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4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5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theme/theme6.xml" ContentType="application/vnd.openxmlformats-officedocument.theme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theme/theme7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7" r:id="rId1"/>
    <p:sldMasterId id="2147483678" r:id="rId2"/>
    <p:sldMasterId id="2147483714" r:id="rId3"/>
    <p:sldMasterId id="2147483732" r:id="rId4"/>
    <p:sldMasterId id="2147483749" r:id="rId5"/>
    <p:sldMasterId id="2147483773" r:id="rId6"/>
    <p:sldMasterId id="2147483806" r:id="rId7"/>
    <p:sldMasterId id="2147483830" r:id="rId8"/>
  </p:sldMasterIdLst>
  <p:notesMasterIdLst>
    <p:notesMasterId r:id="rId35"/>
  </p:notesMasterIdLst>
  <p:sldIdLst>
    <p:sldId id="259" r:id="rId9"/>
    <p:sldId id="1624" r:id="rId10"/>
    <p:sldId id="1526" r:id="rId11"/>
    <p:sldId id="1527" r:id="rId12"/>
    <p:sldId id="264" r:id="rId13"/>
    <p:sldId id="1625" r:id="rId14"/>
    <p:sldId id="1626" r:id="rId15"/>
    <p:sldId id="292" r:id="rId16"/>
    <p:sldId id="1627" r:id="rId17"/>
    <p:sldId id="1630" r:id="rId18"/>
    <p:sldId id="268" r:id="rId19"/>
    <p:sldId id="1631" r:id="rId20"/>
    <p:sldId id="1577" r:id="rId21"/>
    <p:sldId id="1637" r:id="rId22"/>
    <p:sldId id="1578" r:id="rId23"/>
    <p:sldId id="1633" r:id="rId24"/>
    <p:sldId id="1634" r:id="rId25"/>
    <p:sldId id="1585" r:id="rId26"/>
    <p:sldId id="1638" r:id="rId27"/>
    <p:sldId id="1582" r:id="rId28"/>
    <p:sldId id="1640" r:id="rId29"/>
    <p:sldId id="1639" r:id="rId30"/>
    <p:sldId id="1520" r:id="rId31"/>
    <p:sldId id="1636" r:id="rId32"/>
    <p:sldId id="1635" r:id="rId33"/>
    <p:sldId id="269" r:id="rId34"/>
  </p:sldIdLst>
  <p:sldSz cx="9144000" cy="5143500" type="screen16x9"/>
  <p:notesSz cx="6858000" cy="9144000"/>
  <p:embeddedFontLst>
    <p:embeddedFont>
      <p:font typeface="Chewy" panose="020B0604020202020204" charset="0"/>
      <p:regular r:id="rId36"/>
    </p:embeddedFont>
    <p:embeddedFont>
      <p:font typeface="Barlow Medium" panose="020B0604020202020204" charset="0"/>
      <p:regular r:id="rId37"/>
      <p:italic r:id="rId38"/>
    </p:embeddedFont>
    <p:embeddedFont>
      <p:font typeface="Comfortaa" panose="020B0604020202020204" charset="0"/>
      <p:regular r:id="rId39"/>
      <p:bold r:id="rId40"/>
    </p:embeddedFont>
    <p:embeddedFont>
      <p:font typeface="Calibri" panose="020F0502020204030204" pitchFamily="34" charset="0"/>
      <p:regular r:id="rId41"/>
      <p:bold r:id="rId42"/>
      <p:italic r:id="rId43"/>
      <p:boldItalic r:id="rId44"/>
    </p:embeddedFont>
    <p:embeddedFont>
      <p:font typeface="Quicksand Medium" panose="020B0604020202020204" charset="0"/>
      <p:regular r:id="rId45"/>
      <p:bold r:id="rId46"/>
    </p:embeddedFont>
    <p:embeddedFont>
      <p:font typeface="Dancing Script" panose="020B0604020202020204" charset="0"/>
      <p:regular r:id="rId47"/>
      <p:bold r:id="rId48"/>
    </p:embeddedFont>
    <p:embeddedFont>
      <p:font typeface="Sue Ellen Francisco" panose="020B0604020202020204" charset="0"/>
      <p:regular r:id="rId49"/>
      <p:bold r:id="rId50"/>
      <p:italic r:id="rId51"/>
      <p:boldItalic r:id="rId52"/>
    </p:embeddedFont>
    <p:embeddedFont>
      <p:font typeface="Roboto Condensed Light" panose="020B0604020202020204" charset="0"/>
      <p:regular r:id="rId53"/>
      <p:italic r:id="rId54"/>
    </p:embeddedFont>
    <p:embeddedFont>
      <p:font typeface="PT Sans" panose="020B0604020202020204" charset="0"/>
      <p:regular r:id="rId55"/>
      <p:bold r:id="rId56"/>
      <p:italic r:id="rId57"/>
      <p:boldItalic r:id="rId58"/>
    </p:embeddedFont>
    <p:embeddedFont>
      <p:font typeface="Montserrat Black" panose="020B0604020202020204" charset="0"/>
      <p:bold r:id="rId59"/>
      <p:boldItalic r:id="rId60"/>
    </p:embeddedFont>
    <p:embeddedFont>
      <p:font typeface="Fredoka One" panose="020B0604020202020204" charset="0"/>
      <p:regular r:id="rId61"/>
    </p:embeddedFont>
    <p:embeddedFont>
      <p:font typeface="Barlow" panose="020B0604020202020204" charset="0"/>
      <p:regular r:id="rId62"/>
      <p:bold r:id="rId63"/>
      <p:italic r:id="rId64"/>
      <p:boldItalic r:id="rId65"/>
    </p:embeddedFont>
    <p:embeddedFont>
      <p:font typeface="Montserrat" panose="020B0604020202020204" charset="0"/>
      <p:regular r:id="rId66"/>
      <p:bold r:id="rId67"/>
      <p:italic r:id="rId68"/>
      <p:boldItalic r:id="rId69"/>
    </p:embeddedFont>
    <p:embeddedFont>
      <p:font typeface="Didact Gothic" panose="020B0604020202020204" charset="0"/>
      <p:regular r:id="rId70"/>
    </p:embeddedFont>
    <p:embeddedFont>
      <p:font typeface="Roboto Slab Light" panose="020B0604020202020204" charset="0"/>
      <p:regular r:id="rId71"/>
    </p:embeddedFont>
    <p:embeddedFont>
      <p:font typeface="Lato" panose="020B0604020202020204" charset="0"/>
      <p:regular r:id="rId72"/>
      <p:bold r:id="rId73"/>
      <p:italic r:id="rId74"/>
      <p:boldItalic r:id="rId75"/>
    </p:embeddedFont>
    <p:embeddedFont>
      <p:font typeface="Concert One" panose="020B0604020202020204" charset="0"/>
      <p:regular r:id="rId76"/>
    </p:embeddedFont>
    <p:embeddedFont>
      <p:font typeface="Fira Sans Condensed Medium" panose="020B0604020202020204" charset="0"/>
      <p:regular r:id="rId77"/>
      <p:italic r:id="rId78"/>
    </p:embeddedFont>
    <p:embeddedFont>
      <p:font typeface="Open Sans" panose="020B0604020202020204" charset="0"/>
      <p:regular r:id="rId79"/>
      <p:bold r:id="rId80"/>
      <p:italic r:id="rId81"/>
      <p:boldItalic r:id="rId82"/>
    </p:embeddedFont>
    <p:embeddedFont>
      <p:font typeface="Bahnschrift Condensed" panose="020B0502040204020203" pitchFamily="34" charset="0"/>
      <p:regular r:id="rId83"/>
      <p:bold r:id="rId84"/>
    </p:embeddedFont>
    <p:embeddedFont>
      <p:font typeface="Satisfy" panose="020B0604020202020204" charset="0"/>
      <p:regular r:id="rId85"/>
    </p:embeddedFont>
    <p:embeddedFont>
      <p:font typeface="Nunito Light" panose="020B0604020202020204" charset="0"/>
      <p:regular r:id="rId86"/>
      <p:italic r:id="rId87"/>
    </p:embeddedFont>
    <p:embeddedFont>
      <p:font typeface="Fira Sans Extra Condensed Medium" panose="020B0604020202020204" charset="0"/>
      <p:regular r:id="rId88"/>
      <p:bold r:id="rId89"/>
      <p:italic r:id="rId90"/>
      <p:boldItalic r:id="rId91"/>
    </p:embeddedFont>
    <p:embeddedFont>
      <p:font typeface="Quicksand" panose="020B0604020202020204" charset="0"/>
      <p:regular r:id="rId92"/>
      <p:bold r:id="rId93"/>
    </p:embeddedFont>
    <p:embeddedFont>
      <p:font typeface="Rochester" panose="020B0604020202020204" charset="0"/>
      <p:regular r:id="rId94"/>
    </p:embeddedFont>
    <p:embeddedFont>
      <p:font typeface="Public Sans" panose="020B0604020202020204" charset="0"/>
      <p:regular r:id="rId95"/>
      <p:bold r:id="rId96"/>
      <p:italic r:id="rId97"/>
      <p:boldItalic r:id="rId98"/>
    </p:embeddedFont>
    <p:embeddedFont>
      <p:font typeface="Roboto" panose="020B0604020202020204" charset="0"/>
      <p:regular r:id="rId99"/>
      <p:bold r:id="rId100"/>
      <p:italic r:id="rId101"/>
      <p:boldItalic r:id="rId102"/>
    </p:embeddedFont>
    <p:embeddedFont>
      <p:font typeface="Tahoma" panose="020B0604030504040204" pitchFamily="34" charset="0"/>
      <p:regular r:id="rId103"/>
      <p:bold r:id="rId104"/>
    </p:embeddedFont>
    <p:embeddedFont>
      <p:font typeface="Staatliches" panose="020B0604020202020204" charset="0"/>
      <p:regular r:id="rId105"/>
    </p:embeddedFont>
    <p:embeddedFont>
      <p:font typeface="Patrick Hand" panose="020B0604020202020204" charset="0"/>
      <p:regular r:id="rId106"/>
    </p:embeddedFont>
    <p:embeddedFont>
      <p:font typeface="BenchNine" panose="020B0604020202020204" charset="0"/>
      <p:regular r:id="rId107"/>
      <p:bold r:id="rId108"/>
    </p:embeddedFont>
    <p:embeddedFont>
      <p:font typeface="Livvic" panose="020B0604020202020204" charset="0"/>
      <p:regular r:id="rId109"/>
      <p:bold r:id="rId110"/>
      <p:italic r:id="rId111"/>
      <p:boldItalic r:id="rId11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709" userDrawn="1">
          <p15:clr>
            <a:srgbClr val="9AA0A6"/>
          </p15:clr>
        </p15:guide>
        <p15:guide id="2" pos="3855" userDrawn="1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7998D"/>
    <a:srgbClr val="FFFFFF"/>
    <a:srgbClr val="FFCCCC"/>
    <a:srgbClr val="F7E8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060CC08-5134-44DA-B45C-7B76A855D800}">
  <a:tblStyle styleId="{3060CC08-5134-44DA-B45C-7B76A855D80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2" d="100"/>
          <a:sy n="92" d="100"/>
        </p:scale>
        <p:origin x="1002" y="72"/>
      </p:cViewPr>
      <p:guideLst>
        <p:guide orient="horz" pos="2709"/>
        <p:guide pos="3855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42" Type="http://schemas.openxmlformats.org/officeDocument/2006/relationships/font" Target="fonts/font7.fntdata"/><Relationship Id="rId47" Type="http://schemas.openxmlformats.org/officeDocument/2006/relationships/font" Target="fonts/font12.fntdata"/><Relationship Id="rId63" Type="http://schemas.openxmlformats.org/officeDocument/2006/relationships/font" Target="fonts/font28.fntdata"/><Relationship Id="rId68" Type="http://schemas.openxmlformats.org/officeDocument/2006/relationships/font" Target="fonts/font33.fntdata"/><Relationship Id="rId84" Type="http://schemas.openxmlformats.org/officeDocument/2006/relationships/font" Target="fonts/font49.fntdata"/><Relationship Id="rId89" Type="http://schemas.openxmlformats.org/officeDocument/2006/relationships/font" Target="fonts/font54.fntdata"/><Relationship Id="rId112" Type="http://schemas.openxmlformats.org/officeDocument/2006/relationships/font" Target="fonts/font77.fntdata"/><Relationship Id="rId16" Type="http://schemas.openxmlformats.org/officeDocument/2006/relationships/slide" Target="slides/slide8.xml"/><Relationship Id="rId107" Type="http://schemas.openxmlformats.org/officeDocument/2006/relationships/font" Target="fonts/font72.fntdata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font" Target="fonts/font2.fntdata"/><Relationship Id="rId40" Type="http://schemas.openxmlformats.org/officeDocument/2006/relationships/font" Target="fonts/font5.fntdata"/><Relationship Id="rId45" Type="http://schemas.openxmlformats.org/officeDocument/2006/relationships/font" Target="fonts/font10.fntdata"/><Relationship Id="rId53" Type="http://schemas.openxmlformats.org/officeDocument/2006/relationships/font" Target="fonts/font18.fntdata"/><Relationship Id="rId58" Type="http://schemas.openxmlformats.org/officeDocument/2006/relationships/font" Target="fonts/font23.fntdata"/><Relationship Id="rId66" Type="http://schemas.openxmlformats.org/officeDocument/2006/relationships/font" Target="fonts/font31.fntdata"/><Relationship Id="rId74" Type="http://schemas.openxmlformats.org/officeDocument/2006/relationships/font" Target="fonts/font39.fntdata"/><Relationship Id="rId79" Type="http://schemas.openxmlformats.org/officeDocument/2006/relationships/font" Target="fonts/font44.fntdata"/><Relationship Id="rId87" Type="http://schemas.openxmlformats.org/officeDocument/2006/relationships/font" Target="fonts/font52.fntdata"/><Relationship Id="rId102" Type="http://schemas.openxmlformats.org/officeDocument/2006/relationships/font" Target="fonts/font67.fntdata"/><Relationship Id="rId110" Type="http://schemas.openxmlformats.org/officeDocument/2006/relationships/font" Target="fonts/font75.fntdata"/><Relationship Id="rId11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26.fntdata"/><Relationship Id="rId82" Type="http://schemas.openxmlformats.org/officeDocument/2006/relationships/font" Target="fonts/font47.fntdata"/><Relationship Id="rId90" Type="http://schemas.openxmlformats.org/officeDocument/2006/relationships/font" Target="fonts/font55.fntdata"/><Relationship Id="rId95" Type="http://schemas.openxmlformats.org/officeDocument/2006/relationships/font" Target="fonts/font60.fntdata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notesMaster" Target="notesMasters/notesMaster1.xml"/><Relationship Id="rId43" Type="http://schemas.openxmlformats.org/officeDocument/2006/relationships/font" Target="fonts/font8.fntdata"/><Relationship Id="rId48" Type="http://schemas.openxmlformats.org/officeDocument/2006/relationships/font" Target="fonts/font13.fntdata"/><Relationship Id="rId56" Type="http://schemas.openxmlformats.org/officeDocument/2006/relationships/font" Target="fonts/font21.fntdata"/><Relationship Id="rId64" Type="http://schemas.openxmlformats.org/officeDocument/2006/relationships/font" Target="fonts/font29.fntdata"/><Relationship Id="rId69" Type="http://schemas.openxmlformats.org/officeDocument/2006/relationships/font" Target="fonts/font34.fntdata"/><Relationship Id="rId77" Type="http://schemas.openxmlformats.org/officeDocument/2006/relationships/font" Target="fonts/font42.fntdata"/><Relationship Id="rId100" Type="http://schemas.openxmlformats.org/officeDocument/2006/relationships/font" Target="fonts/font65.fntdata"/><Relationship Id="rId105" Type="http://schemas.openxmlformats.org/officeDocument/2006/relationships/font" Target="fonts/font70.fntdata"/><Relationship Id="rId113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font" Target="fonts/font16.fntdata"/><Relationship Id="rId72" Type="http://schemas.openxmlformats.org/officeDocument/2006/relationships/font" Target="fonts/font37.fntdata"/><Relationship Id="rId80" Type="http://schemas.openxmlformats.org/officeDocument/2006/relationships/font" Target="fonts/font45.fntdata"/><Relationship Id="rId85" Type="http://schemas.openxmlformats.org/officeDocument/2006/relationships/font" Target="fonts/font50.fntdata"/><Relationship Id="rId93" Type="http://schemas.openxmlformats.org/officeDocument/2006/relationships/font" Target="fonts/font58.fntdata"/><Relationship Id="rId98" Type="http://schemas.openxmlformats.org/officeDocument/2006/relationships/font" Target="fonts/font63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font" Target="fonts/font3.fntdata"/><Relationship Id="rId46" Type="http://schemas.openxmlformats.org/officeDocument/2006/relationships/font" Target="fonts/font11.fntdata"/><Relationship Id="rId59" Type="http://schemas.openxmlformats.org/officeDocument/2006/relationships/font" Target="fonts/font24.fntdata"/><Relationship Id="rId67" Type="http://schemas.openxmlformats.org/officeDocument/2006/relationships/font" Target="fonts/font32.fntdata"/><Relationship Id="rId103" Type="http://schemas.openxmlformats.org/officeDocument/2006/relationships/font" Target="fonts/font68.fntdata"/><Relationship Id="rId108" Type="http://schemas.openxmlformats.org/officeDocument/2006/relationships/font" Target="fonts/font73.fntdata"/><Relationship Id="rId116" Type="http://schemas.openxmlformats.org/officeDocument/2006/relationships/tableStyles" Target="tableStyles.xml"/><Relationship Id="rId20" Type="http://schemas.openxmlformats.org/officeDocument/2006/relationships/slide" Target="slides/slide12.xml"/><Relationship Id="rId41" Type="http://schemas.openxmlformats.org/officeDocument/2006/relationships/font" Target="fonts/font6.fntdata"/><Relationship Id="rId54" Type="http://schemas.openxmlformats.org/officeDocument/2006/relationships/font" Target="fonts/font19.fntdata"/><Relationship Id="rId62" Type="http://schemas.openxmlformats.org/officeDocument/2006/relationships/font" Target="fonts/font27.fntdata"/><Relationship Id="rId70" Type="http://schemas.openxmlformats.org/officeDocument/2006/relationships/font" Target="fonts/font35.fntdata"/><Relationship Id="rId75" Type="http://schemas.openxmlformats.org/officeDocument/2006/relationships/font" Target="fonts/font40.fntdata"/><Relationship Id="rId83" Type="http://schemas.openxmlformats.org/officeDocument/2006/relationships/font" Target="fonts/font48.fntdata"/><Relationship Id="rId88" Type="http://schemas.openxmlformats.org/officeDocument/2006/relationships/font" Target="fonts/font53.fntdata"/><Relationship Id="rId91" Type="http://schemas.openxmlformats.org/officeDocument/2006/relationships/font" Target="fonts/font56.fntdata"/><Relationship Id="rId96" Type="http://schemas.openxmlformats.org/officeDocument/2006/relationships/font" Target="fonts/font61.fntdata"/><Relationship Id="rId111" Type="http://schemas.openxmlformats.org/officeDocument/2006/relationships/font" Target="fonts/font76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font" Target="fonts/font1.fntdata"/><Relationship Id="rId49" Type="http://schemas.openxmlformats.org/officeDocument/2006/relationships/font" Target="fonts/font14.fntdata"/><Relationship Id="rId57" Type="http://schemas.openxmlformats.org/officeDocument/2006/relationships/font" Target="fonts/font22.fntdata"/><Relationship Id="rId106" Type="http://schemas.openxmlformats.org/officeDocument/2006/relationships/font" Target="fonts/font71.fntdata"/><Relationship Id="rId114" Type="http://schemas.openxmlformats.org/officeDocument/2006/relationships/viewProps" Target="viewProps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font" Target="fonts/font9.fntdata"/><Relationship Id="rId52" Type="http://schemas.openxmlformats.org/officeDocument/2006/relationships/font" Target="fonts/font17.fntdata"/><Relationship Id="rId60" Type="http://schemas.openxmlformats.org/officeDocument/2006/relationships/font" Target="fonts/font25.fntdata"/><Relationship Id="rId65" Type="http://schemas.openxmlformats.org/officeDocument/2006/relationships/font" Target="fonts/font30.fntdata"/><Relationship Id="rId73" Type="http://schemas.openxmlformats.org/officeDocument/2006/relationships/font" Target="fonts/font38.fntdata"/><Relationship Id="rId78" Type="http://schemas.openxmlformats.org/officeDocument/2006/relationships/font" Target="fonts/font43.fntdata"/><Relationship Id="rId81" Type="http://schemas.openxmlformats.org/officeDocument/2006/relationships/font" Target="fonts/font46.fntdata"/><Relationship Id="rId86" Type="http://schemas.openxmlformats.org/officeDocument/2006/relationships/font" Target="fonts/font51.fntdata"/><Relationship Id="rId94" Type="http://schemas.openxmlformats.org/officeDocument/2006/relationships/font" Target="fonts/font59.fntdata"/><Relationship Id="rId99" Type="http://schemas.openxmlformats.org/officeDocument/2006/relationships/font" Target="fonts/font64.fntdata"/><Relationship Id="rId101" Type="http://schemas.openxmlformats.org/officeDocument/2006/relationships/font" Target="fonts/font66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font" Target="fonts/font4.fntdata"/><Relationship Id="rId109" Type="http://schemas.openxmlformats.org/officeDocument/2006/relationships/font" Target="fonts/font74.fntdata"/><Relationship Id="rId34" Type="http://schemas.openxmlformats.org/officeDocument/2006/relationships/slide" Target="slides/slide26.xml"/><Relationship Id="rId50" Type="http://schemas.openxmlformats.org/officeDocument/2006/relationships/font" Target="fonts/font15.fntdata"/><Relationship Id="rId55" Type="http://schemas.openxmlformats.org/officeDocument/2006/relationships/font" Target="fonts/font20.fntdata"/><Relationship Id="rId76" Type="http://schemas.openxmlformats.org/officeDocument/2006/relationships/font" Target="fonts/font41.fntdata"/><Relationship Id="rId97" Type="http://schemas.openxmlformats.org/officeDocument/2006/relationships/font" Target="fonts/font62.fntdata"/><Relationship Id="rId104" Type="http://schemas.openxmlformats.org/officeDocument/2006/relationships/font" Target="fonts/font69.fntdata"/><Relationship Id="rId7" Type="http://schemas.openxmlformats.org/officeDocument/2006/relationships/slideMaster" Target="slideMasters/slideMaster7.xml"/><Relationship Id="rId71" Type="http://schemas.openxmlformats.org/officeDocument/2006/relationships/font" Target="fonts/font36.fntdata"/><Relationship Id="rId92" Type="http://schemas.openxmlformats.org/officeDocument/2006/relationships/font" Target="fonts/font57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462338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g8fb8d6ea64_0_6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2" name="Google Shape;392;g8fb8d6ea64_0_6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" name="Google Shape;969;ge4d9edd0d4_0_5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0" name="Google Shape;970;ge4d9edd0d4_0_5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555928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ge695bdf7eb_1_4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4" name="Google Shape;804;ge695bdf7eb_1_4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1">
          <a:extLst>
            <a:ext uri="{FF2B5EF4-FFF2-40B4-BE49-F238E27FC236}">
              <a16:creationId xmlns:a16="http://schemas.microsoft.com/office/drawing/2014/main" id="{99490ED4-C5FE-2AEA-66A7-55A3815906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2" name="Google Shape;1512;ge695bdf7eb_1_1444:notes">
            <a:extLst>
              <a:ext uri="{FF2B5EF4-FFF2-40B4-BE49-F238E27FC236}">
                <a16:creationId xmlns:a16="http://schemas.microsoft.com/office/drawing/2014/main" id="{5EC18C7F-AFB1-44BC-B79D-88586780AF8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3" name="Google Shape;1513;ge695bdf7eb_1_1444:notes">
            <a:extLst>
              <a:ext uri="{FF2B5EF4-FFF2-40B4-BE49-F238E27FC236}">
                <a16:creationId xmlns:a16="http://schemas.microsoft.com/office/drawing/2014/main" id="{40B0B2E5-C299-A8E6-54FC-EF7F56545C3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206914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" name="Google Shape;1747;gb71737ba3b_0_1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8" name="Google Shape;1748;gb71737ba3b_0_1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58833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" name="Google Shape;1808;g10a4cfa67d4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9" name="Google Shape;1809;g10a4cfa67d4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441933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7" name="Google Shape;351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8" name="Google Shape;351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36807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" name="Google Shape;889;ge4d9edd0d4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0" name="Google Shape;890;ge4d9edd0d4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1891633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" name="Google Shape;758;ge2e42d7770_0_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9" name="Google Shape;759;ge2e42d7770_0_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4107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" name="Google Shape;1422;g86fc84f77b_0_160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3" name="Google Shape;1423;g86fc84f77b_0_160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01203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1">
          <a:extLst>
            <a:ext uri="{FF2B5EF4-FFF2-40B4-BE49-F238E27FC236}">
              <a16:creationId xmlns:a16="http://schemas.microsoft.com/office/drawing/2014/main" id="{11CF3BF7-531E-E147-55E5-29576F2A79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" name="Google Shape;1422;g86fc84f77b_0_16030:notes">
            <a:extLst>
              <a:ext uri="{FF2B5EF4-FFF2-40B4-BE49-F238E27FC236}">
                <a16:creationId xmlns:a16="http://schemas.microsoft.com/office/drawing/2014/main" id="{6C1167BF-373F-5C40-AF2E-EBBDC3B6288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3" name="Google Shape;1423;g86fc84f77b_0_16030:notes">
            <a:extLst>
              <a:ext uri="{FF2B5EF4-FFF2-40B4-BE49-F238E27FC236}">
                <a16:creationId xmlns:a16="http://schemas.microsoft.com/office/drawing/2014/main" id="{38E4CBCB-C657-DF75-5B07-8DCF03EC104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88547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0" name="Google Shape;2220;g10b278440b5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1" name="Google Shape;2221;g10b278440b5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821099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" name="Google Shape;1422;g86fc84f77b_0_160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3" name="Google Shape;1423;g86fc84f77b_0_160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120390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1">
          <a:extLst>
            <a:ext uri="{FF2B5EF4-FFF2-40B4-BE49-F238E27FC236}">
              <a16:creationId xmlns:a16="http://schemas.microsoft.com/office/drawing/2014/main" id="{592D34C8-E518-9A4F-BE9F-1E7DDC7B5E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" name="Google Shape;1422;g86fc84f77b_0_16030:notes">
            <a:extLst>
              <a:ext uri="{FF2B5EF4-FFF2-40B4-BE49-F238E27FC236}">
                <a16:creationId xmlns:a16="http://schemas.microsoft.com/office/drawing/2014/main" id="{3ECCCF04-203C-4E88-51D6-B6558FDB417E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3" name="Google Shape;1423;g86fc84f77b_0_16030:notes">
            <a:extLst>
              <a:ext uri="{FF2B5EF4-FFF2-40B4-BE49-F238E27FC236}">
                <a16:creationId xmlns:a16="http://schemas.microsoft.com/office/drawing/2014/main" id="{2E70B2AE-0533-17EC-0B7E-B9417A1370A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944340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1">
          <a:extLst>
            <a:ext uri="{FF2B5EF4-FFF2-40B4-BE49-F238E27FC236}">
              <a16:creationId xmlns:a16="http://schemas.microsoft.com/office/drawing/2014/main" id="{C42F1D89-5AEB-3354-FE1E-B46FD1938E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" name="Google Shape;1422;g86fc84f77b_0_16030:notes">
            <a:extLst>
              <a:ext uri="{FF2B5EF4-FFF2-40B4-BE49-F238E27FC236}">
                <a16:creationId xmlns:a16="http://schemas.microsoft.com/office/drawing/2014/main" id="{0C19BBBB-A972-3F76-5B3E-4B71971932EE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3" name="Google Shape;1423;g86fc84f77b_0_16030:notes">
            <a:extLst>
              <a:ext uri="{FF2B5EF4-FFF2-40B4-BE49-F238E27FC236}">
                <a16:creationId xmlns:a16="http://schemas.microsoft.com/office/drawing/2014/main" id="{760975D7-583D-D14D-3A9A-DB5A70611CF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467491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g71082bfe9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4" name="Google Shape;2354;g71082bfe9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961882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ge2e42d7770_0_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1" name="Google Shape;681;ge2e42d7770_0_1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87776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ge60b9703f5_0_2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3" name="Google Shape;513;ge60b9703f5_0_2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589684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ge695bdf7eb_1_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1" name="Google Shape;811;ge695bdf7eb_1_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0" name="Google Shape;2220;g10b278440b5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1" name="Google Shape;2221;g10b278440b5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0" name="Google Shape;2220;g10b278440b5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1" name="Google Shape;2221;g10b278440b5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20894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ge695bdf7eb_1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" name="Google Shape;480;ge695bdf7eb_1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7">
          <a:extLst>
            <a:ext uri="{FF2B5EF4-FFF2-40B4-BE49-F238E27FC236}">
              <a16:creationId xmlns:a16="http://schemas.microsoft.com/office/drawing/2014/main" id="{39838CD5-1575-8FDF-A519-7DCAE55965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" name="Google Shape;1468;ge695bdf7eb_1_1327:notes">
            <a:extLst>
              <a:ext uri="{FF2B5EF4-FFF2-40B4-BE49-F238E27FC236}">
                <a16:creationId xmlns:a16="http://schemas.microsoft.com/office/drawing/2014/main" id="{EE08ACF4-E63F-C823-35BD-ED3EAEC1532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9" name="Google Shape;1469;ge695bdf7eb_1_1327:notes">
            <a:extLst>
              <a:ext uri="{FF2B5EF4-FFF2-40B4-BE49-F238E27FC236}">
                <a16:creationId xmlns:a16="http://schemas.microsoft.com/office/drawing/2014/main" id="{1A04D771-5183-8C2B-1390-D46217A43B4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99566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9">
          <a:extLst>
            <a:ext uri="{FF2B5EF4-FFF2-40B4-BE49-F238E27FC236}">
              <a16:creationId xmlns:a16="http://schemas.microsoft.com/office/drawing/2014/main" id="{8AA41A02-2B30-598C-A504-2A433DAEA6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g8fb8d6ea64_0_562:notes">
            <a:extLst>
              <a:ext uri="{FF2B5EF4-FFF2-40B4-BE49-F238E27FC236}">
                <a16:creationId xmlns:a16="http://schemas.microsoft.com/office/drawing/2014/main" id="{0CCCFFB8-F5CA-C8BD-D5D6-A2989A48866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" name="Google Shape;361;g8fb8d6ea64_0_562:notes">
            <a:extLst>
              <a:ext uri="{FF2B5EF4-FFF2-40B4-BE49-F238E27FC236}">
                <a16:creationId xmlns:a16="http://schemas.microsoft.com/office/drawing/2014/main" id="{82457AF3-63B4-C7A4-C5D4-26BC92C7B64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069962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ge695bdf7eb_1_18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7" name="Google Shape;1677;ge695bdf7eb_1_18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">
          <a:extLst>
            <a:ext uri="{FF2B5EF4-FFF2-40B4-BE49-F238E27FC236}">
              <a16:creationId xmlns:a16="http://schemas.microsoft.com/office/drawing/2014/main" id="{655DC02C-AFEB-BC45-E6EF-5A84697DC2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ge695bdf7eb_0_1:notes">
            <a:extLst>
              <a:ext uri="{FF2B5EF4-FFF2-40B4-BE49-F238E27FC236}">
                <a16:creationId xmlns:a16="http://schemas.microsoft.com/office/drawing/2014/main" id="{7DD02D4C-D21F-2979-6164-A0C7B3117D5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7" name="Google Shape;437;ge695bdf7eb_0_1:notes">
            <a:extLst>
              <a:ext uri="{FF2B5EF4-FFF2-40B4-BE49-F238E27FC236}">
                <a16:creationId xmlns:a16="http://schemas.microsoft.com/office/drawing/2014/main" id="{52E5A8C0-0369-E093-2516-852E80C7491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21191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s://www.freepik.com/" TargetMode="Externa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s://slack-redir.net/link?url=https://www.freepik.com/" TargetMode="Externa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8.xml"/><Relationship Id="rId4" Type="http://schemas.openxmlformats.org/officeDocument/2006/relationships/hyperlink" Target="https://www.freepik.com/" TargetMode="Externa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6.png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6.pn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7178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AutoNum type="arabicPeriod"/>
              <a:defRPr sz="1100">
                <a:solidFill>
                  <a:schemeClr val="accent3"/>
                </a:solidFill>
              </a:defRPr>
            </a:lvl1pPr>
            <a:lvl2pPr marL="914400" lvl="1" indent="-304800" rtl="0">
              <a:spcBef>
                <a:spcPts val="30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Roboto Condensed Light"/>
              <a:buAutoNum type="alphaLcPeriod"/>
              <a:defRPr sz="1200">
                <a:solidFill>
                  <a:schemeClr val="accent3"/>
                </a:solidFill>
              </a:defRPr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Roboto Condensed Light"/>
              <a:buAutoNum type="romanLcPeriod"/>
              <a:defRPr sz="1200">
                <a:solidFill>
                  <a:schemeClr val="accent3"/>
                </a:solidFill>
              </a:defRPr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Roboto Condensed Light"/>
              <a:buAutoNum type="arabicPeriod"/>
              <a:defRPr sz="1200">
                <a:solidFill>
                  <a:schemeClr val="accent3"/>
                </a:solidFill>
              </a:defRPr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Roboto Condensed Light"/>
              <a:buAutoNum type="alphaLcPeriod"/>
              <a:defRPr sz="1200">
                <a:solidFill>
                  <a:schemeClr val="accent3"/>
                </a:solidFill>
              </a:defRPr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Roboto Condensed Light"/>
              <a:buAutoNum type="romanLcPeriod"/>
              <a:defRPr sz="1200">
                <a:solidFill>
                  <a:schemeClr val="accent3"/>
                </a:solidFill>
              </a:defRPr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Roboto Condensed Light"/>
              <a:buAutoNum type="arabicPeriod"/>
              <a:defRPr sz="1200">
                <a:solidFill>
                  <a:schemeClr val="accent3"/>
                </a:solidFill>
              </a:defRPr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Roboto Condensed Light"/>
              <a:buAutoNum type="alphaLcPeriod"/>
              <a:defRPr sz="1200">
                <a:solidFill>
                  <a:schemeClr val="accent3"/>
                </a:solidFill>
              </a:defRPr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Roboto Condensed Light"/>
              <a:buAutoNum type="romanLcPeriod"/>
              <a:defRPr sz="12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26" name="Google Shape;26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250940">
            <a:off x="44950" y="-339851"/>
            <a:ext cx="738775" cy="1040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" name="Google Shape;27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504741">
            <a:off x="8301808" y="4004242"/>
            <a:ext cx="1253152" cy="14453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Google Shape;28;p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378964" flipH="1">
            <a:off x="8047571" y="4401249"/>
            <a:ext cx="766305" cy="8983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28"/>
          <p:cNvSpPr/>
          <p:nvPr/>
        </p:nvSpPr>
        <p:spPr>
          <a:xfrm>
            <a:off x="58" y="4543416"/>
            <a:ext cx="9144142" cy="600083"/>
          </a:xfrm>
          <a:custGeom>
            <a:avLst/>
            <a:gdLst/>
            <a:ahLst/>
            <a:cxnLst/>
            <a:rect l="l" t="t" r="r" b="b"/>
            <a:pathLst>
              <a:path w="131613" h="21272" extrusionOk="0">
                <a:moveTo>
                  <a:pt x="37604" y="1"/>
                </a:moveTo>
                <a:cubicBezTo>
                  <a:pt x="25066" y="1"/>
                  <a:pt x="12521" y="624"/>
                  <a:pt x="0" y="1543"/>
                </a:cubicBezTo>
                <a:lnTo>
                  <a:pt x="0" y="21272"/>
                </a:lnTo>
                <a:lnTo>
                  <a:pt x="131612" y="21272"/>
                </a:lnTo>
                <a:lnTo>
                  <a:pt x="131612" y="6770"/>
                </a:lnTo>
                <a:cubicBezTo>
                  <a:pt x="131189" y="6773"/>
                  <a:pt x="130767" y="6774"/>
                  <a:pt x="130344" y="6774"/>
                </a:cubicBezTo>
                <a:cubicBezTo>
                  <a:pt x="106838" y="6774"/>
                  <a:pt x="83074" y="2288"/>
                  <a:pt x="59460" y="698"/>
                </a:cubicBezTo>
                <a:cubicBezTo>
                  <a:pt x="52181" y="212"/>
                  <a:pt x="44894" y="1"/>
                  <a:pt x="376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35" name="Google Shape;335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87318" flipH="1">
            <a:off x="8405604" y="3946618"/>
            <a:ext cx="849397" cy="995768"/>
          </a:xfrm>
          <a:prstGeom prst="rect">
            <a:avLst/>
          </a:prstGeom>
          <a:noFill/>
          <a:ln>
            <a:noFill/>
          </a:ln>
        </p:spPr>
      </p:pic>
      <p:sp>
        <p:nvSpPr>
          <p:cNvPr id="336" name="Google Shape;336;p28"/>
          <p:cNvSpPr/>
          <p:nvPr/>
        </p:nvSpPr>
        <p:spPr>
          <a:xfrm rot="10800000">
            <a:off x="58" y="-9"/>
            <a:ext cx="9144142" cy="600083"/>
          </a:xfrm>
          <a:custGeom>
            <a:avLst/>
            <a:gdLst/>
            <a:ahLst/>
            <a:cxnLst/>
            <a:rect l="l" t="t" r="r" b="b"/>
            <a:pathLst>
              <a:path w="131613" h="21272" extrusionOk="0">
                <a:moveTo>
                  <a:pt x="37604" y="1"/>
                </a:moveTo>
                <a:cubicBezTo>
                  <a:pt x="25066" y="1"/>
                  <a:pt x="12521" y="624"/>
                  <a:pt x="0" y="1543"/>
                </a:cubicBezTo>
                <a:lnTo>
                  <a:pt x="0" y="21272"/>
                </a:lnTo>
                <a:lnTo>
                  <a:pt x="131612" y="21272"/>
                </a:lnTo>
                <a:lnTo>
                  <a:pt x="131612" y="6770"/>
                </a:lnTo>
                <a:cubicBezTo>
                  <a:pt x="131189" y="6773"/>
                  <a:pt x="130767" y="6774"/>
                  <a:pt x="130344" y="6774"/>
                </a:cubicBezTo>
                <a:cubicBezTo>
                  <a:pt x="106838" y="6774"/>
                  <a:pt x="83074" y="2288"/>
                  <a:pt x="59460" y="698"/>
                </a:cubicBezTo>
                <a:cubicBezTo>
                  <a:pt x="52181" y="212"/>
                  <a:pt x="44894" y="1"/>
                  <a:pt x="376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37" name="Google Shape;337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9407652" flipH="1">
            <a:off x="-1328552" y="-985583"/>
            <a:ext cx="2726349" cy="24212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38" name="Google Shape;338;p2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721009">
            <a:off x="7539081" y="4408626"/>
            <a:ext cx="871684" cy="283469"/>
          </a:xfrm>
          <a:prstGeom prst="rect">
            <a:avLst/>
          </a:prstGeom>
          <a:noFill/>
          <a:ln>
            <a:noFill/>
          </a:ln>
        </p:spPr>
      </p:pic>
      <p:pic>
        <p:nvPicPr>
          <p:cNvPr id="339" name="Google Shape;339;p2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427564">
            <a:off x="8681931" y="4772402"/>
            <a:ext cx="871682" cy="28347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" name="Google Shape;1069;p23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1070" name="Google Shape;1070;p2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71" name="Google Shape;1071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2" name="Google Shape;1072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3" name="Google Shape;1073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4" name="Google Shape;1074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5" name="Google Shape;1075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6" name="Google Shape;1076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7" name="Google Shape;1077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8" name="Google Shape;1078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9" name="Google Shape;1079;p2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0" name="Google Shape;1080;p2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1" name="Google Shape;1081;p2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2" name="Google Shape;1082;p2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3" name="Google Shape;1083;p2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4" name="Google Shape;1084;p2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5" name="Google Shape;1085;p2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86" name="Google Shape;1086;p2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87" name="Google Shape;1087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8" name="Google Shape;1088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9" name="Google Shape;1089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0" name="Google Shape;1090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1" name="Google Shape;1091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2" name="Google Shape;1092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" name="Google Shape;1093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4" name="Google Shape;1094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95" name="Google Shape;1095;p23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1096" name="Google Shape;1096;p2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97" name="Google Shape;1097;p2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9" name="Google Shape;1099;p2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0" name="Google Shape;1100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2" name="Google Shape;1102;p2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3" name="Google Shape;1103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05" name="Google Shape;1105;p2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106" name="Google Shape;1106;p2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08" name="Google Shape;1108;p23"/>
          <p:cNvSpPr txBox="1">
            <a:spLocks noGrp="1"/>
          </p:cNvSpPr>
          <p:nvPr>
            <p:ph type="title"/>
          </p:nvPr>
        </p:nvSpPr>
        <p:spPr>
          <a:xfrm>
            <a:off x="1444288" y="3066988"/>
            <a:ext cx="2505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09" name="Google Shape;1109;p23"/>
          <p:cNvSpPr txBox="1">
            <a:spLocks noGrp="1"/>
          </p:cNvSpPr>
          <p:nvPr>
            <p:ph type="subTitle" idx="1"/>
          </p:nvPr>
        </p:nvSpPr>
        <p:spPr>
          <a:xfrm>
            <a:off x="1443538" y="3472204"/>
            <a:ext cx="25071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23"/>
          <p:cNvSpPr txBox="1">
            <a:spLocks noGrp="1"/>
          </p:cNvSpPr>
          <p:nvPr>
            <p:ph type="title" idx="2"/>
          </p:nvPr>
        </p:nvSpPr>
        <p:spPr>
          <a:xfrm>
            <a:off x="5194113" y="3066988"/>
            <a:ext cx="2505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11" name="Google Shape;1111;p23"/>
          <p:cNvSpPr txBox="1">
            <a:spLocks noGrp="1"/>
          </p:cNvSpPr>
          <p:nvPr>
            <p:ph type="subTitle" idx="3"/>
          </p:nvPr>
        </p:nvSpPr>
        <p:spPr>
          <a:xfrm>
            <a:off x="5193363" y="3472204"/>
            <a:ext cx="25071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3"/>
          <p:cNvSpPr txBox="1">
            <a:spLocks noGrp="1"/>
          </p:cNvSpPr>
          <p:nvPr>
            <p:ph type="title" idx="4" hasCustomPrompt="1"/>
          </p:nvPr>
        </p:nvSpPr>
        <p:spPr>
          <a:xfrm>
            <a:off x="2235688" y="1843520"/>
            <a:ext cx="922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13" name="Google Shape;1113;p23"/>
          <p:cNvSpPr txBox="1">
            <a:spLocks noGrp="1"/>
          </p:cNvSpPr>
          <p:nvPr>
            <p:ph type="title" idx="5" hasCustomPrompt="1"/>
          </p:nvPr>
        </p:nvSpPr>
        <p:spPr>
          <a:xfrm>
            <a:off x="5985513" y="1843520"/>
            <a:ext cx="922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14" name="Google Shape;1114;p23"/>
          <p:cNvSpPr txBox="1">
            <a:spLocks noGrp="1"/>
          </p:cNvSpPr>
          <p:nvPr>
            <p:ph type="title" idx="6"/>
          </p:nvPr>
        </p:nvSpPr>
        <p:spPr>
          <a:xfrm>
            <a:off x="720000" y="612648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1115" name="Google Shape;1115;p23"/>
          <p:cNvGrpSpPr/>
          <p:nvPr/>
        </p:nvGrpSpPr>
        <p:grpSpPr>
          <a:xfrm>
            <a:off x="8269775" y="3788075"/>
            <a:ext cx="1102825" cy="1470925"/>
            <a:chOff x="8269775" y="3716750"/>
            <a:chExt cx="1102825" cy="1470925"/>
          </a:xfrm>
        </p:grpSpPr>
        <p:sp>
          <p:nvSpPr>
            <p:cNvPr id="1116" name="Google Shape;1116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" name="Google Shape;1124;p23"/>
          <p:cNvGrpSpPr/>
          <p:nvPr/>
        </p:nvGrpSpPr>
        <p:grpSpPr>
          <a:xfrm flipH="1">
            <a:off x="-212075" y="3788075"/>
            <a:ext cx="1102825" cy="1470925"/>
            <a:chOff x="8269775" y="3716750"/>
            <a:chExt cx="1102825" cy="1470925"/>
          </a:xfrm>
        </p:grpSpPr>
        <p:sp>
          <p:nvSpPr>
            <p:cNvPr id="1125" name="Google Shape;1125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5597678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25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1277" name="Google Shape;1277;p2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278" name="Google Shape;1278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" name="Google Shape;1283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4" name="Google Shape;1284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5" name="Google Shape;1285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6" name="Google Shape;1286;p2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7" name="Google Shape;1287;p2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8" name="Google Shape;1288;p2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9" name="Google Shape;1289;p2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0" name="Google Shape;1290;p2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1" name="Google Shape;1291;p2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2" name="Google Shape;1292;p2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93" name="Google Shape;1293;p2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294" name="Google Shape;1294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5" name="Google Shape;1295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6" name="Google Shape;1296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7" name="Google Shape;1297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8" name="Google Shape;1298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9" name="Google Shape;1299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0" name="Google Shape;1300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1" name="Google Shape;1301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02" name="Google Shape;1302;p25"/>
          <p:cNvGrpSpPr/>
          <p:nvPr/>
        </p:nvGrpSpPr>
        <p:grpSpPr>
          <a:xfrm>
            <a:off x="43050" y="85400"/>
            <a:ext cx="1102825" cy="1470925"/>
            <a:chOff x="8269775" y="3716750"/>
            <a:chExt cx="1102825" cy="1470925"/>
          </a:xfrm>
        </p:grpSpPr>
        <p:sp>
          <p:nvSpPr>
            <p:cNvPr id="1303" name="Google Shape;1303;p2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" name="Google Shape;1311;p25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1312" name="Google Shape;1312;p2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313" name="Google Shape;1313;p2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15" name="Google Shape;1315;p2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6" name="Google Shape;1316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18" name="Google Shape;1318;p2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9" name="Google Shape;1319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21" name="Google Shape;1321;p2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322" name="Google Shape;1322;p2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24" name="Google Shape;1324;p25"/>
          <p:cNvGrpSpPr/>
          <p:nvPr/>
        </p:nvGrpSpPr>
        <p:grpSpPr>
          <a:xfrm>
            <a:off x="7511052" y="3659459"/>
            <a:ext cx="919723" cy="908168"/>
            <a:chOff x="1756600" y="-1013525"/>
            <a:chExt cx="1158050" cy="1143500"/>
          </a:xfrm>
        </p:grpSpPr>
        <p:sp>
          <p:nvSpPr>
            <p:cNvPr id="1325" name="Google Shape;1325;p25"/>
            <p:cNvSpPr/>
            <p:nvPr/>
          </p:nvSpPr>
          <p:spPr>
            <a:xfrm>
              <a:off x="1933875" y="-950250"/>
              <a:ext cx="945125" cy="1072175"/>
            </a:xfrm>
            <a:custGeom>
              <a:avLst/>
              <a:gdLst/>
              <a:ahLst/>
              <a:cxnLst/>
              <a:rect l="l" t="t" r="r" b="b"/>
              <a:pathLst>
                <a:path w="37805" h="42887" extrusionOk="0">
                  <a:moveTo>
                    <a:pt x="36117" y="1"/>
                  </a:moveTo>
                  <a:lnTo>
                    <a:pt x="35957" y="21"/>
                  </a:lnTo>
                  <a:lnTo>
                    <a:pt x="35816" y="41"/>
                  </a:lnTo>
                  <a:lnTo>
                    <a:pt x="35675" y="101"/>
                  </a:lnTo>
                  <a:lnTo>
                    <a:pt x="35535" y="141"/>
                  </a:lnTo>
                  <a:lnTo>
                    <a:pt x="35394" y="221"/>
                  </a:lnTo>
                  <a:lnTo>
                    <a:pt x="35253" y="302"/>
                  </a:lnTo>
                  <a:lnTo>
                    <a:pt x="35133" y="402"/>
                  </a:lnTo>
                  <a:lnTo>
                    <a:pt x="35033" y="523"/>
                  </a:lnTo>
                  <a:lnTo>
                    <a:pt x="34932" y="643"/>
                  </a:lnTo>
                  <a:lnTo>
                    <a:pt x="34832" y="784"/>
                  </a:lnTo>
                  <a:lnTo>
                    <a:pt x="23402" y="19967"/>
                  </a:lnTo>
                  <a:lnTo>
                    <a:pt x="18320" y="11410"/>
                  </a:lnTo>
                  <a:lnTo>
                    <a:pt x="18199" y="11229"/>
                  </a:lnTo>
                  <a:lnTo>
                    <a:pt x="18059" y="11069"/>
                  </a:lnTo>
                  <a:lnTo>
                    <a:pt x="17898" y="10948"/>
                  </a:lnTo>
                  <a:lnTo>
                    <a:pt x="17717" y="10828"/>
                  </a:lnTo>
                  <a:lnTo>
                    <a:pt x="17537" y="10747"/>
                  </a:lnTo>
                  <a:lnTo>
                    <a:pt x="17336" y="10667"/>
                  </a:lnTo>
                  <a:lnTo>
                    <a:pt x="17115" y="10647"/>
                  </a:lnTo>
                  <a:lnTo>
                    <a:pt x="16914" y="10627"/>
                  </a:lnTo>
                  <a:lnTo>
                    <a:pt x="16693" y="10647"/>
                  </a:lnTo>
                  <a:lnTo>
                    <a:pt x="16492" y="10687"/>
                  </a:lnTo>
                  <a:lnTo>
                    <a:pt x="16291" y="10767"/>
                  </a:lnTo>
                  <a:lnTo>
                    <a:pt x="16110" y="10868"/>
                  </a:lnTo>
                  <a:lnTo>
                    <a:pt x="15930" y="10988"/>
                  </a:lnTo>
                  <a:lnTo>
                    <a:pt x="15789" y="11129"/>
                  </a:lnTo>
                  <a:lnTo>
                    <a:pt x="15648" y="11290"/>
                  </a:lnTo>
                  <a:lnTo>
                    <a:pt x="15528" y="11470"/>
                  </a:lnTo>
                  <a:lnTo>
                    <a:pt x="181" y="40537"/>
                  </a:lnTo>
                  <a:lnTo>
                    <a:pt x="121" y="40697"/>
                  </a:lnTo>
                  <a:lnTo>
                    <a:pt x="61" y="40838"/>
                  </a:lnTo>
                  <a:lnTo>
                    <a:pt x="21" y="40999"/>
                  </a:lnTo>
                  <a:lnTo>
                    <a:pt x="0" y="41159"/>
                  </a:lnTo>
                  <a:lnTo>
                    <a:pt x="0" y="41300"/>
                  </a:lnTo>
                  <a:lnTo>
                    <a:pt x="21" y="41461"/>
                  </a:lnTo>
                  <a:lnTo>
                    <a:pt x="41" y="41601"/>
                  </a:lnTo>
                  <a:lnTo>
                    <a:pt x="81" y="41762"/>
                  </a:lnTo>
                  <a:lnTo>
                    <a:pt x="121" y="41902"/>
                  </a:lnTo>
                  <a:lnTo>
                    <a:pt x="201" y="42043"/>
                  </a:lnTo>
                  <a:lnTo>
                    <a:pt x="282" y="42184"/>
                  </a:lnTo>
                  <a:lnTo>
                    <a:pt x="362" y="42304"/>
                  </a:lnTo>
                  <a:lnTo>
                    <a:pt x="462" y="42425"/>
                  </a:lnTo>
                  <a:lnTo>
                    <a:pt x="583" y="42525"/>
                  </a:lnTo>
                  <a:lnTo>
                    <a:pt x="724" y="42626"/>
                  </a:lnTo>
                  <a:lnTo>
                    <a:pt x="864" y="42706"/>
                  </a:lnTo>
                  <a:lnTo>
                    <a:pt x="1045" y="42786"/>
                  </a:lnTo>
                  <a:lnTo>
                    <a:pt x="1226" y="42847"/>
                  </a:lnTo>
                  <a:lnTo>
                    <a:pt x="1407" y="42867"/>
                  </a:lnTo>
                  <a:lnTo>
                    <a:pt x="1607" y="42887"/>
                  </a:lnTo>
                  <a:lnTo>
                    <a:pt x="1808" y="42867"/>
                  </a:lnTo>
                  <a:lnTo>
                    <a:pt x="2029" y="42826"/>
                  </a:lnTo>
                  <a:lnTo>
                    <a:pt x="2230" y="42766"/>
                  </a:lnTo>
                  <a:lnTo>
                    <a:pt x="2411" y="42666"/>
                  </a:lnTo>
                  <a:lnTo>
                    <a:pt x="2592" y="42545"/>
                  </a:lnTo>
                  <a:lnTo>
                    <a:pt x="2752" y="42405"/>
                  </a:lnTo>
                  <a:lnTo>
                    <a:pt x="2893" y="42224"/>
                  </a:lnTo>
                  <a:lnTo>
                    <a:pt x="3014" y="42043"/>
                  </a:lnTo>
                  <a:lnTo>
                    <a:pt x="17034" y="15488"/>
                  </a:lnTo>
                  <a:lnTo>
                    <a:pt x="22036" y="23924"/>
                  </a:lnTo>
                  <a:lnTo>
                    <a:pt x="22157" y="24085"/>
                  </a:lnTo>
                  <a:lnTo>
                    <a:pt x="22277" y="24246"/>
                  </a:lnTo>
                  <a:lnTo>
                    <a:pt x="22438" y="24386"/>
                  </a:lnTo>
                  <a:lnTo>
                    <a:pt x="22619" y="24487"/>
                  </a:lnTo>
                  <a:lnTo>
                    <a:pt x="22799" y="24587"/>
                  </a:lnTo>
                  <a:lnTo>
                    <a:pt x="23000" y="24648"/>
                  </a:lnTo>
                  <a:lnTo>
                    <a:pt x="23201" y="24688"/>
                  </a:lnTo>
                  <a:lnTo>
                    <a:pt x="23402" y="24708"/>
                  </a:lnTo>
                  <a:lnTo>
                    <a:pt x="23603" y="24688"/>
                  </a:lnTo>
                  <a:lnTo>
                    <a:pt x="23824" y="24648"/>
                  </a:lnTo>
                  <a:lnTo>
                    <a:pt x="24005" y="24587"/>
                  </a:lnTo>
                  <a:lnTo>
                    <a:pt x="24185" y="24487"/>
                  </a:lnTo>
                  <a:lnTo>
                    <a:pt x="24366" y="24386"/>
                  </a:lnTo>
                  <a:lnTo>
                    <a:pt x="24527" y="24246"/>
                  </a:lnTo>
                  <a:lnTo>
                    <a:pt x="24668" y="24085"/>
                  </a:lnTo>
                  <a:lnTo>
                    <a:pt x="24768" y="23924"/>
                  </a:lnTo>
                  <a:lnTo>
                    <a:pt x="37584" y="2411"/>
                  </a:lnTo>
                  <a:lnTo>
                    <a:pt x="37664" y="2270"/>
                  </a:lnTo>
                  <a:lnTo>
                    <a:pt x="37724" y="2130"/>
                  </a:lnTo>
                  <a:lnTo>
                    <a:pt x="37764" y="1969"/>
                  </a:lnTo>
                  <a:lnTo>
                    <a:pt x="37784" y="1808"/>
                  </a:lnTo>
                  <a:lnTo>
                    <a:pt x="37805" y="1668"/>
                  </a:lnTo>
                  <a:lnTo>
                    <a:pt x="37805" y="1507"/>
                  </a:lnTo>
                  <a:lnTo>
                    <a:pt x="37784" y="1346"/>
                  </a:lnTo>
                  <a:lnTo>
                    <a:pt x="37764" y="1206"/>
                  </a:lnTo>
                  <a:lnTo>
                    <a:pt x="37704" y="1065"/>
                  </a:lnTo>
                  <a:lnTo>
                    <a:pt x="37644" y="925"/>
                  </a:lnTo>
                  <a:lnTo>
                    <a:pt x="37584" y="784"/>
                  </a:lnTo>
                  <a:lnTo>
                    <a:pt x="37503" y="643"/>
                  </a:lnTo>
                  <a:lnTo>
                    <a:pt x="37403" y="523"/>
                  </a:lnTo>
                  <a:lnTo>
                    <a:pt x="37282" y="422"/>
                  </a:lnTo>
                  <a:lnTo>
                    <a:pt x="37162" y="322"/>
                  </a:lnTo>
                  <a:lnTo>
                    <a:pt x="37021" y="221"/>
                  </a:lnTo>
                  <a:lnTo>
                    <a:pt x="36881" y="141"/>
                  </a:lnTo>
                  <a:lnTo>
                    <a:pt x="36740" y="81"/>
                  </a:lnTo>
                  <a:lnTo>
                    <a:pt x="36579" y="41"/>
                  </a:lnTo>
                  <a:lnTo>
                    <a:pt x="36419" y="21"/>
                  </a:lnTo>
                  <a:lnTo>
                    <a:pt x="36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754950" y="-1013525"/>
              <a:ext cx="159700" cy="152700"/>
            </a:xfrm>
            <a:custGeom>
              <a:avLst/>
              <a:gdLst/>
              <a:ahLst/>
              <a:cxnLst/>
              <a:rect l="l" t="t" r="r" b="b"/>
              <a:pathLst>
                <a:path w="6388" h="6108" extrusionOk="0">
                  <a:moveTo>
                    <a:pt x="5022" y="1"/>
                  </a:moveTo>
                  <a:lnTo>
                    <a:pt x="4861" y="21"/>
                  </a:lnTo>
                  <a:lnTo>
                    <a:pt x="4721" y="81"/>
                  </a:lnTo>
                  <a:lnTo>
                    <a:pt x="362" y="2250"/>
                  </a:lnTo>
                  <a:lnTo>
                    <a:pt x="261" y="2311"/>
                  </a:lnTo>
                  <a:lnTo>
                    <a:pt x="201" y="2371"/>
                  </a:lnTo>
                  <a:lnTo>
                    <a:pt x="141" y="2431"/>
                  </a:lnTo>
                  <a:lnTo>
                    <a:pt x="80" y="2491"/>
                  </a:lnTo>
                  <a:lnTo>
                    <a:pt x="20" y="2652"/>
                  </a:lnTo>
                  <a:lnTo>
                    <a:pt x="0" y="2833"/>
                  </a:lnTo>
                  <a:lnTo>
                    <a:pt x="20" y="2994"/>
                  </a:lnTo>
                  <a:lnTo>
                    <a:pt x="80" y="3154"/>
                  </a:lnTo>
                  <a:lnTo>
                    <a:pt x="141" y="3214"/>
                  </a:lnTo>
                  <a:lnTo>
                    <a:pt x="201" y="3295"/>
                  </a:lnTo>
                  <a:lnTo>
                    <a:pt x="261" y="3355"/>
                  </a:lnTo>
                  <a:lnTo>
                    <a:pt x="342" y="3395"/>
                  </a:lnTo>
                  <a:lnTo>
                    <a:pt x="2893" y="4721"/>
                  </a:lnTo>
                  <a:lnTo>
                    <a:pt x="5444" y="6047"/>
                  </a:lnTo>
                  <a:lnTo>
                    <a:pt x="5544" y="6067"/>
                  </a:lnTo>
                  <a:lnTo>
                    <a:pt x="5624" y="6107"/>
                  </a:lnTo>
                  <a:lnTo>
                    <a:pt x="5805" y="6107"/>
                  </a:lnTo>
                  <a:lnTo>
                    <a:pt x="5966" y="6067"/>
                  </a:lnTo>
                  <a:lnTo>
                    <a:pt x="6107" y="5987"/>
                  </a:lnTo>
                  <a:lnTo>
                    <a:pt x="6247" y="5866"/>
                  </a:lnTo>
                  <a:lnTo>
                    <a:pt x="6327" y="5725"/>
                  </a:lnTo>
                  <a:lnTo>
                    <a:pt x="6368" y="5645"/>
                  </a:lnTo>
                  <a:lnTo>
                    <a:pt x="6368" y="5565"/>
                  </a:lnTo>
                  <a:lnTo>
                    <a:pt x="6388" y="5464"/>
                  </a:lnTo>
                  <a:lnTo>
                    <a:pt x="6368" y="5384"/>
                  </a:lnTo>
                  <a:lnTo>
                    <a:pt x="5645" y="543"/>
                  </a:lnTo>
                  <a:lnTo>
                    <a:pt x="5584" y="402"/>
                  </a:lnTo>
                  <a:lnTo>
                    <a:pt x="5524" y="262"/>
                  </a:lnTo>
                  <a:lnTo>
                    <a:pt x="5424" y="161"/>
                  </a:lnTo>
                  <a:lnTo>
                    <a:pt x="5303" y="81"/>
                  </a:lnTo>
                  <a:lnTo>
                    <a:pt x="5162" y="21"/>
                  </a:lnTo>
                  <a:lnTo>
                    <a:pt x="50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1756600" y="-478700"/>
              <a:ext cx="1022475" cy="608675"/>
            </a:xfrm>
            <a:custGeom>
              <a:avLst/>
              <a:gdLst/>
              <a:ahLst/>
              <a:cxnLst/>
              <a:rect l="l" t="t" r="r" b="b"/>
              <a:pathLst>
                <a:path w="40899" h="24347" extrusionOk="0">
                  <a:moveTo>
                    <a:pt x="35796" y="0"/>
                  </a:moveTo>
                  <a:lnTo>
                    <a:pt x="35615" y="21"/>
                  </a:lnTo>
                  <a:lnTo>
                    <a:pt x="35414" y="41"/>
                  </a:lnTo>
                  <a:lnTo>
                    <a:pt x="35234" y="101"/>
                  </a:lnTo>
                  <a:lnTo>
                    <a:pt x="35073" y="161"/>
                  </a:lnTo>
                  <a:lnTo>
                    <a:pt x="34912" y="262"/>
                  </a:lnTo>
                  <a:lnTo>
                    <a:pt x="34752" y="382"/>
                  </a:lnTo>
                  <a:lnTo>
                    <a:pt x="34631" y="503"/>
                  </a:lnTo>
                  <a:lnTo>
                    <a:pt x="34510" y="643"/>
                  </a:lnTo>
                  <a:lnTo>
                    <a:pt x="34390" y="804"/>
                  </a:lnTo>
                  <a:lnTo>
                    <a:pt x="23623" y="19405"/>
                  </a:lnTo>
                  <a:lnTo>
                    <a:pt x="13339" y="3998"/>
                  </a:lnTo>
                  <a:lnTo>
                    <a:pt x="13218" y="3837"/>
                  </a:lnTo>
                  <a:lnTo>
                    <a:pt x="13077" y="3696"/>
                  </a:lnTo>
                  <a:lnTo>
                    <a:pt x="12917" y="3556"/>
                  </a:lnTo>
                  <a:lnTo>
                    <a:pt x="12736" y="3455"/>
                  </a:lnTo>
                  <a:lnTo>
                    <a:pt x="12555" y="3375"/>
                  </a:lnTo>
                  <a:lnTo>
                    <a:pt x="12374" y="3335"/>
                  </a:lnTo>
                  <a:lnTo>
                    <a:pt x="12174" y="3295"/>
                  </a:lnTo>
                  <a:lnTo>
                    <a:pt x="11953" y="3295"/>
                  </a:lnTo>
                  <a:lnTo>
                    <a:pt x="11752" y="3315"/>
                  </a:lnTo>
                  <a:lnTo>
                    <a:pt x="11571" y="3355"/>
                  </a:lnTo>
                  <a:lnTo>
                    <a:pt x="11370" y="3415"/>
                  </a:lnTo>
                  <a:lnTo>
                    <a:pt x="11189" y="3516"/>
                  </a:lnTo>
                  <a:lnTo>
                    <a:pt x="11029" y="3616"/>
                  </a:lnTo>
                  <a:lnTo>
                    <a:pt x="10888" y="3757"/>
                  </a:lnTo>
                  <a:lnTo>
                    <a:pt x="10747" y="3917"/>
                  </a:lnTo>
                  <a:lnTo>
                    <a:pt x="10627" y="4078"/>
                  </a:lnTo>
                  <a:lnTo>
                    <a:pt x="222" y="21936"/>
                  </a:lnTo>
                  <a:lnTo>
                    <a:pt x="141" y="22076"/>
                  </a:lnTo>
                  <a:lnTo>
                    <a:pt x="81" y="22237"/>
                  </a:lnTo>
                  <a:lnTo>
                    <a:pt x="41" y="22378"/>
                  </a:lnTo>
                  <a:lnTo>
                    <a:pt x="1" y="22538"/>
                  </a:lnTo>
                  <a:lnTo>
                    <a:pt x="1" y="22699"/>
                  </a:lnTo>
                  <a:lnTo>
                    <a:pt x="1" y="22840"/>
                  </a:lnTo>
                  <a:lnTo>
                    <a:pt x="21" y="23000"/>
                  </a:lnTo>
                  <a:lnTo>
                    <a:pt x="41" y="23141"/>
                  </a:lnTo>
                  <a:lnTo>
                    <a:pt x="101" y="23302"/>
                  </a:lnTo>
                  <a:lnTo>
                    <a:pt x="161" y="23442"/>
                  </a:lnTo>
                  <a:lnTo>
                    <a:pt x="222" y="23563"/>
                  </a:lnTo>
                  <a:lnTo>
                    <a:pt x="322" y="23703"/>
                  </a:lnTo>
                  <a:lnTo>
                    <a:pt x="423" y="23824"/>
                  </a:lnTo>
                  <a:lnTo>
                    <a:pt x="523" y="23924"/>
                  </a:lnTo>
                  <a:lnTo>
                    <a:pt x="643" y="24025"/>
                  </a:lnTo>
                  <a:lnTo>
                    <a:pt x="784" y="24125"/>
                  </a:lnTo>
                  <a:lnTo>
                    <a:pt x="985" y="24226"/>
                  </a:lnTo>
                  <a:lnTo>
                    <a:pt x="1186" y="24286"/>
                  </a:lnTo>
                  <a:lnTo>
                    <a:pt x="1387" y="24326"/>
                  </a:lnTo>
                  <a:lnTo>
                    <a:pt x="1588" y="24346"/>
                  </a:lnTo>
                  <a:lnTo>
                    <a:pt x="1788" y="24326"/>
                  </a:lnTo>
                  <a:lnTo>
                    <a:pt x="1989" y="24286"/>
                  </a:lnTo>
                  <a:lnTo>
                    <a:pt x="2190" y="24226"/>
                  </a:lnTo>
                  <a:lnTo>
                    <a:pt x="2371" y="24125"/>
                  </a:lnTo>
                  <a:lnTo>
                    <a:pt x="2552" y="24025"/>
                  </a:lnTo>
                  <a:lnTo>
                    <a:pt x="2712" y="23884"/>
                  </a:lnTo>
                  <a:lnTo>
                    <a:pt x="2853" y="23723"/>
                  </a:lnTo>
                  <a:lnTo>
                    <a:pt x="2974" y="23543"/>
                  </a:lnTo>
                  <a:lnTo>
                    <a:pt x="12093" y="7895"/>
                  </a:lnTo>
                  <a:lnTo>
                    <a:pt x="22398" y="23322"/>
                  </a:lnTo>
                  <a:lnTo>
                    <a:pt x="22518" y="23482"/>
                  </a:lnTo>
                  <a:lnTo>
                    <a:pt x="22659" y="23623"/>
                  </a:lnTo>
                  <a:lnTo>
                    <a:pt x="22820" y="23744"/>
                  </a:lnTo>
                  <a:lnTo>
                    <a:pt x="23001" y="23844"/>
                  </a:lnTo>
                  <a:lnTo>
                    <a:pt x="23181" y="23924"/>
                  </a:lnTo>
                  <a:lnTo>
                    <a:pt x="23382" y="23985"/>
                  </a:lnTo>
                  <a:lnTo>
                    <a:pt x="23583" y="24025"/>
                  </a:lnTo>
                  <a:lnTo>
                    <a:pt x="23784" y="24025"/>
                  </a:lnTo>
                  <a:lnTo>
                    <a:pt x="23985" y="24005"/>
                  </a:lnTo>
                  <a:lnTo>
                    <a:pt x="24186" y="23964"/>
                  </a:lnTo>
                  <a:lnTo>
                    <a:pt x="24366" y="23884"/>
                  </a:lnTo>
                  <a:lnTo>
                    <a:pt x="24547" y="23804"/>
                  </a:lnTo>
                  <a:lnTo>
                    <a:pt x="24708" y="23683"/>
                  </a:lnTo>
                  <a:lnTo>
                    <a:pt x="24869" y="23543"/>
                  </a:lnTo>
                  <a:lnTo>
                    <a:pt x="24989" y="23402"/>
                  </a:lnTo>
                  <a:lnTo>
                    <a:pt x="25110" y="23221"/>
                  </a:lnTo>
                  <a:lnTo>
                    <a:pt x="36077" y="4299"/>
                  </a:lnTo>
                  <a:lnTo>
                    <a:pt x="38126" y="6549"/>
                  </a:lnTo>
                  <a:lnTo>
                    <a:pt x="38247" y="6669"/>
                  </a:lnTo>
                  <a:lnTo>
                    <a:pt x="38367" y="6770"/>
                  </a:lnTo>
                  <a:lnTo>
                    <a:pt x="38488" y="6850"/>
                  </a:lnTo>
                  <a:lnTo>
                    <a:pt x="38628" y="6931"/>
                  </a:lnTo>
                  <a:lnTo>
                    <a:pt x="38769" y="6991"/>
                  </a:lnTo>
                  <a:lnTo>
                    <a:pt x="38930" y="7031"/>
                  </a:lnTo>
                  <a:lnTo>
                    <a:pt x="39070" y="7051"/>
                  </a:lnTo>
                  <a:lnTo>
                    <a:pt x="39231" y="7071"/>
                  </a:lnTo>
                  <a:lnTo>
                    <a:pt x="39392" y="7071"/>
                  </a:lnTo>
                  <a:lnTo>
                    <a:pt x="39532" y="7051"/>
                  </a:lnTo>
                  <a:lnTo>
                    <a:pt x="39693" y="7031"/>
                  </a:lnTo>
                  <a:lnTo>
                    <a:pt x="39834" y="6991"/>
                  </a:lnTo>
                  <a:lnTo>
                    <a:pt x="39974" y="6931"/>
                  </a:lnTo>
                  <a:lnTo>
                    <a:pt x="40115" y="6850"/>
                  </a:lnTo>
                  <a:lnTo>
                    <a:pt x="40255" y="6750"/>
                  </a:lnTo>
                  <a:lnTo>
                    <a:pt x="40376" y="6649"/>
                  </a:lnTo>
                  <a:lnTo>
                    <a:pt x="40496" y="6549"/>
                  </a:lnTo>
                  <a:lnTo>
                    <a:pt x="40597" y="6408"/>
                  </a:lnTo>
                  <a:lnTo>
                    <a:pt x="40677" y="6288"/>
                  </a:lnTo>
                  <a:lnTo>
                    <a:pt x="40758" y="6147"/>
                  </a:lnTo>
                  <a:lnTo>
                    <a:pt x="40818" y="6006"/>
                  </a:lnTo>
                  <a:lnTo>
                    <a:pt x="40858" y="5846"/>
                  </a:lnTo>
                  <a:lnTo>
                    <a:pt x="40878" y="5705"/>
                  </a:lnTo>
                  <a:lnTo>
                    <a:pt x="40898" y="5544"/>
                  </a:lnTo>
                  <a:lnTo>
                    <a:pt x="40898" y="5404"/>
                  </a:lnTo>
                  <a:lnTo>
                    <a:pt x="40878" y="5243"/>
                  </a:lnTo>
                  <a:lnTo>
                    <a:pt x="40858" y="5082"/>
                  </a:lnTo>
                  <a:lnTo>
                    <a:pt x="40818" y="4942"/>
                  </a:lnTo>
                  <a:lnTo>
                    <a:pt x="40758" y="4801"/>
                  </a:lnTo>
                  <a:lnTo>
                    <a:pt x="40677" y="4661"/>
                  </a:lnTo>
                  <a:lnTo>
                    <a:pt x="40597" y="4520"/>
                  </a:lnTo>
                  <a:lnTo>
                    <a:pt x="40476" y="4400"/>
                  </a:lnTo>
                  <a:lnTo>
                    <a:pt x="36961" y="523"/>
                  </a:lnTo>
                  <a:lnTo>
                    <a:pt x="36821" y="402"/>
                  </a:lnTo>
                  <a:lnTo>
                    <a:pt x="36680" y="282"/>
                  </a:lnTo>
                  <a:lnTo>
                    <a:pt x="36519" y="181"/>
                  </a:lnTo>
                  <a:lnTo>
                    <a:pt x="36338" y="101"/>
                  </a:lnTo>
                  <a:lnTo>
                    <a:pt x="36178" y="61"/>
                  </a:lnTo>
                  <a:lnTo>
                    <a:pt x="35977" y="21"/>
                  </a:lnTo>
                  <a:lnTo>
                    <a:pt x="357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672575" y="-393825"/>
              <a:ext cx="149675" cy="153675"/>
            </a:xfrm>
            <a:custGeom>
              <a:avLst/>
              <a:gdLst/>
              <a:ahLst/>
              <a:cxnLst/>
              <a:rect l="l" t="t" r="r" b="b"/>
              <a:pathLst>
                <a:path w="5987" h="6147" extrusionOk="0">
                  <a:moveTo>
                    <a:pt x="5063" y="0"/>
                  </a:moveTo>
                  <a:lnTo>
                    <a:pt x="4982" y="20"/>
                  </a:lnTo>
                  <a:lnTo>
                    <a:pt x="4902" y="40"/>
                  </a:lnTo>
                  <a:lnTo>
                    <a:pt x="4822" y="81"/>
                  </a:lnTo>
                  <a:lnTo>
                    <a:pt x="4741" y="141"/>
                  </a:lnTo>
                  <a:lnTo>
                    <a:pt x="2492" y="1929"/>
                  </a:lnTo>
                  <a:lnTo>
                    <a:pt x="242" y="3716"/>
                  </a:lnTo>
                  <a:lnTo>
                    <a:pt x="182" y="3777"/>
                  </a:lnTo>
                  <a:lnTo>
                    <a:pt x="121" y="3857"/>
                  </a:lnTo>
                  <a:lnTo>
                    <a:pt x="61" y="3937"/>
                  </a:lnTo>
                  <a:lnTo>
                    <a:pt x="41" y="4018"/>
                  </a:lnTo>
                  <a:lnTo>
                    <a:pt x="1" y="4178"/>
                  </a:lnTo>
                  <a:lnTo>
                    <a:pt x="21" y="4339"/>
                  </a:lnTo>
                  <a:lnTo>
                    <a:pt x="61" y="4500"/>
                  </a:lnTo>
                  <a:lnTo>
                    <a:pt x="161" y="4640"/>
                  </a:lnTo>
                  <a:lnTo>
                    <a:pt x="222" y="4701"/>
                  </a:lnTo>
                  <a:lnTo>
                    <a:pt x="302" y="4761"/>
                  </a:lnTo>
                  <a:lnTo>
                    <a:pt x="382" y="4801"/>
                  </a:lnTo>
                  <a:lnTo>
                    <a:pt x="463" y="4841"/>
                  </a:lnTo>
                  <a:lnTo>
                    <a:pt x="5183" y="6127"/>
                  </a:lnTo>
                  <a:lnTo>
                    <a:pt x="5324" y="6147"/>
                  </a:lnTo>
                  <a:lnTo>
                    <a:pt x="5485" y="6147"/>
                  </a:lnTo>
                  <a:lnTo>
                    <a:pt x="5625" y="6087"/>
                  </a:lnTo>
                  <a:lnTo>
                    <a:pt x="5746" y="6006"/>
                  </a:lnTo>
                  <a:lnTo>
                    <a:pt x="5846" y="5906"/>
                  </a:lnTo>
                  <a:lnTo>
                    <a:pt x="5926" y="5785"/>
                  </a:lnTo>
                  <a:lnTo>
                    <a:pt x="5967" y="5645"/>
                  </a:lnTo>
                  <a:lnTo>
                    <a:pt x="5987" y="5484"/>
                  </a:lnTo>
                  <a:lnTo>
                    <a:pt x="5786" y="603"/>
                  </a:lnTo>
                  <a:lnTo>
                    <a:pt x="5766" y="522"/>
                  </a:lnTo>
                  <a:lnTo>
                    <a:pt x="5746" y="422"/>
                  </a:lnTo>
                  <a:lnTo>
                    <a:pt x="5705" y="342"/>
                  </a:lnTo>
                  <a:lnTo>
                    <a:pt x="5665" y="261"/>
                  </a:lnTo>
                  <a:lnTo>
                    <a:pt x="5545" y="141"/>
                  </a:lnTo>
                  <a:lnTo>
                    <a:pt x="5404" y="60"/>
                  </a:lnTo>
                  <a:lnTo>
                    <a:pt x="52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" name="Google Shape;1329;p25"/>
          <p:cNvGrpSpPr/>
          <p:nvPr/>
        </p:nvGrpSpPr>
        <p:grpSpPr>
          <a:xfrm>
            <a:off x="782500" y="539500"/>
            <a:ext cx="1141975" cy="1020450"/>
            <a:chOff x="2851325" y="4297250"/>
            <a:chExt cx="1141975" cy="1020450"/>
          </a:xfrm>
        </p:grpSpPr>
        <p:sp>
          <p:nvSpPr>
            <p:cNvPr id="1330" name="Google Shape;1330;p25"/>
            <p:cNvSpPr/>
            <p:nvPr/>
          </p:nvSpPr>
          <p:spPr>
            <a:xfrm>
              <a:off x="2851325" y="4297250"/>
              <a:ext cx="740750" cy="757300"/>
            </a:xfrm>
            <a:custGeom>
              <a:avLst/>
              <a:gdLst/>
              <a:ahLst/>
              <a:cxnLst/>
              <a:rect l="l" t="t" r="r" b="b"/>
              <a:pathLst>
                <a:path w="29630" h="30292" extrusionOk="0">
                  <a:moveTo>
                    <a:pt x="15066" y="8738"/>
                  </a:moveTo>
                  <a:lnTo>
                    <a:pt x="15387" y="8758"/>
                  </a:lnTo>
                  <a:lnTo>
                    <a:pt x="15689" y="8798"/>
                  </a:lnTo>
                  <a:lnTo>
                    <a:pt x="15990" y="8838"/>
                  </a:lnTo>
                  <a:lnTo>
                    <a:pt x="16291" y="8919"/>
                  </a:lnTo>
                  <a:lnTo>
                    <a:pt x="16613" y="8999"/>
                  </a:lnTo>
                  <a:lnTo>
                    <a:pt x="16894" y="9080"/>
                  </a:lnTo>
                  <a:lnTo>
                    <a:pt x="17195" y="9200"/>
                  </a:lnTo>
                  <a:lnTo>
                    <a:pt x="17497" y="9321"/>
                  </a:lnTo>
                  <a:lnTo>
                    <a:pt x="17778" y="9461"/>
                  </a:lnTo>
                  <a:lnTo>
                    <a:pt x="18059" y="9622"/>
                  </a:lnTo>
                  <a:lnTo>
                    <a:pt x="18340" y="9783"/>
                  </a:lnTo>
                  <a:lnTo>
                    <a:pt x="18601" y="9983"/>
                  </a:lnTo>
                  <a:lnTo>
                    <a:pt x="18862" y="10184"/>
                  </a:lnTo>
                  <a:lnTo>
                    <a:pt x="19124" y="10405"/>
                  </a:lnTo>
                  <a:lnTo>
                    <a:pt x="19365" y="10626"/>
                  </a:lnTo>
                  <a:lnTo>
                    <a:pt x="19586" y="10847"/>
                  </a:lnTo>
                  <a:lnTo>
                    <a:pt x="19786" y="11088"/>
                  </a:lnTo>
                  <a:lnTo>
                    <a:pt x="19987" y="11349"/>
                  </a:lnTo>
                  <a:lnTo>
                    <a:pt x="20168" y="11590"/>
                  </a:lnTo>
                  <a:lnTo>
                    <a:pt x="20329" y="11872"/>
                  </a:lnTo>
                  <a:lnTo>
                    <a:pt x="20469" y="12133"/>
                  </a:lnTo>
                  <a:lnTo>
                    <a:pt x="20610" y="12414"/>
                  </a:lnTo>
                  <a:lnTo>
                    <a:pt x="20751" y="12695"/>
                  </a:lnTo>
                  <a:lnTo>
                    <a:pt x="20851" y="12976"/>
                  </a:lnTo>
                  <a:lnTo>
                    <a:pt x="20952" y="13278"/>
                  </a:lnTo>
                  <a:lnTo>
                    <a:pt x="21032" y="13579"/>
                  </a:lnTo>
                  <a:lnTo>
                    <a:pt x="21092" y="13880"/>
                  </a:lnTo>
                  <a:lnTo>
                    <a:pt x="21152" y="14182"/>
                  </a:lnTo>
                  <a:lnTo>
                    <a:pt x="21193" y="14483"/>
                  </a:lnTo>
                  <a:lnTo>
                    <a:pt x="21213" y="14784"/>
                  </a:lnTo>
                  <a:lnTo>
                    <a:pt x="21233" y="15106"/>
                  </a:lnTo>
                  <a:lnTo>
                    <a:pt x="21233" y="15407"/>
                  </a:lnTo>
                  <a:lnTo>
                    <a:pt x="21213" y="15708"/>
                  </a:lnTo>
                  <a:lnTo>
                    <a:pt x="21172" y="16030"/>
                  </a:lnTo>
                  <a:lnTo>
                    <a:pt x="21112" y="16331"/>
                  </a:lnTo>
                  <a:lnTo>
                    <a:pt x="21052" y="16632"/>
                  </a:lnTo>
                  <a:lnTo>
                    <a:pt x="20972" y="16934"/>
                  </a:lnTo>
                  <a:lnTo>
                    <a:pt x="20891" y="17235"/>
                  </a:lnTo>
                  <a:lnTo>
                    <a:pt x="20771" y="17536"/>
                  </a:lnTo>
                  <a:lnTo>
                    <a:pt x="20650" y="17817"/>
                  </a:lnTo>
                  <a:lnTo>
                    <a:pt x="20510" y="18119"/>
                  </a:lnTo>
                  <a:lnTo>
                    <a:pt x="20349" y="18400"/>
                  </a:lnTo>
                  <a:lnTo>
                    <a:pt x="20168" y="18681"/>
                  </a:lnTo>
                  <a:lnTo>
                    <a:pt x="19987" y="18942"/>
                  </a:lnTo>
                  <a:lnTo>
                    <a:pt x="19786" y="19203"/>
                  </a:lnTo>
                  <a:lnTo>
                    <a:pt x="19565" y="19445"/>
                  </a:lnTo>
                  <a:lnTo>
                    <a:pt x="19345" y="19686"/>
                  </a:lnTo>
                  <a:lnTo>
                    <a:pt x="19124" y="19907"/>
                  </a:lnTo>
                  <a:lnTo>
                    <a:pt x="18883" y="20107"/>
                  </a:lnTo>
                  <a:lnTo>
                    <a:pt x="18621" y="20308"/>
                  </a:lnTo>
                  <a:lnTo>
                    <a:pt x="18360" y="20489"/>
                  </a:lnTo>
                  <a:lnTo>
                    <a:pt x="18099" y="20650"/>
                  </a:lnTo>
                  <a:lnTo>
                    <a:pt x="17838" y="20810"/>
                  </a:lnTo>
                  <a:lnTo>
                    <a:pt x="17557" y="20951"/>
                  </a:lnTo>
                  <a:lnTo>
                    <a:pt x="17276" y="21072"/>
                  </a:lnTo>
                  <a:lnTo>
                    <a:pt x="16974" y="21192"/>
                  </a:lnTo>
                  <a:lnTo>
                    <a:pt x="16693" y="21293"/>
                  </a:lnTo>
                  <a:lnTo>
                    <a:pt x="16392" y="21373"/>
                  </a:lnTo>
                  <a:lnTo>
                    <a:pt x="16090" y="21433"/>
                  </a:lnTo>
                  <a:lnTo>
                    <a:pt x="15789" y="21493"/>
                  </a:lnTo>
                  <a:lnTo>
                    <a:pt x="15488" y="21534"/>
                  </a:lnTo>
                  <a:lnTo>
                    <a:pt x="15166" y="21554"/>
                  </a:lnTo>
                  <a:lnTo>
                    <a:pt x="14564" y="21554"/>
                  </a:lnTo>
                  <a:lnTo>
                    <a:pt x="14242" y="21534"/>
                  </a:lnTo>
                  <a:lnTo>
                    <a:pt x="13941" y="21514"/>
                  </a:lnTo>
                  <a:lnTo>
                    <a:pt x="13640" y="21453"/>
                  </a:lnTo>
                  <a:lnTo>
                    <a:pt x="13338" y="21393"/>
                  </a:lnTo>
                  <a:lnTo>
                    <a:pt x="13037" y="21313"/>
                  </a:lnTo>
                  <a:lnTo>
                    <a:pt x="12736" y="21212"/>
                  </a:lnTo>
                  <a:lnTo>
                    <a:pt x="12435" y="21112"/>
                  </a:lnTo>
                  <a:lnTo>
                    <a:pt x="12133" y="20971"/>
                  </a:lnTo>
                  <a:lnTo>
                    <a:pt x="11852" y="20831"/>
                  </a:lnTo>
                  <a:lnTo>
                    <a:pt x="11571" y="20670"/>
                  </a:lnTo>
                  <a:lnTo>
                    <a:pt x="11290" y="20509"/>
                  </a:lnTo>
                  <a:lnTo>
                    <a:pt x="11028" y="20328"/>
                  </a:lnTo>
                  <a:lnTo>
                    <a:pt x="10767" y="20107"/>
                  </a:lnTo>
                  <a:lnTo>
                    <a:pt x="10506" y="19907"/>
                  </a:lnTo>
                  <a:lnTo>
                    <a:pt x="10285" y="19686"/>
                  </a:lnTo>
                  <a:lnTo>
                    <a:pt x="10064" y="19445"/>
                  </a:lnTo>
                  <a:lnTo>
                    <a:pt x="9843" y="19203"/>
                  </a:lnTo>
                  <a:lnTo>
                    <a:pt x="9663" y="18962"/>
                  </a:lnTo>
                  <a:lnTo>
                    <a:pt x="9482" y="18701"/>
                  </a:lnTo>
                  <a:lnTo>
                    <a:pt x="9301" y="18440"/>
                  </a:lnTo>
                  <a:lnTo>
                    <a:pt x="9160" y="18159"/>
                  </a:lnTo>
                  <a:lnTo>
                    <a:pt x="9020" y="17878"/>
                  </a:lnTo>
                  <a:lnTo>
                    <a:pt x="8899" y="17597"/>
                  </a:lnTo>
                  <a:lnTo>
                    <a:pt x="8779" y="17315"/>
                  </a:lnTo>
                  <a:lnTo>
                    <a:pt x="8678" y="17014"/>
                  </a:lnTo>
                  <a:lnTo>
                    <a:pt x="8598" y="16733"/>
                  </a:lnTo>
                  <a:lnTo>
                    <a:pt x="8538" y="16431"/>
                  </a:lnTo>
                  <a:lnTo>
                    <a:pt x="8477" y="16130"/>
                  </a:lnTo>
                  <a:lnTo>
                    <a:pt x="8437" y="15809"/>
                  </a:lnTo>
                  <a:lnTo>
                    <a:pt x="8417" y="15507"/>
                  </a:lnTo>
                  <a:lnTo>
                    <a:pt x="8397" y="15206"/>
                  </a:lnTo>
                  <a:lnTo>
                    <a:pt x="8417" y="14885"/>
                  </a:lnTo>
                  <a:lnTo>
                    <a:pt x="8437" y="14583"/>
                  </a:lnTo>
                  <a:lnTo>
                    <a:pt x="8457" y="14282"/>
                  </a:lnTo>
                  <a:lnTo>
                    <a:pt x="8518" y="13961"/>
                  </a:lnTo>
                  <a:lnTo>
                    <a:pt x="8578" y="13659"/>
                  </a:lnTo>
                  <a:lnTo>
                    <a:pt x="8658" y="13358"/>
                  </a:lnTo>
                  <a:lnTo>
                    <a:pt x="8759" y="13057"/>
                  </a:lnTo>
                  <a:lnTo>
                    <a:pt x="8859" y="12755"/>
                  </a:lnTo>
                  <a:lnTo>
                    <a:pt x="8980" y="12474"/>
                  </a:lnTo>
                  <a:lnTo>
                    <a:pt x="9120" y="12193"/>
                  </a:lnTo>
                  <a:lnTo>
                    <a:pt x="9281" y="11912"/>
                  </a:lnTo>
                  <a:lnTo>
                    <a:pt x="9462" y="11631"/>
                  </a:lnTo>
                  <a:lnTo>
                    <a:pt x="9642" y="11349"/>
                  </a:lnTo>
                  <a:lnTo>
                    <a:pt x="9843" y="11088"/>
                  </a:lnTo>
                  <a:lnTo>
                    <a:pt x="10064" y="10847"/>
                  </a:lnTo>
                  <a:lnTo>
                    <a:pt x="10285" y="10606"/>
                  </a:lnTo>
                  <a:lnTo>
                    <a:pt x="10526" y="10385"/>
                  </a:lnTo>
                  <a:lnTo>
                    <a:pt x="10767" y="10184"/>
                  </a:lnTo>
                  <a:lnTo>
                    <a:pt x="11008" y="9983"/>
                  </a:lnTo>
                  <a:lnTo>
                    <a:pt x="11269" y="9803"/>
                  </a:lnTo>
                  <a:lnTo>
                    <a:pt x="11531" y="9642"/>
                  </a:lnTo>
                  <a:lnTo>
                    <a:pt x="11812" y="9481"/>
                  </a:lnTo>
                  <a:lnTo>
                    <a:pt x="12073" y="9341"/>
                  </a:lnTo>
                  <a:lnTo>
                    <a:pt x="12354" y="9220"/>
                  </a:lnTo>
                  <a:lnTo>
                    <a:pt x="12656" y="9120"/>
                  </a:lnTo>
                  <a:lnTo>
                    <a:pt x="12937" y="9019"/>
                  </a:lnTo>
                  <a:lnTo>
                    <a:pt x="13238" y="8939"/>
                  </a:lnTo>
                  <a:lnTo>
                    <a:pt x="13539" y="8859"/>
                  </a:lnTo>
                  <a:lnTo>
                    <a:pt x="13841" y="8818"/>
                  </a:lnTo>
                  <a:lnTo>
                    <a:pt x="14142" y="8778"/>
                  </a:lnTo>
                  <a:lnTo>
                    <a:pt x="14463" y="8738"/>
                  </a:lnTo>
                  <a:close/>
                  <a:moveTo>
                    <a:pt x="14885" y="0"/>
                  </a:moveTo>
                  <a:lnTo>
                    <a:pt x="14142" y="20"/>
                  </a:lnTo>
                  <a:lnTo>
                    <a:pt x="13399" y="80"/>
                  </a:lnTo>
                  <a:lnTo>
                    <a:pt x="12133" y="2491"/>
                  </a:lnTo>
                  <a:lnTo>
                    <a:pt x="11511" y="2652"/>
                  </a:lnTo>
                  <a:lnTo>
                    <a:pt x="10888" y="2832"/>
                  </a:lnTo>
                  <a:lnTo>
                    <a:pt x="10265" y="3033"/>
                  </a:lnTo>
                  <a:lnTo>
                    <a:pt x="9642" y="3294"/>
                  </a:lnTo>
                  <a:lnTo>
                    <a:pt x="7212" y="2029"/>
                  </a:lnTo>
                  <a:lnTo>
                    <a:pt x="6589" y="2411"/>
                  </a:lnTo>
                  <a:lnTo>
                    <a:pt x="5966" y="2832"/>
                  </a:lnTo>
                  <a:lnTo>
                    <a:pt x="5384" y="3294"/>
                  </a:lnTo>
                  <a:lnTo>
                    <a:pt x="4801" y="3777"/>
                  </a:lnTo>
                  <a:lnTo>
                    <a:pt x="5203" y="6468"/>
                  </a:lnTo>
                  <a:lnTo>
                    <a:pt x="4781" y="6970"/>
                  </a:lnTo>
                  <a:lnTo>
                    <a:pt x="4380" y="7493"/>
                  </a:lnTo>
                  <a:lnTo>
                    <a:pt x="3998" y="8035"/>
                  </a:lnTo>
                  <a:lnTo>
                    <a:pt x="3656" y="8597"/>
                  </a:lnTo>
                  <a:lnTo>
                    <a:pt x="965" y="8999"/>
                  </a:lnTo>
                  <a:lnTo>
                    <a:pt x="684" y="9702"/>
                  </a:lnTo>
                  <a:lnTo>
                    <a:pt x="422" y="10405"/>
                  </a:lnTo>
                  <a:lnTo>
                    <a:pt x="201" y="11108"/>
                  </a:lnTo>
                  <a:lnTo>
                    <a:pt x="21" y="11831"/>
                  </a:lnTo>
                  <a:lnTo>
                    <a:pt x="1949" y="13780"/>
                  </a:lnTo>
                  <a:lnTo>
                    <a:pt x="1909" y="14423"/>
                  </a:lnTo>
                  <a:lnTo>
                    <a:pt x="1889" y="15086"/>
                  </a:lnTo>
                  <a:lnTo>
                    <a:pt x="1889" y="15728"/>
                  </a:lnTo>
                  <a:lnTo>
                    <a:pt x="1949" y="16391"/>
                  </a:lnTo>
                  <a:lnTo>
                    <a:pt x="1" y="18300"/>
                  </a:lnTo>
                  <a:lnTo>
                    <a:pt x="181" y="19043"/>
                  </a:lnTo>
                  <a:lnTo>
                    <a:pt x="382" y="19746"/>
                  </a:lnTo>
                  <a:lnTo>
                    <a:pt x="623" y="20469"/>
                  </a:lnTo>
                  <a:lnTo>
                    <a:pt x="905" y="21152"/>
                  </a:lnTo>
                  <a:lnTo>
                    <a:pt x="3596" y="21594"/>
                  </a:lnTo>
                  <a:lnTo>
                    <a:pt x="3938" y="22156"/>
                  </a:lnTo>
                  <a:lnTo>
                    <a:pt x="4299" y="22699"/>
                  </a:lnTo>
                  <a:lnTo>
                    <a:pt x="4701" y="23221"/>
                  </a:lnTo>
                  <a:lnTo>
                    <a:pt x="5123" y="23743"/>
                  </a:lnTo>
                  <a:lnTo>
                    <a:pt x="4681" y="26435"/>
                  </a:lnTo>
                  <a:lnTo>
                    <a:pt x="5243" y="26917"/>
                  </a:lnTo>
                  <a:lnTo>
                    <a:pt x="5846" y="27379"/>
                  </a:lnTo>
                  <a:lnTo>
                    <a:pt x="6469" y="27801"/>
                  </a:lnTo>
                  <a:lnTo>
                    <a:pt x="7091" y="28182"/>
                  </a:lnTo>
                  <a:lnTo>
                    <a:pt x="9522" y="26957"/>
                  </a:lnTo>
                  <a:lnTo>
                    <a:pt x="10145" y="27218"/>
                  </a:lnTo>
                  <a:lnTo>
                    <a:pt x="10767" y="27439"/>
                  </a:lnTo>
                  <a:lnTo>
                    <a:pt x="11390" y="27640"/>
                  </a:lnTo>
                  <a:lnTo>
                    <a:pt x="12013" y="27781"/>
                  </a:lnTo>
                  <a:lnTo>
                    <a:pt x="13238" y="30211"/>
                  </a:lnTo>
                  <a:lnTo>
                    <a:pt x="14001" y="30272"/>
                  </a:lnTo>
                  <a:lnTo>
                    <a:pt x="14745" y="30292"/>
                  </a:lnTo>
                  <a:lnTo>
                    <a:pt x="15488" y="30272"/>
                  </a:lnTo>
                  <a:lnTo>
                    <a:pt x="16231" y="30231"/>
                  </a:lnTo>
                  <a:lnTo>
                    <a:pt x="17497" y="27801"/>
                  </a:lnTo>
                  <a:lnTo>
                    <a:pt x="18119" y="27660"/>
                  </a:lnTo>
                  <a:lnTo>
                    <a:pt x="18762" y="27479"/>
                  </a:lnTo>
                  <a:lnTo>
                    <a:pt x="19365" y="27258"/>
                  </a:lnTo>
                  <a:lnTo>
                    <a:pt x="19987" y="27017"/>
                  </a:lnTo>
                  <a:lnTo>
                    <a:pt x="22418" y="28263"/>
                  </a:lnTo>
                  <a:lnTo>
                    <a:pt x="23041" y="27881"/>
                  </a:lnTo>
                  <a:lnTo>
                    <a:pt x="23663" y="27459"/>
                  </a:lnTo>
                  <a:lnTo>
                    <a:pt x="24246" y="27017"/>
                  </a:lnTo>
                  <a:lnTo>
                    <a:pt x="24828" y="26535"/>
                  </a:lnTo>
                  <a:lnTo>
                    <a:pt x="24427" y="23844"/>
                  </a:lnTo>
                  <a:lnTo>
                    <a:pt x="24848" y="23341"/>
                  </a:lnTo>
                  <a:lnTo>
                    <a:pt x="25250" y="22819"/>
                  </a:lnTo>
                  <a:lnTo>
                    <a:pt x="25632" y="22277"/>
                  </a:lnTo>
                  <a:lnTo>
                    <a:pt x="25973" y="21714"/>
                  </a:lnTo>
                  <a:lnTo>
                    <a:pt x="28665" y="21293"/>
                  </a:lnTo>
                  <a:lnTo>
                    <a:pt x="28966" y="20610"/>
                  </a:lnTo>
                  <a:lnTo>
                    <a:pt x="29207" y="19907"/>
                  </a:lnTo>
                  <a:lnTo>
                    <a:pt x="29428" y="19183"/>
                  </a:lnTo>
                  <a:lnTo>
                    <a:pt x="29609" y="18460"/>
                  </a:lnTo>
                  <a:lnTo>
                    <a:pt x="27681" y="16532"/>
                  </a:lnTo>
                  <a:lnTo>
                    <a:pt x="27741" y="15869"/>
                  </a:lnTo>
                  <a:lnTo>
                    <a:pt x="27761" y="15206"/>
                  </a:lnTo>
                  <a:lnTo>
                    <a:pt x="27741" y="14563"/>
                  </a:lnTo>
                  <a:lnTo>
                    <a:pt x="27701" y="13921"/>
                  </a:lnTo>
                  <a:lnTo>
                    <a:pt x="29629" y="11992"/>
                  </a:lnTo>
                  <a:lnTo>
                    <a:pt x="29448" y="11269"/>
                  </a:lnTo>
                  <a:lnTo>
                    <a:pt x="29248" y="10546"/>
                  </a:lnTo>
                  <a:lnTo>
                    <a:pt x="29006" y="9843"/>
                  </a:lnTo>
                  <a:lnTo>
                    <a:pt x="28725" y="9140"/>
                  </a:lnTo>
                  <a:lnTo>
                    <a:pt x="26034" y="8698"/>
                  </a:lnTo>
                  <a:lnTo>
                    <a:pt x="25692" y="8135"/>
                  </a:lnTo>
                  <a:lnTo>
                    <a:pt x="25331" y="7593"/>
                  </a:lnTo>
                  <a:lnTo>
                    <a:pt x="24929" y="7071"/>
                  </a:lnTo>
                  <a:lnTo>
                    <a:pt x="24507" y="6569"/>
                  </a:lnTo>
                  <a:lnTo>
                    <a:pt x="24949" y="3877"/>
                  </a:lnTo>
                  <a:lnTo>
                    <a:pt x="24386" y="3395"/>
                  </a:lnTo>
                  <a:lnTo>
                    <a:pt x="23784" y="2933"/>
                  </a:lnTo>
                  <a:lnTo>
                    <a:pt x="23181" y="2511"/>
                  </a:lnTo>
                  <a:lnTo>
                    <a:pt x="22538" y="2109"/>
                  </a:lnTo>
                  <a:lnTo>
                    <a:pt x="20108" y="3335"/>
                  </a:lnTo>
                  <a:lnTo>
                    <a:pt x="19485" y="3073"/>
                  </a:lnTo>
                  <a:lnTo>
                    <a:pt x="18862" y="2852"/>
                  </a:lnTo>
                  <a:lnTo>
                    <a:pt x="18240" y="2672"/>
                  </a:lnTo>
                  <a:lnTo>
                    <a:pt x="17617" y="2511"/>
                  </a:lnTo>
                  <a:lnTo>
                    <a:pt x="16392" y="80"/>
                  </a:lnTo>
                  <a:lnTo>
                    <a:pt x="15628" y="20"/>
                  </a:lnTo>
                  <a:lnTo>
                    <a:pt x="148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3005500" y="4459950"/>
              <a:ext cx="432400" cy="432400"/>
            </a:xfrm>
            <a:custGeom>
              <a:avLst/>
              <a:gdLst/>
              <a:ahLst/>
              <a:cxnLst/>
              <a:rect l="l" t="t" r="r" b="b"/>
              <a:pathLst>
                <a:path w="17296" h="17296" extrusionOk="0">
                  <a:moveTo>
                    <a:pt x="8578" y="442"/>
                  </a:moveTo>
                  <a:lnTo>
                    <a:pt x="8979" y="462"/>
                  </a:lnTo>
                  <a:lnTo>
                    <a:pt x="9381" y="482"/>
                  </a:lnTo>
                  <a:lnTo>
                    <a:pt x="9763" y="523"/>
                  </a:lnTo>
                  <a:lnTo>
                    <a:pt x="10164" y="583"/>
                  </a:lnTo>
                  <a:lnTo>
                    <a:pt x="10546" y="663"/>
                  </a:lnTo>
                  <a:lnTo>
                    <a:pt x="10928" y="764"/>
                  </a:lnTo>
                  <a:lnTo>
                    <a:pt x="11330" y="884"/>
                  </a:lnTo>
                  <a:lnTo>
                    <a:pt x="11691" y="1025"/>
                  </a:lnTo>
                  <a:lnTo>
                    <a:pt x="12073" y="1186"/>
                  </a:lnTo>
                  <a:lnTo>
                    <a:pt x="12434" y="1366"/>
                  </a:lnTo>
                  <a:lnTo>
                    <a:pt x="12796" y="1567"/>
                  </a:lnTo>
                  <a:lnTo>
                    <a:pt x="13157" y="1788"/>
                  </a:lnTo>
                  <a:lnTo>
                    <a:pt x="13499" y="2029"/>
                  </a:lnTo>
                  <a:lnTo>
                    <a:pt x="13820" y="2290"/>
                  </a:lnTo>
                  <a:lnTo>
                    <a:pt x="14142" y="2551"/>
                  </a:lnTo>
                  <a:lnTo>
                    <a:pt x="14423" y="2833"/>
                  </a:lnTo>
                  <a:lnTo>
                    <a:pt x="14704" y="3114"/>
                  </a:lnTo>
                  <a:lnTo>
                    <a:pt x="14965" y="3415"/>
                  </a:lnTo>
                  <a:lnTo>
                    <a:pt x="15226" y="3737"/>
                  </a:lnTo>
                  <a:lnTo>
                    <a:pt x="15447" y="4058"/>
                  </a:lnTo>
                  <a:lnTo>
                    <a:pt x="15668" y="4399"/>
                  </a:lnTo>
                  <a:lnTo>
                    <a:pt x="15869" y="4741"/>
                  </a:lnTo>
                  <a:lnTo>
                    <a:pt x="16050" y="5103"/>
                  </a:lnTo>
                  <a:lnTo>
                    <a:pt x="16211" y="5464"/>
                  </a:lnTo>
                  <a:lnTo>
                    <a:pt x="16351" y="5826"/>
                  </a:lnTo>
                  <a:lnTo>
                    <a:pt x="16472" y="6207"/>
                  </a:lnTo>
                  <a:lnTo>
                    <a:pt x="16592" y="6609"/>
                  </a:lnTo>
                  <a:lnTo>
                    <a:pt x="16673" y="6991"/>
                  </a:lnTo>
                  <a:lnTo>
                    <a:pt x="16753" y="7392"/>
                  </a:lnTo>
                  <a:lnTo>
                    <a:pt x="16813" y="7814"/>
                  </a:lnTo>
                  <a:lnTo>
                    <a:pt x="16833" y="8216"/>
                  </a:lnTo>
                  <a:lnTo>
                    <a:pt x="16853" y="8618"/>
                  </a:lnTo>
                  <a:lnTo>
                    <a:pt x="16833" y="9020"/>
                  </a:lnTo>
                  <a:lnTo>
                    <a:pt x="16813" y="9421"/>
                  </a:lnTo>
                  <a:lnTo>
                    <a:pt x="16773" y="9823"/>
                  </a:lnTo>
                  <a:lnTo>
                    <a:pt x="16693" y="10205"/>
                  </a:lnTo>
                  <a:lnTo>
                    <a:pt x="16612" y="10586"/>
                  </a:lnTo>
                  <a:lnTo>
                    <a:pt x="16512" y="10988"/>
                  </a:lnTo>
                  <a:lnTo>
                    <a:pt x="16391" y="11370"/>
                  </a:lnTo>
                  <a:lnTo>
                    <a:pt x="16251" y="11731"/>
                  </a:lnTo>
                  <a:lnTo>
                    <a:pt x="16090" y="12093"/>
                  </a:lnTo>
                  <a:lnTo>
                    <a:pt x="15909" y="12454"/>
                  </a:lnTo>
                  <a:lnTo>
                    <a:pt x="15709" y="12816"/>
                  </a:lnTo>
                  <a:lnTo>
                    <a:pt x="15488" y="13158"/>
                  </a:lnTo>
                  <a:lnTo>
                    <a:pt x="15247" y="13499"/>
                  </a:lnTo>
                  <a:lnTo>
                    <a:pt x="15005" y="13820"/>
                  </a:lnTo>
                  <a:lnTo>
                    <a:pt x="14744" y="14122"/>
                  </a:lnTo>
                  <a:lnTo>
                    <a:pt x="14463" y="14423"/>
                  </a:lnTo>
                  <a:lnTo>
                    <a:pt x="14182" y="14704"/>
                  </a:lnTo>
                  <a:lnTo>
                    <a:pt x="13881" y="14965"/>
                  </a:lnTo>
                  <a:lnTo>
                    <a:pt x="13559" y="15206"/>
                  </a:lnTo>
                  <a:lnTo>
                    <a:pt x="13238" y="15447"/>
                  </a:lnTo>
                  <a:lnTo>
                    <a:pt x="12896" y="15648"/>
                  </a:lnTo>
                  <a:lnTo>
                    <a:pt x="12555" y="15849"/>
                  </a:lnTo>
                  <a:lnTo>
                    <a:pt x="12193" y="16030"/>
                  </a:lnTo>
                  <a:lnTo>
                    <a:pt x="11832" y="16191"/>
                  </a:lnTo>
                  <a:lnTo>
                    <a:pt x="11450" y="16351"/>
                  </a:lnTo>
                  <a:lnTo>
                    <a:pt x="11088" y="16472"/>
                  </a:lnTo>
                  <a:lnTo>
                    <a:pt x="10687" y="16572"/>
                  </a:lnTo>
                  <a:lnTo>
                    <a:pt x="10285" y="16673"/>
                  </a:lnTo>
                  <a:lnTo>
                    <a:pt x="9883" y="16753"/>
                  </a:lnTo>
                  <a:lnTo>
                    <a:pt x="9481" y="16793"/>
                  </a:lnTo>
                  <a:lnTo>
                    <a:pt x="9080" y="16833"/>
                  </a:lnTo>
                  <a:lnTo>
                    <a:pt x="8276" y="16833"/>
                  </a:lnTo>
                  <a:lnTo>
                    <a:pt x="7875" y="16813"/>
                  </a:lnTo>
                  <a:lnTo>
                    <a:pt x="7473" y="16753"/>
                  </a:lnTo>
                  <a:lnTo>
                    <a:pt x="7091" y="16693"/>
                  </a:lnTo>
                  <a:lnTo>
                    <a:pt x="6689" y="16613"/>
                  </a:lnTo>
                  <a:lnTo>
                    <a:pt x="6308" y="16512"/>
                  </a:lnTo>
                  <a:lnTo>
                    <a:pt x="5926" y="16371"/>
                  </a:lnTo>
                  <a:lnTo>
                    <a:pt x="5564" y="16231"/>
                  </a:lnTo>
                  <a:lnTo>
                    <a:pt x="5183" y="16070"/>
                  </a:lnTo>
                  <a:lnTo>
                    <a:pt x="4821" y="15889"/>
                  </a:lnTo>
                  <a:lnTo>
                    <a:pt x="4480" y="15709"/>
                  </a:lnTo>
                  <a:lnTo>
                    <a:pt x="4138" y="15488"/>
                  </a:lnTo>
                  <a:lnTo>
                    <a:pt x="3797" y="15247"/>
                  </a:lnTo>
                  <a:lnTo>
                    <a:pt x="3455" y="14985"/>
                  </a:lnTo>
                  <a:lnTo>
                    <a:pt x="3154" y="14724"/>
                  </a:lnTo>
                  <a:lnTo>
                    <a:pt x="2853" y="14443"/>
                  </a:lnTo>
                  <a:lnTo>
                    <a:pt x="2572" y="14142"/>
                  </a:lnTo>
                  <a:lnTo>
                    <a:pt x="2310" y="13820"/>
                  </a:lnTo>
                  <a:lnTo>
                    <a:pt x="2049" y="13519"/>
                  </a:lnTo>
                  <a:lnTo>
                    <a:pt x="1828" y="13178"/>
                  </a:lnTo>
                  <a:lnTo>
                    <a:pt x="1607" y="12836"/>
                  </a:lnTo>
                  <a:lnTo>
                    <a:pt x="1406" y="12495"/>
                  </a:lnTo>
                  <a:lnTo>
                    <a:pt x="1246" y="12133"/>
                  </a:lnTo>
                  <a:lnTo>
                    <a:pt x="1085" y="11771"/>
                  </a:lnTo>
                  <a:lnTo>
                    <a:pt x="944" y="11410"/>
                  </a:lnTo>
                  <a:lnTo>
                    <a:pt x="804" y="11028"/>
                  </a:lnTo>
                  <a:lnTo>
                    <a:pt x="703" y="10647"/>
                  </a:lnTo>
                  <a:lnTo>
                    <a:pt x="623" y="10265"/>
                  </a:lnTo>
                  <a:lnTo>
                    <a:pt x="543" y="9883"/>
                  </a:lnTo>
                  <a:lnTo>
                    <a:pt x="503" y="9502"/>
                  </a:lnTo>
                  <a:lnTo>
                    <a:pt x="462" y="9100"/>
                  </a:lnTo>
                  <a:lnTo>
                    <a:pt x="462" y="8698"/>
                  </a:lnTo>
                  <a:lnTo>
                    <a:pt x="462" y="8316"/>
                  </a:lnTo>
                  <a:lnTo>
                    <a:pt x="482" y="7915"/>
                  </a:lnTo>
                  <a:lnTo>
                    <a:pt x="523" y="7533"/>
                  </a:lnTo>
                  <a:lnTo>
                    <a:pt x="603" y="7131"/>
                  </a:lnTo>
                  <a:lnTo>
                    <a:pt x="683" y="6750"/>
                  </a:lnTo>
                  <a:lnTo>
                    <a:pt x="784" y="6348"/>
                  </a:lnTo>
                  <a:lnTo>
                    <a:pt x="904" y="5966"/>
                  </a:lnTo>
                  <a:lnTo>
                    <a:pt x="1045" y="5585"/>
                  </a:lnTo>
                  <a:lnTo>
                    <a:pt x="1206" y="5223"/>
                  </a:lnTo>
                  <a:lnTo>
                    <a:pt x="1386" y="4841"/>
                  </a:lnTo>
                  <a:lnTo>
                    <a:pt x="1587" y="4500"/>
                  </a:lnTo>
                  <a:lnTo>
                    <a:pt x="1808" y="4138"/>
                  </a:lnTo>
                  <a:lnTo>
                    <a:pt x="2049" y="3797"/>
                  </a:lnTo>
                  <a:lnTo>
                    <a:pt x="2290" y="3455"/>
                  </a:lnTo>
                  <a:lnTo>
                    <a:pt x="2572" y="3134"/>
                  </a:lnTo>
                  <a:lnTo>
                    <a:pt x="2853" y="2833"/>
                  </a:lnTo>
                  <a:lnTo>
                    <a:pt x="3154" y="2551"/>
                  </a:lnTo>
                  <a:lnTo>
                    <a:pt x="3455" y="2290"/>
                  </a:lnTo>
                  <a:lnTo>
                    <a:pt x="3777" y="2049"/>
                  </a:lnTo>
                  <a:lnTo>
                    <a:pt x="4118" y="1808"/>
                  </a:lnTo>
                  <a:lnTo>
                    <a:pt x="4440" y="1607"/>
                  </a:lnTo>
                  <a:lnTo>
                    <a:pt x="4801" y="1406"/>
                  </a:lnTo>
                  <a:lnTo>
                    <a:pt x="5143" y="1226"/>
                  </a:lnTo>
                  <a:lnTo>
                    <a:pt x="5504" y="1065"/>
                  </a:lnTo>
                  <a:lnTo>
                    <a:pt x="5886" y="924"/>
                  </a:lnTo>
                  <a:lnTo>
                    <a:pt x="6247" y="804"/>
                  </a:lnTo>
                  <a:lnTo>
                    <a:pt x="6629" y="703"/>
                  </a:lnTo>
                  <a:lnTo>
                    <a:pt x="7031" y="603"/>
                  </a:lnTo>
                  <a:lnTo>
                    <a:pt x="7413" y="543"/>
                  </a:lnTo>
                  <a:lnTo>
                    <a:pt x="7794" y="503"/>
                  </a:lnTo>
                  <a:lnTo>
                    <a:pt x="8196" y="462"/>
                  </a:lnTo>
                  <a:lnTo>
                    <a:pt x="8578" y="442"/>
                  </a:lnTo>
                  <a:close/>
                  <a:moveTo>
                    <a:pt x="8156" y="0"/>
                  </a:moveTo>
                  <a:lnTo>
                    <a:pt x="7754" y="41"/>
                  </a:lnTo>
                  <a:lnTo>
                    <a:pt x="7332" y="101"/>
                  </a:lnTo>
                  <a:lnTo>
                    <a:pt x="6930" y="161"/>
                  </a:lnTo>
                  <a:lnTo>
                    <a:pt x="6529" y="261"/>
                  </a:lnTo>
                  <a:lnTo>
                    <a:pt x="6127" y="362"/>
                  </a:lnTo>
                  <a:lnTo>
                    <a:pt x="5725" y="503"/>
                  </a:lnTo>
                  <a:lnTo>
                    <a:pt x="5344" y="643"/>
                  </a:lnTo>
                  <a:lnTo>
                    <a:pt x="4962" y="824"/>
                  </a:lnTo>
                  <a:lnTo>
                    <a:pt x="4580" y="1005"/>
                  </a:lnTo>
                  <a:lnTo>
                    <a:pt x="4219" y="1206"/>
                  </a:lnTo>
                  <a:lnTo>
                    <a:pt x="3857" y="1447"/>
                  </a:lnTo>
                  <a:lnTo>
                    <a:pt x="3516" y="1688"/>
                  </a:lnTo>
                  <a:lnTo>
                    <a:pt x="3174" y="1949"/>
                  </a:lnTo>
                  <a:lnTo>
                    <a:pt x="2853" y="2230"/>
                  </a:lnTo>
                  <a:lnTo>
                    <a:pt x="2531" y="2511"/>
                  </a:lnTo>
                  <a:lnTo>
                    <a:pt x="2230" y="2833"/>
                  </a:lnTo>
                  <a:lnTo>
                    <a:pt x="1949" y="3174"/>
                  </a:lnTo>
                  <a:lnTo>
                    <a:pt x="1668" y="3516"/>
                  </a:lnTo>
                  <a:lnTo>
                    <a:pt x="1427" y="3877"/>
                  </a:lnTo>
                  <a:lnTo>
                    <a:pt x="1185" y="4259"/>
                  </a:lnTo>
                  <a:lnTo>
                    <a:pt x="985" y="4641"/>
                  </a:lnTo>
                  <a:lnTo>
                    <a:pt x="784" y="5022"/>
                  </a:lnTo>
                  <a:lnTo>
                    <a:pt x="623" y="5424"/>
                  </a:lnTo>
                  <a:lnTo>
                    <a:pt x="462" y="5826"/>
                  </a:lnTo>
                  <a:lnTo>
                    <a:pt x="342" y="6227"/>
                  </a:lnTo>
                  <a:lnTo>
                    <a:pt x="241" y="6629"/>
                  </a:lnTo>
                  <a:lnTo>
                    <a:pt x="141" y="7051"/>
                  </a:lnTo>
                  <a:lnTo>
                    <a:pt x="81" y="7453"/>
                  </a:lnTo>
                  <a:lnTo>
                    <a:pt x="41" y="7875"/>
                  </a:lnTo>
                  <a:lnTo>
                    <a:pt x="0" y="8296"/>
                  </a:lnTo>
                  <a:lnTo>
                    <a:pt x="0" y="8718"/>
                  </a:lnTo>
                  <a:lnTo>
                    <a:pt x="20" y="9120"/>
                  </a:lnTo>
                  <a:lnTo>
                    <a:pt x="41" y="9542"/>
                  </a:lnTo>
                  <a:lnTo>
                    <a:pt x="101" y="9944"/>
                  </a:lnTo>
                  <a:lnTo>
                    <a:pt x="181" y="10365"/>
                  </a:lnTo>
                  <a:lnTo>
                    <a:pt x="261" y="10767"/>
                  </a:lnTo>
                  <a:lnTo>
                    <a:pt x="382" y="11169"/>
                  </a:lnTo>
                  <a:lnTo>
                    <a:pt x="503" y="11571"/>
                  </a:lnTo>
                  <a:lnTo>
                    <a:pt x="663" y="11952"/>
                  </a:lnTo>
                  <a:lnTo>
                    <a:pt x="824" y="12334"/>
                  </a:lnTo>
                  <a:lnTo>
                    <a:pt x="1025" y="12716"/>
                  </a:lnTo>
                  <a:lnTo>
                    <a:pt x="1226" y="13077"/>
                  </a:lnTo>
                  <a:lnTo>
                    <a:pt x="1447" y="13439"/>
                  </a:lnTo>
                  <a:lnTo>
                    <a:pt x="1688" y="13780"/>
                  </a:lnTo>
                  <a:lnTo>
                    <a:pt x="1949" y="14122"/>
                  </a:lnTo>
                  <a:lnTo>
                    <a:pt x="2230" y="14443"/>
                  </a:lnTo>
                  <a:lnTo>
                    <a:pt x="2531" y="14764"/>
                  </a:lnTo>
                  <a:lnTo>
                    <a:pt x="2853" y="15046"/>
                  </a:lnTo>
                  <a:lnTo>
                    <a:pt x="3174" y="15347"/>
                  </a:lnTo>
                  <a:lnTo>
                    <a:pt x="3536" y="15608"/>
                  </a:lnTo>
                  <a:lnTo>
                    <a:pt x="3817" y="15809"/>
                  </a:lnTo>
                  <a:lnTo>
                    <a:pt x="4098" y="16010"/>
                  </a:lnTo>
                  <a:lnTo>
                    <a:pt x="4399" y="16171"/>
                  </a:lnTo>
                  <a:lnTo>
                    <a:pt x="4701" y="16351"/>
                  </a:lnTo>
                  <a:lnTo>
                    <a:pt x="5002" y="16492"/>
                  </a:lnTo>
                  <a:lnTo>
                    <a:pt x="5323" y="16633"/>
                  </a:lnTo>
                  <a:lnTo>
                    <a:pt x="5645" y="16753"/>
                  </a:lnTo>
                  <a:lnTo>
                    <a:pt x="5966" y="16874"/>
                  </a:lnTo>
                  <a:lnTo>
                    <a:pt x="6288" y="16974"/>
                  </a:lnTo>
                  <a:lnTo>
                    <a:pt x="6609" y="17054"/>
                  </a:lnTo>
                  <a:lnTo>
                    <a:pt x="6930" y="17135"/>
                  </a:lnTo>
                  <a:lnTo>
                    <a:pt x="7272" y="17195"/>
                  </a:lnTo>
                  <a:lnTo>
                    <a:pt x="7613" y="17235"/>
                  </a:lnTo>
                  <a:lnTo>
                    <a:pt x="7955" y="17275"/>
                  </a:lnTo>
                  <a:lnTo>
                    <a:pt x="8296" y="17295"/>
                  </a:lnTo>
                  <a:lnTo>
                    <a:pt x="8959" y="17295"/>
                  </a:lnTo>
                  <a:lnTo>
                    <a:pt x="9301" y="17275"/>
                  </a:lnTo>
                  <a:lnTo>
                    <a:pt x="9622" y="17235"/>
                  </a:lnTo>
                  <a:lnTo>
                    <a:pt x="9964" y="17195"/>
                  </a:lnTo>
                  <a:lnTo>
                    <a:pt x="10385" y="17115"/>
                  </a:lnTo>
                  <a:lnTo>
                    <a:pt x="10807" y="17014"/>
                  </a:lnTo>
                  <a:lnTo>
                    <a:pt x="11209" y="16914"/>
                  </a:lnTo>
                  <a:lnTo>
                    <a:pt x="11611" y="16773"/>
                  </a:lnTo>
                  <a:lnTo>
                    <a:pt x="12012" y="16613"/>
                  </a:lnTo>
                  <a:lnTo>
                    <a:pt x="12394" y="16452"/>
                  </a:lnTo>
                  <a:lnTo>
                    <a:pt x="12776" y="16251"/>
                  </a:lnTo>
                  <a:lnTo>
                    <a:pt x="13137" y="16050"/>
                  </a:lnTo>
                  <a:lnTo>
                    <a:pt x="13479" y="15809"/>
                  </a:lnTo>
                  <a:lnTo>
                    <a:pt x="13840" y="15568"/>
                  </a:lnTo>
                  <a:lnTo>
                    <a:pt x="14162" y="15307"/>
                  </a:lnTo>
                  <a:lnTo>
                    <a:pt x="14483" y="15026"/>
                  </a:lnTo>
                  <a:lnTo>
                    <a:pt x="14785" y="14744"/>
                  </a:lnTo>
                  <a:lnTo>
                    <a:pt x="15086" y="14423"/>
                  </a:lnTo>
                  <a:lnTo>
                    <a:pt x="15367" y="14102"/>
                  </a:lnTo>
                  <a:lnTo>
                    <a:pt x="15628" y="13760"/>
                  </a:lnTo>
                  <a:lnTo>
                    <a:pt x="15869" y="13399"/>
                  </a:lnTo>
                  <a:lnTo>
                    <a:pt x="16090" y="13037"/>
                  </a:lnTo>
                  <a:lnTo>
                    <a:pt x="16311" y="12675"/>
                  </a:lnTo>
                  <a:lnTo>
                    <a:pt x="16492" y="12294"/>
                  </a:lnTo>
                  <a:lnTo>
                    <a:pt x="16673" y="11912"/>
                  </a:lnTo>
                  <a:lnTo>
                    <a:pt x="16813" y="11510"/>
                  </a:lnTo>
                  <a:lnTo>
                    <a:pt x="16954" y="11109"/>
                  </a:lnTo>
                  <a:lnTo>
                    <a:pt x="17054" y="10707"/>
                  </a:lnTo>
                  <a:lnTo>
                    <a:pt x="17155" y="10285"/>
                  </a:lnTo>
                  <a:lnTo>
                    <a:pt x="17215" y="9883"/>
                  </a:lnTo>
                  <a:lnTo>
                    <a:pt x="17255" y="9461"/>
                  </a:lnTo>
                  <a:lnTo>
                    <a:pt x="17295" y="9040"/>
                  </a:lnTo>
                  <a:lnTo>
                    <a:pt x="17295" y="8618"/>
                  </a:lnTo>
                  <a:lnTo>
                    <a:pt x="17295" y="8196"/>
                  </a:lnTo>
                  <a:lnTo>
                    <a:pt x="17255" y="7754"/>
                  </a:lnTo>
                  <a:lnTo>
                    <a:pt x="17195" y="7332"/>
                  </a:lnTo>
                  <a:lnTo>
                    <a:pt x="17115" y="6910"/>
                  </a:lnTo>
                  <a:lnTo>
                    <a:pt x="17034" y="6489"/>
                  </a:lnTo>
                  <a:lnTo>
                    <a:pt x="16914" y="6087"/>
                  </a:lnTo>
                  <a:lnTo>
                    <a:pt x="16773" y="5685"/>
                  </a:lnTo>
                  <a:lnTo>
                    <a:pt x="16633" y="5283"/>
                  </a:lnTo>
                  <a:lnTo>
                    <a:pt x="16452" y="4902"/>
                  </a:lnTo>
                  <a:lnTo>
                    <a:pt x="16251" y="4520"/>
                  </a:lnTo>
                  <a:lnTo>
                    <a:pt x="16050" y="4158"/>
                  </a:lnTo>
                  <a:lnTo>
                    <a:pt x="15829" y="3797"/>
                  </a:lnTo>
                  <a:lnTo>
                    <a:pt x="15588" y="3455"/>
                  </a:lnTo>
                  <a:lnTo>
                    <a:pt x="15327" y="3134"/>
                  </a:lnTo>
                  <a:lnTo>
                    <a:pt x="15046" y="2813"/>
                  </a:lnTo>
                  <a:lnTo>
                    <a:pt x="14744" y="2511"/>
                  </a:lnTo>
                  <a:lnTo>
                    <a:pt x="14443" y="2210"/>
                  </a:lnTo>
                  <a:lnTo>
                    <a:pt x="14102" y="1929"/>
                  </a:lnTo>
                  <a:lnTo>
                    <a:pt x="13760" y="1668"/>
                  </a:lnTo>
                  <a:lnTo>
                    <a:pt x="13398" y="1406"/>
                  </a:lnTo>
                  <a:lnTo>
                    <a:pt x="13037" y="1186"/>
                  </a:lnTo>
                  <a:lnTo>
                    <a:pt x="12655" y="965"/>
                  </a:lnTo>
                  <a:lnTo>
                    <a:pt x="12254" y="784"/>
                  </a:lnTo>
                  <a:lnTo>
                    <a:pt x="11872" y="603"/>
                  </a:lnTo>
                  <a:lnTo>
                    <a:pt x="11470" y="462"/>
                  </a:lnTo>
                  <a:lnTo>
                    <a:pt x="11068" y="342"/>
                  </a:lnTo>
                  <a:lnTo>
                    <a:pt x="10647" y="221"/>
                  </a:lnTo>
                  <a:lnTo>
                    <a:pt x="10245" y="141"/>
                  </a:lnTo>
                  <a:lnTo>
                    <a:pt x="9823" y="81"/>
                  </a:lnTo>
                  <a:lnTo>
                    <a:pt x="9421" y="20"/>
                  </a:lnTo>
                  <a:lnTo>
                    <a:pt x="8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3460475" y="4792900"/>
              <a:ext cx="532825" cy="524800"/>
            </a:xfrm>
            <a:custGeom>
              <a:avLst/>
              <a:gdLst/>
              <a:ahLst/>
              <a:cxnLst/>
              <a:rect l="l" t="t" r="r" b="b"/>
              <a:pathLst>
                <a:path w="21313" h="20992" extrusionOk="0">
                  <a:moveTo>
                    <a:pt x="10707" y="5986"/>
                  </a:moveTo>
                  <a:lnTo>
                    <a:pt x="11129" y="6006"/>
                  </a:lnTo>
                  <a:lnTo>
                    <a:pt x="11550" y="6087"/>
                  </a:lnTo>
                  <a:lnTo>
                    <a:pt x="11972" y="6187"/>
                  </a:lnTo>
                  <a:lnTo>
                    <a:pt x="12394" y="6328"/>
                  </a:lnTo>
                  <a:lnTo>
                    <a:pt x="12776" y="6529"/>
                  </a:lnTo>
                  <a:lnTo>
                    <a:pt x="13157" y="6750"/>
                  </a:lnTo>
                  <a:lnTo>
                    <a:pt x="13519" y="7011"/>
                  </a:lnTo>
                  <a:lnTo>
                    <a:pt x="13840" y="7312"/>
                  </a:lnTo>
                  <a:lnTo>
                    <a:pt x="14142" y="7633"/>
                  </a:lnTo>
                  <a:lnTo>
                    <a:pt x="14423" y="8015"/>
                  </a:lnTo>
                  <a:lnTo>
                    <a:pt x="14664" y="8417"/>
                  </a:lnTo>
                  <a:lnTo>
                    <a:pt x="14845" y="8818"/>
                  </a:lnTo>
                  <a:lnTo>
                    <a:pt x="14985" y="9240"/>
                  </a:lnTo>
                  <a:lnTo>
                    <a:pt x="15086" y="9662"/>
                  </a:lnTo>
                  <a:lnTo>
                    <a:pt x="15146" y="10104"/>
                  </a:lnTo>
                  <a:lnTo>
                    <a:pt x="15166" y="10546"/>
                  </a:lnTo>
                  <a:lnTo>
                    <a:pt x="15146" y="10968"/>
                  </a:lnTo>
                  <a:lnTo>
                    <a:pt x="15086" y="11410"/>
                  </a:lnTo>
                  <a:lnTo>
                    <a:pt x="14965" y="11811"/>
                  </a:lnTo>
                  <a:lnTo>
                    <a:pt x="14825" y="12233"/>
                  </a:lnTo>
                  <a:lnTo>
                    <a:pt x="14644" y="12615"/>
                  </a:lnTo>
                  <a:lnTo>
                    <a:pt x="14423" y="12997"/>
                  </a:lnTo>
                  <a:lnTo>
                    <a:pt x="14162" y="13358"/>
                  </a:lnTo>
                  <a:lnTo>
                    <a:pt x="13860" y="13680"/>
                  </a:lnTo>
                  <a:lnTo>
                    <a:pt x="13519" y="13981"/>
                  </a:lnTo>
                  <a:lnTo>
                    <a:pt x="13137" y="14262"/>
                  </a:lnTo>
                  <a:lnTo>
                    <a:pt x="12756" y="14503"/>
                  </a:lnTo>
                  <a:lnTo>
                    <a:pt x="12334" y="14684"/>
                  </a:lnTo>
                  <a:lnTo>
                    <a:pt x="11912" y="14825"/>
                  </a:lnTo>
                  <a:lnTo>
                    <a:pt x="11490" y="14925"/>
                  </a:lnTo>
                  <a:lnTo>
                    <a:pt x="11048" y="14985"/>
                  </a:lnTo>
                  <a:lnTo>
                    <a:pt x="10626" y="15005"/>
                  </a:lnTo>
                  <a:lnTo>
                    <a:pt x="10185" y="14985"/>
                  </a:lnTo>
                  <a:lnTo>
                    <a:pt x="9763" y="14925"/>
                  </a:lnTo>
                  <a:lnTo>
                    <a:pt x="9341" y="14804"/>
                  </a:lnTo>
                  <a:lnTo>
                    <a:pt x="8939" y="14664"/>
                  </a:lnTo>
                  <a:lnTo>
                    <a:pt x="8537" y="14483"/>
                  </a:lnTo>
                  <a:lnTo>
                    <a:pt x="8156" y="14262"/>
                  </a:lnTo>
                  <a:lnTo>
                    <a:pt x="7814" y="14001"/>
                  </a:lnTo>
                  <a:lnTo>
                    <a:pt x="7473" y="13700"/>
                  </a:lnTo>
                  <a:lnTo>
                    <a:pt x="7171" y="13358"/>
                  </a:lnTo>
                  <a:lnTo>
                    <a:pt x="6890" y="12977"/>
                  </a:lnTo>
                  <a:lnTo>
                    <a:pt x="6669" y="12595"/>
                  </a:lnTo>
                  <a:lnTo>
                    <a:pt x="6468" y="12173"/>
                  </a:lnTo>
                  <a:lnTo>
                    <a:pt x="6328" y="11751"/>
                  </a:lnTo>
                  <a:lnTo>
                    <a:pt x="6227" y="11329"/>
                  </a:lnTo>
                  <a:lnTo>
                    <a:pt x="6167" y="10887"/>
                  </a:lnTo>
                  <a:lnTo>
                    <a:pt x="6147" y="10466"/>
                  </a:lnTo>
                  <a:lnTo>
                    <a:pt x="6167" y="10024"/>
                  </a:lnTo>
                  <a:lnTo>
                    <a:pt x="6247" y="9602"/>
                  </a:lnTo>
                  <a:lnTo>
                    <a:pt x="6348" y="9180"/>
                  </a:lnTo>
                  <a:lnTo>
                    <a:pt x="6488" y="8778"/>
                  </a:lnTo>
                  <a:lnTo>
                    <a:pt x="6689" y="8377"/>
                  </a:lnTo>
                  <a:lnTo>
                    <a:pt x="6910" y="7995"/>
                  </a:lnTo>
                  <a:lnTo>
                    <a:pt x="7171" y="7653"/>
                  </a:lnTo>
                  <a:lnTo>
                    <a:pt x="7473" y="7312"/>
                  </a:lnTo>
                  <a:lnTo>
                    <a:pt x="7794" y="7011"/>
                  </a:lnTo>
                  <a:lnTo>
                    <a:pt x="8176" y="6729"/>
                  </a:lnTo>
                  <a:lnTo>
                    <a:pt x="8578" y="6508"/>
                  </a:lnTo>
                  <a:lnTo>
                    <a:pt x="8979" y="6308"/>
                  </a:lnTo>
                  <a:lnTo>
                    <a:pt x="9401" y="6167"/>
                  </a:lnTo>
                  <a:lnTo>
                    <a:pt x="9823" y="6067"/>
                  </a:lnTo>
                  <a:lnTo>
                    <a:pt x="10265" y="6006"/>
                  </a:lnTo>
                  <a:lnTo>
                    <a:pt x="10707" y="5986"/>
                  </a:lnTo>
                  <a:close/>
                  <a:moveTo>
                    <a:pt x="8839" y="0"/>
                  </a:moveTo>
                  <a:lnTo>
                    <a:pt x="8337" y="101"/>
                  </a:lnTo>
                  <a:lnTo>
                    <a:pt x="7814" y="221"/>
                  </a:lnTo>
                  <a:lnTo>
                    <a:pt x="7312" y="382"/>
                  </a:lnTo>
                  <a:lnTo>
                    <a:pt x="6830" y="563"/>
                  </a:lnTo>
                  <a:lnTo>
                    <a:pt x="6428" y="2431"/>
                  </a:lnTo>
                  <a:lnTo>
                    <a:pt x="6026" y="2652"/>
                  </a:lnTo>
                  <a:lnTo>
                    <a:pt x="5645" y="2913"/>
                  </a:lnTo>
                  <a:lnTo>
                    <a:pt x="5263" y="3174"/>
                  </a:lnTo>
                  <a:lnTo>
                    <a:pt x="4882" y="3455"/>
                  </a:lnTo>
                  <a:lnTo>
                    <a:pt x="3013" y="3074"/>
                  </a:lnTo>
                  <a:lnTo>
                    <a:pt x="2652" y="3455"/>
                  </a:lnTo>
                  <a:lnTo>
                    <a:pt x="2310" y="3857"/>
                  </a:lnTo>
                  <a:lnTo>
                    <a:pt x="2009" y="4279"/>
                  </a:lnTo>
                  <a:lnTo>
                    <a:pt x="1708" y="4721"/>
                  </a:lnTo>
                  <a:lnTo>
                    <a:pt x="2511" y="6468"/>
                  </a:lnTo>
                  <a:lnTo>
                    <a:pt x="2310" y="6890"/>
                  </a:lnTo>
                  <a:lnTo>
                    <a:pt x="2150" y="7312"/>
                  </a:lnTo>
                  <a:lnTo>
                    <a:pt x="1989" y="7734"/>
                  </a:lnTo>
                  <a:lnTo>
                    <a:pt x="1868" y="8176"/>
                  </a:lnTo>
                  <a:lnTo>
                    <a:pt x="121" y="8979"/>
                  </a:lnTo>
                  <a:lnTo>
                    <a:pt x="61" y="9501"/>
                  </a:lnTo>
                  <a:lnTo>
                    <a:pt x="20" y="10024"/>
                  </a:lnTo>
                  <a:lnTo>
                    <a:pt x="0" y="10546"/>
                  </a:lnTo>
                  <a:lnTo>
                    <a:pt x="20" y="11088"/>
                  </a:lnTo>
                  <a:lnTo>
                    <a:pt x="1688" y="12032"/>
                  </a:lnTo>
                  <a:lnTo>
                    <a:pt x="1768" y="12474"/>
                  </a:lnTo>
                  <a:lnTo>
                    <a:pt x="1889" y="12916"/>
                  </a:lnTo>
                  <a:lnTo>
                    <a:pt x="2029" y="13358"/>
                  </a:lnTo>
                  <a:lnTo>
                    <a:pt x="2170" y="13800"/>
                  </a:lnTo>
                  <a:lnTo>
                    <a:pt x="1226" y="15467"/>
                  </a:lnTo>
                  <a:lnTo>
                    <a:pt x="1487" y="15929"/>
                  </a:lnTo>
                  <a:lnTo>
                    <a:pt x="1768" y="16371"/>
                  </a:lnTo>
                  <a:lnTo>
                    <a:pt x="2069" y="16813"/>
                  </a:lnTo>
                  <a:lnTo>
                    <a:pt x="2391" y="17215"/>
                  </a:lnTo>
                  <a:lnTo>
                    <a:pt x="4299" y="17014"/>
                  </a:lnTo>
                  <a:lnTo>
                    <a:pt x="4640" y="17315"/>
                  </a:lnTo>
                  <a:lnTo>
                    <a:pt x="5002" y="17617"/>
                  </a:lnTo>
                  <a:lnTo>
                    <a:pt x="5364" y="17898"/>
                  </a:lnTo>
                  <a:lnTo>
                    <a:pt x="5745" y="18159"/>
                  </a:lnTo>
                  <a:lnTo>
                    <a:pt x="5966" y="20047"/>
                  </a:lnTo>
                  <a:lnTo>
                    <a:pt x="6428" y="20268"/>
                  </a:lnTo>
                  <a:lnTo>
                    <a:pt x="6930" y="20469"/>
                  </a:lnTo>
                  <a:lnTo>
                    <a:pt x="7433" y="20650"/>
                  </a:lnTo>
                  <a:lnTo>
                    <a:pt x="7935" y="20790"/>
                  </a:lnTo>
                  <a:lnTo>
                    <a:pt x="9341" y="19505"/>
                  </a:lnTo>
                  <a:lnTo>
                    <a:pt x="9803" y="19545"/>
                  </a:lnTo>
                  <a:lnTo>
                    <a:pt x="10265" y="19585"/>
                  </a:lnTo>
                  <a:lnTo>
                    <a:pt x="11189" y="19585"/>
                  </a:lnTo>
                  <a:lnTo>
                    <a:pt x="12474" y="20991"/>
                  </a:lnTo>
                  <a:lnTo>
                    <a:pt x="12997" y="20891"/>
                  </a:lnTo>
                  <a:lnTo>
                    <a:pt x="13499" y="20770"/>
                  </a:lnTo>
                  <a:lnTo>
                    <a:pt x="14001" y="20610"/>
                  </a:lnTo>
                  <a:lnTo>
                    <a:pt x="14503" y="20449"/>
                  </a:lnTo>
                  <a:lnTo>
                    <a:pt x="14885" y="18561"/>
                  </a:lnTo>
                  <a:lnTo>
                    <a:pt x="15287" y="18340"/>
                  </a:lnTo>
                  <a:lnTo>
                    <a:pt x="15688" y="18099"/>
                  </a:lnTo>
                  <a:lnTo>
                    <a:pt x="16070" y="17818"/>
                  </a:lnTo>
                  <a:lnTo>
                    <a:pt x="16432" y="17536"/>
                  </a:lnTo>
                  <a:lnTo>
                    <a:pt x="18300" y="17918"/>
                  </a:lnTo>
                  <a:lnTo>
                    <a:pt x="18661" y="17536"/>
                  </a:lnTo>
                  <a:lnTo>
                    <a:pt x="19003" y="17135"/>
                  </a:lnTo>
                  <a:lnTo>
                    <a:pt x="19324" y="16713"/>
                  </a:lnTo>
                  <a:lnTo>
                    <a:pt x="19605" y="16291"/>
                  </a:lnTo>
                  <a:lnTo>
                    <a:pt x="18802" y="14543"/>
                  </a:lnTo>
                  <a:lnTo>
                    <a:pt x="19003" y="14122"/>
                  </a:lnTo>
                  <a:lnTo>
                    <a:pt x="19184" y="13700"/>
                  </a:lnTo>
                  <a:lnTo>
                    <a:pt x="19324" y="13258"/>
                  </a:lnTo>
                  <a:lnTo>
                    <a:pt x="19445" y="12816"/>
                  </a:lnTo>
                  <a:lnTo>
                    <a:pt x="21192" y="12012"/>
                  </a:lnTo>
                  <a:lnTo>
                    <a:pt x="21253" y="11490"/>
                  </a:lnTo>
                  <a:lnTo>
                    <a:pt x="21293" y="10968"/>
                  </a:lnTo>
                  <a:lnTo>
                    <a:pt x="21313" y="10446"/>
                  </a:lnTo>
                  <a:lnTo>
                    <a:pt x="21293" y="9923"/>
                  </a:lnTo>
                  <a:lnTo>
                    <a:pt x="19626" y="8979"/>
                  </a:lnTo>
                  <a:lnTo>
                    <a:pt x="19545" y="8517"/>
                  </a:lnTo>
                  <a:lnTo>
                    <a:pt x="19425" y="8075"/>
                  </a:lnTo>
                  <a:lnTo>
                    <a:pt x="19304" y="7633"/>
                  </a:lnTo>
                  <a:lnTo>
                    <a:pt x="19143" y="7191"/>
                  </a:lnTo>
                  <a:lnTo>
                    <a:pt x="20088" y="5524"/>
                  </a:lnTo>
                  <a:lnTo>
                    <a:pt x="19826" y="5062"/>
                  </a:lnTo>
                  <a:lnTo>
                    <a:pt x="19545" y="4620"/>
                  </a:lnTo>
                  <a:lnTo>
                    <a:pt x="19244" y="4178"/>
                  </a:lnTo>
                  <a:lnTo>
                    <a:pt x="18922" y="3777"/>
                  </a:lnTo>
                  <a:lnTo>
                    <a:pt x="17014" y="3998"/>
                  </a:lnTo>
                  <a:lnTo>
                    <a:pt x="16673" y="3676"/>
                  </a:lnTo>
                  <a:lnTo>
                    <a:pt x="16331" y="3375"/>
                  </a:lnTo>
                  <a:lnTo>
                    <a:pt x="15950" y="3094"/>
                  </a:lnTo>
                  <a:lnTo>
                    <a:pt x="15568" y="2832"/>
                  </a:lnTo>
                  <a:lnTo>
                    <a:pt x="15367" y="944"/>
                  </a:lnTo>
                  <a:lnTo>
                    <a:pt x="14885" y="723"/>
                  </a:lnTo>
                  <a:lnTo>
                    <a:pt x="14383" y="522"/>
                  </a:lnTo>
                  <a:lnTo>
                    <a:pt x="13901" y="362"/>
                  </a:lnTo>
                  <a:lnTo>
                    <a:pt x="13398" y="201"/>
                  </a:lnTo>
                  <a:lnTo>
                    <a:pt x="11972" y="1507"/>
                  </a:lnTo>
                  <a:lnTo>
                    <a:pt x="11510" y="1446"/>
                  </a:lnTo>
                  <a:lnTo>
                    <a:pt x="11068" y="1406"/>
                  </a:lnTo>
                  <a:lnTo>
                    <a:pt x="10606" y="1406"/>
                  </a:lnTo>
                  <a:lnTo>
                    <a:pt x="10144" y="1426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3572950" y="4901375"/>
              <a:ext cx="307875" cy="307850"/>
            </a:xfrm>
            <a:custGeom>
              <a:avLst/>
              <a:gdLst/>
              <a:ahLst/>
              <a:cxnLst/>
              <a:rect l="l" t="t" r="r" b="b"/>
              <a:pathLst>
                <a:path w="12315" h="12314" extrusionOk="0">
                  <a:moveTo>
                    <a:pt x="6429" y="462"/>
                  </a:moveTo>
                  <a:lnTo>
                    <a:pt x="6730" y="482"/>
                  </a:lnTo>
                  <a:lnTo>
                    <a:pt x="7011" y="522"/>
                  </a:lnTo>
                  <a:lnTo>
                    <a:pt x="7293" y="583"/>
                  </a:lnTo>
                  <a:lnTo>
                    <a:pt x="7574" y="643"/>
                  </a:lnTo>
                  <a:lnTo>
                    <a:pt x="7855" y="723"/>
                  </a:lnTo>
                  <a:lnTo>
                    <a:pt x="8116" y="804"/>
                  </a:lnTo>
                  <a:lnTo>
                    <a:pt x="8377" y="904"/>
                  </a:lnTo>
                  <a:lnTo>
                    <a:pt x="8618" y="1024"/>
                  </a:lnTo>
                  <a:lnTo>
                    <a:pt x="8879" y="1145"/>
                  </a:lnTo>
                  <a:lnTo>
                    <a:pt x="9120" y="1286"/>
                  </a:lnTo>
                  <a:lnTo>
                    <a:pt x="9341" y="1446"/>
                  </a:lnTo>
                  <a:lnTo>
                    <a:pt x="9582" y="1607"/>
                  </a:lnTo>
                  <a:lnTo>
                    <a:pt x="9783" y="1768"/>
                  </a:lnTo>
                  <a:lnTo>
                    <a:pt x="10004" y="1949"/>
                  </a:lnTo>
                  <a:lnTo>
                    <a:pt x="10205" y="2149"/>
                  </a:lnTo>
                  <a:lnTo>
                    <a:pt x="10386" y="2350"/>
                  </a:lnTo>
                  <a:lnTo>
                    <a:pt x="10567" y="2571"/>
                  </a:lnTo>
                  <a:lnTo>
                    <a:pt x="10748" y="2792"/>
                  </a:lnTo>
                  <a:lnTo>
                    <a:pt x="10908" y="3013"/>
                  </a:lnTo>
                  <a:lnTo>
                    <a:pt x="11069" y="3254"/>
                  </a:lnTo>
                  <a:lnTo>
                    <a:pt x="11210" y="3515"/>
                  </a:lnTo>
                  <a:lnTo>
                    <a:pt x="11330" y="3756"/>
                  </a:lnTo>
                  <a:lnTo>
                    <a:pt x="11430" y="4017"/>
                  </a:lnTo>
                  <a:lnTo>
                    <a:pt x="11531" y="4279"/>
                  </a:lnTo>
                  <a:lnTo>
                    <a:pt x="11631" y="4540"/>
                  </a:lnTo>
                  <a:lnTo>
                    <a:pt x="11692" y="4801"/>
                  </a:lnTo>
                  <a:lnTo>
                    <a:pt x="11752" y="5082"/>
                  </a:lnTo>
                  <a:lnTo>
                    <a:pt x="11792" y="5343"/>
                  </a:lnTo>
                  <a:lnTo>
                    <a:pt x="11832" y="5624"/>
                  </a:lnTo>
                  <a:lnTo>
                    <a:pt x="11852" y="5906"/>
                  </a:lnTo>
                  <a:lnTo>
                    <a:pt x="11852" y="6187"/>
                  </a:lnTo>
                  <a:lnTo>
                    <a:pt x="11852" y="6468"/>
                  </a:lnTo>
                  <a:lnTo>
                    <a:pt x="11832" y="6729"/>
                  </a:lnTo>
                  <a:lnTo>
                    <a:pt x="11792" y="7010"/>
                  </a:lnTo>
                  <a:lnTo>
                    <a:pt x="11732" y="7292"/>
                  </a:lnTo>
                  <a:lnTo>
                    <a:pt x="11672" y="7573"/>
                  </a:lnTo>
                  <a:lnTo>
                    <a:pt x="11591" y="7854"/>
                  </a:lnTo>
                  <a:lnTo>
                    <a:pt x="11511" y="8115"/>
                  </a:lnTo>
                  <a:lnTo>
                    <a:pt x="11410" y="8376"/>
                  </a:lnTo>
                  <a:lnTo>
                    <a:pt x="11290" y="8638"/>
                  </a:lnTo>
                  <a:lnTo>
                    <a:pt x="11169" y="8879"/>
                  </a:lnTo>
                  <a:lnTo>
                    <a:pt x="11029" y="9120"/>
                  </a:lnTo>
                  <a:lnTo>
                    <a:pt x="10888" y="9341"/>
                  </a:lnTo>
                  <a:lnTo>
                    <a:pt x="10727" y="9582"/>
                  </a:lnTo>
                  <a:lnTo>
                    <a:pt x="10547" y="9803"/>
                  </a:lnTo>
                  <a:lnTo>
                    <a:pt x="10366" y="10003"/>
                  </a:lnTo>
                  <a:lnTo>
                    <a:pt x="10185" y="10204"/>
                  </a:lnTo>
                  <a:lnTo>
                    <a:pt x="9964" y="10385"/>
                  </a:lnTo>
                  <a:lnTo>
                    <a:pt x="9763" y="10586"/>
                  </a:lnTo>
                  <a:lnTo>
                    <a:pt x="9542" y="10747"/>
                  </a:lnTo>
                  <a:lnTo>
                    <a:pt x="9301" y="10907"/>
                  </a:lnTo>
                  <a:lnTo>
                    <a:pt x="9060" y="11068"/>
                  </a:lnTo>
                  <a:lnTo>
                    <a:pt x="8799" y="11209"/>
                  </a:lnTo>
                  <a:lnTo>
                    <a:pt x="8538" y="11329"/>
                  </a:lnTo>
                  <a:lnTo>
                    <a:pt x="8277" y="11450"/>
                  </a:lnTo>
                  <a:lnTo>
                    <a:pt x="8016" y="11550"/>
                  </a:lnTo>
                  <a:lnTo>
                    <a:pt x="7755" y="11631"/>
                  </a:lnTo>
                  <a:lnTo>
                    <a:pt x="7473" y="11711"/>
                  </a:lnTo>
                  <a:lnTo>
                    <a:pt x="7212" y="11751"/>
                  </a:lnTo>
                  <a:lnTo>
                    <a:pt x="6931" y="11811"/>
                  </a:lnTo>
                  <a:lnTo>
                    <a:pt x="6650" y="11831"/>
                  </a:lnTo>
                  <a:lnTo>
                    <a:pt x="6389" y="11852"/>
                  </a:lnTo>
                  <a:lnTo>
                    <a:pt x="5826" y="11852"/>
                  </a:lnTo>
                  <a:lnTo>
                    <a:pt x="5565" y="11831"/>
                  </a:lnTo>
                  <a:lnTo>
                    <a:pt x="5284" y="11791"/>
                  </a:lnTo>
                  <a:lnTo>
                    <a:pt x="5023" y="11731"/>
                  </a:lnTo>
                  <a:lnTo>
                    <a:pt x="4762" y="11671"/>
                  </a:lnTo>
                  <a:lnTo>
                    <a:pt x="4500" y="11610"/>
                  </a:lnTo>
                  <a:lnTo>
                    <a:pt x="4239" y="11510"/>
                  </a:lnTo>
                  <a:lnTo>
                    <a:pt x="3978" y="11410"/>
                  </a:lnTo>
                  <a:lnTo>
                    <a:pt x="3717" y="11309"/>
                  </a:lnTo>
                  <a:lnTo>
                    <a:pt x="3476" y="11189"/>
                  </a:lnTo>
                  <a:lnTo>
                    <a:pt x="3235" y="11048"/>
                  </a:lnTo>
                  <a:lnTo>
                    <a:pt x="2994" y="10907"/>
                  </a:lnTo>
                  <a:lnTo>
                    <a:pt x="2773" y="10747"/>
                  </a:lnTo>
                  <a:lnTo>
                    <a:pt x="2552" y="10566"/>
                  </a:lnTo>
                  <a:lnTo>
                    <a:pt x="2351" y="10385"/>
                  </a:lnTo>
                  <a:lnTo>
                    <a:pt x="2130" y="10184"/>
                  </a:lnTo>
                  <a:lnTo>
                    <a:pt x="1949" y="9983"/>
                  </a:lnTo>
                  <a:lnTo>
                    <a:pt x="1748" y="9762"/>
                  </a:lnTo>
                  <a:lnTo>
                    <a:pt x="1568" y="9541"/>
                  </a:lnTo>
                  <a:lnTo>
                    <a:pt x="1407" y="9300"/>
                  </a:lnTo>
                  <a:lnTo>
                    <a:pt x="1266" y="9059"/>
                  </a:lnTo>
                  <a:lnTo>
                    <a:pt x="1126" y="8818"/>
                  </a:lnTo>
                  <a:lnTo>
                    <a:pt x="985" y="8557"/>
                  </a:lnTo>
                  <a:lnTo>
                    <a:pt x="885" y="8316"/>
                  </a:lnTo>
                  <a:lnTo>
                    <a:pt x="784" y="8055"/>
                  </a:lnTo>
                  <a:lnTo>
                    <a:pt x="704" y="7774"/>
                  </a:lnTo>
                  <a:lnTo>
                    <a:pt x="624" y="7513"/>
                  </a:lnTo>
                  <a:lnTo>
                    <a:pt x="563" y="7252"/>
                  </a:lnTo>
                  <a:lnTo>
                    <a:pt x="523" y="6970"/>
                  </a:lnTo>
                  <a:lnTo>
                    <a:pt x="483" y="6689"/>
                  </a:lnTo>
                  <a:lnTo>
                    <a:pt x="463" y="6428"/>
                  </a:lnTo>
                  <a:lnTo>
                    <a:pt x="463" y="6147"/>
                  </a:lnTo>
                  <a:lnTo>
                    <a:pt x="463" y="5866"/>
                  </a:lnTo>
                  <a:lnTo>
                    <a:pt x="483" y="5584"/>
                  </a:lnTo>
                  <a:lnTo>
                    <a:pt x="523" y="5303"/>
                  </a:lnTo>
                  <a:lnTo>
                    <a:pt x="583" y="5022"/>
                  </a:lnTo>
                  <a:lnTo>
                    <a:pt x="644" y="4741"/>
                  </a:lnTo>
                  <a:lnTo>
                    <a:pt x="724" y="4479"/>
                  </a:lnTo>
                  <a:lnTo>
                    <a:pt x="804" y="4198"/>
                  </a:lnTo>
                  <a:lnTo>
                    <a:pt x="905" y="3937"/>
                  </a:lnTo>
                  <a:lnTo>
                    <a:pt x="1025" y="3696"/>
                  </a:lnTo>
                  <a:lnTo>
                    <a:pt x="1146" y="3435"/>
                  </a:lnTo>
                  <a:lnTo>
                    <a:pt x="1286" y="3194"/>
                  </a:lnTo>
                  <a:lnTo>
                    <a:pt x="1427" y="2973"/>
                  </a:lnTo>
                  <a:lnTo>
                    <a:pt x="1588" y="2752"/>
                  </a:lnTo>
                  <a:lnTo>
                    <a:pt x="1769" y="2531"/>
                  </a:lnTo>
                  <a:lnTo>
                    <a:pt x="1949" y="2310"/>
                  </a:lnTo>
                  <a:lnTo>
                    <a:pt x="2150" y="2109"/>
                  </a:lnTo>
                  <a:lnTo>
                    <a:pt x="2351" y="1928"/>
                  </a:lnTo>
                  <a:lnTo>
                    <a:pt x="2552" y="1748"/>
                  </a:lnTo>
                  <a:lnTo>
                    <a:pt x="2793" y="1567"/>
                  </a:lnTo>
                  <a:lnTo>
                    <a:pt x="3014" y="1406"/>
                  </a:lnTo>
                  <a:lnTo>
                    <a:pt x="3376" y="1185"/>
                  </a:lnTo>
                  <a:lnTo>
                    <a:pt x="3757" y="1004"/>
                  </a:lnTo>
                  <a:lnTo>
                    <a:pt x="4139" y="844"/>
                  </a:lnTo>
                  <a:lnTo>
                    <a:pt x="4520" y="703"/>
                  </a:lnTo>
                  <a:lnTo>
                    <a:pt x="4922" y="603"/>
                  </a:lnTo>
                  <a:lnTo>
                    <a:pt x="5324" y="522"/>
                  </a:lnTo>
                  <a:lnTo>
                    <a:pt x="5726" y="482"/>
                  </a:lnTo>
                  <a:lnTo>
                    <a:pt x="6148" y="462"/>
                  </a:lnTo>
                  <a:close/>
                  <a:moveTo>
                    <a:pt x="6188" y="0"/>
                  </a:moveTo>
                  <a:lnTo>
                    <a:pt x="5886" y="20"/>
                  </a:lnTo>
                  <a:lnTo>
                    <a:pt x="5585" y="40"/>
                  </a:lnTo>
                  <a:lnTo>
                    <a:pt x="5284" y="60"/>
                  </a:lnTo>
                  <a:lnTo>
                    <a:pt x="4982" y="121"/>
                  </a:lnTo>
                  <a:lnTo>
                    <a:pt x="4701" y="181"/>
                  </a:lnTo>
                  <a:lnTo>
                    <a:pt x="4400" y="261"/>
                  </a:lnTo>
                  <a:lnTo>
                    <a:pt x="4119" y="362"/>
                  </a:lnTo>
                  <a:lnTo>
                    <a:pt x="3838" y="462"/>
                  </a:lnTo>
                  <a:lnTo>
                    <a:pt x="3556" y="583"/>
                  </a:lnTo>
                  <a:lnTo>
                    <a:pt x="3295" y="723"/>
                  </a:lnTo>
                  <a:lnTo>
                    <a:pt x="3034" y="864"/>
                  </a:lnTo>
                  <a:lnTo>
                    <a:pt x="2773" y="1024"/>
                  </a:lnTo>
                  <a:lnTo>
                    <a:pt x="2512" y="1205"/>
                  </a:lnTo>
                  <a:lnTo>
                    <a:pt x="2271" y="1386"/>
                  </a:lnTo>
                  <a:lnTo>
                    <a:pt x="2050" y="1587"/>
                  </a:lnTo>
                  <a:lnTo>
                    <a:pt x="1829" y="1788"/>
                  </a:lnTo>
                  <a:lnTo>
                    <a:pt x="1608" y="2009"/>
                  </a:lnTo>
                  <a:lnTo>
                    <a:pt x="1427" y="2230"/>
                  </a:lnTo>
                  <a:lnTo>
                    <a:pt x="1226" y="2471"/>
                  </a:lnTo>
                  <a:lnTo>
                    <a:pt x="1065" y="2712"/>
                  </a:lnTo>
                  <a:lnTo>
                    <a:pt x="905" y="2973"/>
                  </a:lnTo>
                  <a:lnTo>
                    <a:pt x="744" y="3234"/>
                  </a:lnTo>
                  <a:lnTo>
                    <a:pt x="624" y="3495"/>
                  </a:lnTo>
                  <a:lnTo>
                    <a:pt x="483" y="3776"/>
                  </a:lnTo>
                  <a:lnTo>
                    <a:pt x="383" y="4058"/>
                  </a:lnTo>
                  <a:lnTo>
                    <a:pt x="282" y="4339"/>
                  </a:lnTo>
                  <a:lnTo>
                    <a:pt x="202" y="4640"/>
                  </a:lnTo>
                  <a:lnTo>
                    <a:pt x="141" y="4921"/>
                  </a:lnTo>
                  <a:lnTo>
                    <a:pt x="81" y="5223"/>
                  </a:lnTo>
                  <a:lnTo>
                    <a:pt x="41" y="5544"/>
                  </a:lnTo>
                  <a:lnTo>
                    <a:pt x="21" y="5845"/>
                  </a:lnTo>
                  <a:lnTo>
                    <a:pt x="1" y="6147"/>
                  </a:lnTo>
                  <a:lnTo>
                    <a:pt x="21" y="6448"/>
                  </a:lnTo>
                  <a:lnTo>
                    <a:pt x="41" y="6729"/>
                  </a:lnTo>
                  <a:lnTo>
                    <a:pt x="61" y="7031"/>
                  </a:lnTo>
                  <a:lnTo>
                    <a:pt x="121" y="7332"/>
                  </a:lnTo>
                  <a:lnTo>
                    <a:pt x="182" y="7613"/>
                  </a:lnTo>
                  <a:lnTo>
                    <a:pt x="262" y="7914"/>
                  </a:lnTo>
                  <a:lnTo>
                    <a:pt x="362" y="8196"/>
                  </a:lnTo>
                  <a:lnTo>
                    <a:pt x="463" y="8477"/>
                  </a:lnTo>
                  <a:lnTo>
                    <a:pt x="583" y="8758"/>
                  </a:lnTo>
                  <a:lnTo>
                    <a:pt x="724" y="9019"/>
                  </a:lnTo>
                  <a:lnTo>
                    <a:pt x="865" y="9300"/>
                  </a:lnTo>
                  <a:lnTo>
                    <a:pt x="1025" y="9541"/>
                  </a:lnTo>
                  <a:lnTo>
                    <a:pt x="1266" y="9883"/>
                  </a:lnTo>
                  <a:lnTo>
                    <a:pt x="1507" y="10184"/>
                  </a:lnTo>
                  <a:lnTo>
                    <a:pt x="1769" y="10465"/>
                  </a:lnTo>
                  <a:lnTo>
                    <a:pt x="2050" y="10727"/>
                  </a:lnTo>
                  <a:lnTo>
                    <a:pt x="2351" y="10988"/>
                  </a:lnTo>
                  <a:lnTo>
                    <a:pt x="2652" y="11209"/>
                  </a:lnTo>
                  <a:lnTo>
                    <a:pt x="2974" y="11410"/>
                  </a:lnTo>
                  <a:lnTo>
                    <a:pt x="3295" y="11590"/>
                  </a:lnTo>
                  <a:lnTo>
                    <a:pt x="3637" y="11771"/>
                  </a:lnTo>
                  <a:lnTo>
                    <a:pt x="3978" y="11912"/>
                  </a:lnTo>
                  <a:lnTo>
                    <a:pt x="4340" y="12032"/>
                  </a:lnTo>
                  <a:lnTo>
                    <a:pt x="4681" y="12133"/>
                  </a:lnTo>
                  <a:lnTo>
                    <a:pt x="5063" y="12213"/>
                  </a:lnTo>
                  <a:lnTo>
                    <a:pt x="5424" y="12253"/>
                  </a:lnTo>
                  <a:lnTo>
                    <a:pt x="5786" y="12293"/>
                  </a:lnTo>
                  <a:lnTo>
                    <a:pt x="6168" y="12314"/>
                  </a:lnTo>
                  <a:lnTo>
                    <a:pt x="6610" y="12293"/>
                  </a:lnTo>
                  <a:lnTo>
                    <a:pt x="7051" y="12253"/>
                  </a:lnTo>
                  <a:lnTo>
                    <a:pt x="7473" y="12173"/>
                  </a:lnTo>
                  <a:lnTo>
                    <a:pt x="7915" y="12052"/>
                  </a:lnTo>
                  <a:lnTo>
                    <a:pt x="8337" y="11912"/>
                  </a:lnTo>
                  <a:lnTo>
                    <a:pt x="8739" y="11731"/>
                  </a:lnTo>
                  <a:lnTo>
                    <a:pt x="9161" y="11530"/>
                  </a:lnTo>
                  <a:lnTo>
                    <a:pt x="9542" y="11289"/>
                  </a:lnTo>
                  <a:lnTo>
                    <a:pt x="9803" y="11108"/>
                  </a:lnTo>
                  <a:lnTo>
                    <a:pt x="10044" y="10927"/>
                  </a:lnTo>
                  <a:lnTo>
                    <a:pt x="10265" y="10727"/>
                  </a:lnTo>
                  <a:lnTo>
                    <a:pt x="10486" y="10526"/>
                  </a:lnTo>
                  <a:lnTo>
                    <a:pt x="10707" y="10305"/>
                  </a:lnTo>
                  <a:lnTo>
                    <a:pt x="10908" y="10084"/>
                  </a:lnTo>
                  <a:lnTo>
                    <a:pt x="11089" y="9843"/>
                  </a:lnTo>
                  <a:lnTo>
                    <a:pt x="11250" y="9602"/>
                  </a:lnTo>
                  <a:lnTo>
                    <a:pt x="11410" y="9361"/>
                  </a:lnTo>
                  <a:lnTo>
                    <a:pt x="11571" y="9100"/>
                  </a:lnTo>
                  <a:lnTo>
                    <a:pt x="11712" y="8818"/>
                  </a:lnTo>
                  <a:lnTo>
                    <a:pt x="11832" y="8557"/>
                  </a:lnTo>
                  <a:lnTo>
                    <a:pt x="11933" y="8276"/>
                  </a:lnTo>
                  <a:lnTo>
                    <a:pt x="12033" y="7975"/>
                  </a:lnTo>
                  <a:lnTo>
                    <a:pt x="12113" y="7693"/>
                  </a:lnTo>
                  <a:lnTo>
                    <a:pt x="12194" y="7392"/>
                  </a:lnTo>
                  <a:lnTo>
                    <a:pt x="12234" y="7091"/>
                  </a:lnTo>
                  <a:lnTo>
                    <a:pt x="12274" y="6790"/>
                  </a:lnTo>
                  <a:lnTo>
                    <a:pt x="12294" y="6488"/>
                  </a:lnTo>
                  <a:lnTo>
                    <a:pt x="12314" y="6187"/>
                  </a:lnTo>
                  <a:lnTo>
                    <a:pt x="12314" y="5886"/>
                  </a:lnTo>
                  <a:lnTo>
                    <a:pt x="12294" y="5584"/>
                  </a:lnTo>
                  <a:lnTo>
                    <a:pt x="12254" y="5283"/>
                  </a:lnTo>
                  <a:lnTo>
                    <a:pt x="12194" y="4982"/>
                  </a:lnTo>
                  <a:lnTo>
                    <a:pt x="12134" y="4700"/>
                  </a:lnTo>
                  <a:lnTo>
                    <a:pt x="12053" y="4399"/>
                  </a:lnTo>
                  <a:lnTo>
                    <a:pt x="11973" y="4118"/>
                  </a:lnTo>
                  <a:lnTo>
                    <a:pt x="11852" y="3837"/>
                  </a:lnTo>
                  <a:lnTo>
                    <a:pt x="11732" y="3576"/>
                  </a:lnTo>
                  <a:lnTo>
                    <a:pt x="11611" y="3294"/>
                  </a:lnTo>
                  <a:lnTo>
                    <a:pt x="11451" y="3033"/>
                  </a:lnTo>
                  <a:lnTo>
                    <a:pt x="11290" y="2772"/>
                  </a:lnTo>
                  <a:lnTo>
                    <a:pt x="11109" y="2511"/>
                  </a:lnTo>
                  <a:lnTo>
                    <a:pt x="10928" y="2270"/>
                  </a:lnTo>
                  <a:lnTo>
                    <a:pt x="10727" y="2049"/>
                  </a:lnTo>
                  <a:lnTo>
                    <a:pt x="10527" y="1828"/>
                  </a:lnTo>
                  <a:lnTo>
                    <a:pt x="10306" y="1607"/>
                  </a:lnTo>
                  <a:lnTo>
                    <a:pt x="10085" y="1426"/>
                  </a:lnTo>
                  <a:lnTo>
                    <a:pt x="9844" y="1225"/>
                  </a:lnTo>
                  <a:lnTo>
                    <a:pt x="9603" y="1065"/>
                  </a:lnTo>
                  <a:lnTo>
                    <a:pt x="9341" y="904"/>
                  </a:lnTo>
                  <a:lnTo>
                    <a:pt x="9100" y="743"/>
                  </a:lnTo>
                  <a:lnTo>
                    <a:pt x="8819" y="623"/>
                  </a:lnTo>
                  <a:lnTo>
                    <a:pt x="8558" y="482"/>
                  </a:lnTo>
                  <a:lnTo>
                    <a:pt x="8277" y="382"/>
                  </a:lnTo>
                  <a:lnTo>
                    <a:pt x="7975" y="281"/>
                  </a:lnTo>
                  <a:lnTo>
                    <a:pt x="7694" y="201"/>
                  </a:lnTo>
                  <a:lnTo>
                    <a:pt x="7393" y="141"/>
                  </a:lnTo>
                  <a:lnTo>
                    <a:pt x="7092" y="80"/>
                  </a:lnTo>
                  <a:lnTo>
                    <a:pt x="6790" y="40"/>
                  </a:lnTo>
                  <a:lnTo>
                    <a:pt x="6489" y="20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3592050" y="4463975"/>
              <a:ext cx="329950" cy="326425"/>
            </a:xfrm>
            <a:custGeom>
              <a:avLst/>
              <a:gdLst/>
              <a:ahLst/>
              <a:cxnLst/>
              <a:rect l="l" t="t" r="r" b="b"/>
              <a:pathLst>
                <a:path w="13198" h="13057" extrusionOk="0">
                  <a:moveTo>
                    <a:pt x="6649" y="3736"/>
                  </a:moveTo>
                  <a:lnTo>
                    <a:pt x="6930" y="3756"/>
                  </a:lnTo>
                  <a:lnTo>
                    <a:pt x="7211" y="3797"/>
                  </a:lnTo>
                  <a:lnTo>
                    <a:pt x="7473" y="3877"/>
                  </a:lnTo>
                  <a:lnTo>
                    <a:pt x="7714" y="3977"/>
                  </a:lnTo>
                  <a:lnTo>
                    <a:pt x="7955" y="4098"/>
                  </a:lnTo>
                  <a:lnTo>
                    <a:pt x="8196" y="4238"/>
                  </a:lnTo>
                  <a:lnTo>
                    <a:pt x="8397" y="4399"/>
                  </a:lnTo>
                  <a:lnTo>
                    <a:pt x="8597" y="4580"/>
                  </a:lnTo>
                  <a:lnTo>
                    <a:pt x="8778" y="4781"/>
                  </a:lnTo>
                  <a:lnTo>
                    <a:pt x="8939" y="5002"/>
                  </a:lnTo>
                  <a:lnTo>
                    <a:pt x="9080" y="5243"/>
                  </a:lnTo>
                  <a:lnTo>
                    <a:pt x="9180" y="5484"/>
                  </a:lnTo>
                  <a:lnTo>
                    <a:pt x="9280" y="5745"/>
                  </a:lnTo>
                  <a:lnTo>
                    <a:pt x="9341" y="6026"/>
                  </a:lnTo>
                  <a:lnTo>
                    <a:pt x="9381" y="6307"/>
                  </a:lnTo>
                  <a:lnTo>
                    <a:pt x="9381" y="6589"/>
                  </a:lnTo>
                  <a:lnTo>
                    <a:pt x="9361" y="6870"/>
                  </a:lnTo>
                  <a:lnTo>
                    <a:pt x="9321" y="7131"/>
                  </a:lnTo>
                  <a:lnTo>
                    <a:pt x="9240" y="7392"/>
                  </a:lnTo>
                  <a:lnTo>
                    <a:pt x="9160" y="7653"/>
                  </a:lnTo>
                  <a:lnTo>
                    <a:pt x="9039" y="7894"/>
                  </a:lnTo>
                  <a:lnTo>
                    <a:pt x="8899" y="8115"/>
                  </a:lnTo>
                  <a:lnTo>
                    <a:pt x="8718" y="8336"/>
                  </a:lnTo>
                  <a:lnTo>
                    <a:pt x="8537" y="8537"/>
                  </a:lnTo>
                  <a:lnTo>
                    <a:pt x="8336" y="8698"/>
                  </a:lnTo>
                  <a:lnTo>
                    <a:pt x="8115" y="8859"/>
                  </a:lnTo>
                  <a:lnTo>
                    <a:pt x="7894" y="8999"/>
                  </a:lnTo>
                  <a:lnTo>
                    <a:pt x="7653" y="9120"/>
                  </a:lnTo>
                  <a:lnTo>
                    <a:pt x="7392" y="9200"/>
                  </a:lnTo>
                  <a:lnTo>
                    <a:pt x="7111" y="9280"/>
                  </a:lnTo>
                  <a:lnTo>
                    <a:pt x="6830" y="9300"/>
                  </a:lnTo>
                  <a:lnTo>
                    <a:pt x="6549" y="9321"/>
                  </a:lnTo>
                  <a:lnTo>
                    <a:pt x="6267" y="9300"/>
                  </a:lnTo>
                  <a:lnTo>
                    <a:pt x="5986" y="9260"/>
                  </a:lnTo>
                  <a:lnTo>
                    <a:pt x="5725" y="9180"/>
                  </a:lnTo>
                  <a:lnTo>
                    <a:pt x="5484" y="9079"/>
                  </a:lnTo>
                  <a:lnTo>
                    <a:pt x="5243" y="8959"/>
                  </a:lnTo>
                  <a:lnTo>
                    <a:pt x="5002" y="8818"/>
                  </a:lnTo>
                  <a:lnTo>
                    <a:pt x="4801" y="8658"/>
                  </a:lnTo>
                  <a:lnTo>
                    <a:pt x="4600" y="8477"/>
                  </a:lnTo>
                  <a:lnTo>
                    <a:pt x="4419" y="8276"/>
                  </a:lnTo>
                  <a:lnTo>
                    <a:pt x="4259" y="8055"/>
                  </a:lnTo>
                  <a:lnTo>
                    <a:pt x="4118" y="7814"/>
                  </a:lnTo>
                  <a:lnTo>
                    <a:pt x="4018" y="7573"/>
                  </a:lnTo>
                  <a:lnTo>
                    <a:pt x="3917" y="7312"/>
                  </a:lnTo>
                  <a:lnTo>
                    <a:pt x="3857" y="7051"/>
                  </a:lnTo>
                  <a:lnTo>
                    <a:pt x="3817" y="6749"/>
                  </a:lnTo>
                  <a:lnTo>
                    <a:pt x="3817" y="6468"/>
                  </a:lnTo>
                  <a:lnTo>
                    <a:pt x="3837" y="6187"/>
                  </a:lnTo>
                  <a:lnTo>
                    <a:pt x="3877" y="5926"/>
                  </a:lnTo>
                  <a:lnTo>
                    <a:pt x="3957" y="5665"/>
                  </a:lnTo>
                  <a:lnTo>
                    <a:pt x="4038" y="5404"/>
                  </a:lnTo>
                  <a:lnTo>
                    <a:pt x="4158" y="5162"/>
                  </a:lnTo>
                  <a:lnTo>
                    <a:pt x="4299" y="4942"/>
                  </a:lnTo>
                  <a:lnTo>
                    <a:pt x="4480" y="4721"/>
                  </a:lnTo>
                  <a:lnTo>
                    <a:pt x="4660" y="4540"/>
                  </a:lnTo>
                  <a:lnTo>
                    <a:pt x="4861" y="4359"/>
                  </a:lnTo>
                  <a:lnTo>
                    <a:pt x="5062" y="4198"/>
                  </a:lnTo>
                  <a:lnTo>
                    <a:pt x="5303" y="4058"/>
                  </a:lnTo>
                  <a:lnTo>
                    <a:pt x="5544" y="3937"/>
                  </a:lnTo>
                  <a:lnTo>
                    <a:pt x="5805" y="3857"/>
                  </a:lnTo>
                  <a:lnTo>
                    <a:pt x="6087" y="3797"/>
                  </a:lnTo>
                  <a:lnTo>
                    <a:pt x="6368" y="3756"/>
                  </a:lnTo>
                  <a:lnTo>
                    <a:pt x="6649" y="3736"/>
                  </a:lnTo>
                  <a:close/>
                  <a:moveTo>
                    <a:pt x="7473" y="0"/>
                  </a:moveTo>
                  <a:lnTo>
                    <a:pt x="6709" y="904"/>
                  </a:lnTo>
                  <a:lnTo>
                    <a:pt x="6428" y="904"/>
                  </a:lnTo>
                  <a:lnTo>
                    <a:pt x="6127" y="924"/>
                  </a:lnTo>
                  <a:lnTo>
                    <a:pt x="5846" y="944"/>
                  </a:lnTo>
                  <a:lnTo>
                    <a:pt x="5564" y="984"/>
                  </a:lnTo>
                  <a:lnTo>
                    <a:pt x="4660" y="221"/>
                  </a:lnTo>
                  <a:lnTo>
                    <a:pt x="4359" y="342"/>
                  </a:lnTo>
                  <a:lnTo>
                    <a:pt x="4058" y="442"/>
                  </a:lnTo>
                  <a:lnTo>
                    <a:pt x="3756" y="583"/>
                  </a:lnTo>
                  <a:lnTo>
                    <a:pt x="3475" y="723"/>
                  </a:lnTo>
                  <a:lnTo>
                    <a:pt x="3375" y="1908"/>
                  </a:lnTo>
                  <a:lnTo>
                    <a:pt x="3154" y="2089"/>
                  </a:lnTo>
                  <a:lnTo>
                    <a:pt x="2933" y="2270"/>
                  </a:lnTo>
                  <a:lnTo>
                    <a:pt x="2712" y="2451"/>
                  </a:lnTo>
                  <a:lnTo>
                    <a:pt x="2511" y="2652"/>
                  </a:lnTo>
                  <a:lnTo>
                    <a:pt x="1326" y="2571"/>
                  </a:lnTo>
                  <a:lnTo>
                    <a:pt x="1145" y="2832"/>
                  </a:lnTo>
                  <a:lnTo>
                    <a:pt x="964" y="3114"/>
                  </a:lnTo>
                  <a:lnTo>
                    <a:pt x="804" y="3395"/>
                  </a:lnTo>
                  <a:lnTo>
                    <a:pt x="663" y="3676"/>
                  </a:lnTo>
                  <a:lnTo>
                    <a:pt x="1286" y="4680"/>
                  </a:lnTo>
                  <a:lnTo>
                    <a:pt x="1185" y="4962"/>
                  </a:lnTo>
                  <a:lnTo>
                    <a:pt x="1125" y="5243"/>
                  </a:lnTo>
                  <a:lnTo>
                    <a:pt x="1065" y="5504"/>
                  </a:lnTo>
                  <a:lnTo>
                    <a:pt x="1025" y="5805"/>
                  </a:lnTo>
                  <a:lnTo>
                    <a:pt x="0" y="6428"/>
                  </a:lnTo>
                  <a:lnTo>
                    <a:pt x="0" y="6749"/>
                  </a:lnTo>
                  <a:lnTo>
                    <a:pt x="20" y="7071"/>
                  </a:lnTo>
                  <a:lnTo>
                    <a:pt x="60" y="7392"/>
                  </a:lnTo>
                  <a:lnTo>
                    <a:pt x="121" y="7714"/>
                  </a:lnTo>
                  <a:lnTo>
                    <a:pt x="1205" y="8176"/>
                  </a:lnTo>
                  <a:lnTo>
                    <a:pt x="1306" y="8437"/>
                  </a:lnTo>
                  <a:lnTo>
                    <a:pt x="1406" y="8698"/>
                  </a:lnTo>
                  <a:lnTo>
                    <a:pt x="1527" y="8959"/>
                  </a:lnTo>
                  <a:lnTo>
                    <a:pt x="1647" y="9220"/>
                  </a:lnTo>
                  <a:lnTo>
                    <a:pt x="1205" y="10305"/>
                  </a:lnTo>
                  <a:lnTo>
                    <a:pt x="1406" y="10586"/>
                  </a:lnTo>
                  <a:lnTo>
                    <a:pt x="1607" y="10827"/>
                  </a:lnTo>
                  <a:lnTo>
                    <a:pt x="1828" y="11068"/>
                  </a:lnTo>
                  <a:lnTo>
                    <a:pt x="2049" y="11289"/>
                  </a:lnTo>
                  <a:lnTo>
                    <a:pt x="3214" y="11028"/>
                  </a:lnTo>
                  <a:lnTo>
                    <a:pt x="3435" y="11189"/>
                  </a:lnTo>
                  <a:lnTo>
                    <a:pt x="3676" y="11329"/>
                  </a:lnTo>
                  <a:lnTo>
                    <a:pt x="3917" y="11470"/>
                  </a:lnTo>
                  <a:lnTo>
                    <a:pt x="4178" y="11610"/>
                  </a:lnTo>
                  <a:lnTo>
                    <a:pt x="4460" y="12755"/>
                  </a:lnTo>
                  <a:lnTo>
                    <a:pt x="4761" y="12856"/>
                  </a:lnTo>
                  <a:lnTo>
                    <a:pt x="5082" y="12936"/>
                  </a:lnTo>
                  <a:lnTo>
                    <a:pt x="5404" y="13017"/>
                  </a:lnTo>
                  <a:lnTo>
                    <a:pt x="5725" y="13057"/>
                  </a:lnTo>
                  <a:lnTo>
                    <a:pt x="6488" y="12153"/>
                  </a:lnTo>
                  <a:lnTo>
                    <a:pt x="6770" y="12153"/>
                  </a:lnTo>
                  <a:lnTo>
                    <a:pt x="7071" y="12133"/>
                  </a:lnTo>
                  <a:lnTo>
                    <a:pt x="7352" y="12113"/>
                  </a:lnTo>
                  <a:lnTo>
                    <a:pt x="7633" y="12072"/>
                  </a:lnTo>
                  <a:lnTo>
                    <a:pt x="8537" y="12836"/>
                  </a:lnTo>
                  <a:lnTo>
                    <a:pt x="8839" y="12735"/>
                  </a:lnTo>
                  <a:lnTo>
                    <a:pt x="9140" y="12615"/>
                  </a:lnTo>
                  <a:lnTo>
                    <a:pt x="9441" y="12474"/>
                  </a:lnTo>
                  <a:lnTo>
                    <a:pt x="9722" y="12334"/>
                  </a:lnTo>
                  <a:lnTo>
                    <a:pt x="9823" y="11148"/>
                  </a:lnTo>
                  <a:lnTo>
                    <a:pt x="10044" y="10968"/>
                  </a:lnTo>
                  <a:lnTo>
                    <a:pt x="10265" y="10787"/>
                  </a:lnTo>
                  <a:lnTo>
                    <a:pt x="10486" y="10606"/>
                  </a:lnTo>
                  <a:lnTo>
                    <a:pt x="10687" y="10405"/>
                  </a:lnTo>
                  <a:lnTo>
                    <a:pt x="11872" y="10486"/>
                  </a:lnTo>
                  <a:lnTo>
                    <a:pt x="12052" y="10224"/>
                  </a:lnTo>
                  <a:lnTo>
                    <a:pt x="12233" y="9943"/>
                  </a:lnTo>
                  <a:lnTo>
                    <a:pt x="12394" y="9662"/>
                  </a:lnTo>
                  <a:lnTo>
                    <a:pt x="12535" y="9381"/>
                  </a:lnTo>
                  <a:lnTo>
                    <a:pt x="11912" y="8376"/>
                  </a:lnTo>
                  <a:lnTo>
                    <a:pt x="12012" y="8095"/>
                  </a:lnTo>
                  <a:lnTo>
                    <a:pt x="12073" y="7834"/>
                  </a:lnTo>
                  <a:lnTo>
                    <a:pt x="12133" y="7553"/>
                  </a:lnTo>
                  <a:lnTo>
                    <a:pt x="12173" y="7252"/>
                  </a:lnTo>
                  <a:lnTo>
                    <a:pt x="13197" y="6629"/>
                  </a:lnTo>
                  <a:lnTo>
                    <a:pt x="13197" y="6307"/>
                  </a:lnTo>
                  <a:lnTo>
                    <a:pt x="13177" y="5986"/>
                  </a:lnTo>
                  <a:lnTo>
                    <a:pt x="13137" y="5665"/>
                  </a:lnTo>
                  <a:lnTo>
                    <a:pt x="13077" y="5343"/>
                  </a:lnTo>
                  <a:lnTo>
                    <a:pt x="11992" y="4901"/>
                  </a:lnTo>
                  <a:lnTo>
                    <a:pt x="11892" y="4620"/>
                  </a:lnTo>
                  <a:lnTo>
                    <a:pt x="11791" y="4359"/>
                  </a:lnTo>
                  <a:lnTo>
                    <a:pt x="11671" y="4098"/>
                  </a:lnTo>
                  <a:lnTo>
                    <a:pt x="11550" y="3837"/>
                  </a:lnTo>
                  <a:lnTo>
                    <a:pt x="11992" y="2752"/>
                  </a:lnTo>
                  <a:lnTo>
                    <a:pt x="11791" y="2491"/>
                  </a:lnTo>
                  <a:lnTo>
                    <a:pt x="11590" y="2230"/>
                  </a:lnTo>
                  <a:lnTo>
                    <a:pt x="11370" y="1989"/>
                  </a:lnTo>
                  <a:lnTo>
                    <a:pt x="11149" y="1768"/>
                  </a:lnTo>
                  <a:lnTo>
                    <a:pt x="9984" y="2049"/>
                  </a:lnTo>
                  <a:lnTo>
                    <a:pt x="9763" y="1868"/>
                  </a:lnTo>
                  <a:lnTo>
                    <a:pt x="9521" y="1728"/>
                  </a:lnTo>
                  <a:lnTo>
                    <a:pt x="9280" y="1587"/>
                  </a:lnTo>
                  <a:lnTo>
                    <a:pt x="9019" y="1446"/>
                  </a:lnTo>
                  <a:lnTo>
                    <a:pt x="8738" y="301"/>
                  </a:lnTo>
                  <a:lnTo>
                    <a:pt x="8437" y="201"/>
                  </a:lnTo>
                  <a:lnTo>
                    <a:pt x="8115" y="121"/>
                  </a:lnTo>
                  <a:lnTo>
                    <a:pt x="7794" y="40"/>
                  </a:lnTo>
                  <a:lnTo>
                    <a:pt x="7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3659825" y="4529750"/>
              <a:ext cx="194375" cy="194875"/>
            </a:xfrm>
            <a:custGeom>
              <a:avLst/>
              <a:gdLst/>
              <a:ahLst/>
              <a:cxnLst/>
              <a:rect l="l" t="t" r="r" b="b"/>
              <a:pathLst>
                <a:path w="7775" h="7795" extrusionOk="0">
                  <a:moveTo>
                    <a:pt x="3938" y="462"/>
                  </a:moveTo>
                  <a:lnTo>
                    <a:pt x="4280" y="483"/>
                  </a:lnTo>
                  <a:lnTo>
                    <a:pt x="4621" y="543"/>
                  </a:lnTo>
                  <a:lnTo>
                    <a:pt x="4942" y="623"/>
                  </a:lnTo>
                  <a:lnTo>
                    <a:pt x="5244" y="744"/>
                  </a:lnTo>
                  <a:lnTo>
                    <a:pt x="5545" y="884"/>
                  </a:lnTo>
                  <a:lnTo>
                    <a:pt x="5846" y="1065"/>
                  </a:lnTo>
                  <a:lnTo>
                    <a:pt x="6107" y="1286"/>
                  </a:lnTo>
                  <a:lnTo>
                    <a:pt x="6369" y="1507"/>
                  </a:lnTo>
                  <a:lnTo>
                    <a:pt x="6590" y="1768"/>
                  </a:lnTo>
                  <a:lnTo>
                    <a:pt x="6770" y="2029"/>
                  </a:lnTo>
                  <a:lnTo>
                    <a:pt x="6951" y="2331"/>
                  </a:lnTo>
                  <a:lnTo>
                    <a:pt x="7092" y="2632"/>
                  </a:lnTo>
                  <a:lnTo>
                    <a:pt x="7192" y="2953"/>
                  </a:lnTo>
                  <a:lnTo>
                    <a:pt x="7273" y="3275"/>
                  </a:lnTo>
                  <a:lnTo>
                    <a:pt x="7313" y="3616"/>
                  </a:lnTo>
                  <a:lnTo>
                    <a:pt x="7333" y="3958"/>
                  </a:lnTo>
                  <a:lnTo>
                    <a:pt x="7293" y="4299"/>
                  </a:lnTo>
                  <a:lnTo>
                    <a:pt x="7252" y="4621"/>
                  </a:lnTo>
                  <a:lnTo>
                    <a:pt x="7172" y="4942"/>
                  </a:lnTo>
                  <a:lnTo>
                    <a:pt x="7052" y="5263"/>
                  </a:lnTo>
                  <a:lnTo>
                    <a:pt x="6891" y="5565"/>
                  </a:lnTo>
                  <a:lnTo>
                    <a:pt x="6710" y="5846"/>
                  </a:lnTo>
                  <a:lnTo>
                    <a:pt x="6509" y="6127"/>
                  </a:lnTo>
                  <a:lnTo>
                    <a:pt x="6268" y="6368"/>
                  </a:lnTo>
                  <a:lnTo>
                    <a:pt x="6027" y="6589"/>
                  </a:lnTo>
                  <a:lnTo>
                    <a:pt x="5746" y="6790"/>
                  </a:lnTo>
                  <a:lnTo>
                    <a:pt x="5465" y="6951"/>
                  </a:lnTo>
                  <a:lnTo>
                    <a:pt x="5163" y="7091"/>
                  </a:lnTo>
                  <a:lnTo>
                    <a:pt x="4842" y="7212"/>
                  </a:lnTo>
                  <a:lnTo>
                    <a:pt x="4500" y="7272"/>
                  </a:lnTo>
                  <a:lnTo>
                    <a:pt x="4179" y="7332"/>
                  </a:lnTo>
                  <a:lnTo>
                    <a:pt x="3838" y="7332"/>
                  </a:lnTo>
                  <a:lnTo>
                    <a:pt x="3496" y="7312"/>
                  </a:lnTo>
                  <a:lnTo>
                    <a:pt x="3155" y="7252"/>
                  </a:lnTo>
                  <a:lnTo>
                    <a:pt x="2833" y="7172"/>
                  </a:lnTo>
                  <a:lnTo>
                    <a:pt x="2532" y="7051"/>
                  </a:lnTo>
                  <a:lnTo>
                    <a:pt x="2231" y="6910"/>
                  </a:lnTo>
                  <a:lnTo>
                    <a:pt x="1929" y="6730"/>
                  </a:lnTo>
                  <a:lnTo>
                    <a:pt x="1668" y="6529"/>
                  </a:lnTo>
                  <a:lnTo>
                    <a:pt x="1407" y="6288"/>
                  </a:lnTo>
                  <a:lnTo>
                    <a:pt x="1186" y="6027"/>
                  </a:lnTo>
                  <a:lnTo>
                    <a:pt x="1005" y="5766"/>
                  </a:lnTo>
                  <a:lnTo>
                    <a:pt x="825" y="5464"/>
                  </a:lnTo>
                  <a:lnTo>
                    <a:pt x="684" y="5163"/>
                  </a:lnTo>
                  <a:lnTo>
                    <a:pt x="583" y="4842"/>
                  </a:lnTo>
                  <a:lnTo>
                    <a:pt x="503" y="4520"/>
                  </a:lnTo>
                  <a:lnTo>
                    <a:pt x="463" y="4179"/>
                  </a:lnTo>
                  <a:lnTo>
                    <a:pt x="443" y="3837"/>
                  </a:lnTo>
                  <a:lnTo>
                    <a:pt x="463" y="3496"/>
                  </a:lnTo>
                  <a:lnTo>
                    <a:pt x="523" y="3174"/>
                  </a:lnTo>
                  <a:lnTo>
                    <a:pt x="604" y="2853"/>
                  </a:lnTo>
                  <a:lnTo>
                    <a:pt x="724" y="2531"/>
                  </a:lnTo>
                  <a:lnTo>
                    <a:pt x="885" y="2230"/>
                  </a:lnTo>
                  <a:lnTo>
                    <a:pt x="1066" y="1949"/>
                  </a:lnTo>
                  <a:lnTo>
                    <a:pt x="1266" y="1668"/>
                  </a:lnTo>
                  <a:lnTo>
                    <a:pt x="1507" y="1427"/>
                  </a:lnTo>
                  <a:lnTo>
                    <a:pt x="1749" y="1206"/>
                  </a:lnTo>
                  <a:lnTo>
                    <a:pt x="2030" y="1005"/>
                  </a:lnTo>
                  <a:lnTo>
                    <a:pt x="2311" y="844"/>
                  </a:lnTo>
                  <a:lnTo>
                    <a:pt x="2612" y="704"/>
                  </a:lnTo>
                  <a:lnTo>
                    <a:pt x="2934" y="603"/>
                  </a:lnTo>
                  <a:lnTo>
                    <a:pt x="3275" y="523"/>
                  </a:lnTo>
                  <a:lnTo>
                    <a:pt x="3597" y="483"/>
                  </a:lnTo>
                  <a:lnTo>
                    <a:pt x="3938" y="462"/>
                  </a:lnTo>
                  <a:close/>
                  <a:moveTo>
                    <a:pt x="3958" y="0"/>
                  </a:moveTo>
                  <a:lnTo>
                    <a:pt x="3576" y="21"/>
                  </a:lnTo>
                  <a:lnTo>
                    <a:pt x="3175" y="81"/>
                  </a:lnTo>
                  <a:lnTo>
                    <a:pt x="2813" y="161"/>
                  </a:lnTo>
                  <a:lnTo>
                    <a:pt x="2452" y="282"/>
                  </a:lnTo>
                  <a:lnTo>
                    <a:pt x="2110" y="442"/>
                  </a:lnTo>
                  <a:lnTo>
                    <a:pt x="1789" y="623"/>
                  </a:lnTo>
                  <a:lnTo>
                    <a:pt x="1467" y="844"/>
                  </a:lnTo>
                  <a:lnTo>
                    <a:pt x="1186" y="1105"/>
                  </a:lnTo>
                  <a:lnTo>
                    <a:pt x="925" y="1387"/>
                  </a:lnTo>
                  <a:lnTo>
                    <a:pt x="684" y="1688"/>
                  </a:lnTo>
                  <a:lnTo>
                    <a:pt x="483" y="2009"/>
                  </a:lnTo>
                  <a:lnTo>
                    <a:pt x="322" y="2351"/>
                  </a:lnTo>
                  <a:lnTo>
                    <a:pt x="182" y="2712"/>
                  </a:lnTo>
                  <a:lnTo>
                    <a:pt x="81" y="3074"/>
                  </a:lnTo>
                  <a:lnTo>
                    <a:pt x="21" y="3455"/>
                  </a:lnTo>
                  <a:lnTo>
                    <a:pt x="1" y="3837"/>
                  </a:lnTo>
                  <a:lnTo>
                    <a:pt x="1" y="4219"/>
                  </a:lnTo>
                  <a:lnTo>
                    <a:pt x="61" y="4600"/>
                  </a:lnTo>
                  <a:lnTo>
                    <a:pt x="142" y="4982"/>
                  </a:lnTo>
                  <a:lnTo>
                    <a:pt x="262" y="5344"/>
                  </a:lnTo>
                  <a:lnTo>
                    <a:pt x="423" y="5685"/>
                  </a:lnTo>
                  <a:lnTo>
                    <a:pt x="624" y="6007"/>
                  </a:lnTo>
                  <a:lnTo>
                    <a:pt x="845" y="6308"/>
                  </a:lnTo>
                  <a:lnTo>
                    <a:pt x="1086" y="6609"/>
                  </a:lnTo>
                  <a:lnTo>
                    <a:pt x="1367" y="6870"/>
                  </a:lnTo>
                  <a:lnTo>
                    <a:pt x="1648" y="7071"/>
                  </a:lnTo>
                  <a:lnTo>
                    <a:pt x="1929" y="7272"/>
                  </a:lnTo>
                  <a:lnTo>
                    <a:pt x="2231" y="7413"/>
                  </a:lnTo>
                  <a:lnTo>
                    <a:pt x="2552" y="7553"/>
                  </a:lnTo>
                  <a:lnTo>
                    <a:pt x="2873" y="7654"/>
                  </a:lnTo>
                  <a:lnTo>
                    <a:pt x="3195" y="7734"/>
                  </a:lnTo>
                  <a:lnTo>
                    <a:pt x="3536" y="7774"/>
                  </a:lnTo>
                  <a:lnTo>
                    <a:pt x="3878" y="7794"/>
                  </a:lnTo>
                  <a:lnTo>
                    <a:pt x="4199" y="7774"/>
                  </a:lnTo>
                  <a:lnTo>
                    <a:pt x="4601" y="7714"/>
                  </a:lnTo>
                  <a:lnTo>
                    <a:pt x="4983" y="7634"/>
                  </a:lnTo>
                  <a:lnTo>
                    <a:pt x="5344" y="7513"/>
                  </a:lnTo>
                  <a:lnTo>
                    <a:pt x="5686" y="7352"/>
                  </a:lnTo>
                  <a:lnTo>
                    <a:pt x="6007" y="7152"/>
                  </a:lnTo>
                  <a:lnTo>
                    <a:pt x="6328" y="6931"/>
                  </a:lnTo>
                  <a:lnTo>
                    <a:pt x="6590" y="6690"/>
                  </a:lnTo>
                  <a:lnTo>
                    <a:pt x="6851" y="6408"/>
                  </a:lnTo>
                  <a:lnTo>
                    <a:pt x="7092" y="6107"/>
                  </a:lnTo>
                  <a:lnTo>
                    <a:pt x="7273" y="5806"/>
                  </a:lnTo>
                  <a:lnTo>
                    <a:pt x="7453" y="5464"/>
                  </a:lnTo>
                  <a:lnTo>
                    <a:pt x="7594" y="5103"/>
                  </a:lnTo>
                  <a:lnTo>
                    <a:pt x="7694" y="4741"/>
                  </a:lnTo>
                  <a:lnTo>
                    <a:pt x="7755" y="4359"/>
                  </a:lnTo>
                  <a:lnTo>
                    <a:pt x="7775" y="3978"/>
                  </a:lnTo>
                  <a:lnTo>
                    <a:pt x="7755" y="3576"/>
                  </a:lnTo>
                  <a:lnTo>
                    <a:pt x="7714" y="3174"/>
                  </a:lnTo>
                  <a:lnTo>
                    <a:pt x="7614" y="2813"/>
                  </a:lnTo>
                  <a:lnTo>
                    <a:pt x="7493" y="2431"/>
                  </a:lnTo>
                  <a:lnTo>
                    <a:pt x="7333" y="2090"/>
                  </a:lnTo>
                  <a:lnTo>
                    <a:pt x="7152" y="1768"/>
                  </a:lnTo>
                  <a:lnTo>
                    <a:pt x="6931" y="1467"/>
                  </a:lnTo>
                  <a:lnTo>
                    <a:pt x="6670" y="1186"/>
                  </a:lnTo>
                  <a:lnTo>
                    <a:pt x="6409" y="925"/>
                  </a:lnTo>
                  <a:lnTo>
                    <a:pt x="6107" y="704"/>
                  </a:lnTo>
                  <a:lnTo>
                    <a:pt x="5786" y="503"/>
                  </a:lnTo>
                  <a:lnTo>
                    <a:pt x="5445" y="342"/>
                  </a:lnTo>
                  <a:lnTo>
                    <a:pt x="5103" y="201"/>
                  </a:lnTo>
                  <a:lnTo>
                    <a:pt x="4742" y="101"/>
                  </a:lnTo>
                  <a:lnTo>
                    <a:pt x="4360" y="41"/>
                  </a:lnTo>
                  <a:lnTo>
                    <a:pt x="39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4471831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7" name="Google Shape;1337;p26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1338" name="Google Shape;1338;p2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339" name="Google Shape;1339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0" name="Google Shape;1340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1" name="Google Shape;1341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2" name="Google Shape;1342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3" name="Google Shape;1343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4" name="Google Shape;1344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5" name="Google Shape;1345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6" name="Google Shape;1346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7" name="Google Shape;1347;p2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8" name="Google Shape;1348;p2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9" name="Google Shape;1349;p2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0" name="Google Shape;1350;p2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1" name="Google Shape;1351;p2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2" name="Google Shape;1352;p2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3" name="Google Shape;1353;p2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54" name="Google Shape;1354;p2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355" name="Google Shape;1355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6" name="Google Shape;1356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7" name="Google Shape;1357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8" name="Google Shape;1358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9" name="Google Shape;1359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0" name="Google Shape;1360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1" name="Google Shape;1361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2" name="Google Shape;1362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63" name="Google Shape;1363;p26"/>
          <p:cNvGrpSpPr/>
          <p:nvPr/>
        </p:nvGrpSpPr>
        <p:grpSpPr>
          <a:xfrm>
            <a:off x="159382" y="236346"/>
            <a:ext cx="969437" cy="969860"/>
            <a:chOff x="769800" y="2509975"/>
            <a:chExt cx="1145500" cy="1146000"/>
          </a:xfrm>
        </p:grpSpPr>
        <p:sp>
          <p:nvSpPr>
            <p:cNvPr id="1364" name="Google Shape;1364;p26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6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6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6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6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6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6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6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6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6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6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6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" name="Google Shape;1381;p26"/>
          <p:cNvGrpSpPr/>
          <p:nvPr/>
        </p:nvGrpSpPr>
        <p:grpSpPr>
          <a:xfrm>
            <a:off x="1551000" y="452264"/>
            <a:ext cx="6042000" cy="4363911"/>
            <a:chOff x="1551000" y="452264"/>
            <a:chExt cx="6042000" cy="4363911"/>
          </a:xfrm>
        </p:grpSpPr>
        <p:sp>
          <p:nvSpPr>
            <p:cNvPr id="1382" name="Google Shape;1382;p26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rgbClr val="2C3045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83" name="Google Shape;1383;p26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384" name="Google Shape;1384;p26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6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rgbClr val="2D8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86" name="Google Shape;1386;p26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87" name="Google Shape;138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138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89" name="Google Shape;1389;p26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0" name="Google Shape;139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" name="Google Shape;139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92" name="Google Shape;1392;p26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3" name="Google Shape;139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95" name="Google Shape;1395;p26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6" name="Google Shape;1396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98" name="Google Shape;1398;p26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9" name="Google Shape;1399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1400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1" name="Google Shape;1401;p26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2" name="Google Shape;1402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4" name="Google Shape;1404;p26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5" name="Google Shape;1405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7" name="Google Shape;1407;p26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8" name="Google Shape;1408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0" name="Google Shape;1410;p26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1" name="Google Shape;1411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3" name="Google Shape;1413;p26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4" name="Google Shape;1414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6" name="Google Shape;1416;p26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7" name="Google Shape;141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9" name="Google Shape;1419;p26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0" name="Google Shape;142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22" name="Google Shape;1422;p26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3" name="Google Shape;142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425" name="Google Shape;1425;p26"/>
          <p:cNvGrpSpPr/>
          <p:nvPr/>
        </p:nvGrpSpPr>
        <p:grpSpPr>
          <a:xfrm>
            <a:off x="7784950" y="452284"/>
            <a:ext cx="701095" cy="1079022"/>
            <a:chOff x="5120675" y="1937000"/>
            <a:chExt cx="925050" cy="1423700"/>
          </a:xfrm>
        </p:grpSpPr>
        <p:sp>
          <p:nvSpPr>
            <p:cNvPr id="1426" name="Google Shape;1426;p26"/>
            <p:cNvSpPr/>
            <p:nvPr/>
          </p:nvSpPr>
          <p:spPr>
            <a:xfrm>
              <a:off x="5120675" y="1937000"/>
              <a:ext cx="925050" cy="1423700"/>
            </a:xfrm>
            <a:custGeom>
              <a:avLst/>
              <a:gdLst/>
              <a:ahLst/>
              <a:cxnLst/>
              <a:rect l="l" t="t" r="r" b="b"/>
              <a:pathLst>
                <a:path w="37002" h="56948" extrusionOk="0">
                  <a:moveTo>
                    <a:pt x="4400" y="0"/>
                  </a:moveTo>
                  <a:lnTo>
                    <a:pt x="3958" y="20"/>
                  </a:lnTo>
                  <a:lnTo>
                    <a:pt x="3516" y="80"/>
                  </a:lnTo>
                  <a:lnTo>
                    <a:pt x="3094" y="181"/>
                  </a:lnTo>
                  <a:lnTo>
                    <a:pt x="2692" y="301"/>
                  </a:lnTo>
                  <a:lnTo>
                    <a:pt x="2311" y="462"/>
                  </a:lnTo>
                  <a:lnTo>
                    <a:pt x="1949" y="663"/>
                  </a:lnTo>
                  <a:lnTo>
                    <a:pt x="1608" y="884"/>
                  </a:lnTo>
                  <a:lnTo>
                    <a:pt x="1286" y="1125"/>
                  </a:lnTo>
                  <a:lnTo>
                    <a:pt x="1005" y="1406"/>
                  </a:lnTo>
                  <a:lnTo>
                    <a:pt x="764" y="1708"/>
                  </a:lnTo>
                  <a:lnTo>
                    <a:pt x="543" y="2029"/>
                  </a:lnTo>
                  <a:lnTo>
                    <a:pt x="342" y="2370"/>
                  </a:lnTo>
                  <a:lnTo>
                    <a:pt x="201" y="2712"/>
                  </a:lnTo>
                  <a:lnTo>
                    <a:pt x="101" y="3094"/>
                  </a:lnTo>
                  <a:lnTo>
                    <a:pt x="21" y="3475"/>
                  </a:lnTo>
                  <a:lnTo>
                    <a:pt x="1" y="3877"/>
                  </a:lnTo>
                  <a:lnTo>
                    <a:pt x="1" y="46241"/>
                  </a:lnTo>
                  <a:lnTo>
                    <a:pt x="21" y="46643"/>
                  </a:lnTo>
                  <a:lnTo>
                    <a:pt x="101" y="47024"/>
                  </a:lnTo>
                  <a:lnTo>
                    <a:pt x="201" y="47406"/>
                  </a:lnTo>
                  <a:lnTo>
                    <a:pt x="342" y="47747"/>
                  </a:lnTo>
                  <a:lnTo>
                    <a:pt x="543" y="48089"/>
                  </a:lnTo>
                  <a:lnTo>
                    <a:pt x="764" y="48410"/>
                  </a:lnTo>
                  <a:lnTo>
                    <a:pt x="1005" y="48712"/>
                  </a:lnTo>
                  <a:lnTo>
                    <a:pt x="1286" y="48993"/>
                  </a:lnTo>
                  <a:lnTo>
                    <a:pt x="1608" y="49234"/>
                  </a:lnTo>
                  <a:lnTo>
                    <a:pt x="1949" y="49455"/>
                  </a:lnTo>
                  <a:lnTo>
                    <a:pt x="2311" y="49656"/>
                  </a:lnTo>
                  <a:lnTo>
                    <a:pt x="2692" y="49816"/>
                  </a:lnTo>
                  <a:lnTo>
                    <a:pt x="3094" y="49937"/>
                  </a:lnTo>
                  <a:lnTo>
                    <a:pt x="3516" y="50037"/>
                  </a:lnTo>
                  <a:lnTo>
                    <a:pt x="3958" y="50098"/>
                  </a:lnTo>
                  <a:lnTo>
                    <a:pt x="4400" y="50118"/>
                  </a:lnTo>
                  <a:lnTo>
                    <a:pt x="4641" y="50118"/>
                  </a:lnTo>
                  <a:lnTo>
                    <a:pt x="4641" y="56285"/>
                  </a:lnTo>
                  <a:lnTo>
                    <a:pt x="4641" y="56405"/>
                  </a:lnTo>
                  <a:lnTo>
                    <a:pt x="4681" y="56505"/>
                  </a:lnTo>
                  <a:lnTo>
                    <a:pt x="4721" y="56606"/>
                  </a:lnTo>
                  <a:lnTo>
                    <a:pt x="4781" y="56686"/>
                  </a:lnTo>
                  <a:lnTo>
                    <a:pt x="4862" y="56767"/>
                  </a:lnTo>
                  <a:lnTo>
                    <a:pt x="4962" y="56827"/>
                  </a:lnTo>
                  <a:lnTo>
                    <a:pt x="5042" y="56887"/>
                  </a:lnTo>
                  <a:lnTo>
                    <a:pt x="5163" y="56927"/>
                  </a:lnTo>
                  <a:lnTo>
                    <a:pt x="5263" y="56947"/>
                  </a:lnTo>
                  <a:lnTo>
                    <a:pt x="5484" y="56947"/>
                  </a:lnTo>
                  <a:lnTo>
                    <a:pt x="5605" y="56927"/>
                  </a:lnTo>
                  <a:lnTo>
                    <a:pt x="5705" y="56887"/>
                  </a:lnTo>
                  <a:lnTo>
                    <a:pt x="5806" y="56847"/>
                  </a:lnTo>
                  <a:lnTo>
                    <a:pt x="5906" y="56767"/>
                  </a:lnTo>
                  <a:lnTo>
                    <a:pt x="5987" y="56686"/>
                  </a:lnTo>
                  <a:lnTo>
                    <a:pt x="11470" y="50118"/>
                  </a:lnTo>
                  <a:lnTo>
                    <a:pt x="32602" y="50118"/>
                  </a:lnTo>
                  <a:lnTo>
                    <a:pt x="33044" y="50098"/>
                  </a:lnTo>
                  <a:lnTo>
                    <a:pt x="33486" y="50037"/>
                  </a:lnTo>
                  <a:lnTo>
                    <a:pt x="33908" y="49937"/>
                  </a:lnTo>
                  <a:lnTo>
                    <a:pt x="34309" y="49816"/>
                  </a:lnTo>
                  <a:lnTo>
                    <a:pt x="34691" y="49656"/>
                  </a:lnTo>
                  <a:lnTo>
                    <a:pt x="35053" y="49455"/>
                  </a:lnTo>
                  <a:lnTo>
                    <a:pt x="35394" y="49234"/>
                  </a:lnTo>
                  <a:lnTo>
                    <a:pt x="35716" y="48993"/>
                  </a:lnTo>
                  <a:lnTo>
                    <a:pt x="35997" y="48712"/>
                  </a:lnTo>
                  <a:lnTo>
                    <a:pt x="36238" y="48410"/>
                  </a:lnTo>
                  <a:lnTo>
                    <a:pt x="36459" y="48089"/>
                  </a:lnTo>
                  <a:lnTo>
                    <a:pt x="36660" y="47747"/>
                  </a:lnTo>
                  <a:lnTo>
                    <a:pt x="36800" y="47406"/>
                  </a:lnTo>
                  <a:lnTo>
                    <a:pt x="36901" y="47024"/>
                  </a:lnTo>
                  <a:lnTo>
                    <a:pt x="36981" y="46643"/>
                  </a:lnTo>
                  <a:lnTo>
                    <a:pt x="37001" y="46241"/>
                  </a:lnTo>
                  <a:lnTo>
                    <a:pt x="37001" y="3877"/>
                  </a:lnTo>
                  <a:lnTo>
                    <a:pt x="36981" y="3475"/>
                  </a:lnTo>
                  <a:lnTo>
                    <a:pt x="36901" y="3094"/>
                  </a:lnTo>
                  <a:lnTo>
                    <a:pt x="36800" y="2712"/>
                  </a:lnTo>
                  <a:lnTo>
                    <a:pt x="36660" y="2370"/>
                  </a:lnTo>
                  <a:lnTo>
                    <a:pt x="36459" y="2029"/>
                  </a:lnTo>
                  <a:lnTo>
                    <a:pt x="36238" y="1708"/>
                  </a:lnTo>
                  <a:lnTo>
                    <a:pt x="35997" y="1406"/>
                  </a:lnTo>
                  <a:lnTo>
                    <a:pt x="35716" y="1125"/>
                  </a:lnTo>
                  <a:lnTo>
                    <a:pt x="35394" y="884"/>
                  </a:lnTo>
                  <a:lnTo>
                    <a:pt x="35053" y="663"/>
                  </a:lnTo>
                  <a:lnTo>
                    <a:pt x="34691" y="462"/>
                  </a:lnTo>
                  <a:lnTo>
                    <a:pt x="34309" y="301"/>
                  </a:lnTo>
                  <a:lnTo>
                    <a:pt x="33908" y="181"/>
                  </a:lnTo>
                  <a:lnTo>
                    <a:pt x="33486" y="80"/>
                  </a:lnTo>
                  <a:lnTo>
                    <a:pt x="33044" y="20"/>
                  </a:lnTo>
                  <a:lnTo>
                    <a:pt x="326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6"/>
            <p:cNvSpPr/>
            <p:nvPr/>
          </p:nvSpPr>
          <p:spPr>
            <a:xfrm>
              <a:off x="5236675" y="2133850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0"/>
                  </a:moveTo>
                  <a:lnTo>
                    <a:pt x="1" y="2290"/>
                  </a:lnTo>
                  <a:lnTo>
                    <a:pt x="27721" y="229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6"/>
            <p:cNvSpPr/>
            <p:nvPr/>
          </p:nvSpPr>
          <p:spPr>
            <a:xfrm>
              <a:off x="5236675" y="2293550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6"/>
            <p:cNvSpPr/>
            <p:nvPr/>
          </p:nvSpPr>
          <p:spPr>
            <a:xfrm>
              <a:off x="5236675" y="24532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6"/>
            <p:cNvSpPr/>
            <p:nvPr/>
          </p:nvSpPr>
          <p:spPr>
            <a:xfrm>
              <a:off x="5236675" y="26134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6"/>
            <p:cNvSpPr/>
            <p:nvPr/>
          </p:nvSpPr>
          <p:spPr>
            <a:xfrm>
              <a:off x="5236675" y="27731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6"/>
            <p:cNvSpPr/>
            <p:nvPr/>
          </p:nvSpPr>
          <p:spPr>
            <a:xfrm>
              <a:off x="5236675" y="2935825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1"/>
                  </a:moveTo>
                  <a:lnTo>
                    <a:pt x="1" y="2291"/>
                  </a:lnTo>
                  <a:lnTo>
                    <a:pt x="27721" y="229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" name="Google Shape;1433;p26"/>
          <p:cNvGrpSpPr/>
          <p:nvPr/>
        </p:nvGrpSpPr>
        <p:grpSpPr>
          <a:xfrm>
            <a:off x="7701134" y="3351386"/>
            <a:ext cx="1034082" cy="1553342"/>
            <a:chOff x="4112038" y="3686550"/>
            <a:chExt cx="919920" cy="1381854"/>
          </a:xfrm>
        </p:grpSpPr>
        <p:sp>
          <p:nvSpPr>
            <p:cNvPr id="1434" name="Google Shape;1434;p26"/>
            <p:cNvSpPr/>
            <p:nvPr/>
          </p:nvSpPr>
          <p:spPr>
            <a:xfrm>
              <a:off x="4163768" y="4971504"/>
              <a:ext cx="831900" cy="96900"/>
            </a:xfrm>
            <a:prstGeom prst="ellipse">
              <a:avLst/>
            </a:prstGeom>
            <a:solidFill>
              <a:srgbClr val="2C3045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6"/>
            <p:cNvSpPr/>
            <p:nvPr/>
          </p:nvSpPr>
          <p:spPr>
            <a:xfrm>
              <a:off x="4112038" y="3686550"/>
              <a:ext cx="919920" cy="1166487"/>
            </a:xfrm>
            <a:custGeom>
              <a:avLst/>
              <a:gdLst/>
              <a:ahLst/>
              <a:cxnLst/>
              <a:rect l="l" t="t" r="r" b="b"/>
              <a:pathLst>
                <a:path w="32000" h="40577" extrusionOk="0">
                  <a:moveTo>
                    <a:pt x="16010" y="0"/>
                  </a:moveTo>
                  <a:lnTo>
                    <a:pt x="15186" y="20"/>
                  </a:lnTo>
                  <a:lnTo>
                    <a:pt x="14363" y="81"/>
                  </a:lnTo>
                  <a:lnTo>
                    <a:pt x="13559" y="181"/>
                  </a:lnTo>
                  <a:lnTo>
                    <a:pt x="12776" y="322"/>
                  </a:lnTo>
                  <a:lnTo>
                    <a:pt x="11992" y="502"/>
                  </a:lnTo>
                  <a:lnTo>
                    <a:pt x="11249" y="703"/>
                  </a:lnTo>
                  <a:lnTo>
                    <a:pt x="10506" y="944"/>
                  </a:lnTo>
                  <a:lnTo>
                    <a:pt x="9763" y="1226"/>
                  </a:lnTo>
                  <a:lnTo>
                    <a:pt x="9060" y="1527"/>
                  </a:lnTo>
                  <a:lnTo>
                    <a:pt x="8377" y="1888"/>
                  </a:lnTo>
                  <a:lnTo>
                    <a:pt x="7694" y="2250"/>
                  </a:lnTo>
                  <a:lnTo>
                    <a:pt x="7051" y="2652"/>
                  </a:lnTo>
                  <a:lnTo>
                    <a:pt x="6428" y="3094"/>
                  </a:lnTo>
                  <a:lnTo>
                    <a:pt x="5826" y="3556"/>
                  </a:lnTo>
                  <a:lnTo>
                    <a:pt x="5243" y="4038"/>
                  </a:lnTo>
                  <a:lnTo>
                    <a:pt x="4681" y="4560"/>
                  </a:lnTo>
                  <a:lnTo>
                    <a:pt x="4158" y="5102"/>
                  </a:lnTo>
                  <a:lnTo>
                    <a:pt x="3656" y="5665"/>
                  </a:lnTo>
                  <a:lnTo>
                    <a:pt x="3174" y="6247"/>
                  </a:lnTo>
                  <a:lnTo>
                    <a:pt x="2732" y="6850"/>
                  </a:lnTo>
                  <a:lnTo>
                    <a:pt x="2310" y="7493"/>
                  </a:lnTo>
                  <a:lnTo>
                    <a:pt x="1929" y="8136"/>
                  </a:lnTo>
                  <a:lnTo>
                    <a:pt x="1567" y="8798"/>
                  </a:lnTo>
                  <a:lnTo>
                    <a:pt x="1246" y="9501"/>
                  </a:lnTo>
                  <a:lnTo>
                    <a:pt x="964" y="10205"/>
                  </a:lnTo>
                  <a:lnTo>
                    <a:pt x="723" y="10928"/>
                  </a:lnTo>
                  <a:lnTo>
                    <a:pt x="502" y="11651"/>
                  </a:lnTo>
                  <a:lnTo>
                    <a:pt x="322" y="12414"/>
                  </a:lnTo>
                  <a:lnTo>
                    <a:pt x="181" y="13177"/>
                  </a:lnTo>
                  <a:lnTo>
                    <a:pt x="81" y="13961"/>
                  </a:lnTo>
                  <a:lnTo>
                    <a:pt x="20" y="14744"/>
                  </a:lnTo>
                  <a:lnTo>
                    <a:pt x="0" y="15548"/>
                  </a:lnTo>
                  <a:lnTo>
                    <a:pt x="0" y="16030"/>
                  </a:lnTo>
                  <a:lnTo>
                    <a:pt x="20" y="16512"/>
                  </a:lnTo>
                  <a:lnTo>
                    <a:pt x="61" y="16974"/>
                  </a:lnTo>
                  <a:lnTo>
                    <a:pt x="121" y="17456"/>
                  </a:lnTo>
                  <a:lnTo>
                    <a:pt x="181" y="17918"/>
                  </a:lnTo>
                  <a:lnTo>
                    <a:pt x="261" y="18380"/>
                  </a:lnTo>
                  <a:lnTo>
                    <a:pt x="362" y="18842"/>
                  </a:lnTo>
                  <a:lnTo>
                    <a:pt x="462" y="19284"/>
                  </a:lnTo>
                  <a:lnTo>
                    <a:pt x="502" y="19404"/>
                  </a:lnTo>
                  <a:lnTo>
                    <a:pt x="502" y="19445"/>
                  </a:lnTo>
                  <a:lnTo>
                    <a:pt x="643" y="19947"/>
                  </a:lnTo>
                  <a:lnTo>
                    <a:pt x="784" y="20429"/>
                  </a:lnTo>
                  <a:lnTo>
                    <a:pt x="924" y="20911"/>
                  </a:lnTo>
                  <a:lnTo>
                    <a:pt x="1085" y="21373"/>
                  </a:lnTo>
                  <a:lnTo>
                    <a:pt x="1447" y="22317"/>
                  </a:lnTo>
                  <a:lnTo>
                    <a:pt x="1828" y="23221"/>
                  </a:lnTo>
                  <a:lnTo>
                    <a:pt x="2250" y="24105"/>
                  </a:lnTo>
                  <a:lnTo>
                    <a:pt x="2692" y="24989"/>
                  </a:lnTo>
                  <a:lnTo>
                    <a:pt x="3154" y="25832"/>
                  </a:lnTo>
                  <a:lnTo>
                    <a:pt x="3596" y="26636"/>
                  </a:lnTo>
                  <a:lnTo>
                    <a:pt x="4500" y="28203"/>
                  </a:lnTo>
                  <a:lnTo>
                    <a:pt x="5343" y="29669"/>
                  </a:lnTo>
                  <a:lnTo>
                    <a:pt x="5725" y="30352"/>
                  </a:lnTo>
                  <a:lnTo>
                    <a:pt x="6067" y="31015"/>
                  </a:lnTo>
                  <a:lnTo>
                    <a:pt x="6368" y="31638"/>
                  </a:lnTo>
                  <a:lnTo>
                    <a:pt x="6609" y="32240"/>
                  </a:lnTo>
                  <a:lnTo>
                    <a:pt x="6730" y="32702"/>
                  </a:lnTo>
                  <a:lnTo>
                    <a:pt x="6850" y="33245"/>
                  </a:lnTo>
                  <a:lnTo>
                    <a:pt x="6930" y="33847"/>
                  </a:lnTo>
                  <a:lnTo>
                    <a:pt x="7011" y="34490"/>
                  </a:lnTo>
                  <a:lnTo>
                    <a:pt x="7071" y="35173"/>
                  </a:lnTo>
                  <a:lnTo>
                    <a:pt x="7111" y="35856"/>
                  </a:lnTo>
                  <a:lnTo>
                    <a:pt x="7171" y="37242"/>
                  </a:lnTo>
                  <a:lnTo>
                    <a:pt x="7212" y="38528"/>
                  </a:lnTo>
                  <a:lnTo>
                    <a:pt x="7212" y="39572"/>
                  </a:lnTo>
                  <a:lnTo>
                    <a:pt x="7192" y="40576"/>
                  </a:lnTo>
                  <a:lnTo>
                    <a:pt x="24808" y="40576"/>
                  </a:lnTo>
                  <a:lnTo>
                    <a:pt x="24808" y="39572"/>
                  </a:lnTo>
                  <a:lnTo>
                    <a:pt x="24808" y="38528"/>
                  </a:lnTo>
                  <a:lnTo>
                    <a:pt x="24828" y="37242"/>
                  </a:lnTo>
                  <a:lnTo>
                    <a:pt x="24888" y="35856"/>
                  </a:lnTo>
                  <a:lnTo>
                    <a:pt x="24928" y="35173"/>
                  </a:lnTo>
                  <a:lnTo>
                    <a:pt x="24989" y="34490"/>
                  </a:lnTo>
                  <a:lnTo>
                    <a:pt x="25069" y="33847"/>
                  </a:lnTo>
                  <a:lnTo>
                    <a:pt x="25170" y="33245"/>
                  </a:lnTo>
                  <a:lnTo>
                    <a:pt x="25270" y="32702"/>
                  </a:lnTo>
                  <a:lnTo>
                    <a:pt x="25411" y="32240"/>
                  </a:lnTo>
                  <a:lnTo>
                    <a:pt x="25652" y="31638"/>
                  </a:lnTo>
                  <a:lnTo>
                    <a:pt x="25953" y="31015"/>
                  </a:lnTo>
                  <a:lnTo>
                    <a:pt x="26274" y="30352"/>
                  </a:lnTo>
                  <a:lnTo>
                    <a:pt x="26656" y="29669"/>
                  </a:lnTo>
                  <a:lnTo>
                    <a:pt x="27500" y="28203"/>
                  </a:lnTo>
                  <a:lnTo>
                    <a:pt x="28404" y="26636"/>
                  </a:lnTo>
                  <a:lnTo>
                    <a:pt x="28866" y="25832"/>
                  </a:lnTo>
                  <a:lnTo>
                    <a:pt x="29307" y="24989"/>
                  </a:lnTo>
                  <a:lnTo>
                    <a:pt x="29749" y="24105"/>
                  </a:lnTo>
                  <a:lnTo>
                    <a:pt x="30171" y="23221"/>
                  </a:lnTo>
                  <a:lnTo>
                    <a:pt x="30553" y="22317"/>
                  </a:lnTo>
                  <a:lnTo>
                    <a:pt x="30914" y="21373"/>
                  </a:lnTo>
                  <a:lnTo>
                    <a:pt x="31075" y="20911"/>
                  </a:lnTo>
                  <a:lnTo>
                    <a:pt x="31236" y="20429"/>
                  </a:lnTo>
                  <a:lnTo>
                    <a:pt x="31376" y="19947"/>
                  </a:lnTo>
                  <a:lnTo>
                    <a:pt x="31497" y="19445"/>
                  </a:lnTo>
                  <a:lnTo>
                    <a:pt x="31517" y="19404"/>
                  </a:lnTo>
                  <a:lnTo>
                    <a:pt x="31537" y="19284"/>
                  </a:lnTo>
                  <a:lnTo>
                    <a:pt x="31638" y="18842"/>
                  </a:lnTo>
                  <a:lnTo>
                    <a:pt x="31738" y="18380"/>
                  </a:lnTo>
                  <a:lnTo>
                    <a:pt x="31818" y="17918"/>
                  </a:lnTo>
                  <a:lnTo>
                    <a:pt x="31879" y="17456"/>
                  </a:lnTo>
                  <a:lnTo>
                    <a:pt x="31939" y="16974"/>
                  </a:lnTo>
                  <a:lnTo>
                    <a:pt x="31979" y="16512"/>
                  </a:lnTo>
                  <a:lnTo>
                    <a:pt x="31999" y="16030"/>
                  </a:lnTo>
                  <a:lnTo>
                    <a:pt x="31999" y="15548"/>
                  </a:lnTo>
                  <a:lnTo>
                    <a:pt x="31979" y="14744"/>
                  </a:lnTo>
                  <a:lnTo>
                    <a:pt x="31919" y="13961"/>
                  </a:lnTo>
                  <a:lnTo>
                    <a:pt x="31818" y="13177"/>
                  </a:lnTo>
                  <a:lnTo>
                    <a:pt x="31678" y="12414"/>
                  </a:lnTo>
                  <a:lnTo>
                    <a:pt x="31497" y="11651"/>
                  </a:lnTo>
                  <a:lnTo>
                    <a:pt x="31296" y="10928"/>
                  </a:lnTo>
                  <a:lnTo>
                    <a:pt x="31035" y="10205"/>
                  </a:lnTo>
                  <a:lnTo>
                    <a:pt x="30754" y="9501"/>
                  </a:lnTo>
                  <a:lnTo>
                    <a:pt x="30432" y="8798"/>
                  </a:lnTo>
                  <a:lnTo>
                    <a:pt x="30071" y="8136"/>
                  </a:lnTo>
                  <a:lnTo>
                    <a:pt x="29689" y="7493"/>
                  </a:lnTo>
                  <a:lnTo>
                    <a:pt x="29267" y="6850"/>
                  </a:lnTo>
                  <a:lnTo>
                    <a:pt x="28825" y="6247"/>
                  </a:lnTo>
                  <a:lnTo>
                    <a:pt x="28343" y="5665"/>
                  </a:lnTo>
                  <a:lnTo>
                    <a:pt x="27841" y="5102"/>
                  </a:lnTo>
                  <a:lnTo>
                    <a:pt x="27319" y="4560"/>
                  </a:lnTo>
                  <a:lnTo>
                    <a:pt x="26756" y="4038"/>
                  </a:lnTo>
                  <a:lnTo>
                    <a:pt x="26174" y="3556"/>
                  </a:lnTo>
                  <a:lnTo>
                    <a:pt x="25571" y="3094"/>
                  </a:lnTo>
                  <a:lnTo>
                    <a:pt x="24949" y="2652"/>
                  </a:lnTo>
                  <a:lnTo>
                    <a:pt x="24306" y="2250"/>
                  </a:lnTo>
                  <a:lnTo>
                    <a:pt x="23623" y="1888"/>
                  </a:lnTo>
                  <a:lnTo>
                    <a:pt x="22940" y="1527"/>
                  </a:lnTo>
                  <a:lnTo>
                    <a:pt x="22237" y="1226"/>
                  </a:lnTo>
                  <a:lnTo>
                    <a:pt x="21514" y="944"/>
                  </a:lnTo>
                  <a:lnTo>
                    <a:pt x="20770" y="703"/>
                  </a:lnTo>
                  <a:lnTo>
                    <a:pt x="20007" y="502"/>
                  </a:lnTo>
                  <a:lnTo>
                    <a:pt x="19224" y="322"/>
                  </a:lnTo>
                  <a:lnTo>
                    <a:pt x="18440" y="181"/>
                  </a:lnTo>
                  <a:lnTo>
                    <a:pt x="17637" y="81"/>
                  </a:lnTo>
                  <a:lnTo>
                    <a:pt x="16833" y="20"/>
                  </a:lnTo>
                  <a:lnTo>
                    <a:pt x="1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6"/>
            <p:cNvSpPr/>
            <p:nvPr/>
          </p:nvSpPr>
          <p:spPr>
            <a:xfrm>
              <a:off x="4385744" y="4110980"/>
              <a:ext cx="367307" cy="654293"/>
            </a:xfrm>
            <a:custGeom>
              <a:avLst/>
              <a:gdLst/>
              <a:ahLst/>
              <a:cxnLst/>
              <a:rect l="l" t="t" r="r" b="b"/>
              <a:pathLst>
                <a:path w="12777" h="22760" extrusionOk="0">
                  <a:moveTo>
                    <a:pt x="6469" y="0"/>
                  </a:moveTo>
                  <a:lnTo>
                    <a:pt x="6348" y="20"/>
                  </a:lnTo>
                  <a:lnTo>
                    <a:pt x="6248" y="101"/>
                  </a:lnTo>
                  <a:lnTo>
                    <a:pt x="6167" y="181"/>
                  </a:lnTo>
                  <a:lnTo>
                    <a:pt x="6147" y="302"/>
                  </a:lnTo>
                  <a:lnTo>
                    <a:pt x="6067" y="884"/>
                  </a:lnTo>
                  <a:lnTo>
                    <a:pt x="6007" y="1246"/>
                  </a:lnTo>
                  <a:lnTo>
                    <a:pt x="5906" y="1647"/>
                  </a:lnTo>
                  <a:lnTo>
                    <a:pt x="5766" y="2049"/>
                  </a:lnTo>
                  <a:lnTo>
                    <a:pt x="5685" y="2250"/>
                  </a:lnTo>
                  <a:lnTo>
                    <a:pt x="5605" y="2431"/>
                  </a:lnTo>
                  <a:lnTo>
                    <a:pt x="5484" y="2592"/>
                  </a:lnTo>
                  <a:lnTo>
                    <a:pt x="5384" y="2752"/>
                  </a:lnTo>
                  <a:lnTo>
                    <a:pt x="5243" y="2893"/>
                  </a:lnTo>
                  <a:lnTo>
                    <a:pt x="5103" y="3013"/>
                  </a:lnTo>
                  <a:lnTo>
                    <a:pt x="5002" y="3054"/>
                  </a:lnTo>
                  <a:lnTo>
                    <a:pt x="4882" y="3074"/>
                  </a:lnTo>
                  <a:lnTo>
                    <a:pt x="4761" y="3054"/>
                  </a:lnTo>
                  <a:lnTo>
                    <a:pt x="4601" y="3033"/>
                  </a:lnTo>
                  <a:lnTo>
                    <a:pt x="4440" y="2993"/>
                  </a:lnTo>
                  <a:lnTo>
                    <a:pt x="4279" y="2913"/>
                  </a:lnTo>
                  <a:lnTo>
                    <a:pt x="3918" y="2752"/>
                  </a:lnTo>
                  <a:lnTo>
                    <a:pt x="3516" y="2531"/>
                  </a:lnTo>
                  <a:lnTo>
                    <a:pt x="3134" y="2270"/>
                  </a:lnTo>
                  <a:lnTo>
                    <a:pt x="2773" y="2009"/>
                  </a:lnTo>
                  <a:lnTo>
                    <a:pt x="2451" y="1748"/>
                  </a:lnTo>
                  <a:lnTo>
                    <a:pt x="2371" y="1688"/>
                  </a:lnTo>
                  <a:lnTo>
                    <a:pt x="2270" y="1668"/>
                  </a:lnTo>
                  <a:lnTo>
                    <a:pt x="2170" y="1688"/>
                  </a:lnTo>
                  <a:lnTo>
                    <a:pt x="2070" y="1708"/>
                  </a:lnTo>
                  <a:lnTo>
                    <a:pt x="1989" y="1788"/>
                  </a:lnTo>
                  <a:lnTo>
                    <a:pt x="1929" y="1868"/>
                  </a:lnTo>
                  <a:lnTo>
                    <a:pt x="1909" y="1969"/>
                  </a:lnTo>
                  <a:lnTo>
                    <a:pt x="1909" y="2069"/>
                  </a:lnTo>
                  <a:lnTo>
                    <a:pt x="2029" y="2571"/>
                  </a:lnTo>
                  <a:lnTo>
                    <a:pt x="2130" y="3154"/>
                  </a:lnTo>
                  <a:lnTo>
                    <a:pt x="2210" y="3737"/>
                  </a:lnTo>
                  <a:lnTo>
                    <a:pt x="2270" y="4339"/>
                  </a:lnTo>
                  <a:lnTo>
                    <a:pt x="2311" y="4902"/>
                  </a:lnTo>
                  <a:lnTo>
                    <a:pt x="2311" y="5163"/>
                  </a:lnTo>
                  <a:lnTo>
                    <a:pt x="2291" y="5404"/>
                  </a:lnTo>
                  <a:lnTo>
                    <a:pt x="2270" y="5625"/>
                  </a:lnTo>
                  <a:lnTo>
                    <a:pt x="2230" y="5826"/>
                  </a:lnTo>
                  <a:lnTo>
                    <a:pt x="2170" y="5986"/>
                  </a:lnTo>
                  <a:lnTo>
                    <a:pt x="2110" y="6107"/>
                  </a:lnTo>
                  <a:lnTo>
                    <a:pt x="2050" y="6207"/>
                  </a:lnTo>
                  <a:lnTo>
                    <a:pt x="1969" y="6268"/>
                  </a:lnTo>
                  <a:lnTo>
                    <a:pt x="1869" y="6308"/>
                  </a:lnTo>
                  <a:lnTo>
                    <a:pt x="1788" y="6328"/>
                  </a:lnTo>
                  <a:lnTo>
                    <a:pt x="1608" y="6328"/>
                  </a:lnTo>
                  <a:lnTo>
                    <a:pt x="1427" y="6308"/>
                  </a:lnTo>
                  <a:lnTo>
                    <a:pt x="1266" y="6247"/>
                  </a:lnTo>
                  <a:lnTo>
                    <a:pt x="1085" y="6147"/>
                  </a:lnTo>
                  <a:lnTo>
                    <a:pt x="925" y="6067"/>
                  </a:lnTo>
                  <a:lnTo>
                    <a:pt x="764" y="5966"/>
                  </a:lnTo>
                  <a:lnTo>
                    <a:pt x="563" y="5806"/>
                  </a:lnTo>
                  <a:lnTo>
                    <a:pt x="463" y="5745"/>
                  </a:lnTo>
                  <a:lnTo>
                    <a:pt x="362" y="5725"/>
                  </a:lnTo>
                  <a:lnTo>
                    <a:pt x="262" y="5725"/>
                  </a:lnTo>
                  <a:lnTo>
                    <a:pt x="161" y="5765"/>
                  </a:lnTo>
                  <a:lnTo>
                    <a:pt x="81" y="5826"/>
                  </a:lnTo>
                  <a:lnTo>
                    <a:pt x="41" y="5926"/>
                  </a:lnTo>
                  <a:lnTo>
                    <a:pt x="1" y="6026"/>
                  </a:lnTo>
                  <a:lnTo>
                    <a:pt x="21" y="6127"/>
                  </a:lnTo>
                  <a:lnTo>
                    <a:pt x="3556" y="22498"/>
                  </a:lnTo>
                  <a:lnTo>
                    <a:pt x="3596" y="22598"/>
                  </a:lnTo>
                  <a:lnTo>
                    <a:pt x="3677" y="22679"/>
                  </a:lnTo>
                  <a:lnTo>
                    <a:pt x="3757" y="22739"/>
                  </a:lnTo>
                  <a:lnTo>
                    <a:pt x="3877" y="22759"/>
                  </a:lnTo>
                  <a:lnTo>
                    <a:pt x="3938" y="22739"/>
                  </a:lnTo>
                  <a:lnTo>
                    <a:pt x="4018" y="22719"/>
                  </a:lnTo>
                  <a:lnTo>
                    <a:pt x="4058" y="22699"/>
                  </a:lnTo>
                  <a:lnTo>
                    <a:pt x="4118" y="22659"/>
                  </a:lnTo>
                  <a:lnTo>
                    <a:pt x="4159" y="22598"/>
                  </a:lnTo>
                  <a:lnTo>
                    <a:pt x="4179" y="22538"/>
                  </a:lnTo>
                  <a:lnTo>
                    <a:pt x="4199" y="22478"/>
                  </a:lnTo>
                  <a:lnTo>
                    <a:pt x="4199" y="22418"/>
                  </a:lnTo>
                  <a:lnTo>
                    <a:pt x="4199" y="22357"/>
                  </a:lnTo>
                  <a:lnTo>
                    <a:pt x="824" y="6770"/>
                  </a:lnTo>
                  <a:lnTo>
                    <a:pt x="824" y="6770"/>
                  </a:lnTo>
                  <a:lnTo>
                    <a:pt x="1065" y="6870"/>
                  </a:lnTo>
                  <a:lnTo>
                    <a:pt x="1326" y="6950"/>
                  </a:lnTo>
                  <a:lnTo>
                    <a:pt x="1608" y="6991"/>
                  </a:lnTo>
                  <a:lnTo>
                    <a:pt x="1728" y="7011"/>
                  </a:lnTo>
                  <a:lnTo>
                    <a:pt x="1869" y="6991"/>
                  </a:lnTo>
                  <a:lnTo>
                    <a:pt x="1989" y="6971"/>
                  </a:lnTo>
                  <a:lnTo>
                    <a:pt x="2090" y="6930"/>
                  </a:lnTo>
                  <a:lnTo>
                    <a:pt x="2210" y="6890"/>
                  </a:lnTo>
                  <a:lnTo>
                    <a:pt x="2311" y="6830"/>
                  </a:lnTo>
                  <a:lnTo>
                    <a:pt x="2411" y="6770"/>
                  </a:lnTo>
                  <a:lnTo>
                    <a:pt x="2491" y="6689"/>
                  </a:lnTo>
                  <a:lnTo>
                    <a:pt x="2592" y="6589"/>
                  </a:lnTo>
                  <a:lnTo>
                    <a:pt x="2652" y="6488"/>
                  </a:lnTo>
                  <a:lnTo>
                    <a:pt x="2753" y="6328"/>
                  </a:lnTo>
                  <a:lnTo>
                    <a:pt x="2813" y="6167"/>
                  </a:lnTo>
                  <a:lnTo>
                    <a:pt x="2873" y="5966"/>
                  </a:lnTo>
                  <a:lnTo>
                    <a:pt x="2913" y="5745"/>
                  </a:lnTo>
                  <a:lnTo>
                    <a:pt x="2953" y="5524"/>
                  </a:lnTo>
                  <a:lnTo>
                    <a:pt x="2953" y="5283"/>
                  </a:lnTo>
                  <a:lnTo>
                    <a:pt x="2974" y="4781"/>
                  </a:lnTo>
                  <a:lnTo>
                    <a:pt x="2933" y="4259"/>
                  </a:lnTo>
                  <a:lnTo>
                    <a:pt x="2893" y="3757"/>
                  </a:lnTo>
                  <a:lnTo>
                    <a:pt x="2813" y="3254"/>
                  </a:lnTo>
                  <a:lnTo>
                    <a:pt x="2753" y="2813"/>
                  </a:lnTo>
                  <a:lnTo>
                    <a:pt x="3054" y="3013"/>
                  </a:lnTo>
                  <a:lnTo>
                    <a:pt x="3395" y="3234"/>
                  </a:lnTo>
                  <a:lnTo>
                    <a:pt x="3757" y="3415"/>
                  </a:lnTo>
                  <a:lnTo>
                    <a:pt x="4139" y="3576"/>
                  </a:lnTo>
                  <a:lnTo>
                    <a:pt x="4319" y="3636"/>
                  </a:lnTo>
                  <a:lnTo>
                    <a:pt x="4500" y="3676"/>
                  </a:lnTo>
                  <a:lnTo>
                    <a:pt x="4681" y="3716"/>
                  </a:lnTo>
                  <a:lnTo>
                    <a:pt x="5022" y="3716"/>
                  </a:lnTo>
                  <a:lnTo>
                    <a:pt x="5183" y="3696"/>
                  </a:lnTo>
                  <a:lnTo>
                    <a:pt x="5324" y="3636"/>
                  </a:lnTo>
                  <a:lnTo>
                    <a:pt x="5464" y="3556"/>
                  </a:lnTo>
                  <a:lnTo>
                    <a:pt x="5645" y="3415"/>
                  </a:lnTo>
                  <a:lnTo>
                    <a:pt x="5826" y="3254"/>
                  </a:lnTo>
                  <a:lnTo>
                    <a:pt x="5967" y="3074"/>
                  </a:lnTo>
                  <a:lnTo>
                    <a:pt x="6107" y="2873"/>
                  </a:lnTo>
                  <a:lnTo>
                    <a:pt x="6228" y="2652"/>
                  </a:lnTo>
                  <a:lnTo>
                    <a:pt x="6328" y="2431"/>
                  </a:lnTo>
                  <a:lnTo>
                    <a:pt x="6429" y="2210"/>
                  </a:lnTo>
                  <a:lnTo>
                    <a:pt x="6509" y="1969"/>
                  </a:lnTo>
                  <a:lnTo>
                    <a:pt x="6589" y="2210"/>
                  </a:lnTo>
                  <a:lnTo>
                    <a:pt x="6690" y="2431"/>
                  </a:lnTo>
                  <a:lnTo>
                    <a:pt x="6790" y="2652"/>
                  </a:lnTo>
                  <a:lnTo>
                    <a:pt x="6911" y="2853"/>
                  </a:lnTo>
                  <a:lnTo>
                    <a:pt x="7051" y="3054"/>
                  </a:lnTo>
                  <a:lnTo>
                    <a:pt x="7172" y="3214"/>
                  </a:lnTo>
                  <a:lnTo>
                    <a:pt x="7332" y="3335"/>
                  </a:lnTo>
                  <a:lnTo>
                    <a:pt x="7473" y="3435"/>
                  </a:lnTo>
                  <a:lnTo>
                    <a:pt x="7594" y="3475"/>
                  </a:lnTo>
                  <a:lnTo>
                    <a:pt x="7694" y="3495"/>
                  </a:lnTo>
                  <a:lnTo>
                    <a:pt x="7975" y="3495"/>
                  </a:lnTo>
                  <a:lnTo>
                    <a:pt x="8297" y="3435"/>
                  </a:lnTo>
                  <a:lnTo>
                    <a:pt x="8638" y="3335"/>
                  </a:lnTo>
                  <a:lnTo>
                    <a:pt x="9000" y="3194"/>
                  </a:lnTo>
                  <a:lnTo>
                    <a:pt x="9381" y="3013"/>
                  </a:lnTo>
                  <a:lnTo>
                    <a:pt x="9763" y="2833"/>
                  </a:lnTo>
                  <a:lnTo>
                    <a:pt x="10125" y="2632"/>
                  </a:lnTo>
                  <a:lnTo>
                    <a:pt x="10024" y="3114"/>
                  </a:lnTo>
                  <a:lnTo>
                    <a:pt x="9924" y="3656"/>
                  </a:lnTo>
                  <a:lnTo>
                    <a:pt x="9843" y="4219"/>
                  </a:lnTo>
                  <a:lnTo>
                    <a:pt x="9803" y="4781"/>
                  </a:lnTo>
                  <a:lnTo>
                    <a:pt x="9803" y="5062"/>
                  </a:lnTo>
                  <a:lnTo>
                    <a:pt x="9823" y="5323"/>
                  </a:lnTo>
                  <a:lnTo>
                    <a:pt x="9843" y="5564"/>
                  </a:lnTo>
                  <a:lnTo>
                    <a:pt x="9904" y="5806"/>
                  </a:lnTo>
                  <a:lnTo>
                    <a:pt x="9964" y="6026"/>
                  </a:lnTo>
                  <a:lnTo>
                    <a:pt x="10044" y="6207"/>
                  </a:lnTo>
                  <a:lnTo>
                    <a:pt x="10165" y="6388"/>
                  </a:lnTo>
                  <a:lnTo>
                    <a:pt x="10285" y="6529"/>
                  </a:lnTo>
                  <a:lnTo>
                    <a:pt x="10506" y="6669"/>
                  </a:lnTo>
                  <a:lnTo>
                    <a:pt x="10727" y="6770"/>
                  </a:lnTo>
                  <a:lnTo>
                    <a:pt x="10948" y="6850"/>
                  </a:lnTo>
                  <a:lnTo>
                    <a:pt x="11149" y="6870"/>
                  </a:lnTo>
                  <a:lnTo>
                    <a:pt x="11370" y="6870"/>
                  </a:lnTo>
                  <a:lnTo>
                    <a:pt x="11591" y="6830"/>
                  </a:lnTo>
                  <a:lnTo>
                    <a:pt x="11792" y="6770"/>
                  </a:lnTo>
                  <a:lnTo>
                    <a:pt x="11993" y="6709"/>
                  </a:lnTo>
                  <a:lnTo>
                    <a:pt x="11993" y="6709"/>
                  </a:lnTo>
                  <a:lnTo>
                    <a:pt x="9100" y="22337"/>
                  </a:lnTo>
                  <a:lnTo>
                    <a:pt x="9100" y="22398"/>
                  </a:lnTo>
                  <a:lnTo>
                    <a:pt x="9120" y="22458"/>
                  </a:lnTo>
                  <a:lnTo>
                    <a:pt x="9140" y="22518"/>
                  </a:lnTo>
                  <a:lnTo>
                    <a:pt x="9160" y="22578"/>
                  </a:lnTo>
                  <a:lnTo>
                    <a:pt x="9201" y="22619"/>
                  </a:lnTo>
                  <a:lnTo>
                    <a:pt x="9261" y="22659"/>
                  </a:lnTo>
                  <a:lnTo>
                    <a:pt x="9301" y="22699"/>
                  </a:lnTo>
                  <a:lnTo>
                    <a:pt x="9381" y="22719"/>
                  </a:lnTo>
                  <a:lnTo>
                    <a:pt x="9502" y="22719"/>
                  </a:lnTo>
                  <a:lnTo>
                    <a:pt x="9562" y="22699"/>
                  </a:lnTo>
                  <a:lnTo>
                    <a:pt x="9622" y="22659"/>
                  </a:lnTo>
                  <a:lnTo>
                    <a:pt x="9663" y="22619"/>
                  </a:lnTo>
                  <a:lnTo>
                    <a:pt x="9703" y="22578"/>
                  </a:lnTo>
                  <a:lnTo>
                    <a:pt x="9743" y="22518"/>
                  </a:lnTo>
                  <a:lnTo>
                    <a:pt x="9763" y="22458"/>
                  </a:lnTo>
                  <a:lnTo>
                    <a:pt x="12776" y="6067"/>
                  </a:lnTo>
                  <a:lnTo>
                    <a:pt x="12776" y="5966"/>
                  </a:lnTo>
                  <a:lnTo>
                    <a:pt x="12756" y="5866"/>
                  </a:lnTo>
                  <a:lnTo>
                    <a:pt x="12696" y="5785"/>
                  </a:lnTo>
                  <a:lnTo>
                    <a:pt x="12615" y="5725"/>
                  </a:lnTo>
                  <a:lnTo>
                    <a:pt x="12515" y="5685"/>
                  </a:lnTo>
                  <a:lnTo>
                    <a:pt x="12415" y="5685"/>
                  </a:lnTo>
                  <a:lnTo>
                    <a:pt x="12314" y="5705"/>
                  </a:lnTo>
                  <a:lnTo>
                    <a:pt x="12234" y="5765"/>
                  </a:lnTo>
                  <a:lnTo>
                    <a:pt x="12073" y="5906"/>
                  </a:lnTo>
                  <a:lnTo>
                    <a:pt x="11912" y="6006"/>
                  </a:lnTo>
                  <a:lnTo>
                    <a:pt x="11691" y="6107"/>
                  </a:lnTo>
                  <a:lnTo>
                    <a:pt x="11470" y="6187"/>
                  </a:lnTo>
                  <a:lnTo>
                    <a:pt x="11350" y="6207"/>
                  </a:lnTo>
                  <a:lnTo>
                    <a:pt x="11229" y="6207"/>
                  </a:lnTo>
                  <a:lnTo>
                    <a:pt x="11089" y="6187"/>
                  </a:lnTo>
                  <a:lnTo>
                    <a:pt x="10968" y="6167"/>
                  </a:lnTo>
                  <a:lnTo>
                    <a:pt x="10848" y="6107"/>
                  </a:lnTo>
                  <a:lnTo>
                    <a:pt x="10707" y="6006"/>
                  </a:lnTo>
                  <a:lnTo>
                    <a:pt x="10627" y="5906"/>
                  </a:lnTo>
                  <a:lnTo>
                    <a:pt x="10566" y="5785"/>
                  </a:lnTo>
                  <a:lnTo>
                    <a:pt x="10526" y="5605"/>
                  </a:lnTo>
                  <a:lnTo>
                    <a:pt x="10486" y="5404"/>
                  </a:lnTo>
                  <a:lnTo>
                    <a:pt x="10466" y="5183"/>
                  </a:lnTo>
                  <a:lnTo>
                    <a:pt x="10466" y="4942"/>
                  </a:lnTo>
                  <a:lnTo>
                    <a:pt x="10506" y="4379"/>
                  </a:lnTo>
                  <a:lnTo>
                    <a:pt x="10587" y="3777"/>
                  </a:lnTo>
                  <a:lnTo>
                    <a:pt x="10687" y="3174"/>
                  </a:lnTo>
                  <a:lnTo>
                    <a:pt x="10808" y="2592"/>
                  </a:lnTo>
                  <a:lnTo>
                    <a:pt x="10948" y="2029"/>
                  </a:lnTo>
                  <a:lnTo>
                    <a:pt x="10968" y="1929"/>
                  </a:lnTo>
                  <a:lnTo>
                    <a:pt x="10948" y="1848"/>
                  </a:lnTo>
                  <a:lnTo>
                    <a:pt x="10908" y="1748"/>
                  </a:lnTo>
                  <a:lnTo>
                    <a:pt x="10828" y="1688"/>
                  </a:lnTo>
                  <a:lnTo>
                    <a:pt x="10747" y="1627"/>
                  </a:lnTo>
                  <a:lnTo>
                    <a:pt x="10647" y="1607"/>
                  </a:lnTo>
                  <a:lnTo>
                    <a:pt x="10546" y="1627"/>
                  </a:lnTo>
                  <a:lnTo>
                    <a:pt x="10466" y="1668"/>
                  </a:lnTo>
                  <a:lnTo>
                    <a:pt x="10024" y="1929"/>
                  </a:lnTo>
                  <a:lnTo>
                    <a:pt x="9582" y="2150"/>
                  </a:lnTo>
                  <a:lnTo>
                    <a:pt x="9160" y="2371"/>
                  </a:lnTo>
                  <a:lnTo>
                    <a:pt x="8779" y="2551"/>
                  </a:lnTo>
                  <a:lnTo>
                    <a:pt x="8437" y="2692"/>
                  </a:lnTo>
                  <a:lnTo>
                    <a:pt x="8136" y="2792"/>
                  </a:lnTo>
                  <a:lnTo>
                    <a:pt x="7915" y="2853"/>
                  </a:lnTo>
                  <a:lnTo>
                    <a:pt x="7835" y="2853"/>
                  </a:lnTo>
                  <a:lnTo>
                    <a:pt x="7774" y="2833"/>
                  </a:lnTo>
                  <a:lnTo>
                    <a:pt x="7714" y="2792"/>
                  </a:lnTo>
                  <a:lnTo>
                    <a:pt x="7634" y="2712"/>
                  </a:lnTo>
                  <a:lnTo>
                    <a:pt x="7473" y="2511"/>
                  </a:lnTo>
                  <a:lnTo>
                    <a:pt x="7332" y="2230"/>
                  </a:lnTo>
                  <a:lnTo>
                    <a:pt x="7192" y="1889"/>
                  </a:lnTo>
                  <a:lnTo>
                    <a:pt x="7051" y="1527"/>
                  </a:lnTo>
                  <a:lnTo>
                    <a:pt x="6951" y="1125"/>
                  </a:lnTo>
                  <a:lnTo>
                    <a:pt x="6850" y="703"/>
                  </a:lnTo>
                  <a:lnTo>
                    <a:pt x="6810" y="302"/>
                  </a:lnTo>
                  <a:lnTo>
                    <a:pt x="6770" y="181"/>
                  </a:lnTo>
                  <a:lnTo>
                    <a:pt x="6690" y="101"/>
                  </a:lnTo>
                  <a:lnTo>
                    <a:pt x="6589" y="20"/>
                  </a:lnTo>
                  <a:lnTo>
                    <a:pt x="6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6"/>
            <p:cNvSpPr/>
            <p:nvPr/>
          </p:nvSpPr>
          <p:spPr>
            <a:xfrm>
              <a:off x="4284121" y="4709217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3"/>
                  </a:lnTo>
                  <a:lnTo>
                    <a:pt x="19967" y="2733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6"/>
            <p:cNvSpPr/>
            <p:nvPr/>
          </p:nvSpPr>
          <p:spPr>
            <a:xfrm>
              <a:off x="4284121" y="4787756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71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71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6"/>
            <p:cNvSpPr/>
            <p:nvPr/>
          </p:nvSpPr>
          <p:spPr>
            <a:xfrm>
              <a:off x="4284121" y="4866869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0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6"/>
            <p:cNvSpPr/>
            <p:nvPr/>
          </p:nvSpPr>
          <p:spPr>
            <a:xfrm>
              <a:off x="4284121" y="4945408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0"/>
                  </a:moveTo>
                  <a:lnTo>
                    <a:pt x="101" y="20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0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6"/>
            <p:cNvSpPr/>
            <p:nvPr/>
          </p:nvSpPr>
          <p:spPr>
            <a:xfrm>
              <a:off x="4322815" y="4778528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101" y="101"/>
                  </a:lnTo>
                  <a:lnTo>
                    <a:pt x="60" y="141"/>
                  </a:lnTo>
                  <a:lnTo>
                    <a:pt x="20" y="201"/>
                  </a:lnTo>
                  <a:lnTo>
                    <a:pt x="0" y="261"/>
                  </a:lnTo>
                  <a:lnTo>
                    <a:pt x="0" y="322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63"/>
                  </a:lnTo>
                  <a:lnTo>
                    <a:pt x="141" y="60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03"/>
                  </a:lnTo>
                  <a:lnTo>
                    <a:pt x="17235" y="56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22"/>
                  </a:lnTo>
                  <a:lnTo>
                    <a:pt x="17335" y="261"/>
                  </a:lnTo>
                  <a:lnTo>
                    <a:pt x="17315" y="201"/>
                  </a:lnTo>
                  <a:lnTo>
                    <a:pt x="17275" y="141"/>
                  </a:lnTo>
                  <a:lnTo>
                    <a:pt x="17235" y="101"/>
                  </a:lnTo>
                  <a:lnTo>
                    <a:pt x="17195" y="60"/>
                  </a:lnTo>
                  <a:lnTo>
                    <a:pt x="17134" y="20"/>
                  </a:lnTo>
                  <a:lnTo>
                    <a:pt x="17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6"/>
            <p:cNvSpPr/>
            <p:nvPr/>
          </p:nvSpPr>
          <p:spPr>
            <a:xfrm>
              <a:off x="4322815" y="4857066"/>
              <a:ext cx="498367" cy="19060"/>
            </a:xfrm>
            <a:custGeom>
              <a:avLst/>
              <a:gdLst/>
              <a:ahLst/>
              <a:cxnLst/>
              <a:rect l="l" t="t" r="r" b="b"/>
              <a:pathLst>
                <a:path w="17336" h="663" extrusionOk="0">
                  <a:moveTo>
                    <a:pt x="322" y="0"/>
                  </a:moveTo>
                  <a:lnTo>
                    <a:pt x="261" y="20"/>
                  </a:lnTo>
                  <a:lnTo>
                    <a:pt x="201" y="40"/>
                  </a:lnTo>
                  <a:lnTo>
                    <a:pt x="141" y="60"/>
                  </a:lnTo>
                  <a:lnTo>
                    <a:pt x="101" y="100"/>
                  </a:lnTo>
                  <a:lnTo>
                    <a:pt x="60" y="161"/>
                  </a:lnTo>
                  <a:lnTo>
                    <a:pt x="20" y="201"/>
                  </a:lnTo>
                  <a:lnTo>
                    <a:pt x="0" y="281"/>
                  </a:lnTo>
                  <a:lnTo>
                    <a:pt x="0" y="341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83"/>
                  </a:lnTo>
                  <a:lnTo>
                    <a:pt x="141" y="62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23"/>
                  </a:lnTo>
                  <a:lnTo>
                    <a:pt x="17235" y="58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41"/>
                  </a:lnTo>
                  <a:lnTo>
                    <a:pt x="17335" y="281"/>
                  </a:lnTo>
                  <a:lnTo>
                    <a:pt x="17315" y="201"/>
                  </a:lnTo>
                  <a:lnTo>
                    <a:pt x="17275" y="161"/>
                  </a:lnTo>
                  <a:lnTo>
                    <a:pt x="17235" y="100"/>
                  </a:lnTo>
                  <a:lnTo>
                    <a:pt x="17195" y="60"/>
                  </a:lnTo>
                  <a:lnTo>
                    <a:pt x="17134" y="40"/>
                  </a:lnTo>
                  <a:lnTo>
                    <a:pt x="17074" y="20"/>
                  </a:lnTo>
                  <a:lnTo>
                    <a:pt x="170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6"/>
            <p:cNvSpPr/>
            <p:nvPr/>
          </p:nvSpPr>
          <p:spPr>
            <a:xfrm>
              <a:off x="4322815" y="4936151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1"/>
                  </a:moveTo>
                  <a:lnTo>
                    <a:pt x="201" y="21"/>
                  </a:lnTo>
                  <a:lnTo>
                    <a:pt x="141" y="61"/>
                  </a:lnTo>
                  <a:lnTo>
                    <a:pt x="101" y="101"/>
                  </a:lnTo>
                  <a:lnTo>
                    <a:pt x="60" y="142"/>
                  </a:lnTo>
                  <a:lnTo>
                    <a:pt x="20" y="202"/>
                  </a:lnTo>
                  <a:lnTo>
                    <a:pt x="0" y="262"/>
                  </a:lnTo>
                  <a:lnTo>
                    <a:pt x="0" y="322"/>
                  </a:lnTo>
                  <a:lnTo>
                    <a:pt x="0" y="403"/>
                  </a:lnTo>
                  <a:lnTo>
                    <a:pt x="20" y="463"/>
                  </a:lnTo>
                  <a:lnTo>
                    <a:pt x="60" y="523"/>
                  </a:lnTo>
                  <a:lnTo>
                    <a:pt x="101" y="563"/>
                  </a:lnTo>
                  <a:lnTo>
                    <a:pt x="141" y="604"/>
                  </a:lnTo>
                  <a:lnTo>
                    <a:pt x="201" y="644"/>
                  </a:lnTo>
                  <a:lnTo>
                    <a:pt x="261" y="664"/>
                  </a:lnTo>
                  <a:lnTo>
                    <a:pt x="17074" y="664"/>
                  </a:lnTo>
                  <a:lnTo>
                    <a:pt x="17134" y="644"/>
                  </a:lnTo>
                  <a:lnTo>
                    <a:pt x="17195" y="604"/>
                  </a:lnTo>
                  <a:lnTo>
                    <a:pt x="17235" y="563"/>
                  </a:lnTo>
                  <a:lnTo>
                    <a:pt x="17275" y="523"/>
                  </a:lnTo>
                  <a:lnTo>
                    <a:pt x="17315" y="463"/>
                  </a:lnTo>
                  <a:lnTo>
                    <a:pt x="17335" y="403"/>
                  </a:lnTo>
                  <a:lnTo>
                    <a:pt x="17335" y="322"/>
                  </a:lnTo>
                  <a:lnTo>
                    <a:pt x="17335" y="262"/>
                  </a:lnTo>
                  <a:lnTo>
                    <a:pt x="17315" y="202"/>
                  </a:lnTo>
                  <a:lnTo>
                    <a:pt x="17275" y="142"/>
                  </a:lnTo>
                  <a:lnTo>
                    <a:pt x="17235" y="101"/>
                  </a:lnTo>
                  <a:lnTo>
                    <a:pt x="17195" y="61"/>
                  </a:lnTo>
                  <a:lnTo>
                    <a:pt x="17134" y="21"/>
                  </a:lnTo>
                  <a:lnTo>
                    <a:pt x="17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" name="Google Shape;1444;p26"/>
          <p:cNvGrpSpPr/>
          <p:nvPr/>
        </p:nvGrpSpPr>
        <p:grpSpPr>
          <a:xfrm>
            <a:off x="226675" y="3034725"/>
            <a:ext cx="1027975" cy="1851078"/>
            <a:chOff x="8046725" y="2806125"/>
            <a:chExt cx="1027975" cy="1851078"/>
          </a:xfrm>
        </p:grpSpPr>
        <p:sp>
          <p:nvSpPr>
            <p:cNvPr id="1445" name="Google Shape;1445;p26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rgbClr val="2C3045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46" name="Google Shape;1446;p26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1447" name="Google Shape;1447;p26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6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6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6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6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6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6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6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6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6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6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6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rgbClr val="2D8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187737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86239"/>
            <a:ext cx="5185390" cy="502820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8" y="1852797"/>
            <a:ext cx="7364800" cy="1982299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90" y="4113661"/>
            <a:ext cx="1652623" cy="1202646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52412"/>
            <a:ext cx="1222973" cy="1194265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097" y="-152412"/>
            <a:ext cx="1230293" cy="1194265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6" y="4093261"/>
            <a:ext cx="1722790" cy="1202646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450438"/>
            <a:ext cx="7704000" cy="7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117950"/>
            <a:ext cx="7704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75" y="3647350"/>
            <a:ext cx="17575" cy="17575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227399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4489850" y="1441125"/>
            <a:ext cx="3680100" cy="19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7625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296537" y="125187"/>
            <a:ext cx="1551786" cy="1043330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7452833" y="109838"/>
            <a:ext cx="1525066" cy="1089987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178625" y="4149010"/>
            <a:ext cx="2539604" cy="1045366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66114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200">
                <a:solidFill>
                  <a:schemeClr val="accent1"/>
                </a:solidFill>
              </a:defRPr>
            </a:lvl1pPr>
            <a:lvl2pPr marL="914400" lvl="1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1371600" lvl="2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1828800" lvl="3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2286000" lvl="4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2743200" lvl="5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3200400" lvl="6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3657600" lvl="7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4114800" lvl="8" indent="-30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23746" y="91426"/>
            <a:ext cx="973981" cy="753848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7935185" y="51235"/>
            <a:ext cx="1167069" cy="834182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448425" y="4042624"/>
            <a:ext cx="1006830" cy="119131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" name="Google Shape;475;p4"/>
          <p:cNvGrpSpPr/>
          <p:nvPr/>
        </p:nvGrpSpPr>
        <p:grpSpPr>
          <a:xfrm>
            <a:off x="8185518" y="4127845"/>
            <a:ext cx="882445" cy="951313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5410254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7935995" y="-890833"/>
            <a:ext cx="2578301" cy="23758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5"/>
          <p:cNvSpPr/>
          <p:nvPr/>
        </p:nvSpPr>
        <p:spPr>
          <a:xfrm rot="-9899998">
            <a:off x="-1269230" y="-890833"/>
            <a:ext cx="2578301" cy="23758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1818900" y="2993050"/>
            <a:ext cx="2458500" cy="10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1524300" y="2766200"/>
            <a:ext cx="30477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4866612" y="2993050"/>
            <a:ext cx="2458500" cy="10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4572004" y="2766200"/>
            <a:ext cx="30477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7217662" y="3775244"/>
            <a:ext cx="3196958" cy="3284371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367420" y="4512676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" name="Google Shape;519;p5"/>
          <p:cNvSpPr/>
          <p:nvPr/>
        </p:nvSpPr>
        <p:spPr>
          <a:xfrm>
            <a:off x="854687" y="42879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0" name="Google Shape;520;p5"/>
          <p:cNvGrpSpPr/>
          <p:nvPr/>
        </p:nvGrpSpPr>
        <p:grpSpPr>
          <a:xfrm>
            <a:off x="271005" y="1381852"/>
            <a:ext cx="739041" cy="239721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7879806" y="3352530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5"/>
          <p:cNvSpPr/>
          <p:nvPr/>
        </p:nvSpPr>
        <p:spPr>
          <a:xfrm flipH="1">
            <a:off x="7793655" y="33815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3" name="Google Shape;533;p5"/>
          <p:cNvGrpSpPr/>
          <p:nvPr/>
        </p:nvGrpSpPr>
        <p:grpSpPr>
          <a:xfrm>
            <a:off x="8223970" y="368541"/>
            <a:ext cx="736021" cy="3410527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9" y="4165195"/>
            <a:ext cx="1136990" cy="1476006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8056638" y="3775251"/>
            <a:ext cx="1365815" cy="1769007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7801063" y="452790"/>
            <a:ext cx="836903" cy="522515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" name="Google Shape;576;p5"/>
          <p:cNvSpPr/>
          <p:nvPr/>
        </p:nvSpPr>
        <p:spPr>
          <a:xfrm rot="-900021">
            <a:off x="653991" y="447069"/>
            <a:ext cx="824588" cy="759887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1549514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305200" y="-278677"/>
            <a:ext cx="1025206" cy="1116194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8521396" y="73831"/>
            <a:ext cx="988904" cy="682665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77646" y="4371450"/>
            <a:ext cx="1087181" cy="777029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8372942" y="4360958"/>
            <a:ext cx="1587788" cy="682694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8739715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592523"/>
            <a:ext cx="14589318" cy="358845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8"/>
          <p:cNvSpPr/>
          <p:nvPr/>
        </p:nvSpPr>
        <p:spPr>
          <a:xfrm>
            <a:off x="-2204475" y="3457227"/>
            <a:ext cx="14589318" cy="358845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1" name="Google Shape;931;p8"/>
          <p:cNvSpPr/>
          <p:nvPr/>
        </p:nvSpPr>
        <p:spPr>
          <a:xfrm>
            <a:off x="1426348" y="3457230"/>
            <a:ext cx="5124438" cy="3182502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316225"/>
            <a:ext cx="5908200" cy="14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347173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65" y="3359742"/>
            <a:ext cx="494121" cy="34974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3995488"/>
            <a:ext cx="18" cy="2564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" name="Google Shape;966;p8"/>
          <p:cNvSpPr/>
          <p:nvPr/>
        </p:nvSpPr>
        <p:spPr>
          <a:xfrm>
            <a:off x="3515434" y="3724565"/>
            <a:ext cx="2564" cy="7672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7" name="Google Shape;967;p8"/>
          <p:cNvSpPr/>
          <p:nvPr/>
        </p:nvSpPr>
        <p:spPr>
          <a:xfrm>
            <a:off x="3507134" y="3697787"/>
            <a:ext cx="18" cy="512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8" name="Google Shape;968;p8"/>
          <p:cNvSpPr/>
          <p:nvPr/>
        </p:nvSpPr>
        <p:spPr>
          <a:xfrm>
            <a:off x="3525633" y="3756434"/>
            <a:ext cx="3191" cy="7672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9" name="Google Shape;969;p8"/>
          <p:cNvSpPr/>
          <p:nvPr/>
        </p:nvSpPr>
        <p:spPr>
          <a:xfrm>
            <a:off x="3584281" y="3963620"/>
            <a:ext cx="18" cy="5109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0" name="Google Shape;970;p8"/>
          <p:cNvSpPr/>
          <p:nvPr/>
        </p:nvSpPr>
        <p:spPr>
          <a:xfrm>
            <a:off x="3496935" y="3668463"/>
            <a:ext cx="76528" cy="1340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1" name="Google Shape;971;p8"/>
          <p:cNvSpPr/>
          <p:nvPr/>
        </p:nvSpPr>
        <p:spPr>
          <a:xfrm>
            <a:off x="4816532" y="4279155"/>
            <a:ext cx="18" cy="5773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2" name="Google Shape;972;p8"/>
          <p:cNvSpPr/>
          <p:nvPr/>
        </p:nvSpPr>
        <p:spPr>
          <a:xfrm>
            <a:off x="4774463" y="4292545"/>
            <a:ext cx="26155" cy="10863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3" name="Google Shape;973;p8"/>
          <p:cNvSpPr/>
          <p:nvPr/>
        </p:nvSpPr>
        <p:spPr>
          <a:xfrm>
            <a:off x="4813986" y="4284910"/>
            <a:ext cx="2564" cy="2564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4" name="Google Shape;974;p8"/>
          <p:cNvSpPr/>
          <p:nvPr/>
        </p:nvSpPr>
        <p:spPr>
          <a:xfrm>
            <a:off x="3592562" y="3527579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5" name="Google Shape;975;p8"/>
          <p:cNvSpPr/>
          <p:nvPr/>
        </p:nvSpPr>
        <p:spPr>
          <a:xfrm>
            <a:off x="3605306" y="3533315"/>
            <a:ext cx="3209" cy="258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6" name="Google Shape;976;p8"/>
          <p:cNvSpPr/>
          <p:nvPr/>
        </p:nvSpPr>
        <p:spPr>
          <a:xfrm>
            <a:off x="3605306" y="3551813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3296581"/>
            <a:ext cx="1376489" cy="138158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203317"/>
            <a:ext cx="1096430" cy="1330225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41" y="2570666"/>
            <a:ext cx="1002753" cy="1511381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0" y="4062741"/>
            <a:ext cx="637253" cy="494226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57" y="3095676"/>
            <a:ext cx="1533281" cy="1331530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489017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8" name="Google Shape;1688;p8"/>
          <p:cNvSpPr/>
          <p:nvPr/>
        </p:nvSpPr>
        <p:spPr>
          <a:xfrm>
            <a:off x="999908" y="28276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9" name="Google Shape;1689;p8"/>
          <p:cNvSpPr/>
          <p:nvPr/>
        </p:nvSpPr>
        <p:spPr>
          <a:xfrm>
            <a:off x="1218158" y="3352530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0" name="Google Shape;1690;p8"/>
          <p:cNvSpPr/>
          <p:nvPr/>
        </p:nvSpPr>
        <p:spPr>
          <a:xfrm>
            <a:off x="1307512" y="33815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" name="Google Shape;1691;p8"/>
          <p:cNvSpPr/>
          <p:nvPr/>
        </p:nvSpPr>
        <p:spPr>
          <a:xfrm>
            <a:off x="382276" y="37438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2" name="Google Shape;1692;p8"/>
          <p:cNvSpPr/>
          <p:nvPr/>
        </p:nvSpPr>
        <p:spPr>
          <a:xfrm>
            <a:off x="430325" y="3657682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3" name="Google Shape;1693;p8"/>
          <p:cNvSpPr/>
          <p:nvPr/>
        </p:nvSpPr>
        <p:spPr>
          <a:xfrm>
            <a:off x="490681" y="37438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4" name="Google Shape;1694;p8"/>
          <p:cNvSpPr/>
          <p:nvPr/>
        </p:nvSpPr>
        <p:spPr>
          <a:xfrm>
            <a:off x="832183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5" name="Google Shape;1695;p8"/>
          <p:cNvSpPr/>
          <p:nvPr/>
        </p:nvSpPr>
        <p:spPr>
          <a:xfrm>
            <a:off x="1129632" y="113596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6" name="Google Shape;1696;p8"/>
          <p:cNvSpPr/>
          <p:nvPr/>
        </p:nvSpPr>
        <p:spPr>
          <a:xfrm>
            <a:off x="325124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7" name="Google Shape;1697;p8"/>
          <p:cNvSpPr/>
          <p:nvPr/>
        </p:nvSpPr>
        <p:spPr>
          <a:xfrm>
            <a:off x="271005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8" name="Google Shape;1698;p8"/>
          <p:cNvSpPr/>
          <p:nvPr/>
        </p:nvSpPr>
        <p:spPr>
          <a:xfrm>
            <a:off x="287022" y="3146678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489017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59" y="28276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3402016"/>
            <a:ext cx="40150" cy="31937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428174"/>
            <a:ext cx="37260" cy="29047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" name="Google Shape;1703;p8"/>
          <p:cNvSpPr/>
          <p:nvPr/>
        </p:nvSpPr>
        <p:spPr>
          <a:xfrm flipH="1">
            <a:off x="8718891" y="37438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42" y="3657682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5" name="Google Shape;1705;p8"/>
          <p:cNvSpPr/>
          <p:nvPr/>
        </p:nvSpPr>
        <p:spPr>
          <a:xfrm flipH="1">
            <a:off x="8610486" y="37438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6" y="113596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32" y="3146678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1" name="Google Shape;1711;p8"/>
          <p:cNvSpPr/>
          <p:nvPr/>
        </p:nvSpPr>
        <p:spPr>
          <a:xfrm>
            <a:off x="8655168" y="805725"/>
            <a:ext cx="252704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2" name="Google Shape;1712;p8"/>
          <p:cNvSpPr/>
          <p:nvPr/>
        </p:nvSpPr>
        <p:spPr>
          <a:xfrm>
            <a:off x="7117700" y="4206195"/>
            <a:ext cx="302716" cy="350776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67399" y="4206188"/>
            <a:ext cx="302721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26" y="320331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5" name="Google Shape;1715;p8"/>
          <p:cNvSpPr/>
          <p:nvPr/>
        </p:nvSpPr>
        <p:spPr>
          <a:xfrm flipH="1">
            <a:off x="531976" y="231756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38" y="52351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839440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8" name="Google Shape;1718;p8"/>
          <p:cNvSpPr/>
          <p:nvPr/>
        </p:nvSpPr>
        <p:spPr>
          <a:xfrm>
            <a:off x="5603130" y="412125"/>
            <a:ext cx="252703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76" y="35206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348484"/>
            <a:ext cx="89350" cy="6893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15498"/>
            <a:ext cx="86324" cy="6660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6499528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735601" y="-1079199"/>
            <a:ext cx="2092062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554531"/>
            <a:ext cx="2925304" cy="233168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475375" y="-615384"/>
            <a:ext cx="2925310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685375"/>
            <a:ext cx="2341500" cy="56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279050"/>
            <a:ext cx="2341500" cy="83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533575"/>
            <a:ext cx="2341500" cy="7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021116"/>
            <a:ext cx="2416620" cy="2242772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56700"/>
            <a:ext cx="2602000" cy="258476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2702914"/>
            <a:ext cx="224790" cy="239255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7" name="Google Shape;1817;p9"/>
          <p:cNvSpPr/>
          <p:nvPr/>
        </p:nvSpPr>
        <p:spPr>
          <a:xfrm>
            <a:off x="2125170" y="2966497"/>
            <a:ext cx="93441" cy="82551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8" name="Google Shape;1818;p9"/>
          <p:cNvSpPr/>
          <p:nvPr/>
        </p:nvSpPr>
        <p:spPr>
          <a:xfrm>
            <a:off x="1779882" y="1415944"/>
            <a:ext cx="102419" cy="77895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9" name="Google Shape;1819;p9"/>
          <p:cNvSpPr/>
          <p:nvPr/>
        </p:nvSpPr>
        <p:spPr>
          <a:xfrm>
            <a:off x="2326465" y="4402325"/>
            <a:ext cx="340439" cy="40236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069630"/>
            <a:ext cx="1606980" cy="2271789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021869"/>
            <a:ext cx="1210840" cy="1568321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40" y="-340263"/>
            <a:ext cx="2034053" cy="2133265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539995"/>
            <a:ext cx="202568" cy="200585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73" y="1091720"/>
            <a:ext cx="252717" cy="24478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0078315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29"/>
          <p:cNvSpPr/>
          <p:nvPr/>
        </p:nvSpPr>
        <p:spPr>
          <a:xfrm>
            <a:off x="50" y="4781551"/>
            <a:ext cx="9144142" cy="361943"/>
          </a:xfrm>
          <a:custGeom>
            <a:avLst/>
            <a:gdLst/>
            <a:ahLst/>
            <a:cxnLst/>
            <a:rect l="l" t="t" r="r" b="b"/>
            <a:pathLst>
              <a:path w="131613" h="21272" extrusionOk="0">
                <a:moveTo>
                  <a:pt x="37604" y="1"/>
                </a:moveTo>
                <a:cubicBezTo>
                  <a:pt x="25066" y="1"/>
                  <a:pt x="12521" y="624"/>
                  <a:pt x="0" y="1543"/>
                </a:cubicBezTo>
                <a:lnTo>
                  <a:pt x="0" y="21272"/>
                </a:lnTo>
                <a:lnTo>
                  <a:pt x="131612" y="21272"/>
                </a:lnTo>
                <a:lnTo>
                  <a:pt x="131612" y="6770"/>
                </a:lnTo>
                <a:cubicBezTo>
                  <a:pt x="131189" y="6773"/>
                  <a:pt x="130767" y="6774"/>
                  <a:pt x="130344" y="6774"/>
                </a:cubicBezTo>
                <a:cubicBezTo>
                  <a:pt x="106838" y="6774"/>
                  <a:pt x="83074" y="2288"/>
                  <a:pt x="59460" y="698"/>
                </a:cubicBezTo>
                <a:cubicBezTo>
                  <a:pt x="52181" y="212"/>
                  <a:pt x="44894" y="1"/>
                  <a:pt x="376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42" name="Google Shape;342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896921">
            <a:off x="8129043" y="3967095"/>
            <a:ext cx="1523039" cy="1756689"/>
          </a:xfrm>
          <a:prstGeom prst="rect">
            <a:avLst/>
          </a:prstGeom>
          <a:noFill/>
          <a:ln>
            <a:noFill/>
          </a:ln>
        </p:spPr>
      </p:pic>
      <p:pic>
        <p:nvPicPr>
          <p:cNvPr id="343" name="Google Shape;343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5399993" flipH="1">
            <a:off x="-419424" y="328152"/>
            <a:ext cx="847557" cy="119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4" name="Google Shape;344;p2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6387320" flipH="1">
            <a:off x="-26230" y="-223612"/>
            <a:ext cx="782837" cy="9177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03622"/>
            <a:ext cx="1872975" cy="1829015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6" y="-203622"/>
            <a:ext cx="1872975" cy="1829015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847961" y="4123469"/>
            <a:ext cx="251180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4447926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144666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6428160" y="-489207"/>
            <a:ext cx="4064925" cy="1673257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170759" y="-570169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720000" y="1897238"/>
            <a:ext cx="7704000" cy="115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8070946" y="3069630"/>
            <a:ext cx="1606980" cy="2271789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641650" y="3731175"/>
            <a:ext cx="2178849" cy="1736729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166641" y="4176013"/>
            <a:ext cx="1259736" cy="847039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720000" y="2961816"/>
            <a:ext cx="7704000" cy="3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158051" y="3527340"/>
            <a:ext cx="1499664" cy="194651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8106339" y="4021869"/>
            <a:ext cx="1210840" cy="1568321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509065" y="-49008"/>
            <a:ext cx="1573926" cy="1177994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7" name="Google Shape;1997;p11"/>
          <p:cNvSpPr/>
          <p:nvPr/>
        </p:nvSpPr>
        <p:spPr>
          <a:xfrm>
            <a:off x="716671" y="284354"/>
            <a:ext cx="87407" cy="84936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8" name="Google Shape;1998;p11"/>
          <p:cNvSpPr/>
          <p:nvPr/>
        </p:nvSpPr>
        <p:spPr>
          <a:xfrm>
            <a:off x="821786" y="79685"/>
            <a:ext cx="74435" cy="74538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9" name="Google Shape;1999;p11"/>
          <p:cNvSpPr/>
          <p:nvPr/>
        </p:nvSpPr>
        <p:spPr>
          <a:xfrm>
            <a:off x="1106347" y="166371"/>
            <a:ext cx="66507" cy="67125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0" name="Google Shape;2000;p11"/>
          <p:cNvSpPr/>
          <p:nvPr/>
        </p:nvSpPr>
        <p:spPr>
          <a:xfrm>
            <a:off x="1157411" y="-73921"/>
            <a:ext cx="51064" cy="53535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1" name="Google Shape;2001;p11"/>
          <p:cNvSpPr/>
          <p:nvPr/>
        </p:nvSpPr>
        <p:spPr>
          <a:xfrm>
            <a:off x="955212" y="411089"/>
            <a:ext cx="38195" cy="38504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2" name="Google Shape;2002;p11"/>
          <p:cNvSpPr/>
          <p:nvPr/>
        </p:nvSpPr>
        <p:spPr>
          <a:xfrm>
            <a:off x="1003703" y="112938"/>
            <a:ext cx="51167" cy="52197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3" name="Google Shape;2003;p11"/>
          <p:cNvSpPr/>
          <p:nvPr/>
        </p:nvSpPr>
        <p:spPr>
          <a:xfrm>
            <a:off x="660768" y="18222"/>
            <a:ext cx="56006" cy="55491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4" name="Google Shape;2004;p11"/>
          <p:cNvSpPr/>
          <p:nvPr/>
        </p:nvSpPr>
        <p:spPr>
          <a:xfrm>
            <a:off x="445700" y="240702"/>
            <a:ext cx="40666" cy="38813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5" name="Google Shape;2005;p11"/>
          <p:cNvSpPr/>
          <p:nvPr/>
        </p:nvSpPr>
        <p:spPr>
          <a:xfrm>
            <a:off x="755381" y="-117572"/>
            <a:ext cx="86789" cy="87407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6" name="Google Shape;2006;p11"/>
          <p:cNvSpPr/>
          <p:nvPr/>
        </p:nvSpPr>
        <p:spPr>
          <a:xfrm>
            <a:off x="1293205" y="192006"/>
            <a:ext cx="53535" cy="47976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7" name="Google Shape;2007;p11"/>
          <p:cNvSpPr/>
          <p:nvPr/>
        </p:nvSpPr>
        <p:spPr>
          <a:xfrm>
            <a:off x="1223712" y="438063"/>
            <a:ext cx="105217" cy="1010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11"/>
          <p:cNvSpPr/>
          <p:nvPr/>
        </p:nvSpPr>
        <p:spPr>
          <a:xfrm>
            <a:off x="1456694" y="133220"/>
            <a:ext cx="46226" cy="51682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9" name="Google Shape;2009;p11"/>
          <p:cNvSpPr/>
          <p:nvPr/>
        </p:nvSpPr>
        <p:spPr>
          <a:xfrm>
            <a:off x="1472034" y="332948"/>
            <a:ext cx="79994" cy="6156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0" name="Google Shape;2010;p11"/>
          <p:cNvSpPr/>
          <p:nvPr/>
        </p:nvSpPr>
        <p:spPr>
          <a:xfrm>
            <a:off x="747454" y="570357"/>
            <a:ext cx="67022" cy="6506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1" name="Google Shape;2011;p11"/>
          <p:cNvSpPr/>
          <p:nvPr/>
        </p:nvSpPr>
        <p:spPr>
          <a:xfrm>
            <a:off x="1034486" y="630378"/>
            <a:ext cx="43755" cy="406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2" name="Google Shape;2012;p11"/>
          <p:cNvSpPr/>
          <p:nvPr/>
        </p:nvSpPr>
        <p:spPr>
          <a:xfrm>
            <a:off x="1398320" y="492113"/>
            <a:ext cx="117469" cy="117469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3" name="Google Shape;2013;p11"/>
          <p:cNvSpPr/>
          <p:nvPr/>
        </p:nvSpPr>
        <p:spPr>
          <a:xfrm>
            <a:off x="499132" y="427561"/>
            <a:ext cx="71964" cy="7206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4" name="Google Shape;2014;p11"/>
          <p:cNvSpPr/>
          <p:nvPr/>
        </p:nvSpPr>
        <p:spPr>
          <a:xfrm>
            <a:off x="934313" y="-194375"/>
            <a:ext cx="69493" cy="66404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5" name="Google Shape;2015;p11"/>
          <p:cNvSpPr/>
          <p:nvPr/>
        </p:nvSpPr>
        <p:spPr>
          <a:xfrm>
            <a:off x="1382980" y="-48697"/>
            <a:ext cx="86686" cy="87304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6" name="Google Shape;2016;p11"/>
          <p:cNvSpPr/>
          <p:nvPr/>
        </p:nvSpPr>
        <p:spPr>
          <a:xfrm>
            <a:off x="1607931" y="222892"/>
            <a:ext cx="48594" cy="4128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7" name="Google Shape;2017;p11"/>
          <p:cNvSpPr/>
          <p:nvPr/>
        </p:nvSpPr>
        <p:spPr>
          <a:xfrm>
            <a:off x="896117" y="264073"/>
            <a:ext cx="51167" cy="48697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8" name="Google Shape;2018;p11"/>
          <p:cNvSpPr/>
          <p:nvPr/>
        </p:nvSpPr>
        <p:spPr>
          <a:xfrm>
            <a:off x="7973163" y="238924"/>
            <a:ext cx="901670" cy="78460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7720803" y="863391"/>
            <a:ext cx="1030181" cy="643165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6467356" y="-51005"/>
            <a:ext cx="1194828" cy="1181988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22930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4219288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479061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47899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0571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38302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192739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0571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38302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192739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515370" y="3373821"/>
            <a:ext cx="328776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7" name="Google Shape;2037;p13"/>
          <p:cNvSpPr/>
          <p:nvPr/>
        </p:nvSpPr>
        <p:spPr>
          <a:xfrm>
            <a:off x="119249" y="2752651"/>
            <a:ext cx="633919" cy="584179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51" y="-1661517"/>
            <a:ext cx="3753445" cy="4021041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50" y="4073250"/>
            <a:ext cx="1106519" cy="522875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915300"/>
            <a:ext cx="2424500" cy="2109426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7" name="Google Shape;2067;p13"/>
          <p:cNvSpPr/>
          <p:nvPr/>
        </p:nvSpPr>
        <p:spPr>
          <a:xfrm>
            <a:off x="8115301" y="3792800"/>
            <a:ext cx="2424500" cy="2109426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3939050"/>
            <a:ext cx="973848" cy="1049877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4" y="439028"/>
            <a:ext cx="701393" cy="522868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5077635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477000"/>
            <a:ext cx="6610200" cy="197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296750"/>
            <a:ext cx="2822700" cy="3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294943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27" y="-217232"/>
            <a:ext cx="2052321" cy="1362055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77" y="3916602"/>
            <a:ext cx="1634561" cy="150620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46" y="3529986"/>
            <a:ext cx="890665" cy="960198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005519"/>
            <a:ext cx="3227084" cy="132835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75" y="4381922"/>
            <a:ext cx="1217971" cy="57555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0354976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3754803"/>
            <a:ext cx="2767500" cy="8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502800"/>
            <a:ext cx="2767500" cy="134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1934782"/>
            <a:ext cx="1033840" cy="2668714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068688" y="-809093"/>
            <a:ext cx="3985717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4996" y="1559256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802578" y="1696483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39475" y="420410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309078" y="977114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7471" y="1319931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199073"/>
            <a:ext cx="446304" cy="481146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3" y="1230762"/>
            <a:ext cx="252704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8" name="Google Shape;2238;p15"/>
          <p:cNvSpPr/>
          <p:nvPr/>
        </p:nvSpPr>
        <p:spPr>
          <a:xfrm>
            <a:off x="4572788" y="487800"/>
            <a:ext cx="4167900" cy="4167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6787545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25" y="1714825"/>
            <a:ext cx="6983699" cy="2440690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1" name="Google Shape;2241;p16"/>
          <p:cNvSpPr/>
          <p:nvPr/>
        </p:nvSpPr>
        <p:spPr>
          <a:xfrm>
            <a:off x="1007125" y="1830175"/>
            <a:ext cx="7129847" cy="2388215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190209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42" y="-492799"/>
            <a:ext cx="1762863" cy="162442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4" name="Google Shape;2244;p16"/>
          <p:cNvSpPr/>
          <p:nvPr/>
        </p:nvSpPr>
        <p:spPr>
          <a:xfrm>
            <a:off x="197452" y="1488575"/>
            <a:ext cx="377803" cy="348159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5" name="Google Shape;2245;p16"/>
          <p:cNvSpPr/>
          <p:nvPr/>
        </p:nvSpPr>
        <p:spPr>
          <a:xfrm>
            <a:off x="8409400" y="1533231"/>
            <a:ext cx="509948" cy="504469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6" name="Google Shape;2246;p16"/>
          <p:cNvSpPr/>
          <p:nvPr/>
        </p:nvSpPr>
        <p:spPr>
          <a:xfrm>
            <a:off x="-493793" y="4438263"/>
            <a:ext cx="1650951" cy="88401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50" y="649200"/>
            <a:ext cx="9740697" cy="5545451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3943003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75" y="118750"/>
            <a:ext cx="878525" cy="627975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66315"/>
            <a:ext cx="1006274" cy="876685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29" y="4188513"/>
            <a:ext cx="769875" cy="829975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1504800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214291" y="4377734"/>
            <a:ext cx="3071675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122947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2" y="4648675"/>
            <a:ext cx="38195" cy="38504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12" y="4559106"/>
            <a:ext cx="105217" cy="1010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462845"/>
            <a:ext cx="67022" cy="6506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486" y="4427224"/>
            <a:ext cx="43755" cy="406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20" y="4488687"/>
            <a:ext cx="117469" cy="117469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4598640"/>
            <a:ext cx="71964" cy="7206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391743"/>
            <a:ext cx="941532" cy="898272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214291" y="-513966"/>
            <a:ext cx="3071675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567080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892575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8142422" y="-897857"/>
            <a:ext cx="2683335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890656" y="4190515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829069" y="4433515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361465" y="-897865"/>
            <a:ext cx="2683338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46" y="91426"/>
            <a:ext cx="973981" cy="753848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185" y="51235"/>
            <a:ext cx="1167069" cy="83418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18" y="4127845"/>
            <a:ext cx="882445" cy="951313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042624"/>
            <a:ext cx="1006830" cy="119131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619949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070350" y="1022750"/>
            <a:ext cx="4392900" cy="259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hewy"/>
              <a:buNone/>
              <a:defRPr sz="5500" b="0">
                <a:latin typeface="Chewy"/>
                <a:ea typeface="Chewy"/>
                <a:cs typeface="Chewy"/>
                <a:sym typeface="Chew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Font typeface="Chewy"/>
              <a:buNone/>
              <a:defRPr sz="5200">
                <a:latin typeface="Chewy"/>
                <a:ea typeface="Chewy"/>
                <a:cs typeface="Chewy"/>
                <a:sym typeface="Chewy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Font typeface="Chewy"/>
              <a:buNone/>
              <a:defRPr sz="5200">
                <a:latin typeface="Chewy"/>
                <a:ea typeface="Chewy"/>
                <a:cs typeface="Chewy"/>
                <a:sym typeface="Chewy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Font typeface="Chewy"/>
              <a:buNone/>
              <a:defRPr sz="5200">
                <a:latin typeface="Chewy"/>
                <a:ea typeface="Chewy"/>
                <a:cs typeface="Chewy"/>
                <a:sym typeface="Chewy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Font typeface="Chewy"/>
              <a:buNone/>
              <a:defRPr sz="5200">
                <a:latin typeface="Chewy"/>
                <a:ea typeface="Chewy"/>
                <a:cs typeface="Chewy"/>
                <a:sym typeface="Chewy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Font typeface="Chewy"/>
              <a:buNone/>
              <a:defRPr sz="5200">
                <a:latin typeface="Chewy"/>
                <a:ea typeface="Chewy"/>
                <a:cs typeface="Chewy"/>
                <a:sym typeface="Chewy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Font typeface="Chewy"/>
              <a:buNone/>
              <a:defRPr sz="5200">
                <a:latin typeface="Chewy"/>
                <a:ea typeface="Chewy"/>
                <a:cs typeface="Chewy"/>
                <a:sym typeface="Chewy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Font typeface="Chewy"/>
              <a:buNone/>
              <a:defRPr sz="5200">
                <a:latin typeface="Chewy"/>
                <a:ea typeface="Chewy"/>
                <a:cs typeface="Chewy"/>
                <a:sym typeface="Chewy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Font typeface="Chewy"/>
              <a:buNone/>
              <a:defRPr sz="5200"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070350" y="3682150"/>
            <a:ext cx="4392900" cy="4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5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1402665">
            <a:off x="-313136" y="-354844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" name="Google Shape;12;p2"/>
          <p:cNvSpPr/>
          <p:nvPr/>
        </p:nvSpPr>
        <p:spPr>
          <a:xfrm>
            <a:off x="7913876" y="35058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19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3" name="Google Shape;13;p2"/>
          <p:cNvGrpSpPr/>
          <p:nvPr/>
        </p:nvGrpSpPr>
        <p:grpSpPr>
          <a:xfrm>
            <a:off x="-44589" y="-31162"/>
            <a:ext cx="848969" cy="760098"/>
            <a:chOff x="-44590" y="-31162"/>
            <a:chExt cx="848969" cy="760098"/>
          </a:xfrm>
        </p:grpSpPr>
        <p:sp>
          <p:nvSpPr>
            <p:cNvPr id="14" name="Google Shape;14;p2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670953" y="-197669"/>
            <a:ext cx="1232356" cy="951123"/>
            <a:chOff x="670952" y="-197670"/>
            <a:chExt cx="1232356" cy="951123"/>
          </a:xfrm>
        </p:grpSpPr>
        <p:sp>
          <p:nvSpPr>
            <p:cNvPr id="21" name="Google Shape;21;p2"/>
            <p:cNvSpPr/>
            <p:nvPr/>
          </p:nvSpPr>
          <p:spPr>
            <a:xfrm>
              <a:off x="964196" y="-197670"/>
              <a:ext cx="939113" cy="617695"/>
            </a:xfrm>
            <a:custGeom>
              <a:avLst/>
              <a:gdLst/>
              <a:ahLst/>
              <a:cxnLst/>
              <a:rect l="l" t="t" r="r" b="b"/>
              <a:pathLst>
                <a:path w="18229" h="11990" fill="none" extrusionOk="0">
                  <a:moveTo>
                    <a:pt x="0" y="11990"/>
                  </a:moveTo>
                  <a:cubicBezTo>
                    <a:pt x="9" y="11484"/>
                    <a:pt x="233" y="10994"/>
                    <a:pt x="457" y="10538"/>
                  </a:cubicBezTo>
                  <a:cubicBezTo>
                    <a:pt x="2091" y="7285"/>
                    <a:pt x="4564" y="4406"/>
                    <a:pt x="7708" y="2573"/>
                  </a:cubicBezTo>
                  <a:cubicBezTo>
                    <a:pt x="10853" y="739"/>
                    <a:pt x="14686" y="1"/>
                    <a:pt x="18228" y="839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52700" y="-118589"/>
              <a:ext cx="226162" cy="600179"/>
            </a:xfrm>
            <a:custGeom>
              <a:avLst/>
              <a:gdLst/>
              <a:ahLst/>
              <a:cxnLst/>
              <a:rect l="l" t="t" r="r" b="b"/>
              <a:pathLst>
                <a:path w="4390" h="11650" fill="none" extrusionOk="0">
                  <a:moveTo>
                    <a:pt x="1" y="11649"/>
                  </a:moveTo>
                  <a:cubicBezTo>
                    <a:pt x="474" y="7460"/>
                    <a:pt x="1984" y="3460"/>
                    <a:pt x="4390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70952" y="184236"/>
              <a:ext cx="503584" cy="569217"/>
            </a:xfrm>
            <a:custGeom>
              <a:avLst/>
              <a:gdLst/>
              <a:ahLst/>
              <a:cxnLst/>
              <a:rect l="l" t="t" r="r" b="b"/>
              <a:pathLst>
                <a:path w="9775" h="11049" extrusionOk="0">
                  <a:moveTo>
                    <a:pt x="5073" y="0"/>
                  </a:moveTo>
                  <a:cubicBezTo>
                    <a:pt x="5003" y="0"/>
                    <a:pt x="4933" y="15"/>
                    <a:pt x="4871" y="47"/>
                  </a:cubicBezTo>
                  <a:cubicBezTo>
                    <a:pt x="4771" y="113"/>
                    <a:pt x="4697" y="221"/>
                    <a:pt x="4664" y="337"/>
                  </a:cubicBezTo>
                  <a:cubicBezTo>
                    <a:pt x="4489" y="760"/>
                    <a:pt x="4489" y="1225"/>
                    <a:pt x="4539" y="1681"/>
                  </a:cubicBezTo>
                  <a:cubicBezTo>
                    <a:pt x="4622" y="2478"/>
                    <a:pt x="4829" y="3257"/>
                    <a:pt x="5145" y="3996"/>
                  </a:cubicBezTo>
                  <a:lnTo>
                    <a:pt x="3087" y="1706"/>
                  </a:lnTo>
                  <a:cubicBezTo>
                    <a:pt x="2938" y="1540"/>
                    <a:pt x="2780" y="1366"/>
                    <a:pt x="2564" y="1291"/>
                  </a:cubicBezTo>
                  <a:cubicBezTo>
                    <a:pt x="2506" y="1268"/>
                    <a:pt x="2442" y="1256"/>
                    <a:pt x="2379" y="1256"/>
                  </a:cubicBezTo>
                  <a:cubicBezTo>
                    <a:pt x="2217" y="1256"/>
                    <a:pt x="2057" y="1331"/>
                    <a:pt x="1992" y="1474"/>
                  </a:cubicBezTo>
                  <a:cubicBezTo>
                    <a:pt x="1942" y="1582"/>
                    <a:pt x="1942" y="1706"/>
                    <a:pt x="1967" y="1822"/>
                  </a:cubicBezTo>
                  <a:cubicBezTo>
                    <a:pt x="2075" y="2403"/>
                    <a:pt x="2423" y="2909"/>
                    <a:pt x="2822" y="3349"/>
                  </a:cubicBezTo>
                  <a:cubicBezTo>
                    <a:pt x="3386" y="3979"/>
                    <a:pt x="4041" y="4519"/>
                    <a:pt x="4780" y="4950"/>
                  </a:cubicBezTo>
                  <a:cubicBezTo>
                    <a:pt x="4016" y="4859"/>
                    <a:pt x="3261" y="4809"/>
                    <a:pt x="2498" y="4801"/>
                  </a:cubicBezTo>
                  <a:cubicBezTo>
                    <a:pt x="2431" y="4800"/>
                    <a:pt x="2364" y="4799"/>
                    <a:pt x="2298" y="4799"/>
                  </a:cubicBezTo>
                  <a:cubicBezTo>
                    <a:pt x="1673" y="4799"/>
                    <a:pt x="1043" y="4842"/>
                    <a:pt x="474" y="5074"/>
                  </a:cubicBezTo>
                  <a:cubicBezTo>
                    <a:pt x="291" y="5149"/>
                    <a:pt x="92" y="5265"/>
                    <a:pt x="59" y="5464"/>
                  </a:cubicBezTo>
                  <a:cubicBezTo>
                    <a:pt x="1" y="5722"/>
                    <a:pt x="258" y="5937"/>
                    <a:pt x="507" y="6029"/>
                  </a:cubicBezTo>
                  <a:cubicBezTo>
                    <a:pt x="715" y="6101"/>
                    <a:pt x="931" y="6125"/>
                    <a:pt x="1149" y="6125"/>
                  </a:cubicBezTo>
                  <a:cubicBezTo>
                    <a:pt x="1358" y="6125"/>
                    <a:pt x="1569" y="6103"/>
                    <a:pt x="1776" y="6078"/>
                  </a:cubicBezTo>
                  <a:cubicBezTo>
                    <a:pt x="2772" y="5954"/>
                    <a:pt x="3759" y="5755"/>
                    <a:pt x="4738" y="5489"/>
                  </a:cubicBezTo>
                  <a:lnTo>
                    <a:pt x="4738" y="5489"/>
                  </a:lnTo>
                  <a:cubicBezTo>
                    <a:pt x="4141" y="6676"/>
                    <a:pt x="3660" y="7912"/>
                    <a:pt x="3286" y="9181"/>
                  </a:cubicBezTo>
                  <a:cubicBezTo>
                    <a:pt x="3145" y="9629"/>
                    <a:pt x="3029" y="10127"/>
                    <a:pt x="3195" y="10567"/>
                  </a:cubicBezTo>
                  <a:cubicBezTo>
                    <a:pt x="3286" y="10816"/>
                    <a:pt x="3502" y="11048"/>
                    <a:pt x="3767" y="11048"/>
                  </a:cubicBezTo>
                  <a:cubicBezTo>
                    <a:pt x="3967" y="11040"/>
                    <a:pt x="4149" y="10949"/>
                    <a:pt x="4257" y="10783"/>
                  </a:cubicBezTo>
                  <a:cubicBezTo>
                    <a:pt x="4373" y="10625"/>
                    <a:pt x="4456" y="10451"/>
                    <a:pt x="4506" y="10260"/>
                  </a:cubicBezTo>
                  <a:cubicBezTo>
                    <a:pt x="4954" y="8833"/>
                    <a:pt x="5037" y="7315"/>
                    <a:pt x="5037" y="5821"/>
                  </a:cubicBezTo>
                  <a:cubicBezTo>
                    <a:pt x="5327" y="6593"/>
                    <a:pt x="5709" y="7331"/>
                    <a:pt x="6182" y="8003"/>
                  </a:cubicBezTo>
                  <a:cubicBezTo>
                    <a:pt x="6563" y="8551"/>
                    <a:pt x="7028" y="9065"/>
                    <a:pt x="7625" y="9364"/>
                  </a:cubicBezTo>
                  <a:cubicBezTo>
                    <a:pt x="7726" y="9414"/>
                    <a:pt x="7848" y="9454"/>
                    <a:pt x="7960" y="9454"/>
                  </a:cubicBezTo>
                  <a:cubicBezTo>
                    <a:pt x="8053" y="9454"/>
                    <a:pt x="8138" y="9427"/>
                    <a:pt x="8198" y="9356"/>
                  </a:cubicBezTo>
                  <a:cubicBezTo>
                    <a:pt x="8239" y="9297"/>
                    <a:pt x="8264" y="9239"/>
                    <a:pt x="8273" y="9173"/>
                  </a:cubicBezTo>
                  <a:cubicBezTo>
                    <a:pt x="8339" y="8766"/>
                    <a:pt x="8065" y="8385"/>
                    <a:pt x="7800" y="8070"/>
                  </a:cubicBezTo>
                  <a:cubicBezTo>
                    <a:pt x="7128" y="7265"/>
                    <a:pt x="6431" y="6485"/>
                    <a:pt x="5692" y="5730"/>
                  </a:cubicBezTo>
                  <a:lnTo>
                    <a:pt x="5692" y="5730"/>
                  </a:lnTo>
                  <a:cubicBezTo>
                    <a:pt x="6605" y="6344"/>
                    <a:pt x="7642" y="6867"/>
                    <a:pt x="8737" y="6900"/>
                  </a:cubicBezTo>
                  <a:cubicBezTo>
                    <a:pt x="8771" y="6902"/>
                    <a:pt x="8805" y="6904"/>
                    <a:pt x="8839" y="6904"/>
                  </a:cubicBezTo>
                  <a:cubicBezTo>
                    <a:pt x="9012" y="6904"/>
                    <a:pt x="9182" y="6868"/>
                    <a:pt x="9335" y="6792"/>
                  </a:cubicBezTo>
                  <a:cubicBezTo>
                    <a:pt x="9525" y="6709"/>
                    <a:pt x="9642" y="6510"/>
                    <a:pt x="9633" y="6302"/>
                  </a:cubicBezTo>
                  <a:cubicBezTo>
                    <a:pt x="9608" y="6062"/>
                    <a:pt x="9368" y="5904"/>
                    <a:pt x="9152" y="5796"/>
                  </a:cubicBezTo>
                  <a:cubicBezTo>
                    <a:pt x="8219" y="5322"/>
                    <a:pt x="7195" y="5081"/>
                    <a:pt x="6160" y="5081"/>
                  </a:cubicBezTo>
                  <a:cubicBezTo>
                    <a:pt x="6147" y="5081"/>
                    <a:pt x="6133" y="5081"/>
                    <a:pt x="6120" y="5081"/>
                  </a:cubicBezTo>
                  <a:lnTo>
                    <a:pt x="6120" y="5081"/>
                  </a:lnTo>
                  <a:cubicBezTo>
                    <a:pt x="6835" y="5061"/>
                    <a:pt x="7529" y="4848"/>
                    <a:pt x="8223" y="4643"/>
                  </a:cubicBezTo>
                  <a:cubicBezTo>
                    <a:pt x="8663" y="4519"/>
                    <a:pt x="9119" y="4378"/>
                    <a:pt x="9442" y="4046"/>
                  </a:cubicBezTo>
                  <a:cubicBezTo>
                    <a:pt x="9642" y="3838"/>
                    <a:pt x="9774" y="3540"/>
                    <a:pt x="9666" y="3282"/>
                  </a:cubicBezTo>
                  <a:cubicBezTo>
                    <a:pt x="9550" y="2972"/>
                    <a:pt x="9180" y="2858"/>
                    <a:pt x="8847" y="2858"/>
                  </a:cubicBezTo>
                  <a:cubicBezTo>
                    <a:pt x="8824" y="2858"/>
                    <a:pt x="8801" y="2858"/>
                    <a:pt x="8779" y="2859"/>
                  </a:cubicBezTo>
                  <a:cubicBezTo>
                    <a:pt x="7742" y="2892"/>
                    <a:pt x="6837" y="3540"/>
                    <a:pt x="5999" y="4154"/>
                  </a:cubicBezTo>
                  <a:cubicBezTo>
                    <a:pt x="6057" y="3681"/>
                    <a:pt x="6041" y="3224"/>
                    <a:pt x="6066" y="2751"/>
                  </a:cubicBezTo>
                  <a:cubicBezTo>
                    <a:pt x="6107" y="2171"/>
                    <a:pt x="6124" y="1582"/>
                    <a:pt x="5974" y="1026"/>
                  </a:cubicBezTo>
                  <a:cubicBezTo>
                    <a:pt x="5867" y="652"/>
                    <a:pt x="5684" y="279"/>
                    <a:pt x="5352" y="88"/>
                  </a:cubicBezTo>
                  <a:cubicBezTo>
                    <a:pt x="5270" y="30"/>
                    <a:pt x="5171" y="0"/>
                    <a:pt x="5073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920920" y="426270"/>
              <a:ext cx="53166" cy="43893"/>
            </a:xfrm>
            <a:custGeom>
              <a:avLst/>
              <a:gdLst/>
              <a:ahLst/>
              <a:cxnLst/>
              <a:rect l="l" t="t" r="r" b="b"/>
              <a:pathLst>
                <a:path w="1032" h="852" extrusionOk="0">
                  <a:moveTo>
                    <a:pt x="515" y="0"/>
                  </a:moveTo>
                  <a:cubicBezTo>
                    <a:pt x="345" y="0"/>
                    <a:pt x="182" y="102"/>
                    <a:pt x="118" y="269"/>
                  </a:cubicBezTo>
                  <a:cubicBezTo>
                    <a:pt x="0" y="560"/>
                    <a:pt x="231" y="852"/>
                    <a:pt x="513" y="852"/>
                  </a:cubicBezTo>
                  <a:cubicBezTo>
                    <a:pt x="569" y="852"/>
                    <a:pt x="626" y="841"/>
                    <a:pt x="683" y="816"/>
                  </a:cubicBezTo>
                  <a:cubicBezTo>
                    <a:pt x="1031" y="659"/>
                    <a:pt x="1023" y="169"/>
                    <a:pt x="666" y="28"/>
                  </a:cubicBezTo>
                  <a:cubicBezTo>
                    <a:pt x="617" y="9"/>
                    <a:pt x="566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117206" y="396905"/>
              <a:ext cx="207822" cy="325230"/>
            </a:xfrm>
            <a:custGeom>
              <a:avLst/>
              <a:gdLst/>
              <a:ahLst/>
              <a:cxnLst/>
              <a:rect l="l" t="t" r="r" b="b"/>
              <a:pathLst>
                <a:path w="4034" h="6313" extrusionOk="0">
                  <a:moveTo>
                    <a:pt x="2929" y="1"/>
                  </a:moveTo>
                  <a:lnTo>
                    <a:pt x="2855" y="75"/>
                  </a:lnTo>
                  <a:cubicBezTo>
                    <a:pt x="2855" y="75"/>
                    <a:pt x="1" y="6090"/>
                    <a:pt x="1909" y="6306"/>
                  </a:cubicBezTo>
                  <a:cubicBezTo>
                    <a:pt x="1948" y="6310"/>
                    <a:pt x="1986" y="6313"/>
                    <a:pt x="2023" y="6313"/>
                  </a:cubicBezTo>
                  <a:cubicBezTo>
                    <a:pt x="4033" y="6313"/>
                    <a:pt x="2929" y="1"/>
                    <a:pt x="2929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213803" y="384540"/>
              <a:ext cx="68003" cy="144094"/>
            </a:xfrm>
            <a:custGeom>
              <a:avLst/>
              <a:gdLst/>
              <a:ahLst/>
              <a:cxnLst/>
              <a:rect l="l" t="t" r="r" b="b"/>
              <a:pathLst>
                <a:path w="1320" h="2797" extrusionOk="0">
                  <a:moveTo>
                    <a:pt x="1063" y="0"/>
                  </a:moveTo>
                  <a:lnTo>
                    <a:pt x="1005" y="41"/>
                  </a:lnTo>
                  <a:cubicBezTo>
                    <a:pt x="1005" y="41"/>
                    <a:pt x="1" y="2688"/>
                    <a:pt x="1" y="2688"/>
                  </a:cubicBezTo>
                  <a:cubicBezTo>
                    <a:pt x="1" y="2688"/>
                    <a:pt x="241" y="2663"/>
                    <a:pt x="266" y="2655"/>
                  </a:cubicBezTo>
                  <a:cubicBezTo>
                    <a:pt x="581" y="2572"/>
                    <a:pt x="756" y="2373"/>
                    <a:pt x="971" y="2149"/>
                  </a:cubicBezTo>
                  <a:cubicBezTo>
                    <a:pt x="971" y="2149"/>
                    <a:pt x="996" y="2580"/>
                    <a:pt x="1320" y="2796"/>
                  </a:cubicBezTo>
                  <a:cubicBezTo>
                    <a:pt x="1320" y="2796"/>
                    <a:pt x="1262" y="680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136010" y="88309"/>
              <a:ext cx="139406" cy="304365"/>
            </a:xfrm>
            <a:custGeom>
              <a:avLst/>
              <a:gdLst/>
              <a:ahLst/>
              <a:cxnLst/>
              <a:rect l="l" t="t" r="r" b="b"/>
              <a:pathLst>
                <a:path w="2706" h="5908" extrusionOk="0">
                  <a:moveTo>
                    <a:pt x="639" y="0"/>
                  </a:moveTo>
                  <a:cubicBezTo>
                    <a:pt x="341" y="598"/>
                    <a:pt x="142" y="1245"/>
                    <a:pt x="67" y="1909"/>
                  </a:cubicBezTo>
                  <a:cubicBezTo>
                    <a:pt x="1" y="2373"/>
                    <a:pt x="26" y="2846"/>
                    <a:pt x="125" y="3302"/>
                  </a:cubicBezTo>
                  <a:cubicBezTo>
                    <a:pt x="250" y="3750"/>
                    <a:pt x="424" y="4182"/>
                    <a:pt x="639" y="4588"/>
                  </a:cubicBezTo>
                  <a:lnTo>
                    <a:pt x="1287" y="5908"/>
                  </a:lnTo>
                  <a:cubicBezTo>
                    <a:pt x="1552" y="5302"/>
                    <a:pt x="1909" y="4746"/>
                    <a:pt x="2199" y="4149"/>
                  </a:cubicBezTo>
                  <a:cubicBezTo>
                    <a:pt x="2481" y="3543"/>
                    <a:pt x="2705" y="2904"/>
                    <a:pt x="2697" y="2240"/>
                  </a:cubicBezTo>
                  <a:cubicBezTo>
                    <a:pt x="2689" y="1577"/>
                    <a:pt x="2415" y="888"/>
                    <a:pt x="1876" y="506"/>
                  </a:cubicBezTo>
                  <a:cubicBezTo>
                    <a:pt x="1577" y="307"/>
                    <a:pt x="988" y="92"/>
                    <a:pt x="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166767" y="86609"/>
              <a:ext cx="42399" cy="305241"/>
            </a:xfrm>
            <a:custGeom>
              <a:avLst/>
              <a:gdLst/>
              <a:ahLst/>
              <a:cxnLst/>
              <a:rect l="l" t="t" r="r" b="b"/>
              <a:pathLst>
                <a:path w="823" h="5925" fill="none" extrusionOk="0">
                  <a:moveTo>
                    <a:pt x="681" y="5924"/>
                  </a:moveTo>
                  <a:cubicBezTo>
                    <a:pt x="822" y="4945"/>
                    <a:pt x="640" y="3958"/>
                    <a:pt x="441" y="3004"/>
                  </a:cubicBezTo>
                  <a:cubicBezTo>
                    <a:pt x="242" y="2041"/>
                    <a:pt x="1" y="979"/>
                    <a:pt x="59" y="0"/>
                  </a:cubicBezTo>
                </a:path>
              </a:pathLst>
            </a:custGeom>
            <a:noFill/>
            <a:ln w="2700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9" name="Google Shape;29;p2"/>
          <p:cNvGrpSpPr/>
          <p:nvPr/>
        </p:nvGrpSpPr>
        <p:grpSpPr>
          <a:xfrm>
            <a:off x="8736737" y="2864126"/>
            <a:ext cx="306550" cy="246616"/>
            <a:chOff x="8736736" y="2864125"/>
            <a:chExt cx="306550" cy="246616"/>
          </a:xfrm>
        </p:grpSpPr>
        <p:sp>
          <p:nvSpPr>
            <p:cNvPr id="30" name="Google Shape;30;p2"/>
            <p:cNvSpPr/>
            <p:nvPr/>
          </p:nvSpPr>
          <p:spPr>
            <a:xfrm>
              <a:off x="8736736" y="292573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906155" y="28641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838239" y="302890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3" name="Google Shape;33;p2"/>
          <p:cNvGrpSpPr/>
          <p:nvPr/>
        </p:nvGrpSpPr>
        <p:grpSpPr>
          <a:xfrm>
            <a:off x="177887" y="1354125"/>
            <a:ext cx="306550" cy="246616"/>
            <a:chOff x="177886" y="1277925"/>
            <a:chExt cx="306550" cy="246616"/>
          </a:xfrm>
        </p:grpSpPr>
        <p:sp>
          <p:nvSpPr>
            <p:cNvPr id="34" name="Google Shape;34;p2"/>
            <p:cNvSpPr/>
            <p:nvPr/>
          </p:nvSpPr>
          <p:spPr>
            <a:xfrm>
              <a:off x="177886" y="133953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47305" y="12779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79389" y="144270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7" name="Google Shape;37;p2"/>
          <p:cNvGrpSpPr/>
          <p:nvPr/>
        </p:nvGrpSpPr>
        <p:grpSpPr>
          <a:xfrm rot="3333252">
            <a:off x="7903347" y="-294571"/>
            <a:ext cx="1264408" cy="1553384"/>
            <a:chOff x="556167" y="-402644"/>
            <a:chExt cx="911061" cy="1119281"/>
          </a:xfrm>
        </p:grpSpPr>
        <p:sp>
          <p:nvSpPr>
            <p:cNvPr id="38" name="Google Shape;38;p2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" name="Google Shape;39;p2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" name="Google Shape;40;p2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" name="Google Shape;41;p2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2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2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" name="Google Shape;44;p2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" name="Google Shape;45;p2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" name="Google Shape;46;p2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" name="Google Shape;47;p2"/>
          <p:cNvGrpSpPr/>
          <p:nvPr/>
        </p:nvGrpSpPr>
        <p:grpSpPr>
          <a:xfrm>
            <a:off x="-138062" y="4058559"/>
            <a:ext cx="1313568" cy="1474703"/>
            <a:chOff x="-138062" y="3249908"/>
            <a:chExt cx="1313568" cy="1474703"/>
          </a:xfrm>
        </p:grpSpPr>
        <p:sp>
          <p:nvSpPr>
            <p:cNvPr id="48" name="Google Shape;48;p2"/>
            <p:cNvSpPr/>
            <p:nvPr/>
          </p:nvSpPr>
          <p:spPr>
            <a:xfrm rot="1138725">
              <a:off x="151942" y="3443155"/>
              <a:ext cx="204606" cy="532364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" name="Google Shape;49;p2"/>
            <p:cNvSpPr/>
            <p:nvPr/>
          </p:nvSpPr>
          <p:spPr>
            <a:xfrm rot="1138725">
              <a:off x="112746" y="4063285"/>
              <a:ext cx="496410" cy="259160"/>
            </a:xfrm>
            <a:custGeom>
              <a:avLst/>
              <a:gdLst/>
              <a:ahLst/>
              <a:cxnLst/>
              <a:rect l="l" t="t" r="r" b="b"/>
              <a:pathLst>
                <a:path w="4913" h="2565" extrusionOk="0">
                  <a:moveTo>
                    <a:pt x="4913" y="0"/>
                  </a:moveTo>
                  <a:cubicBezTo>
                    <a:pt x="3635" y="108"/>
                    <a:pt x="2341" y="266"/>
                    <a:pt x="1337" y="1062"/>
                  </a:cubicBezTo>
                  <a:cubicBezTo>
                    <a:pt x="839" y="1452"/>
                    <a:pt x="374" y="2066"/>
                    <a:pt x="1" y="2564"/>
                  </a:cubicBezTo>
                  <a:cubicBezTo>
                    <a:pt x="246" y="2468"/>
                    <a:pt x="511" y="2455"/>
                    <a:pt x="780" y="2455"/>
                  </a:cubicBezTo>
                  <a:cubicBezTo>
                    <a:pt x="874" y="2455"/>
                    <a:pt x="968" y="2457"/>
                    <a:pt x="1062" y="2457"/>
                  </a:cubicBezTo>
                  <a:cubicBezTo>
                    <a:pt x="1163" y="2457"/>
                    <a:pt x="1263" y="2455"/>
                    <a:pt x="1362" y="2448"/>
                  </a:cubicBezTo>
                  <a:cubicBezTo>
                    <a:pt x="2100" y="2398"/>
                    <a:pt x="2797" y="2058"/>
                    <a:pt x="3386" y="1610"/>
                  </a:cubicBezTo>
                  <a:cubicBezTo>
                    <a:pt x="3967" y="1154"/>
                    <a:pt x="4448" y="581"/>
                    <a:pt x="4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" name="Google Shape;50;p2"/>
            <p:cNvSpPr/>
            <p:nvPr/>
          </p:nvSpPr>
          <p:spPr>
            <a:xfrm rot="1138725">
              <a:off x="-22225" y="3801157"/>
              <a:ext cx="708493" cy="830827"/>
            </a:xfrm>
            <a:custGeom>
              <a:avLst/>
              <a:gdLst/>
              <a:ahLst/>
              <a:cxnLst/>
              <a:rect l="l" t="t" r="r" b="b"/>
              <a:pathLst>
                <a:path w="7012" h="8223" fill="none" extrusionOk="0">
                  <a:moveTo>
                    <a:pt x="0" y="8223"/>
                  </a:moveTo>
                  <a:cubicBezTo>
                    <a:pt x="332" y="6381"/>
                    <a:pt x="1245" y="4663"/>
                    <a:pt x="2489" y="3261"/>
                  </a:cubicBezTo>
                  <a:cubicBezTo>
                    <a:pt x="3734" y="1867"/>
                    <a:pt x="5302" y="772"/>
                    <a:pt x="7011" y="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" name="Google Shape;51;p2"/>
            <p:cNvSpPr/>
            <p:nvPr/>
          </p:nvSpPr>
          <p:spPr>
            <a:xfrm rot="1138725">
              <a:off x="871514" y="3716718"/>
              <a:ext cx="239061" cy="260271"/>
            </a:xfrm>
            <a:custGeom>
              <a:avLst/>
              <a:gdLst/>
              <a:ahLst/>
              <a:cxnLst/>
              <a:rect l="l" t="t" r="r" b="b"/>
              <a:pathLst>
                <a:path w="2366" h="2576" extrusionOk="0">
                  <a:moveTo>
                    <a:pt x="989" y="0"/>
                  </a:moveTo>
                  <a:cubicBezTo>
                    <a:pt x="973" y="0"/>
                    <a:pt x="956" y="2"/>
                    <a:pt x="938" y="4"/>
                  </a:cubicBezTo>
                  <a:cubicBezTo>
                    <a:pt x="432" y="62"/>
                    <a:pt x="1" y="2576"/>
                    <a:pt x="1" y="2576"/>
                  </a:cubicBezTo>
                  <a:cubicBezTo>
                    <a:pt x="1" y="2576"/>
                    <a:pt x="2365" y="635"/>
                    <a:pt x="2141" y="278"/>
                  </a:cubicBezTo>
                  <a:cubicBezTo>
                    <a:pt x="2104" y="216"/>
                    <a:pt x="2049" y="191"/>
                    <a:pt x="1984" y="191"/>
                  </a:cubicBezTo>
                  <a:cubicBezTo>
                    <a:pt x="1664" y="191"/>
                    <a:pt x="1096" y="817"/>
                    <a:pt x="1096" y="817"/>
                  </a:cubicBezTo>
                  <a:cubicBezTo>
                    <a:pt x="1096" y="817"/>
                    <a:pt x="1412" y="0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" name="Google Shape;52;p2"/>
            <p:cNvSpPr/>
            <p:nvPr/>
          </p:nvSpPr>
          <p:spPr>
            <a:xfrm rot="1138725">
              <a:off x="836676" y="3871181"/>
              <a:ext cx="326157" cy="132459"/>
            </a:xfrm>
            <a:custGeom>
              <a:avLst/>
              <a:gdLst/>
              <a:ahLst/>
              <a:cxnLst/>
              <a:rect l="l" t="t" r="r" b="b"/>
              <a:pathLst>
                <a:path w="3228" h="1311" extrusionOk="0">
                  <a:moveTo>
                    <a:pt x="2334" y="0"/>
                  </a:moveTo>
                  <a:cubicBezTo>
                    <a:pt x="1707" y="0"/>
                    <a:pt x="0" y="1174"/>
                    <a:pt x="0" y="1174"/>
                  </a:cubicBezTo>
                  <a:cubicBezTo>
                    <a:pt x="0" y="1174"/>
                    <a:pt x="1194" y="1311"/>
                    <a:pt x="2111" y="1311"/>
                  </a:cubicBezTo>
                  <a:cubicBezTo>
                    <a:pt x="2657" y="1311"/>
                    <a:pt x="3105" y="1262"/>
                    <a:pt x="3145" y="1107"/>
                  </a:cubicBezTo>
                  <a:cubicBezTo>
                    <a:pt x="3228" y="762"/>
                    <a:pt x="2395" y="733"/>
                    <a:pt x="2115" y="733"/>
                  </a:cubicBezTo>
                  <a:cubicBezTo>
                    <a:pt x="2059" y="733"/>
                    <a:pt x="2025" y="734"/>
                    <a:pt x="2025" y="734"/>
                  </a:cubicBezTo>
                  <a:cubicBezTo>
                    <a:pt x="2025" y="734"/>
                    <a:pt x="2888" y="369"/>
                    <a:pt x="2498" y="45"/>
                  </a:cubicBezTo>
                  <a:cubicBezTo>
                    <a:pt x="2459" y="14"/>
                    <a:pt x="2403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" name="Google Shape;53;p2"/>
            <p:cNvSpPr/>
            <p:nvPr/>
          </p:nvSpPr>
          <p:spPr>
            <a:xfrm rot="1138725">
              <a:off x="791112" y="3963085"/>
              <a:ext cx="244012" cy="251481"/>
            </a:xfrm>
            <a:custGeom>
              <a:avLst/>
              <a:gdLst/>
              <a:ahLst/>
              <a:cxnLst/>
              <a:rect l="l" t="t" r="r" b="b"/>
              <a:pathLst>
                <a:path w="2415" h="2489" extrusionOk="0">
                  <a:moveTo>
                    <a:pt x="0" y="0"/>
                  </a:moveTo>
                  <a:cubicBezTo>
                    <a:pt x="1" y="1"/>
                    <a:pt x="1443" y="2489"/>
                    <a:pt x="1894" y="2489"/>
                  </a:cubicBezTo>
                  <a:cubicBezTo>
                    <a:pt x="1908" y="2489"/>
                    <a:pt x="1921" y="2486"/>
                    <a:pt x="1934" y="2481"/>
                  </a:cubicBezTo>
                  <a:cubicBezTo>
                    <a:pt x="2324" y="2315"/>
                    <a:pt x="1560" y="1361"/>
                    <a:pt x="1560" y="1361"/>
                  </a:cubicBezTo>
                  <a:lnTo>
                    <a:pt x="1560" y="1361"/>
                  </a:lnTo>
                  <a:cubicBezTo>
                    <a:pt x="1560" y="1361"/>
                    <a:pt x="1905" y="1558"/>
                    <a:pt x="2150" y="1558"/>
                  </a:cubicBezTo>
                  <a:cubicBezTo>
                    <a:pt x="2281" y="1558"/>
                    <a:pt x="2384" y="1502"/>
                    <a:pt x="2390" y="1328"/>
                  </a:cubicBezTo>
                  <a:cubicBezTo>
                    <a:pt x="2415" y="83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" name="Google Shape;54;p2"/>
            <p:cNvSpPr/>
            <p:nvPr/>
          </p:nvSpPr>
          <p:spPr>
            <a:xfrm rot="1138725">
              <a:off x="742723" y="3854489"/>
              <a:ext cx="153480" cy="121648"/>
            </a:xfrm>
            <a:custGeom>
              <a:avLst/>
              <a:gdLst/>
              <a:ahLst/>
              <a:cxnLst/>
              <a:rect l="l" t="t" r="r" b="b"/>
              <a:pathLst>
                <a:path w="1519" h="1204" extrusionOk="0">
                  <a:moveTo>
                    <a:pt x="1112" y="0"/>
                  </a:moveTo>
                  <a:lnTo>
                    <a:pt x="0" y="1203"/>
                  </a:lnTo>
                  <a:lnTo>
                    <a:pt x="1253" y="1170"/>
                  </a:lnTo>
                  <a:cubicBezTo>
                    <a:pt x="1402" y="996"/>
                    <a:pt x="1485" y="780"/>
                    <a:pt x="1494" y="548"/>
                  </a:cubicBezTo>
                  <a:cubicBezTo>
                    <a:pt x="1518" y="166"/>
                    <a:pt x="1112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" name="Google Shape;55;p2"/>
            <p:cNvSpPr/>
            <p:nvPr/>
          </p:nvSpPr>
          <p:spPr>
            <a:xfrm rot="1138725">
              <a:off x="279976" y="3583096"/>
              <a:ext cx="141860" cy="605312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" name="Google Shape;56;p2"/>
            <p:cNvSpPr/>
            <p:nvPr/>
          </p:nvSpPr>
          <p:spPr>
            <a:xfrm rot="1138725">
              <a:off x="461543" y="3271801"/>
              <a:ext cx="187935" cy="318873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" name="Google Shape;57;p2"/>
            <p:cNvSpPr/>
            <p:nvPr/>
          </p:nvSpPr>
          <p:spPr>
            <a:xfrm rot="1138725">
              <a:off x="566240" y="3400708"/>
              <a:ext cx="259067" cy="248248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" name="Google Shape;58;p2"/>
            <p:cNvSpPr/>
            <p:nvPr/>
          </p:nvSpPr>
          <p:spPr>
            <a:xfrm rot="1138725">
              <a:off x="527344" y="3582442"/>
              <a:ext cx="330401" cy="137814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2"/>
            <p:cNvSpPr/>
            <p:nvPr/>
          </p:nvSpPr>
          <p:spPr>
            <a:xfrm rot="1138725">
              <a:off x="488871" y="3527715"/>
              <a:ext cx="95685" cy="168934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25374256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38503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380874"/>
            <a:ext cx="1606980" cy="2271789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380887"/>
            <a:ext cx="1499664" cy="194651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482820"/>
            <a:ext cx="1210840" cy="1568321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69918"/>
            <a:ext cx="1259736" cy="847039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438263"/>
            <a:ext cx="1650951" cy="88401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139952"/>
            <a:ext cx="1762872" cy="162443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0673599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68" y="4774235"/>
            <a:ext cx="71631" cy="54010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61" y="4655415"/>
            <a:ext cx="78785" cy="6305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60" y="4567200"/>
            <a:ext cx="87691" cy="75283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36" y="4734391"/>
            <a:ext cx="97403" cy="71872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07" y="4771723"/>
            <a:ext cx="90297" cy="80589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0" y="4595057"/>
            <a:ext cx="88402" cy="83906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66" y="4905183"/>
            <a:ext cx="52539" cy="44772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4957911"/>
            <a:ext cx="107162" cy="78362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4640587"/>
            <a:ext cx="39274" cy="3221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188" y="4902861"/>
            <a:ext cx="61777" cy="42261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56132" y="283205"/>
            <a:ext cx="157564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90967" y="389763"/>
            <a:ext cx="130489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85002" y="457918"/>
            <a:ext cx="118987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90973" y="522256"/>
            <a:ext cx="118987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78346" y="402205"/>
            <a:ext cx="147894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72886" y="643963"/>
            <a:ext cx="107384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76228" y="687124"/>
            <a:ext cx="100055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52925" y="766307"/>
            <a:ext cx="9405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23513" y="501455"/>
            <a:ext cx="113389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79989" y="288595"/>
            <a:ext cx="122550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28635" y="620998"/>
            <a:ext cx="120718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83712" y="835234"/>
            <a:ext cx="97714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53905" y="163955"/>
            <a:ext cx="128555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18350" y="804878"/>
            <a:ext cx="94457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10610" y="147923"/>
            <a:ext cx="122652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34831" y="609643"/>
            <a:ext cx="107384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86443" y="357030"/>
            <a:ext cx="120718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7" y="108689"/>
            <a:ext cx="924350" cy="660700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3" y="4255182"/>
            <a:ext cx="819952" cy="803011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1719798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2832900"/>
            <a:ext cx="2316000" cy="12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606045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07404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2832900"/>
            <a:ext cx="2316000" cy="12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606045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07404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147505"/>
            <a:ext cx="1606980" cy="2271789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099744"/>
            <a:ext cx="1210840" cy="1568321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78" y="4137775"/>
            <a:ext cx="1813649" cy="1203647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527340"/>
            <a:ext cx="1499664" cy="194651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9" y="-203622"/>
            <a:ext cx="1872975" cy="1829015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36" y="-203622"/>
            <a:ext cx="1872975" cy="1829015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6068259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3677850"/>
            <a:ext cx="1920900" cy="7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451000"/>
            <a:ext cx="1647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3677850"/>
            <a:ext cx="1920900" cy="7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451000"/>
            <a:ext cx="1647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14294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36968"/>
            <a:ext cx="1136990" cy="1476006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755381"/>
            <a:ext cx="3196958" cy="328437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38" y="-240025"/>
            <a:ext cx="1365815" cy="1769007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890656" y="4190515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829069" y="4433515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0621426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2043800" y="3397375"/>
            <a:ext cx="5056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2043800" y="4228975"/>
            <a:ext cx="50565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2043800" y="2015025"/>
            <a:ext cx="5056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2043800" y="2862450"/>
            <a:ext cx="50565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2043800" y="632675"/>
            <a:ext cx="5056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2043800" y="1495925"/>
            <a:ext cx="50565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1522545" y="3450534"/>
            <a:ext cx="328776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7384009" y="-1260974"/>
            <a:ext cx="2627412" cy="2814729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409204" y="3992616"/>
            <a:ext cx="701393" cy="522868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118260" y="-190209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9" name="Google Shape;2849;p24"/>
          <p:cNvSpPr/>
          <p:nvPr/>
        </p:nvSpPr>
        <p:spPr>
          <a:xfrm>
            <a:off x="457200" y="1041257"/>
            <a:ext cx="134999" cy="101788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0" name="Google Shape;2850;p24"/>
          <p:cNvSpPr/>
          <p:nvPr/>
        </p:nvSpPr>
        <p:spPr>
          <a:xfrm>
            <a:off x="591486" y="1248133"/>
            <a:ext cx="148481" cy="118842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1" name="Google Shape;2851;p24"/>
          <p:cNvSpPr/>
          <p:nvPr/>
        </p:nvSpPr>
        <p:spPr>
          <a:xfrm>
            <a:off x="768629" y="1391349"/>
            <a:ext cx="165267" cy="141878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4"/>
          <p:cNvSpPr/>
          <p:nvPr/>
        </p:nvSpPr>
        <p:spPr>
          <a:xfrm>
            <a:off x="982557" y="1082686"/>
            <a:ext cx="183570" cy="13544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3" name="Google Shape;2853;p24"/>
          <p:cNvSpPr/>
          <p:nvPr/>
        </p:nvSpPr>
        <p:spPr>
          <a:xfrm>
            <a:off x="765325" y="995899"/>
            <a:ext cx="170177" cy="151878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4" name="Google Shape;2854;p24"/>
          <p:cNvSpPr/>
          <p:nvPr/>
        </p:nvSpPr>
        <p:spPr>
          <a:xfrm>
            <a:off x="1110593" y="1322598"/>
            <a:ext cx="166606" cy="158128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24"/>
          <p:cNvSpPr/>
          <p:nvPr/>
        </p:nvSpPr>
        <p:spPr>
          <a:xfrm>
            <a:off x="629254" y="811880"/>
            <a:ext cx="99017" cy="84377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6" name="Google Shape;2856;p24"/>
          <p:cNvSpPr/>
          <p:nvPr/>
        </p:nvSpPr>
        <p:spPr>
          <a:xfrm>
            <a:off x="775504" y="649200"/>
            <a:ext cx="201963" cy="147682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7" name="Google Shape;2857;p24"/>
          <p:cNvSpPr/>
          <p:nvPr/>
        </p:nvSpPr>
        <p:spPr>
          <a:xfrm>
            <a:off x="957200" y="1334206"/>
            <a:ext cx="74017" cy="6071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8" name="Google Shape;2858;p24"/>
          <p:cNvSpPr/>
          <p:nvPr/>
        </p:nvSpPr>
        <p:spPr>
          <a:xfrm>
            <a:off x="1039611" y="820987"/>
            <a:ext cx="116428" cy="79644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7951637" y="4352681"/>
            <a:ext cx="1775213" cy="141479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8569907" y="4596201"/>
            <a:ext cx="212219" cy="57442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8424767" y="4455423"/>
            <a:ext cx="175753" cy="5470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8582980" y="4366644"/>
            <a:ext cx="16026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8440250" y="4279987"/>
            <a:ext cx="16026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8283637" y="4424819"/>
            <a:ext cx="199196" cy="6854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8210866" y="4101533"/>
            <a:ext cx="144633" cy="6621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8485610" y="4058069"/>
            <a:ext cx="134762" cy="51547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8255710" y="3944564"/>
            <a:ext cx="126674" cy="5840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8808025" y="4301835"/>
            <a:ext cx="152721" cy="57853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8854309" y="4586749"/>
            <a:ext cx="165060" cy="59635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8656569" y="4127802"/>
            <a:ext cx="162592" cy="7087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8478683" y="3853648"/>
            <a:ext cx="131609" cy="56482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8477290" y="4743107"/>
            <a:ext cx="173148" cy="71151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8705790" y="3887816"/>
            <a:ext cx="127222" cy="6320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8812929" y="4769773"/>
            <a:ext cx="165197" cy="66079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8935557" y="4155571"/>
            <a:ext cx="144633" cy="5840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8982770" y="4496769"/>
            <a:ext cx="162592" cy="57442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688486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980975" y="37961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980975" y="35693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980984" y="31298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980975" y="21325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980977" y="19057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980984" y="14662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6450375" y="21325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6450380" y="19057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6450385" y="14662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6450359" y="37961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6450364" y="35693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6450369" y="31298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699345" y="2871603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2" name="Google Shape;2892;p25"/>
          <p:cNvSpPr/>
          <p:nvPr/>
        </p:nvSpPr>
        <p:spPr>
          <a:xfrm>
            <a:off x="688821" y="4074330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3" name="Google Shape;2893;p25"/>
          <p:cNvSpPr/>
          <p:nvPr/>
        </p:nvSpPr>
        <p:spPr>
          <a:xfrm>
            <a:off x="373351" y="43265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4" name="Google Shape;2894;p25"/>
          <p:cNvSpPr/>
          <p:nvPr/>
        </p:nvSpPr>
        <p:spPr>
          <a:xfrm>
            <a:off x="421400" y="4240382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5" name="Google Shape;2895;p25"/>
          <p:cNvSpPr/>
          <p:nvPr/>
        </p:nvSpPr>
        <p:spPr>
          <a:xfrm>
            <a:off x="481756" y="43265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6" name="Google Shape;2896;p25"/>
          <p:cNvSpPr/>
          <p:nvPr/>
        </p:nvSpPr>
        <p:spPr>
          <a:xfrm>
            <a:off x="832183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7" name="Google Shape;2897;p25"/>
          <p:cNvSpPr/>
          <p:nvPr/>
        </p:nvSpPr>
        <p:spPr>
          <a:xfrm>
            <a:off x="481757" y="1521554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8" name="Google Shape;2898;p25"/>
          <p:cNvSpPr/>
          <p:nvPr/>
        </p:nvSpPr>
        <p:spPr>
          <a:xfrm>
            <a:off x="558499" y="40350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9" name="Google Shape;2899;p25"/>
          <p:cNvSpPr/>
          <p:nvPr/>
        </p:nvSpPr>
        <p:spPr>
          <a:xfrm>
            <a:off x="271005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0" name="Google Shape;2900;p25"/>
          <p:cNvSpPr/>
          <p:nvPr/>
        </p:nvSpPr>
        <p:spPr>
          <a:xfrm>
            <a:off x="287022" y="3146678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1" name="Google Shape;2901;p25"/>
          <p:cNvSpPr/>
          <p:nvPr/>
        </p:nvSpPr>
        <p:spPr>
          <a:xfrm flipH="1">
            <a:off x="8796567" y="2775155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2" name="Google Shape;2902;p25"/>
          <p:cNvSpPr/>
          <p:nvPr/>
        </p:nvSpPr>
        <p:spPr>
          <a:xfrm flipH="1">
            <a:off x="8601209" y="319307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5"/>
          <p:cNvSpPr/>
          <p:nvPr/>
        </p:nvSpPr>
        <p:spPr>
          <a:xfrm flipH="1">
            <a:off x="8750941" y="4707808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5"/>
          <p:cNvSpPr/>
          <p:nvPr/>
        </p:nvSpPr>
        <p:spPr>
          <a:xfrm flipH="1">
            <a:off x="8702892" y="4621657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5"/>
          <p:cNvSpPr/>
          <p:nvPr/>
        </p:nvSpPr>
        <p:spPr>
          <a:xfrm flipH="1">
            <a:off x="8642536" y="4707808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5"/>
          <p:cNvSpPr/>
          <p:nvPr/>
        </p:nvSpPr>
        <p:spPr>
          <a:xfrm flipH="1">
            <a:off x="8618795" y="243740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5"/>
          <p:cNvSpPr/>
          <p:nvPr/>
        </p:nvSpPr>
        <p:spPr>
          <a:xfrm flipH="1">
            <a:off x="8782126" y="368541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5"/>
          <p:cNvSpPr/>
          <p:nvPr/>
        </p:nvSpPr>
        <p:spPr>
          <a:xfrm flipH="1">
            <a:off x="8642519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5"/>
          <p:cNvSpPr/>
          <p:nvPr/>
        </p:nvSpPr>
        <p:spPr>
          <a:xfrm flipH="1">
            <a:off x="8814163" y="3923010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5"/>
          <p:cNvSpPr/>
          <p:nvPr/>
        </p:nvSpPr>
        <p:spPr>
          <a:xfrm flipH="1">
            <a:off x="8801182" y="4110653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5"/>
          <p:cNvSpPr/>
          <p:nvPr/>
        </p:nvSpPr>
        <p:spPr>
          <a:xfrm>
            <a:off x="740660" y="4620130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5"/>
          <p:cNvSpPr/>
          <p:nvPr/>
        </p:nvSpPr>
        <p:spPr>
          <a:xfrm>
            <a:off x="690783" y="3979653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5"/>
          <p:cNvSpPr/>
          <p:nvPr/>
        </p:nvSpPr>
        <p:spPr>
          <a:xfrm>
            <a:off x="523058" y="3193078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5"/>
          <p:cNvSpPr/>
          <p:nvPr/>
        </p:nvSpPr>
        <p:spPr>
          <a:xfrm flipH="1">
            <a:off x="8903521" y="4415142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5"/>
          <p:cNvSpPr/>
          <p:nvPr/>
        </p:nvSpPr>
        <p:spPr>
          <a:xfrm flipH="1">
            <a:off x="8607426" y="43437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5"/>
          <p:cNvSpPr/>
          <p:nvPr/>
        </p:nvSpPr>
        <p:spPr>
          <a:xfrm flipH="1">
            <a:off x="8730136" y="35571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5"/>
          <p:cNvSpPr/>
          <p:nvPr/>
        </p:nvSpPr>
        <p:spPr>
          <a:xfrm>
            <a:off x="7681096" y="209405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5"/>
          <p:cNvSpPr/>
          <p:nvPr/>
        </p:nvSpPr>
        <p:spPr>
          <a:xfrm>
            <a:off x="1330101" y="504758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5"/>
          <p:cNvSpPr/>
          <p:nvPr/>
        </p:nvSpPr>
        <p:spPr>
          <a:xfrm>
            <a:off x="1378150" y="418607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5"/>
          <p:cNvSpPr/>
          <p:nvPr/>
        </p:nvSpPr>
        <p:spPr>
          <a:xfrm>
            <a:off x="2251381" y="333308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5"/>
          <p:cNvSpPr/>
          <p:nvPr/>
        </p:nvSpPr>
        <p:spPr>
          <a:xfrm>
            <a:off x="6791033" y="476165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5515733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8299398" y="200567"/>
            <a:ext cx="629701" cy="678865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660635" y="4674489"/>
            <a:ext cx="167823" cy="45425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583583" y="4530796"/>
            <a:ext cx="138985" cy="43257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501056" y="4638745"/>
            <a:ext cx="126735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450477" y="4516771"/>
            <a:ext cx="126735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571356" y="4421327"/>
            <a:ext cx="157524" cy="5420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351360" y="4305055"/>
            <a:ext cx="114375" cy="52363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283133" y="4515636"/>
            <a:ext cx="106570" cy="40763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228409" y="4316843"/>
            <a:ext cx="100173" cy="4618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429201" y="4801840"/>
            <a:ext cx="120772" cy="4575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641406" y="4876480"/>
            <a:ext cx="130529" cy="47160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311970" y="4662036"/>
            <a:ext cx="128578" cy="56049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127554" y="4482768"/>
            <a:ext cx="104076" cy="446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809743" y="4599887"/>
            <a:ext cx="136925" cy="5626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131590" y="4660419"/>
            <a:ext cx="100607" cy="49978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791888" y="4864025"/>
            <a:ext cx="130637" cy="5225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303451" y="4880599"/>
            <a:ext cx="114375" cy="4618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555906" y="4965846"/>
            <a:ext cx="128578" cy="45425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6"/>
          <p:cNvSpPr/>
          <p:nvPr/>
        </p:nvSpPr>
        <p:spPr>
          <a:xfrm flipH="1">
            <a:off x="8769684" y="4789011"/>
            <a:ext cx="64825" cy="64825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6"/>
          <p:cNvSpPr/>
          <p:nvPr/>
        </p:nvSpPr>
        <p:spPr>
          <a:xfrm flipH="1">
            <a:off x="8699258" y="4632808"/>
            <a:ext cx="56942" cy="56839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6"/>
          <p:cNvSpPr/>
          <p:nvPr/>
        </p:nvSpPr>
        <p:spPr>
          <a:xfrm flipH="1">
            <a:off x="8488189" y="4698878"/>
            <a:ext cx="50719" cy="51238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6"/>
          <p:cNvSpPr/>
          <p:nvPr/>
        </p:nvSpPr>
        <p:spPr>
          <a:xfrm flipH="1">
            <a:off x="8459043" y="4515500"/>
            <a:ext cx="40969" cy="4086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6"/>
          <p:cNvSpPr/>
          <p:nvPr/>
        </p:nvSpPr>
        <p:spPr>
          <a:xfrm flipH="1">
            <a:off x="8625202" y="4885783"/>
            <a:ext cx="29145" cy="29353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6"/>
          <p:cNvSpPr/>
          <p:nvPr/>
        </p:nvSpPr>
        <p:spPr>
          <a:xfrm flipH="1">
            <a:off x="8578217" y="4658116"/>
            <a:ext cx="39102" cy="39828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6"/>
          <p:cNvSpPr/>
          <p:nvPr/>
        </p:nvSpPr>
        <p:spPr>
          <a:xfrm flipH="1">
            <a:off x="8836272" y="4585823"/>
            <a:ext cx="40969" cy="42318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6"/>
          <p:cNvSpPr/>
          <p:nvPr/>
        </p:nvSpPr>
        <p:spPr>
          <a:xfrm flipH="1">
            <a:off x="9012284" y="4755717"/>
            <a:ext cx="31012" cy="29664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6"/>
          <p:cNvSpPr/>
          <p:nvPr/>
        </p:nvSpPr>
        <p:spPr>
          <a:xfrm flipH="1">
            <a:off x="8740642" y="4482102"/>
            <a:ext cx="66173" cy="66796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6"/>
          <p:cNvSpPr/>
          <p:nvPr/>
        </p:nvSpPr>
        <p:spPr>
          <a:xfrm flipH="1">
            <a:off x="8355428" y="4718481"/>
            <a:ext cx="40866" cy="3671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6"/>
          <p:cNvSpPr/>
          <p:nvPr/>
        </p:nvSpPr>
        <p:spPr>
          <a:xfrm flipH="1">
            <a:off x="8369015" y="4906319"/>
            <a:ext cx="80279" cy="77168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6"/>
          <p:cNvSpPr/>
          <p:nvPr/>
        </p:nvSpPr>
        <p:spPr>
          <a:xfrm flipH="1">
            <a:off x="8236254" y="4673570"/>
            <a:ext cx="35265" cy="3951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6"/>
          <p:cNvSpPr/>
          <p:nvPr/>
        </p:nvSpPr>
        <p:spPr>
          <a:xfrm flipH="1">
            <a:off x="8198707" y="4826040"/>
            <a:ext cx="61091" cy="47089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6"/>
          <p:cNvSpPr/>
          <p:nvPr/>
        </p:nvSpPr>
        <p:spPr>
          <a:xfrm flipH="1">
            <a:off x="8761698" y="5008173"/>
            <a:ext cx="51238" cy="48852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6"/>
          <p:cNvSpPr/>
          <p:nvPr/>
        </p:nvSpPr>
        <p:spPr>
          <a:xfrm flipH="1">
            <a:off x="8560378" y="5053188"/>
            <a:ext cx="33502" cy="31012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6"/>
          <p:cNvSpPr/>
          <p:nvPr/>
        </p:nvSpPr>
        <p:spPr>
          <a:xfrm flipH="1">
            <a:off x="8226400" y="4947600"/>
            <a:ext cx="89718" cy="89718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6"/>
          <p:cNvSpPr/>
          <p:nvPr/>
        </p:nvSpPr>
        <p:spPr>
          <a:xfrm flipH="1">
            <a:off x="8947563" y="4898333"/>
            <a:ext cx="54972" cy="54972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6"/>
          <p:cNvSpPr/>
          <p:nvPr/>
        </p:nvSpPr>
        <p:spPr>
          <a:xfrm flipH="1">
            <a:off x="8617216" y="4423500"/>
            <a:ext cx="50719" cy="50719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6"/>
          <p:cNvSpPr/>
          <p:nvPr/>
        </p:nvSpPr>
        <p:spPr>
          <a:xfrm flipH="1">
            <a:off x="8261561" y="4534688"/>
            <a:ext cx="64410" cy="66692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6"/>
          <p:cNvSpPr/>
          <p:nvPr/>
        </p:nvSpPr>
        <p:spPr>
          <a:xfrm flipH="1">
            <a:off x="8118947" y="4742130"/>
            <a:ext cx="35265" cy="3153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6"/>
          <p:cNvSpPr/>
          <p:nvPr/>
        </p:nvSpPr>
        <p:spPr>
          <a:xfrm flipH="1">
            <a:off x="8660363" y="4773557"/>
            <a:ext cx="37132" cy="37132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6"/>
          <p:cNvSpPr/>
          <p:nvPr/>
        </p:nvSpPr>
        <p:spPr>
          <a:xfrm rot="938682">
            <a:off x="588515" y="2014105"/>
            <a:ext cx="2683352" cy="213855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3676249" y="2501948"/>
            <a:ext cx="2683352" cy="213855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6021948" y="1361614"/>
            <a:ext cx="2683365" cy="213856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118260" y="-190209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5505973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02636" y="4415329"/>
            <a:ext cx="629701" cy="678865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8345338" y="73110"/>
            <a:ext cx="818894" cy="778408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778009" y="493436"/>
            <a:ext cx="64825" cy="64825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707583" y="337233"/>
            <a:ext cx="56942" cy="56839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496514" y="403303"/>
            <a:ext cx="50719" cy="51238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467368" y="219925"/>
            <a:ext cx="40969" cy="4086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633527" y="590208"/>
            <a:ext cx="29145" cy="29353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586542" y="362541"/>
            <a:ext cx="39102" cy="39828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844597" y="290248"/>
            <a:ext cx="40969" cy="42318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20609" y="460142"/>
            <a:ext cx="31012" cy="29664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748967" y="186527"/>
            <a:ext cx="66173" cy="66796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363752" y="422906"/>
            <a:ext cx="40866" cy="3671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377340" y="610744"/>
            <a:ext cx="80279" cy="77168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244579" y="377995"/>
            <a:ext cx="35265" cy="3951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07032" y="530465"/>
            <a:ext cx="61091" cy="47089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770023" y="712598"/>
            <a:ext cx="51238" cy="48852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568703" y="757613"/>
            <a:ext cx="33502" cy="31012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234725" y="652025"/>
            <a:ext cx="89718" cy="89718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955888" y="602758"/>
            <a:ext cx="54972" cy="54972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625541" y="127925"/>
            <a:ext cx="50719" cy="50719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269886" y="239113"/>
            <a:ext cx="64410" cy="66692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127272" y="446555"/>
            <a:ext cx="35265" cy="3153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668688" y="477982"/>
            <a:ext cx="37132" cy="37132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rot="138851">
            <a:off x="3676329" y="2052561"/>
            <a:ext cx="2683344" cy="213855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6060549" y="1832299"/>
            <a:ext cx="2683357" cy="213856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523796" y="2052551"/>
            <a:ext cx="2683377" cy="213857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7240440" y="3951677"/>
            <a:ext cx="3132965" cy="128960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105794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226544" y="200567"/>
            <a:ext cx="629701" cy="678865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8237065" y="4272023"/>
            <a:ext cx="818894" cy="778408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321134" y="4789011"/>
            <a:ext cx="64825" cy="64825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28"/>
          <p:cNvSpPr/>
          <p:nvPr/>
        </p:nvSpPr>
        <p:spPr>
          <a:xfrm>
            <a:off x="399443" y="4632808"/>
            <a:ext cx="56942" cy="56839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6" name="Google Shape;3066;p28"/>
          <p:cNvSpPr/>
          <p:nvPr/>
        </p:nvSpPr>
        <p:spPr>
          <a:xfrm>
            <a:off x="616736" y="4698878"/>
            <a:ext cx="50719" cy="51238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7" name="Google Shape;3067;p28"/>
          <p:cNvSpPr/>
          <p:nvPr/>
        </p:nvSpPr>
        <p:spPr>
          <a:xfrm>
            <a:off x="655630" y="4515500"/>
            <a:ext cx="40969" cy="4086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8" name="Google Shape;3068;p28"/>
          <p:cNvSpPr/>
          <p:nvPr/>
        </p:nvSpPr>
        <p:spPr>
          <a:xfrm>
            <a:off x="501295" y="4885783"/>
            <a:ext cx="29145" cy="29353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9" name="Google Shape;3069;p28"/>
          <p:cNvSpPr/>
          <p:nvPr/>
        </p:nvSpPr>
        <p:spPr>
          <a:xfrm>
            <a:off x="538323" y="4658116"/>
            <a:ext cx="39102" cy="39828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0" name="Google Shape;3070;p28"/>
          <p:cNvSpPr/>
          <p:nvPr/>
        </p:nvSpPr>
        <p:spPr>
          <a:xfrm>
            <a:off x="278402" y="4585823"/>
            <a:ext cx="40969" cy="42318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1" name="Google Shape;3071;p28"/>
          <p:cNvSpPr/>
          <p:nvPr/>
        </p:nvSpPr>
        <p:spPr>
          <a:xfrm>
            <a:off x="112347" y="4755717"/>
            <a:ext cx="31012" cy="29664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2" name="Google Shape;3072;p28"/>
          <p:cNvSpPr/>
          <p:nvPr/>
        </p:nvSpPr>
        <p:spPr>
          <a:xfrm>
            <a:off x="348828" y="4482102"/>
            <a:ext cx="66173" cy="66796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3" name="Google Shape;3073;p28"/>
          <p:cNvSpPr/>
          <p:nvPr/>
        </p:nvSpPr>
        <p:spPr>
          <a:xfrm>
            <a:off x="759350" y="4718481"/>
            <a:ext cx="40866" cy="3671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4" name="Google Shape;3074;p28"/>
          <p:cNvSpPr/>
          <p:nvPr/>
        </p:nvSpPr>
        <p:spPr>
          <a:xfrm>
            <a:off x="706349" y="4906319"/>
            <a:ext cx="80279" cy="77168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5" name="Google Shape;3075;p28"/>
          <p:cNvSpPr/>
          <p:nvPr/>
        </p:nvSpPr>
        <p:spPr>
          <a:xfrm>
            <a:off x="884125" y="4673570"/>
            <a:ext cx="35265" cy="3951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6" name="Google Shape;3076;p28"/>
          <p:cNvSpPr/>
          <p:nvPr/>
        </p:nvSpPr>
        <p:spPr>
          <a:xfrm>
            <a:off x="895845" y="4826040"/>
            <a:ext cx="61091" cy="47089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7" name="Google Shape;3077;p28"/>
          <p:cNvSpPr/>
          <p:nvPr/>
        </p:nvSpPr>
        <p:spPr>
          <a:xfrm>
            <a:off x="342708" y="5008173"/>
            <a:ext cx="51238" cy="48852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8" name="Google Shape;3078;p28"/>
          <p:cNvSpPr/>
          <p:nvPr/>
        </p:nvSpPr>
        <p:spPr>
          <a:xfrm>
            <a:off x="561764" y="5053188"/>
            <a:ext cx="33502" cy="31012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9" name="Google Shape;3079;p28"/>
          <p:cNvSpPr/>
          <p:nvPr/>
        </p:nvSpPr>
        <p:spPr>
          <a:xfrm>
            <a:off x="839525" y="4947600"/>
            <a:ext cx="89718" cy="89718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0" name="Google Shape;3080;p28"/>
          <p:cNvSpPr/>
          <p:nvPr/>
        </p:nvSpPr>
        <p:spPr>
          <a:xfrm>
            <a:off x="153108" y="4898333"/>
            <a:ext cx="54972" cy="54972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1" name="Google Shape;3081;p28"/>
          <p:cNvSpPr/>
          <p:nvPr/>
        </p:nvSpPr>
        <p:spPr>
          <a:xfrm>
            <a:off x="487708" y="4423500"/>
            <a:ext cx="50719" cy="50719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2" name="Google Shape;3082;p28"/>
          <p:cNvSpPr/>
          <p:nvPr/>
        </p:nvSpPr>
        <p:spPr>
          <a:xfrm>
            <a:off x="829672" y="4534688"/>
            <a:ext cx="64410" cy="66692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3" name="Google Shape;3083;p28"/>
          <p:cNvSpPr/>
          <p:nvPr/>
        </p:nvSpPr>
        <p:spPr>
          <a:xfrm>
            <a:off x="1001432" y="4742130"/>
            <a:ext cx="35265" cy="3153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4" name="Google Shape;3084;p28"/>
          <p:cNvSpPr/>
          <p:nvPr/>
        </p:nvSpPr>
        <p:spPr>
          <a:xfrm>
            <a:off x="458148" y="4773557"/>
            <a:ext cx="37132" cy="37132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5" name="Google Shape;3085;p28"/>
          <p:cNvSpPr/>
          <p:nvPr/>
        </p:nvSpPr>
        <p:spPr>
          <a:xfrm rot="-35">
            <a:off x="112338" y="1854926"/>
            <a:ext cx="3159556" cy="251805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3574165" y="2209022"/>
            <a:ext cx="2683349" cy="213855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6250264" y="1954493"/>
            <a:ext cx="2683378" cy="213857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7168490" y="-190209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361632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8024787" y="3988703"/>
            <a:ext cx="268337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1347276" y="-976501"/>
            <a:ext cx="2683362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950725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950725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2792600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2792602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4634475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4634480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6476359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6476364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7328899" y="-72829"/>
            <a:ext cx="1531958" cy="529570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7494778" y="-73266"/>
            <a:ext cx="1361048" cy="455542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8389128" y="-17060"/>
            <a:ext cx="191139" cy="219679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8063492" y="76650"/>
            <a:ext cx="244610" cy="208526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7867542" y="167408"/>
            <a:ext cx="151665" cy="169379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7671920" y="245919"/>
            <a:ext cx="95460" cy="119079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8074536" y="249091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8036593" y="290424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7799528" y="208414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7758851" y="185233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7431357" y="380963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8290497" y="406867"/>
            <a:ext cx="941373" cy="1391556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8412528" y="451373"/>
            <a:ext cx="788942" cy="1198121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8870364" y="646564"/>
            <a:ext cx="263309" cy="228208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8694971" y="886580"/>
            <a:ext cx="296988" cy="277633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8551617" y="1112818"/>
            <a:ext cx="282554" cy="232363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8405748" y="1352616"/>
            <a:ext cx="290974" cy="194529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8773045" y="1415382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8731603" y="1458902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8720449" y="1397887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8538824" y="1234413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8498147" y="1289852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8477808" y="1228181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8860742" y="798886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8798960" y="816491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9061940" y="994616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9050021" y="1061864"/>
            <a:ext cx="38709" cy="28868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8355011" y="1573169"/>
            <a:ext cx="37944" cy="2963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8033094" y="-66601"/>
            <a:ext cx="1227535" cy="10988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8313569" y="-91860"/>
            <a:ext cx="926829" cy="1041535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8348669" y="443506"/>
            <a:ext cx="418145" cy="391792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8641173" y="94800"/>
            <a:ext cx="441217" cy="401743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8813722" y="579427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8813722" y="690961"/>
            <a:ext cx="55549" cy="43520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8615257" y="673356"/>
            <a:ext cx="55439" cy="43630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8322754" y="550669"/>
            <a:ext cx="55549" cy="43520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8235058" y="515569"/>
            <a:ext cx="55549" cy="43630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8708530" y="240671"/>
            <a:ext cx="55439" cy="43520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8468623" y="123561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9053520" y="632023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9123721" y="211148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7779190" y="696537"/>
            <a:ext cx="52705" cy="40787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7817133" y="757553"/>
            <a:ext cx="49862" cy="38709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7843705" y="690961"/>
            <a:ext cx="52705" cy="37944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757148" y="3670835"/>
            <a:ext cx="1987074" cy="1907310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142975" y="118750"/>
            <a:ext cx="878525" cy="627975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8436625" y="4164237"/>
            <a:ext cx="627975" cy="878525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0707869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3"/>
          <p:cNvSpPr/>
          <p:nvPr/>
        </p:nvSpPr>
        <p:spPr>
          <a:xfrm rot="2049221">
            <a:off x="-1114373" y="4022651"/>
            <a:ext cx="3726026" cy="1477123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2" name="Google Shape;62;p3"/>
          <p:cNvSpPr txBox="1">
            <a:spLocks noGrp="1"/>
          </p:cNvSpPr>
          <p:nvPr>
            <p:ph type="title"/>
          </p:nvPr>
        </p:nvSpPr>
        <p:spPr>
          <a:xfrm>
            <a:off x="4572012" y="2339485"/>
            <a:ext cx="3146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3" name="Google Shape;6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044075"/>
            <a:ext cx="1329300" cy="16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9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4" name="Google Shape;64;p3"/>
          <p:cNvSpPr txBox="1">
            <a:spLocks noGrp="1"/>
          </p:cNvSpPr>
          <p:nvPr>
            <p:ph type="subTitle" idx="1"/>
          </p:nvPr>
        </p:nvSpPr>
        <p:spPr>
          <a:xfrm>
            <a:off x="4572000" y="3252225"/>
            <a:ext cx="3146400" cy="6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3"/>
          <p:cNvSpPr/>
          <p:nvPr/>
        </p:nvSpPr>
        <p:spPr>
          <a:xfrm rot="8449463">
            <a:off x="-857132" y="-368957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" name="Google Shape;66;p3"/>
          <p:cNvSpPr/>
          <p:nvPr/>
        </p:nvSpPr>
        <p:spPr>
          <a:xfrm rot="-1937252">
            <a:off x="7283625" y="3542918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7" name="Google Shape;67;p3"/>
          <p:cNvGrpSpPr/>
          <p:nvPr/>
        </p:nvGrpSpPr>
        <p:grpSpPr>
          <a:xfrm>
            <a:off x="8141967" y="4340862"/>
            <a:ext cx="853744" cy="1055150"/>
            <a:chOff x="8141966" y="4340861"/>
            <a:chExt cx="853744" cy="1055150"/>
          </a:xfrm>
        </p:grpSpPr>
        <p:sp>
          <p:nvSpPr>
            <p:cNvPr id="68" name="Google Shape;68;p3"/>
            <p:cNvSpPr/>
            <p:nvPr/>
          </p:nvSpPr>
          <p:spPr>
            <a:xfrm rot="4607292">
              <a:off x="8092628" y="4465078"/>
              <a:ext cx="367712" cy="190025"/>
            </a:xfrm>
            <a:custGeom>
              <a:avLst/>
              <a:gdLst/>
              <a:ahLst/>
              <a:cxnLst/>
              <a:rect l="l" t="t" r="r" b="b"/>
              <a:pathLst>
                <a:path w="3187" h="1647" extrusionOk="0">
                  <a:moveTo>
                    <a:pt x="3187" y="0"/>
                  </a:moveTo>
                  <a:lnTo>
                    <a:pt x="3187" y="0"/>
                  </a:lnTo>
                  <a:cubicBezTo>
                    <a:pt x="3030" y="35"/>
                    <a:pt x="2868" y="45"/>
                    <a:pt x="2706" y="45"/>
                  </a:cubicBezTo>
                  <a:cubicBezTo>
                    <a:pt x="2516" y="45"/>
                    <a:pt x="2325" y="32"/>
                    <a:pt x="2136" y="32"/>
                  </a:cubicBezTo>
                  <a:cubicBezTo>
                    <a:pt x="2026" y="32"/>
                    <a:pt x="1917" y="36"/>
                    <a:pt x="1809" y="50"/>
                  </a:cubicBezTo>
                  <a:cubicBezTo>
                    <a:pt x="1619" y="75"/>
                    <a:pt x="1436" y="133"/>
                    <a:pt x="1270" y="216"/>
                  </a:cubicBezTo>
                  <a:cubicBezTo>
                    <a:pt x="681" y="490"/>
                    <a:pt x="316" y="1004"/>
                    <a:pt x="1" y="1560"/>
                  </a:cubicBezTo>
                  <a:cubicBezTo>
                    <a:pt x="317" y="1605"/>
                    <a:pt x="636" y="1646"/>
                    <a:pt x="952" y="1646"/>
                  </a:cubicBezTo>
                  <a:cubicBezTo>
                    <a:pt x="1165" y="1646"/>
                    <a:pt x="1377" y="1627"/>
                    <a:pt x="1585" y="1577"/>
                  </a:cubicBezTo>
                  <a:cubicBezTo>
                    <a:pt x="2365" y="1378"/>
                    <a:pt x="2979" y="780"/>
                    <a:pt x="3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" name="Google Shape;69;p3"/>
            <p:cNvSpPr/>
            <p:nvPr/>
          </p:nvSpPr>
          <p:spPr>
            <a:xfrm rot="4607292">
              <a:off x="8289817" y="4476428"/>
              <a:ext cx="408787" cy="164411"/>
            </a:xfrm>
            <a:custGeom>
              <a:avLst/>
              <a:gdLst/>
              <a:ahLst/>
              <a:cxnLst/>
              <a:rect l="l" t="t" r="r" b="b"/>
              <a:pathLst>
                <a:path w="3543" h="1425" extrusionOk="0">
                  <a:moveTo>
                    <a:pt x="1653" y="1"/>
                  </a:moveTo>
                  <a:cubicBezTo>
                    <a:pt x="1050" y="1"/>
                    <a:pt x="518" y="263"/>
                    <a:pt x="0" y="584"/>
                  </a:cubicBezTo>
                  <a:cubicBezTo>
                    <a:pt x="432" y="900"/>
                    <a:pt x="871" y="1223"/>
                    <a:pt x="1394" y="1356"/>
                  </a:cubicBezTo>
                  <a:cubicBezTo>
                    <a:pt x="1574" y="1402"/>
                    <a:pt x="1756" y="1425"/>
                    <a:pt x="1937" y="1425"/>
                  </a:cubicBezTo>
                  <a:cubicBezTo>
                    <a:pt x="2533" y="1425"/>
                    <a:pt x="3116" y="1179"/>
                    <a:pt x="3543" y="734"/>
                  </a:cubicBezTo>
                  <a:cubicBezTo>
                    <a:pt x="3103" y="609"/>
                    <a:pt x="2730" y="286"/>
                    <a:pt x="2307" y="120"/>
                  </a:cubicBezTo>
                  <a:cubicBezTo>
                    <a:pt x="2133" y="53"/>
                    <a:pt x="1942" y="20"/>
                    <a:pt x="1759" y="4"/>
                  </a:cubicBezTo>
                  <a:cubicBezTo>
                    <a:pt x="1723" y="2"/>
                    <a:pt x="1688" y="1"/>
                    <a:pt x="1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" name="Google Shape;70;p3"/>
            <p:cNvSpPr/>
            <p:nvPr/>
          </p:nvSpPr>
          <p:spPr>
            <a:xfrm rot="4607292">
              <a:off x="8485938" y="4621891"/>
              <a:ext cx="407864" cy="164181"/>
            </a:xfrm>
            <a:custGeom>
              <a:avLst/>
              <a:gdLst/>
              <a:ahLst/>
              <a:cxnLst/>
              <a:rect l="l" t="t" r="r" b="b"/>
              <a:pathLst>
                <a:path w="3535" h="1423" extrusionOk="0">
                  <a:moveTo>
                    <a:pt x="1622" y="1"/>
                  </a:moveTo>
                  <a:cubicBezTo>
                    <a:pt x="1035" y="1"/>
                    <a:pt x="503" y="261"/>
                    <a:pt x="0" y="586"/>
                  </a:cubicBezTo>
                  <a:cubicBezTo>
                    <a:pt x="432" y="893"/>
                    <a:pt x="871" y="1216"/>
                    <a:pt x="1386" y="1357"/>
                  </a:cubicBezTo>
                  <a:cubicBezTo>
                    <a:pt x="1565" y="1401"/>
                    <a:pt x="1747" y="1423"/>
                    <a:pt x="1927" y="1423"/>
                  </a:cubicBezTo>
                  <a:cubicBezTo>
                    <a:pt x="2529" y="1423"/>
                    <a:pt x="3113" y="1182"/>
                    <a:pt x="3535" y="735"/>
                  </a:cubicBezTo>
                  <a:cubicBezTo>
                    <a:pt x="3103" y="602"/>
                    <a:pt x="2730" y="279"/>
                    <a:pt x="2307" y="121"/>
                  </a:cubicBezTo>
                  <a:cubicBezTo>
                    <a:pt x="2124" y="55"/>
                    <a:pt x="1942" y="13"/>
                    <a:pt x="1751" y="5"/>
                  </a:cubicBezTo>
                  <a:cubicBezTo>
                    <a:pt x="1708" y="2"/>
                    <a:pt x="1665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" name="Google Shape;71;p3"/>
            <p:cNvSpPr/>
            <p:nvPr/>
          </p:nvSpPr>
          <p:spPr>
            <a:xfrm rot="4607292">
              <a:off x="8460226" y="4829164"/>
              <a:ext cx="172491" cy="406933"/>
            </a:xfrm>
            <a:custGeom>
              <a:avLst/>
              <a:gdLst/>
              <a:ahLst/>
              <a:cxnLst/>
              <a:rect l="l" t="t" r="r" b="b"/>
              <a:pathLst>
                <a:path w="1495" h="3527" extrusionOk="0">
                  <a:moveTo>
                    <a:pt x="1005" y="1"/>
                  </a:moveTo>
                  <a:cubicBezTo>
                    <a:pt x="357" y="465"/>
                    <a:pt x="1" y="1245"/>
                    <a:pt x="92" y="2042"/>
                  </a:cubicBezTo>
                  <a:cubicBezTo>
                    <a:pt x="150" y="2573"/>
                    <a:pt x="407" y="3062"/>
                    <a:pt x="656" y="3527"/>
                  </a:cubicBezTo>
                  <a:cubicBezTo>
                    <a:pt x="1071" y="3037"/>
                    <a:pt x="1428" y="2515"/>
                    <a:pt x="1478" y="1868"/>
                  </a:cubicBezTo>
                  <a:cubicBezTo>
                    <a:pt x="1494" y="1685"/>
                    <a:pt x="1486" y="1494"/>
                    <a:pt x="1444" y="1312"/>
                  </a:cubicBezTo>
                  <a:cubicBezTo>
                    <a:pt x="1336" y="864"/>
                    <a:pt x="1071" y="449"/>
                    <a:pt x="1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" name="Google Shape;72;p3"/>
            <p:cNvSpPr/>
            <p:nvPr/>
          </p:nvSpPr>
          <p:spPr>
            <a:xfrm rot="4607292">
              <a:off x="8287455" y="4662779"/>
              <a:ext cx="166722" cy="399318"/>
            </a:xfrm>
            <a:custGeom>
              <a:avLst/>
              <a:gdLst/>
              <a:ahLst/>
              <a:cxnLst/>
              <a:rect l="l" t="t" r="r" b="b"/>
              <a:pathLst>
                <a:path w="1445" h="3461" extrusionOk="0">
                  <a:moveTo>
                    <a:pt x="1146" y="1"/>
                  </a:moveTo>
                  <a:cubicBezTo>
                    <a:pt x="449" y="383"/>
                    <a:pt x="9" y="1121"/>
                    <a:pt x="1" y="1917"/>
                  </a:cubicBezTo>
                  <a:cubicBezTo>
                    <a:pt x="1" y="2457"/>
                    <a:pt x="200" y="2963"/>
                    <a:pt x="391" y="3461"/>
                  </a:cubicBezTo>
                  <a:cubicBezTo>
                    <a:pt x="864" y="3021"/>
                    <a:pt x="1270" y="2548"/>
                    <a:pt x="1403" y="1909"/>
                  </a:cubicBezTo>
                  <a:cubicBezTo>
                    <a:pt x="1436" y="1727"/>
                    <a:pt x="1444" y="1536"/>
                    <a:pt x="1428" y="1345"/>
                  </a:cubicBezTo>
                  <a:cubicBezTo>
                    <a:pt x="1378" y="897"/>
                    <a:pt x="1162" y="449"/>
                    <a:pt x="1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" name="Google Shape;73;p3"/>
            <p:cNvSpPr/>
            <p:nvPr/>
          </p:nvSpPr>
          <p:spPr>
            <a:xfrm rot="4607292">
              <a:off x="8483482" y="4759241"/>
              <a:ext cx="94841" cy="238483"/>
            </a:xfrm>
            <a:custGeom>
              <a:avLst/>
              <a:gdLst/>
              <a:ahLst/>
              <a:cxnLst/>
              <a:rect l="l" t="t" r="r" b="b"/>
              <a:pathLst>
                <a:path w="822" h="2067" fill="none" extrusionOk="0">
                  <a:moveTo>
                    <a:pt x="821" y="1"/>
                  </a:moveTo>
                  <a:cubicBezTo>
                    <a:pt x="539" y="258"/>
                    <a:pt x="332" y="581"/>
                    <a:pt x="216" y="946"/>
                  </a:cubicBezTo>
                  <a:cubicBezTo>
                    <a:pt x="108" y="1312"/>
                    <a:pt x="42" y="1685"/>
                    <a:pt x="0" y="2067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" name="Google Shape;74;p3"/>
            <p:cNvSpPr/>
            <p:nvPr/>
          </p:nvSpPr>
          <p:spPr>
            <a:xfrm rot="4607292">
              <a:off x="8354939" y="4661420"/>
              <a:ext cx="344752" cy="72918"/>
            </a:xfrm>
            <a:custGeom>
              <a:avLst/>
              <a:gdLst/>
              <a:ahLst/>
              <a:cxnLst/>
              <a:rect l="l" t="t" r="r" b="b"/>
              <a:pathLst>
                <a:path w="2988" h="632" fill="none" extrusionOk="0">
                  <a:moveTo>
                    <a:pt x="2987" y="1"/>
                  </a:moveTo>
                  <a:cubicBezTo>
                    <a:pt x="2407" y="332"/>
                    <a:pt x="747" y="631"/>
                    <a:pt x="1" y="299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" name="Google Shape;75;p3"/>
            <p:cNvSpPr/>
            <p:nvPr/>
          </p:nvSpPr>
          <p:spPr>
            <a:xfrm rot="4607292">
              <a:off x="8639563" y="4900101"/>
              <a:ext cx="98649" cy="238483"/>
            </a:xfrm>
            <a:custGeom>
              <a:avLst/>
              <a:gdLst/>
              <a:ahLst/>
              <a:cxnLst/>
              <a:rect l="l" t="t" r="r" b="b"/>
              <a:pathLst>
                <a:path w="855" h="2067" fill="none" extrusionOk="0">
                  <a:moveTo>
                    <a:pt x="855" y="1"/>
                  </a:moveTo>
                  <a:cubicBezTo>
                    <a:pt x="398" y="607"/>
                    <a:pt x="108" y="1320"/>
                    <a:pt x="0" y="2067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" name="Google Shape;76;p3"/>
            <p:cNvSpPr/>
            <p:nvPr/>
          </p:nvSpPr>
          <p:spPr>
            <a:xfrm rot="4607292">
              <a:off x="8606485" y="4861961"/>
              <a:ext cx="237450" cy="17422"/>
            </a:xfrm>
            <a:custGeom>
              <a:avLst/>
              <a:gdLst/>
              <a:ahLst/>
              <a:cxnLst/>
              <a:rect l="l" t="t" r="r" b="b"/>
              <a:pathLst>
                <a:path w="2058" h="151" fill="none" extrusionOk="0">
                  <a:moveTo>
                    <a:pt x="2058" y="1"/>
                  </a:moveTo>
                  <a:cubicBezTo>
                    <a:pt x="1378" y="117"/>
                    <a:pt x="689" y="150"/>
                    <a:pt x="0" y="100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" name="Google Shape;77;p3"/>
            <p:cNvSpPr/>
            <p:nvPr/>
          </p:nvSpPr>
          <p:spPr>
            <a:xfrm rot="4607292">
              <a:off x="8187057" y="4627639"/>
              <a:ext cx="874110" cy="558191"/>
            </a:xfrm>
            <a:custGeom>
              <a:avLst/>
              <a:gdLst/>
              <a:ahLst/>
              <a:cxnLst/>
              <a:rect l="l" t="t" r="r" b="b"/>
              <a:pathLst>
                <a:path w="7576" h="4838" fill="none" extrusionOk="0">
                  <a:moveTo>
                    <a:pt x="7575" y="1"/>
                  </a:moveTo>
                  <a:cubicBezTo>
                    <a:pt x="6082" y="474"/>
                    <a:pt x="4721" y="1320"/>
                    <a:pt x="3527" y="2332"/>
                  </a:cubicBezTo>
                  <a:cubicBezTo>
                    <a:pt x="2415" y="3262"/>
                    <a:pt x="1378" y="4373"/>
                    <a:pt x="0" y="4838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8" name="Google Shape;78;p3"/>
          <p:cNvGrpSpPr/>
          <p:nvPr/>
        </p:nvGrpSpPr>
        <p:grpSpPr>
          <a:xfrm>
            <a:off x="8357299" y="3605079"/>
            <a:ext cx="1004220" cy="894684"/>
            <a:chOff x="8306286" y="4189629"/>
            <a:chExt cx="1004220" cy="894684"/>
          </a:xfrm>
        </p:grpSpPr>
        <p:sp>
          <p:nvSpPr>
            <p:cNvPr id="79" name="Google Shape;79;p3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" name="Google Shape;80;p3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" name="Google Shape;81;p3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" name="Google Shape;82;p3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" name="Google Shape;83;p3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" name="Google Shape;84;p3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" name="Google Shape;85;p3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" name="Google Shape;86;p3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7" name="Google Shape;87;p3"/>
          <p:cNvGrpSpPr/>
          <p:nvPr/>
        </p:nvGrpSpPr>
        <p:grpSpPr>
          <a:xfrm>
            <a:off x="612380" y="-509926"/>
            <a:ext cx="1084855" cy="1192287"/>
            <a:chOff x="-98921" y="-213901"/>
            <a:chExt cx="1084855" cy="1192287"/>
          </a:xfrm>
        </p:grpSpPr>
        <p:sp>
          <p:nvSpPr>
            <p:cNvPr id="88" name="Google Shape;88;p3"/>
            <p:cNvSpPr/>
            <p:nvPr/>
          </p:nvSpPr>
          <p:spPr>
            <a:xfrm rot="8999942">
              <a:off x="72398" y="-178736"/>
              <a:ext cx="349358" cy="778868"/>
            </a:xfrm>
            <a:custGeom>
              <a:avLst/>
              <a:gdLst/>
              <a:ahLst/>
              <a:cxnLst/>
              <a:rect l="l" t="t" r="r" b="b"/>
              <a:pathLst>
                <a:path w="4764" h="10621" fill="none" extrusionOk="0">
                  <a:moveTo>
                    <a:pt x="1" y="1"/>
                  </a:moveTo>
                  <a:cubicBezTo>
                    <a:pt x="922" y="872"/>
                    <a:pt x="1536" y="2017"/>
                    <a:pt x="2092" y="3154"/>
                  </a:cubicBezTo>
                  <a:cubicBezTo>
                    <a:pt x="2581" y="4166"/>
                    <a:pt x="3038" y="5186"/>
                    <a:pt x="3461" y="6232"/>
                  </a:cubicBezTo>
                  <a:cubicBezTo>
                    <a:pt x="4033" y="7650"/>
                    <a:pt x="4548" y="9111"/>
                    <a:pt x="4763" y="1062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" name="Google Shape;89;p3"/>
            <p:cNvSpPr/>
            <p:nvPr/>
          </p:nvSpPr>
          <p:spPr>
            <a:xfrm rot="8999942">
              <a:off x="486585" y="345943"/>
              <a:ext cx="343271" cy="270378"/>
            </a:xfrm>
            <a:custGeom>
              <a:avLst/>
              <a:gdLst/>
              <a:ahLst/>
              <a:cxnLst/>
              <a:rect l="l" t="t" r="r" b="b"/>
              <a:pathLst>
                <a:path w="4681" h="3687" extrusionOk="0">
                  <a:moveTo>
                    <a:pt x="1992" y="0"/>
                  </a:moveTo>
                  <a:cubicBezTo>
                    <a:pt x="1867" y="0"/>
                    <a:pt x="1743" y="34"/>
                    <a:pt x="1635" y="100"/>
                  </a:cubicBezTo>
                  <a:cubicBezTo>
                    <a:pt x="1419" y="241"/>
                    <a:pt x="1245" y="432"/>
                    <a:pt x="1137" y="664"/>
                  </a:cubicBezTo>
                  <a:cubicBezTo>
                    <a:pt x="1079" y="772"/>
                    <a:pt x="1013" y="905"/>
                    <a:pt x="1071" y="1004"/>
                  </a:cubicBezTo>
                  <a:cubicBezTo>
                    <a:pt x="1028" y="1000"/>
                    <a:pt x="986" y="998"/>
                    <a:pt x="944" y="998"/>
                  </a:cubicBezTo>
                  <a:cubicBezTo>
                    <a:pt x="730" y="998"/>
                    <a:pt x="521" y="1051"/>
                    <a:pt x="341" y="1162"/>
                  </a:cubicBezTo>
                  <a:cubicBezTo>
                    <a:pt x="125" y="1303"/>
                    <a:pt x="1" y="1544"/>
                    <a:pt x="9" y="1801"/>
                  </a:cubicBezTo>
                  <a:cubicBezTo>
                    <a:pt x="34" y="2033"/>
                    <a:pt x="200" y="2257"/>
                    <a:pt x="158" y="2489"/>
                  </a:cubicBezTo>
                  <a:cubicBezTo>
                    <a:pt x="142" y="2614"/>
                    <a:pt x="67" y="2722"/>
                    <a:pt x="59" y="2846"/>
                  </a:cubicBezTo>
                  <a:cubicBezTo>
                    <a:pt x="34" y="3045"/>
                    <a:pt x="191" y="3219"/>
                    <a:pt x="357" y="3336"/>
                  </a:cubicBezTo>
                  <a:cubicBezTo>
                    <a:pt x="575" y="3481"/>
                    <a:pt x="831" y="3556"/>
                    <a:pt x="1091" y="3556"/>
                  </a:cubicBezTo>
                  <a:cubicBezTo>
                    <a:pt x="1129" y="3556"/>
                    <a:pt x="1166" y="3554"/>
                    <a:pt x="1204" y="3551"/>
                  </a:cubicBezTo>
                  <a:lnTo>
                    <a:pt x="1212" y="3551"/>
                  </a:lnTo>
                  <a:cubicBezTo>
                    <a:pt x="1313" y="3647"/>
                    <a:pt x="1431" y="3687"/>
                    <a:pt x="1557" y="3687"/>
                  </a:cubicBezTo>
                  <a:cubicBezTo>
                    <a:pt x="2201" y="3687"/>
                    <a:pt x="3070" y="2655"/>
                    <a:pt x="3070" y="2655"/>
                  </a:cubicBezTo>
                  <a:cubicBezTo>
                    <a:pt x="3660" y="2431"/>
                    <a:pt x="4174" y="2050"/>
                    <a:pt x="4572" y="1560"/>
                  </a:cubicBezTo>
                  <a:cubicBezTo>
                    <a:pt x="4639" y="1477"/>
                    <a:pt x="4680" y="1369"/>
                    <a:pt x="4672" y="1261"/>
                  </a:cubicBezTo>
                  <a:cubicBezTo>
                    <a:pt x="4658" y="1173"/>
                    <a:pt x="4572" y="1101"/>
                    <a:pt x="4496" y="1101"/>
                  </a:cubicBezTo>
                  <a:cubicBezTo>
                    <a:pt x="4479" y="1101"/>
                    <a:pt x="4463" y="1105"/>
                    <a:pt x="4448" y="1112"/>
                  </a:cubicBezTo>
                  <a:cubicBezTo>
                    <a:pt x="4431" y="1120"/>
                    <a:pt x="4415" y="1129"/>
                    <a:pt x="4398" y="1137"/>
                  </a:cubicBezTo>
                  <a:cubicBezTo>
                    <a:pt x="4395" y="1138"/>
                    <a:pt x="4392" y="1138"/>
                    <a:pt x="4388" y="1138"/>
                  </a:cubicBezTo>
                  <a:cubicBezTo>
                    <a:pt x="4343" y="1138"/>
                    <a:pt x="4307" y="1084"/>
                    <a:pt x="4307" y="1037"/>
                  </a:cubicBezTo>
                  <a:cubicBezTo>
                    <a:pt x="4315" y="988"/>
                    <a:pt x="4323" y="938"/>
                    <a:pt x="4340" y="888"/>
                  </a:cubicBezTo>
                  <a:cubicBezTo>
                    <a:pt x="4348" y="730"/>
                    <a:pt x="4232" y="598"/>
                    <a:pt x="4074" y="589"/>
                  </a:cubicBezTo>
                  <a:cubicBezTo>
                    <a:pt x="3917" y="589"/>
                    <a:pt x="3759" y="672"/>
                    <a:pt x="3660" y="805"/>
                  </a:cubicBezTo>
                  <a:lnTo>
                    <a:pt x="3676" y="739"/>
                  </a:lnTo>
                  <a:cubicBezTo>
                    <a:pt x="3718" y="531"/>
                    <a:pt x="3709" y="316"/>
                    <a:pt x="3585" y="158"/>
                  </a:cubicBezTo>
                  <a:cubicBezTo>
                    <a:pt x="3489" y="50"/>
                    <a:pt x="3350" y="2"/>
                    <a:pt x="3206" y="2"/>
                  </a:cubicBezTo>
                  <a:cubicBezTo>
                    <a:pt x="3062" y="2"/>
                    <a:pt x="2913" y="50"/>
                    <a:pt x="2797" y="133"/>
                  </a:cubicBezTo>
                  <a:cubicBezTo>
                    <a:pt x="2747" y="183"/>
                    <a:pt x="2681" y="224"/>
                    <a:pt x="2606" y="233"/>
                  </a:cubicBezTo>
                  <a:cubicBezTo>
                    <a:pt x="2601" y="233"/>
                    <a:pt x="2597" y="233"/>
                    <a:pt x="2592" y="233"/>
                  </a:cubicBezTo>
                  <a:cubicBezTo>
                    <a:pt x="2499" y="233"/>
                    <a:pt x="2428" y="155"/>
                    <a:pt x="2349" y="100"/>
                  </a:cubicBezTo>
                  <a:cubicBezTo>
                    <a:pt x="2241" y="34"/>
                    <a:pt x="2116" y="0"/>
                    <a:pt x="1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" name="Google Shape;90;p3"/>
            <p:cNvSpPr/>
            <p:nvPr/>
          </p:nvSpPr>
          <p:spPr>
            <a:xfrm rot="8999942">
              <a:off x="642371" y="442378"/>
              <a:ext cx="116893" cy="79126"/>
            </a:xfrm>
            <a:custGeom>
              <a:avLst/>
              <a:gdLst/>
              <a:ahLst/>
              <a:cxnLst/>
              <a:rect l="l" t="t" r="r" b="b"/>
              <a:pathLst>
                <a:path w="1594" h="1079" fill="none" extrusionOk="0">
                  <a:moveTo>
                    <a:pt x="0" y="0"/>
                  </a:moveTo>
                  <a:cubicBezTo>
                    <a:pt x="622" y="208"/>
                    <a:pt x="1170" y="581"/>
                    <a:pt x="1593" y="107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" name="Google Shape;91;p3"/>
            <p:cNvSpPr/>
            <p:nvPr/>
          </p:nvSpPr>
          <p:spPr>
            <a:xfrm rot="8999942">
              <a:off x="585172" y="445542"/>
              <a:ext cx="82866" cy="56540"/>
            </a:xfrm>
            <a:custGeom>
              <a:avLst/>
              <a:gdLst/>
              <a:ahLst/>
              <a:cxnLst/>
              <a:rect l="l" t="t" r="r" b="b"/>
              <a:pathLst>
                <a:path w="1130" h="771" extrusionOk="0">
                  <a:moveTo>
                    <a:pt x="585" y="0"/>
                  </a:moveTo>
                  <a:cubicBezTo>
                    <a:pt x="419" y="0"/>
                    <a:pt x="263" y="79"/>
                    <a:pt x="150" y="207"/>
                  </a:cubicBezTo>
                  <a:cubicBezTo>
                    <a:pt x="26" y="364"/>
                    <a:pt x="1" y="580"/>
                    <a:pt x="84" y="763"/>
                  </a:cubicBezTo>
                  <a:cubicBezTo>
                    <a:pt x="86" y="754"/>
                    <a:pt x="89" y="751"/>
                    <a:pt x="93" y="751"/>
                  </a:cubicBezTo>
                  <a:cubicBezTo>
                    <a:pt x="99" y="751"/>
                    <a:pt x="109" y="763"/>
                    <a:pt x="125" y="763"/>
                  </a:cubicBezTo>
                  <a:cubicBezTo>
                    <a:pt x="263" y="744"/>
                    <a:pt x="403" y="735"/>
                    <a:pt x="544" y="735"/>
                  </a:cubicBezTo>
                  <a:cubicBezTo>
                    <a:pt x="715" y="735"/>
                    <a:pt x="886" y="748"/>
                    <a:pt x="1054" y="771"/>
                  </a:cubicBezTo>
                  <a:cubicBezTo>
                    <a:pt x="1054" y="622"/>
                    <a:pt x="1079" y="472"/>
                    <a:pt x="1129" y="323"/>
                  </a:cubicBezTo>
                  <a:cubicBezTo>
                    <a:pt x="1038" y="149"/>
                    <a:pt x="864" y="32"/>
                    <a:pt x="673" y="8"/>
                  </a:cubicBezTo>
                  <a:cubicBezTo>
                    <a:pt x="643" y="3"/>
                    <a:pt x="614" y="0"/>
                    <a:pt x="585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" name="Google Shape;92;p3"/>
            <p:cNvSpPr/>
            <p:nvPr/>
          </p:nvSpPr>
          <p:spPr>
            <a:xfrm rot="8999942">
              <a:off x="481266" y="369867"/>
              <a:ext cx="259305" cy="226599"/>
            </a:xfrm>
            <a:custGeom>
              <a:avLst/>
              <a:gdLst/>
              <a:ahLst/>
              <a:cxnLst/>
              <a:rect l="l" t="t" r="r" b="b"/>
              <a:pathLst>
                <a:path w="3536" h="3090" extrusionOk="0">
                  <a:moveTo>
                    <a:pt x="2938" y="1"/>
                  </a:moveTo>
                  <a:cubicBezTo>
                    <a:pt x="2772" y="1"/>
                    <a:pt x="2614" y="84"/>
                    <a:pt x="2523" y="216"/>
                  </a:cubicBezTo>
                  <a:lnTo>
                    <a:pt x="2539" y="150"/>
                  </a:lnTo>
                  <a:lnTo>
                    <a:pt x="2539" y="150"/>
                  </a:lnTo>
                  <a:cubicBezTo>
                    <a:pt x="2058" y="573"/>
                    <a:pt x="1793" y="1187"/>
                    <a:pt x="1809" y="1826"/>
                  </a:cubicBezTo>
                  <a:cubicBezTo>
                    <a:pt x="1687" y="1778"/>
                    <a:pt x="1557" y="1754"/>
                    <a:pt x="1427" y="1754"/>
                  </a:cubicBezTo>
                  <a:cubicBezTo>
                    <a:pt x="1355" y="1754"/>
                    <a:pt x="1283" y="1761"/>
                    <a:pt x="1212" y="1776"/>
                  </a:cubicBezTo>
                  <a:cubicBezTo>
                    <a:pt x="1013" y="1793"/>
                    <a:pt x="822" y="1876"/>
                    <a:pt x="673" y="2009"/>
                  </a:cubicBezTo>
                  <a:cubicBezTo>
                    <a:pt x="581" y="2100"/>
                    <a:pt x="523" y="2216"/>
                    <a:pt x="498" y="2340"/>
                  </a:cubicBezTo>
                  <a:cubicBezTo>
                    <a:pt x="490" y="2390"/>
                    <a:pt x="465" y="2440"/>
                    <a:pt x="432" y="2473"/>
                  </a:cubicBezTo>
                  <a:cubicBezTo>
                    <a:pt x="391" y="2498"/>
                    <a:pt x="349" y="2506"/>
                    <a:pt x="308" y="2515"/>
                  </a:cubicBezTo>
                  <a:cubicBezTo>
                    <a:pt x="208" y="2523"/>
                    <a:pt x="117" y="2581"/>
                    <a:pt x="59" y="2672"/>
                  </a:cubicBezTo>
                  <a:cubicBezTo>
                    <a:pt x="1" y="2755"/>
                    <a:pt x="1" y="2871"/>
                    <a:pt x="59" y="2954"/>
                  </a:cubicBezTo>
                  <a:lnTo>
                    <a:pt x="67" y="2954"/>
                  </a:lnTo>
                  <a:cubicBezTo>
                    <a:pt x="168" y="3050"/>
                    <a:pt x="286" y="3090"/>
                    <a:pt x="412" y="3090"/>
                  </a:cubicBezTo>
                  <a:cubicBezTo>
                    <a:pt x="1056" y="3090"/>
                    <a:pt x="1925" y="2058"/>
                    <a:pt x="1925" y="2058"/>
                  </a:cubicBezTo>
                  <a:cubicBezTo>
                    <a:pt x="2515" y="1834"/>
                    <a:pt x="3029" y="1453"/>
                    <a:pt x="3427" y="963"/>
                  </a:cubicBezTo>
                  <a:cubicBezTo>
                    <a:pt x="3494" y="880"/>
                    <a:pt x="3535" y="772"/>
                    <a:pt x="3527" y="664"/>
                  </a:cubicBezTo>
                  <a:cubicBezTo>
                    <a:pt x="3514" y="579"/>
                    <a:pt x="3432" y="509"/>
                    <a:pt x="3358" y="509"/>
                  </a:cubicBezTo>
                  <a:cubicBezTo>
                    <a:pt x="3338" y="509"/>
                    <a:pt x="3320" y="513"/>
                    <a:pt x="3303" y="523"/>
                  </a:cubicBezTo>
                  <a:cubicBezTo>
                    <a:pt x="3286" y="532"/>
                    <a:pt x="3270" y="540"/>
                    <a:pt x="3253" y="548"/>
                  </a:cubicBezTo>
                  <a:cubicBezTo>
                    <a:pt x="3250" y="549"/>
                    <a:pt x="3247" y="549"/>
                    <a:pt x="3243" y="549"/>
                  </a:cubicBezTo>
                  <a:cubicBezTo>
                    <a:pt x="3198" y="549"/>
                    <a:pt x="3162" y="495"/>
                    <a:pt x="3162" y="449"/>
                  </a:cubicBezTo>
                  <a:cubicBezTo>
                    <a:pt x="3170" y="399"/>
                    <a:pt x="3187" y="349"/>
                    <a:pt x="3195" y="299"/>
                  </a:cubicBezTo>
                  <a:cubicBezTo>
                    <a:pt x="3211" y="142"/>
                    <a:pt x="3095" y="9"/>
                    <a:pt x="2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" name="Google Shape;93;p3"/>
            <p:cNvSpPr/>
            <p:nvPr/>
          </p:nvSpPr>
          <p:spPr>
            <a:xfrm rot="8999942">
              <a:off x="545835" y="361292"/>
              <a:ext cx="188685" cy="203865"/>
            </a:xfrm>
            <a:custGeom>
              <a:avLst/>
              <a:gdLst/>
              <a:ahLst/>
              <a:cxnLst/>
              <a:rect l="l" t="t" r="r" b="b"/>
              <a:pathLst>
                <a:path w="2573" h="2780" fill="none" extrusionOk="0">
                  <a:moveTo>
                    <a:pt x="59" y="2780"/>
                  </a:moveTo>
                  <a:cubicBezTo>
                    <a:pt x="1" y="2672"/>
                    <a:pt x="1" y="2539"/>
                    <a:pt x="75" y="2440"/>
                  </a:cubicBezTo>
                  <a:cubicBezTo>
                    <a:pt x="142" y="2340"/>
                    <a:pt x="241" y="2266"/>
                    <a:pt x="357" y="2224"/>
                  </a:cubicBezTo>
                  <a:cubicBezTo>
                    <a:pt x="374" y="2216"/>
                    <a:pt x="391" y="2207"/>
                    <a:pt x="399" y="2199"/>
                  </a:cubicBezTo>
                  <a:cubicBezTo>
                    <a:pt x="407" y="2191"/>
                    <a:pt x="415" y="2174"/>
                    <a:pt x="415" y="2158"/>
                  </a:cubicBezTo>
                  <a:cubicBezTo>
                    <a:pt x="590" y="1610"/>
                    <a:pt x="1303" y="1477"/>
                    <a:pt x="1793" y="1618"/>
                  </a:cubicBezTo>
                  <a:cubicBezTo>
                    <a:pt x="1818" y="996"/>
                    <a:pt x="2100" y="407"/>
                    <a:pt x="2573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" name="Google Shape;94;p3"/>
            <p:cNvSpPr/>
            <p:nvPr/>
          </p:nvSpPr>
          <p:spPr>
            <a:xfrm rot="8999942">
              <a:off x="279428" y="31905"/>
              <a:ext cx="229459" cy="822061"/>
            </a:xfrm>
            <a:custGeom>
              <a:avLst/>
              <a:gdLst/>
              <a:ahLst/>
              <a:cxnLst/>
              <a:rect l="l" t="t" r="r" b="b"/>
              <a:pathLst>
                <a:path w="3129" h="11210" fill="none" extrusionOk="0">
                  <a:moveTo>
                    <a:pt x="1" y="0"/>
                  </a:moveTo>
                  <a:cubicBezTo>
                    <a:pt x="772" y="1004"/>
                    <a:pt x="1212" y="2224"/>
                    <a:pt x="1594" y="3427"/>
                  </a:cubicBezTo>
                  <a:cubicBezTo>
                    <a:pt x="1926" y="4497"/>
                    <a:pt x="2224" y="5584"/>
                    <a:pt x="2490" y="6679"/>
                  </a:cubicBezTo>
                  <a:cubicBezTo>
                    <a:pt x="2838" y="8164"/>
                    <a:pt x="3129" y="9683"/>
                    <a:pt x="3120" y="1120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" name="Google Shape;95;p3"/>
            <p:cNvSpPr/>
            <p:nvPr/>
          </p:nvSpPr>
          <p:spPr>
            <a:xfrm rot="8999942">
              <a:off x="587937" y="643747"/>
              <a:ext cx="356031" cy="263265"/>
            </a:xfrm>
            <a:custGeom>
              <a:avLst/>
              <a:gdLst/>
              <a:ahLst/>
              <a:cxnLst/>
              <a:rect l="l" t="t" r="r" b="b"/>
              <a:pathLst>
                <a:path w="4855" h="3590" extrusionOk="0">
                  <a:moveTo>
                    <a:pt x="2288" y="1"/>
                  </a:moveTo>
                  <a:cubicBezTo>
                    <a:pt x="2197" y="1"/>
                    <a:pt x="2105" y="18"/>
                    <a:pt x="2017" y="54"/>
                  </a:cubicBezTo>
                  <a:cubicBezTo>
                    <a:pt x="1785" y="154"/>
                    <a:pt x="1585" y="320"/>
                    <a:pt x="1444" y="536"/>
                  </a:cubicBezTo>
                  <a:cubicBezTo>
                    <a:pt x="1370" y="627"/>
                    <a:pt x="1287" y="751"/>
                    <a:pt x="1320" y="859"/>
                  </a:cubicBezTo>
                  <a:cubicBezTo>
                    <a:pt x="1224" y="833"/>
                    <a:pt x="1125" y="819"/>
                    <a:pt x="1026" y="819"/>
                  </a:cubicBezTo>
                  <a:cubicBezTo>
                    <a:pt x="878" y="819"/>
                    <a:pt x="729" y="849"/>
                    <a:pt x="590" y="909"/>
                  </a:cubicBezTo>
                  <a:cubicBezTo>
                    <a:pt x="349" y="1017"/>
                    <a:pt x="192" y="1233"/>
                    <a:pt x="167" y="1490"/>
                  </a:cubicBezTo>
                  <a:cubicBezTo>
                    <a:pt x="150" y="1722"/>
                    <a:pt x="283" y="1963"/>
                    <a:pt x="208" y="2187"/>
                  </a:cubicBezTo>
                  <a:cubicBezTo>
                    <a:pt x="167" y="2311"/>
                    <a:pt x="75" y="2402"/>
                    <a:pt x="51" y="2527"/>
                  </a:cubicBezTo>
                  <a:cubicBezTo>
                    <a:pt x="1" y="2726"/>
                    <a:pt x="125" y="2917"/>
                    <a:pt x="275" y="3058"/>
                  </a:cubicBezTo>
                  <a:cubicBezTo>
                    <a:pt x="499" y="3257"/>
                    <a:pt x="781" y="3381"/>
                    <a:pt x="1079" y="3398"/>
                  </a:cubicBezTo>
                  <a:lnTo>
                    <a:pt x="1088" y="3398"/>
                  </a:lnTo>
                  <a:cubicBezTo>
                    <a:pt x="1194" y="3535"/>
                    <a:pt x="1340" y="3589"/>
                    <a:pt x="1504" y="3589"/>
                  </a:cubicBezTo>
                  <a:cubicBezTo>
                    <a:pt x="2139" y="3589"/>
                    <a:pt x="3054" y="2784"/>
                    <a:pt x="3054" y="2784"/>
                  </a:cubicBezTo>
                  <a:cubicBezTo>
                    <a:pt x="3676" y="2651"/>
                    <a:pt x="4240" y="2361"/>
                    <a:pt x="4705" y="1930"/>
                  </a:cubicBezTo>
                  <a:cubicBezTo>
                    <a:pt x="4788" y="1855"/>
                    <a:pt x="4846" y="1755"/>
                    <a:pt x="4854" y="1647"/>
                  </a:cubicBezTo>
                  <a:cubicBezTo>
                    <a:pt x="4854" y="1553"/>
                    <a:pt x="4766" y="1459"/>
                    <a:pt x="4677" y="1459"/>
                  </a:cubicBezTo>
                  <a:cubicBezTo>
                    <a:pt x="4664" y="1459"/>
                    <a:pt x="4651" y="1461"/>
                    <a:pt x="4639" y="1465"/>
                  </a:cubicBezTo>
                  <a:cubicBezTo>
                    <a:pt x="4622" y="1473"/>
                    <a:pt x="4606" y="1481"/>
                    <a:pt x="4589" y="1490"/>
                  </a:cubicBezTo>
                  <a:cubicBezTo>
                    <a:pt x="4539" y="1490"/>
                    <a:pt x="4506" y="1432"/>
                    <a:pt x="4514" y="1374"/>
                  </a:cubicBezTo>
                  <a:cubicBezTo>
                    <a:pt x="4531" y="1324"/>
                    <a:pt x="4547" y="1282"/>
                    <a:pt x="4572" y="1233"/>
                  </a:cubicBezTo>
                  <a:cubicBezTo>
                    <a:pt x="4606" y="1083"/>
                    <a:pt x="4514" y="934"/>
                    <a:pt x="4357" y="901"/>
                  </a:cubicBezTo>
                  <a:cubicBezTo>
                    <a:pt x="4332" y="897"/>
                    <a:pt x="4308" y="895"/>
                    <a:pt x="4284" y="895"/>
                  </a:cubicBezTo>
                  <a:cubicBezTo>
                    <a:pt x="4149" y="895"/>
                    <a:pt x="4015" y="952"/>
                    <a:pt x="3917" y="1050"/>
                  </a:cubicBezTo>
                  <a:cubicBezTo>
                    <a:pt x="3925" y="1033"/>
                    <a:pt x="3933" y="1009"/>
                    <a:pt x="3942" y="984"/>
                  </a:cubicBezTo>
                  <a:cubicBezTo>
                    <a:pt x="4016" y="793"/>
                    <a:pt x="4041" y="569"/>
                    <a:pt x="3933" y="403"/>
                  </a:cubicBezTo>
                  <a:cubicBezTo>
                    <a:pt x="3841" y="248"/>
                    <a:pt x="3665" y="177"/>
                    <a:pt x="3483" y="177"/>
                  </a:cubicBezTo>
                  <a:cubicBezTo>
                    <a:pt x="3372" y="177"/>
                    <a:pt x="3259" y="203"/>
                    <a:pt x="3162" y="254"/>
                  </a:cubicBezTo>
                  <a:cubicBezTo>
                    <a:pt x="3104" y="295"/>
                    <a:pt x="3029" y="320"/>
                    <a:pt x="2954" y="328"/>
                  </a:cubicBezTo>
                  <a:cubicBezTo>
                    <a:pt x="2863" y="320"/>
                    <a:pt x="2797" y="220"/>
                    <a:pt x="2730" y="154"/>
                  </a:cubicBezTo>
                  <a:cubicBezTo>
                    <a:pt x="2604" y="54"/>
                    <a:pt x="2447" y="1"/>
                    <a:pt x="2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" name="Google Shape;96;p3"/>
            <p:cNvSpPr/>
            <p:nvPr/>
          </p:nvSpPr>
          <p:spPr>
            <a:xfrm rot="8999942">
              <a:off x="750643" y="730471"/>
              <a:ext cx="104133" cy="95553"/>
            </a:xfrm>
            <a:custGeom>
              <a:avLst/>
              <a:gdLst/>
              <a:ahLst/>
              <a:cxnLst/>
              <a:rect l="l" t="t" r="r" b="b"/>
              <a:pathLst>
                <a:path w="1420" h="1303" fill="none" extrusionOk="0">
                  <a:moveTo>
                    <a:pt x="0" y="0"/>
                  </a:moveTo>
                  <a:cubicBezTo>
                    <a:pt x="581" y="291"/>
                    <a:pt x="1071" y="747"/>
                    <a:pt x="1419" y="130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" name="Google Shape;97;p3"/>
            <p:cNvSpPr/>
            <p:nvPr/>
          </p:nvSpPr>
          <p:spPr>
            <a:xfrm rot="8999942">
              <a:off x="687834" y="726661"/>
              <a:ext cx="85213" cy="60793"/>
            </a:xfrm>
            <a:custGeom>
              <a:avLst/>
              <a:gdLst/>
              <a:ahLst/>
              <a:cxnLst/>
              <a:rect l="l" t="t" r="r" b="b"/>
              <a:pathLst>
                <a:path w="1162" h="829" extrusionOk="0">
                  <a:moveTo>
                    <a:pt x="587" y="0"/>
                  </a:moveTo>
                  <a:cubicBezTo>
                    <a:pt x="449" y="0"/>
                    <a:pt x="316" y="53"/>
                    <a:pt x="208" y="149"/>
                  </a:cubicBezTo>
                  <a:cubicBezTo>
                    <a:pt x="58" y="281"/>
                    <a:pt x="0" y="489"/>
                    <a:pt x="58" y="680"/>
                  </a:cubicBezTo>
                  <a:cubicBezTo>
                    <a:pt x="61" y="671"/>
                    <a:pt x="64" y="669"/>
                    <a:pt x="67" y="669"/>
                  </a:cubicBezTo>
                  <a:cubicBezTo>
                    <a:pt x="74" y="669"/>
                    <a:pt x="83" y="680"/>
                    <a:pt x="100" y="680"/>
                  </a:cubicBezTo>
                  <a:cubicBezTo>
                    <a:pt x="407" y="688"/>
                    <a:pt x="722" y="746"/>
                    <a:pt x="1021" y="829"/>
                  </a:cubicBezTo>
                  <a:cubicBezTo>
                    <a:pt x="1046" y="688"/>
                    <a:pt x="1087" y="539"/>
                    <a:pt x="1162" y="414"/>
                  </a:cubicBezTo>
                  <a:cubicBezTo>
                    <a:pt x="1087" y="223"/>
                    <a:pt x="938" y="82"/>
                    <a:pt x="747" y="24"/>
                  </a:cubicBezTo>
                  <a:cubicBezTo>
                    <a:pt x="694" y="8"/>
                    <a:pt x="640" y="0"/>
                    <a:pt x="587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" name="Google Shape;98;p3"/>
            <p:cNvSpPr/>
            <p:nvPr/>
          </p:nvSpPr>
          <p:spPr>
            <a:xfrm rot="8999942">
              <a:off x="576477" y="667194"/>
              <a:ext cx="279985" cy="197045"/>
            </a:xfrm>
            <a:custGeom>
              <a:avLst/>
              <a:gdLst/>
              <a:ahLst/>
              <a:cxnLst/>
              <a:rect l="l" t="t" r="r" b="b"/>
              <a:pathLst>
                <a:path w="3818" h="2687" extrusionOk="0">
                  <a:moveTo>
                    <a:pt x="3247" y="0"/>
                  </a:moveTo>
                  <a:cubicBezTo>
                    <a:pt x="3112" y="0"/>
                    <a:pt x="2978" y="57"/>
                    <a:pt x="2880" y="155"/>
                  </a:cubicBezTo>
                  <a:cubicBezTo>
                    <a:pt x="2896" y="139"/>
                    <a:pt x="2905" y="114"/>
                    <a:pt x="2913" y="89"/>
                  </a:cubicBezTo>
                  <a:lnTo>
                    <a:pt x="2913" y="89"/>
                  </a:lnTo>
                  <a:cubicBezTo>
                    <a:pt x="2374" y="437"/>
                    <a:pt x="2017" y="1010"/>
                    <a:pt x="1942" y="1640"/>
                  </a:cubicBezTo>
                  <a:cubicBezTo>
                    <a:pt x="1773" y="1548"/>
                    <a:pt x="1589" y="1499"/>
                    <a:pt x="1398" y="1499"/>
                  </a:cubicBezTo>
                  <a:cubicBezTo>
                    <a:pt x="1383" y="1499"/>
                    <a:pt x="1368" y="1499"/>
                    <a:pt x="1353" y="1499"/>
                  </a:cubicBezTo>
                  <a:cubicBezTo>
                    <a:pt x="1339" y="1499"/>
                    <a:pt x="1325" y="1499"/>
                    <a:pt x="1311" y="1499"/>
                  </a:cubicBezTo>
                  <a:cubicBezTo>
                    <a:pt x="1126" y="1499"/>
                    <a:pt x="943" y="1549"/>
                    <a:pt x="781" y="1649"/>
                  </a:cubicBezTo>
                  <a:cubicBezTo>
                    <a:pt x="690" y="1732"/>
                    <a:pt x="615" y="1831"/>
                    <a:pt x="565" y="1947"/>
                  </a:cubicBezTo>
                  <a:cubicBezTo>
                    <a:pt x="548" y="1997"/>
                    <a:pt x="524" y="2047"/>
                    <a:pt x="482" y="2080"/>
                  </a:cubicBezTo>
                  <a:cubicBezTo>
                    <a:pt x="441" y="2088"/>
                    <a:pt x="391" y="2097"/>
                    <a:pt x="349" y="2097"/>
                  </a:cubicBezTo>
                  <a:cubicBezTo>
                    <a:pt x="342" y="2096"/>
                    <a:pt x="335" y="2096"/>
                    <a:pt x="328" y="2096"/>
                  </a:cubicBezTo>
                  <a:cubicBezTo>
                    <a:pt x="235" y="2096"/>
                    <a:pt x="145" y="2144"/>
                    <a:pt x="84" y="2213"/>
                  </a:cubicBezTo>
                  <a:cubicBezTo>
                    <a:pt x="17" y="2288"/>
                    <a:pt x="1" y="2404"/>
                    <a:pt x="42" y="2495"/>
                  </a:cubicBezTo>
                  <a:lnTo>
                    <a:pt x="51" y="2495"/>
                  </a:lnTo>
                  <a:cubicBezTo>
                    <a:pt x="157" y="2632"/>
                    <a:pt x="303" y="2686"/>
                    <a:pt x="467" y="2686"/>
                  </a:cubicBezTo>
                  <a:cubicBezTo>
                    <a:pt x="1102" y="2686"/>
                    <a:pt x="2017" y="1881"/>
                    <a:pt x="2017" y="1881"/>
                  </a:cubicBezTo>
                  <a:cubicBezTo>
                    <a:pt x="2639" y="1748"/>
                    <a:pt x="3203" y="1458"/>
                    <a:pt x="3668" y="1027"/>
                  </a:cubicBezTo>
                  <a:cubicBezTo>
                    <a:pt x="3751" y="952"/>
                    <a:pt x="3809" y="852"/>
                    <a:pt x="3817" y="744"/>
                  </a:cubicBezTo>
                  <a:cubicBezTo>
                    <a:pt x="3817" y="653"/>
                    <a:pt x="3734" y="561"/>
                    <a:pt x="3647" y="561"/>
                  </a:cubicBezTo>
                  <a:cubicBezTo>
                    <a:pt x="3632" y="561"/>
                    <a:pt x="3617" y="564"/>
                    <a:pt x="3602" y="570"/>
                  </a:cubicBezTo>
                  <a:cubicBezTo>
                    <a:pt x="3593" y="578"/>
                    <a:pt x="3569" y="587"/>
                    <a:pt x="3552" y="595"/>
                  </a:cubicBezTo>
                  <a:cubicBezTo>
                    <a:pt x="3502" y="595"/>
                    <a:pt x="3469" y="537"/>
                    <a:pt x="3477" y="479"/>
                  </a:cubicBezTo>
                  <a:cubicBezTo>
                    <a:pt x="3494" y="429"/>
                    <a:pt x="3510" y="388"/>
                    <a:pt x="3535" y="338"/>
                  </a:cubicBezTo>
                  <a:cubicBezTo>
                    <a:pt x="3569" y="189"/>
                    <a:pt x="3477" y="39"/>
                    <a:pt x="3320" y="6"/>
                  </a:cubicBezTo>
                  <a:cubicBezTo>
                    <a:pt x="3295" y="2"/>
                    <a:pt x="3271" y="0"/>
                    <a:pt x="3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" name="Google Shape;99;p3"/>
            <p:cNvSpPr/>
            <p:nvPr/>
          </p:nvSpPr>
          <p:spPr>
            <a:xfrm rot="8999942">
              <a:off x="637326" y="663565"/>
              <a:ext cx="216039" cy="174092"/>
            </a:xfrm>
            <a:custGeom>
              <a:avLst/>
              <a:gdLst/>
              <a:ahLst/>
              <a:cxnLst/>
              <a:rect l="l" t="t" r="r" b="b"/>
              <a:pathLst>
                <a:path w="2946" h="2374" fill="none" extrusionOk="0">
                  <a:moveTo>
                    <a:pt x="50" y="2374"/>
                  </a:moveTo>
                  <a:cubicBezTo>
                    <a:pt x="1" y="2257"/>
                    <a:pt x="25" y="2125"/>
                    <a:pt x="117" y="2033"/>
                  </a:cubicBezTo>
                  <a:cubicBezTo>
                    <a:pt x="200" y="1950"/>
                    <a:pt x="308" y="1892"/>
                    <a:pt x="424" y="1868"/>
                  </a:cubicBezTo>
                  <a:cubicBezTo>
                    <a:pt x="440" y="1859"/>
                    <a:pt x="457" y="1859"/>
                    <a:pt x="465" y="1851"/>
                  </a:cubicBezTo>
                  <a:cubicBezTo>
                    <a:pt x="474" y="1834"/>
                    <a:pt x="482" y="1826"/>
                    <a:pt x="490" y="1809"/>
                  </a:cubicBezTo>
                  <a:cubicBezTo>
                    <a:pt x="747" y="1295"/>
                    <a:pt x="1469" y="1270"/>
                    <a:pt x="1934" y="1486"/>
                  </a:cubicBezTo>
                  <a:cubicBezTo>
                    <a:pt x="2050" y="872"/>
                    <a:pt x="2415" y="333"/>
                    <a:pt x="2946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0" name="Google Shape;100;p3"/>
          <p:cNvGrpSpPr/>
          <p:nvPr/>
        </p:nvGrpSpPr>
        <p:grpSpPr>
          <a:xfrm rot="4642715">
            <a:off x="-471840" y="-82061"/>
            <a:ext cx="1336325" cy="1473895"/>
            <a:chOff x="-350454" y="1005313"/>
            <a:chExt cx="1336373" cy="1473949"/>
          </a:xfrm>
        </p:grpSpPr>
        <p:sp>
          <p:nvSpPr>
            <p:cNvPr id="101" name="Google Shape;101;p3"/>
            <p:cNvSpPr/>
            <p:nvPr/>
          </p:nvSpPr>
          <p:spPr>
            <a:xfrm rot="1284187">
              <a:off x="-27581" y="1186964"/>
              <a:ext cx="204607" cy="532371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" name="Google Shape;102;p3"/>
            <p:cNvSpPr/>
            <p:nvPr/>
          </p:nvSpPr>
          <p:spPr>
            <a:xfrm rot="1284187">
              <a:off x="-87332" y="1811175"/>
              <a:ext cx="496413" cy="259163"/>
            </a:xfrm>
            <a:custGeom>
              <a:avLst/>
              <a:gdLst/>
              <a:ahLst/>
              <a:cxnLst/>
              <a:rect l="l" t="t" r="r" b="b"/>
              <a:pathLst>
                <a:path w="4913" h="2565" extrusionOk="0">
                  <a:moveTo>
                    <a:pt x="4913" y="0"/>
                  </a:moveTo>
                  <a:cubicBezTo>
                    <a:pt x="3635" y="108"/>
                    <a:pt x="2341" y="266"/>
                    <a:pt x="1337" y="1062"/>
                  </a:cubicBezTo>
                  <a:cubicBezTo>
                    <a:pt x="839" y="1452"/>
                    <a:pt x="374" y="2066"/>
                    <a:pt x="1" y="2564"/>
                  </a:cubicBezTo>
                  <a:cubicBezTo>
                    <a:pt x="246" y="2468"/>
                    <a:pt x="511" y="2455"/>
                    <a:pt x="780" y="2455"/>
                  </a:cubicBezTo>
                  <a:cubicBezTo>
                    <a:pt x="874" y="2455"/>
                    <a:pt x="968" y="2457"/>
                    <a:pt x="1062" y="2457"/>
                  </a:cubicBezTo>
                  <a:cubicBezTo>
                    <a:pt x="1163" y="2457"/>
                    <a:pt x="1263" y="2455"/>
                    <a:pt x="1362" y="2448"/>
                  </a:cubicBezTo>
                  <a:cubicBezTo>
                    <a:pt x="2100" y="2398"/>
                    <a:pt x="2797" y="2058"/>
                    <a:pt x="3386" y="1610"/>
                  </a:cubicBezTo>
                  <a:cubicBezTo>
                    <a:pt x="3967" y="1154"/>
                    <a:pt x="4448" y="581"/>
                    <a:pt x="4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" name="Google Shape;103;p3"/>
            <p:cNvSpPr/>
            <p:nvPr/>
          </p:nvSpPr>
          <p:spPr>
            <a:xfrm rot="1284187">
              <a:off x="-223283" y="1547799"/>
              <a:ext cx="708497" cy="830838"/>
            </a:xfrm>
            <a:custGeom>
              <a:avLst/>
              <a:gdLst/>
              <a:ahLst/>
              <a:cxnLst/>
              <a:rect l="l" t="t" r="r" b="b"/>
              <a:pathLst>
                <a:path w="7012" h="8223" fill="none" extrusionOk="0">
                  <a:moveTo>
                    <a:pt x="0" y="8223"/>
                  </a:moveTo>
                  <a:cubicBezTo>
                    <a:pt x="332" y="6381"/>
                    <a:pt x="1245" y="4663"/>
                    <a:pt x="2489" y="3261"/>
                  </a:cubicBezTo>
                  <a:cubicBezTo>
                    <a:pt x="3734" y="1867"/>
                    <a:pt x="5302" y="772"/>
                    <a:pt x="7011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" name="Google Shape;104;p3"/>
            <p:cNvSpPr/>
            <p:nvPr/>
          </p:nvSpPr>
          <p:spPr>
            <a:xfrm rot="1284187">
              <a:off x="685513" y="1491584"/>
              <a:ext cx="239062" cy="260275"/>
            </a:xfrm>
            <a:custGeom>
              <a:avLst/>
              <a:gdLst/>
              <a:ahLst/>
              <a:cxnLst/>
              <a:rect l="l" t="t" r="r" b="b"/>
              <a:pathLst>
                <a:path w="2366" h="2576" extrusionOk="0">
                  <a:moveTo>
                    <a:pt x="989" y="0"/>
                  </a:moveTo>
                  <a:cubicBezTo>
                    <a:pt x="973" y="0"/>
                    <a:pt x="956" y="2"/>
                    <a:pt x="938" y="4"/>
                  </a:cubicBezTo>
                  <a:cubicBezTo>
                    <a:pt x="432" y="62"/>
                    <a:pt x="1" y="2576"/>
                    <a:pt x="1" y="2576"/>
                  </a:cubicBezTo>
                  <a:cubicBezTo>
                    <a:pt x="1" y="2576"/>
                    <a:pt x="2365" y="635"/>
                    <a:pt x="2141" y="278"/>
                  </a:cubicBezTo>
                  <a:cubicBezTo>
                    <a:pt x="2104" y="216"/>
                    <a:pt x="2049" y="191"/>
                    <a:pt x="1984" y="191"/>
                  </a:cubicBezTo>
                  <a:cubicBezTo>
                    <a:pt x="1664" y="191"/>
                    <a:pt x="1096" y="817"/>
                    <a:pt x="1096" y="817"/>
                  </a:cubicBezTo>
                  <a:cubicBezTo>
                    <a:pt x="1096" y="817"/>
                    <a:pt x="1412" y="0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" name="Google Shape;105;p3"/>
            <p:cNvSpPr/>
            <p:nvPr/>
          </p:nvSpPr>
          <p:spPr>
            <a:xfrm rot="1284187">
              <a:off x="646837" y="1646334"/>
              <a:ext cx="326159" cy="132461"/>
            </a:xfrm>
            <a:custGeom>
              <a:avLst/>
              <a:gdLst/>
              <a:ahLst/>
              <a:cxnLst/>
              <a:rect l="l" t="t" r="r" b="b"/>
              <a:pathLst>
                <a:path w="3228" h="1311" extrusionOk="0">
                  <a:moveTo>
                    <a:pt x="2334" y="0"/>
                  </a:moveTo>
                  <a:cubicBezTo>
                    <a:pt x="1707" y="0"/>
                    <a:pt x="0" y="1174"/>
                    <a:pt x="0" y="1174"/>
                  </a:cubicBezTo>
                  <a:cubicBezTo>
                    <a:pt x="0" y="1174"/>
                    <a:pt x="1194" y="1311"/>
                    <a:pt x="2111" y="1311"/>
                  </a:cubicBezTo>
                  <a:cubicBezTo>
                    <a:pt x="2657" y="1311"/>
                    <a:pt x="3105" y="1262"/>
                    <a:pt x="3145" y="1107"/>
                  </a:cubicBezTo>
                  <a:cubicBezTo>
                    <a:pt x="3228" y="762"/>
                    <a:pt x="2395" y="733"/>
                    <a:pt x="2115" y="733"/>
                  </a:cubicBezTo>
                  <a:cubicBezTo>
                    <a:pt x="2059" y="733"/>
                    <a:pt x="2025" y="734"/>
                    <a:pt x="2025" y="734"/>
                  </a:cubicBezTo>
                  <a:cubicBezTo>
                    <a:pt x="2025" y="734"/>
                    <a:pt x="2888" y="369"/>
                    <a:pt x="2498" y="45"/>
                  </a:cubicBezTo>
                  <a:cubicBezTo>
                    <a:pt x="2459" y="14"/>
                    <a:pt x="2403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" name="Google Shape;106;p3"/>
            <p:cNvSpPr/>
            <p:nvPr/>
          </p:nvSpPr>
          <p:spPr>
            <a:xfrm rot="1284187">
              <a:off x="594941" y="1734436"/>
              <a:ext cx="244013" cy="251484"/>
            </a:xfrm>
            <a:custGeom>
              <a:avLst/>
              <a:gdLst/>
              <a:ahLst/>
              <a:cxnLst/>
              <a:rect l="l" t="t" r="r" b="b"/>
              <a:pathLst>
                <a:path w="2415" h="2489" extrusionOk="0">
                  <a:moveTo>
                    <a:pt x="0" y="0"/>
                  </a:moveTo>
                  <a:cubicBezTo>
                    <a:pt x="1" y="1"/>
                    <a:pt x="1443" y="2489"/>
                    <a:pt x="1894" y="2489"/>
                  </a:cubicBezTo>
                  <a:cubicBezTo>
                    <a:pt x="1908" y="2489"/>
                    <a:pt x="1921" y="2486"/>
                    <a:pt x="1934" y="2481"/>
                  </a:cubicBezTo>
                  <a:cubicBezTo>
                    <a:pt x="2324" y="2315"/>
                    <a:pt x="1560" y="1361"/>
                    <a:pt x="1560" y="1361"/>
                  </a:cubicBezTo>
                  <a:lnTo>
                    <a:pt x="1560" y="1361"/>
                  </a:lnTo>
                  <a:cubicBezTo>
                    <a:pt x="1560" y="1361"/>
                    <a:pt x="1905" y="1558"/>
                    <a:pt x="2150" y="1558"/>
                  </a:cubicBezTo>
                  <a:cubicBezTo>
                    <a:pt x="2281" y="1558"/>
                    <a:pt x="2384" y="1502"/>
                    <a:pt x="2390" y="1328"/>
                  </a:cubicBezTo>
                  <a:cubicBezTo>
                    <a:pt x="2415" y="83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" name="Google Shape;107;p3"/>
            <p:cNvSpPr/>
            <p:nvPr/>
          </p:nvSpPr>
          <p:spPr>
            <a:xfrm rot="1284187">
              <a:off x="553980" y="1622034"/>
              <a:ext cx="153481" cy="121650"/>
            </a:xfrm>
            <a:custGeom>
              <a:avLst/>
              <a:gdLst/>
              <a:ahLst/>
              <a:cxnLst/>
              <a:rect l="l" t="t" r="r" b="b"/>
              <a:pathLst>
                <a:path w="1519" h="1204" extrusionOk="0">
                  <a:moveTo>
                    <a:pt x="1112" y="0"/>
                  </a:moveTo>
                  <a:lnTo>
                    <a:pt x="0" y="1203"/>
                  </a:lnTo>
                  <a:lnTo>
                    <a:pt x="1253" y="1170"/>
                  </a:lnTo>
                  <a:cubicBezTo>
                    <a:pt x="1402" y="996"/>
                    <a:pt x="1485" y="780"/>
                    <a:pt x="1494" y="548"/>
                  </a:cubicBezTo>
                  <a:cubicBezTo>
                    <a:pt x="1518" y="166"/>
                    <a:pt x="1112" y="0"/>
                    <a:pt x="1112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" name="Google Shape;108;p3"/>
            <p:cNvSpPr/>
            <p:nvPr/>
          </p:nvSpPr>
          <p:spPr>
            <a:xfrm rot="1284187">
              <a:off x="92900" y="1330838"/>
              <a:ext cx="141861" cy="605321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" name="Google Shape;109;p3"/>
            <p:cNvSpPr/>
            <p:nvPr/>
          </p:nvSpPr>
          <p:spPr>
            <a:xfrm rot="1284187">
              <a:off x="293520" y="1028609"/>
              <a:ext cx="187936" cy="318877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" name="Google Shape;110;p3"/>
            <p:cNvSpPr/>
            <p:nvPr/>
          </p:nvSpPr>
          <p:spPr>
            <a:xfrm rot="1284187">
              <a:off x="394131" y="1163367"/>
              <a:ext cx="259068" cy="248251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" name="Google Shape;111;p3"/>
            <p:cNvSpPr/>
            <p:nvPr/>
          </p:nvSpPr>
          <p:spPr>
            <a:xfrm rot="1284187">
              <a:off x="349885" y="1344851"/>
              <a:ext cx="330403" cy="137816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" name="Google Shape;112;p3"/>
            <p:cNvSpPr/>
            <p:nvPr/>
          </p:nvSpPr>
          <p:spPr>
            <a:xfrm rot="1284187">
              <a:off x="313209" y="1283566"/>
              <a:ext cx="95686" cy="168936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3" name="Google Shape;113;p3"/>
          <p:cNvGrpSpPr/>
          <p:nvPr/>
        </p:nvGrpSpPr>
        <p:grpSpPr>
          <a:xfrm>
            <a:off x="1950186" y="242289"/>
            <a:ext cx="306550" cy="246616"/>
            <a:chOff x="780261" y="1027988"/>
            <a:chExt cx="306550" cy="246616"/>
          </a:xfrm>
        </p:grpSpPr>
        <p:sp>
          <p:nvSpPr>
            <p:cNvPr id="114" name="Google Shape;114;p3"/>
            <p:cNvSpPr/>
            <p:nvPr/>
          </p:nvSpPr>
          <p:spPr>
            <a:xfrm>
              <a:off x="780261" y="108959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949680" y="102798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881764" y="1192770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7" name="Google Shape;117;p3"/>
          <p:cNvSpPr/>
          <p:nvPr/>
        </p:nvSpPr>
        <p:spPr>
          <a:xfrm rot="10737425">
            <a:off x="7889735" y="4752047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74" y="1"/>
                </a:moveTo>
                <a:cubicBezTo>
                  <a:pt x="166" y="1"/>
                  <a:pt x="0" y="100"/>
                  <a:pt x="0" y="225"/>
                </a:cubicBezTo>
                <a:cubicBezTo>
                  <a:pt x="0" y="349"/>
                  <a:pt x="166" y="449"/>
                  <a:pt x="374" y="449"/>
                </a:cubicBezTo>
                <a:cubicBezTo>
                  <a:pt x="573" y="449"/>
                  <a:pt x="739" y="349"/>
                  <a:pt x="739" y="225"/>
                </a:cubicBezTo>
                <a:cubicBezTo>
                  <a:pt x="739" y="109"/>
                  <a:pt x="573" y="1"/>
                  <a:pt x="374" y="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8" name="Google Shape;118;p3"/>
          <p:cNvSpPr/>
          <p:nvPr/>
        </p:nvSpPr>
        <p:spPr>
          <a:xfrm rot="10737425">
            <a:off x="7721466" y="4816730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65" y="1"/>
                </a:moveTo>
                <a:cubicBezTo>
                  <a:pt x="166" y="1"/>
                  <a:pt x="0" y="109"/>
                  <a:pt x="0" y="225"/>
                </a:cubicBezTo>
                <a:cubicBezTo>
                  <a:pt x="0" y="349"/>
                  <a:pt x="166" y="449"/>
                  <a:pt x="365" y="449"/>
                </a:cubicBezTo>
                <a:cubicBezTo>
                  <a:pt x="572" y="449"/>
                  <a:pt x="738" y="349"/>
                  <a:pt x="738" y="225"/>
                </a:cubicBezTo>
                <a:cubicBezTo>
                  <a:pt x="738" y="109"/>
                  <a:pt x="572" y="1"/>
                  <a:pt x="365" y="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" name="Google Shape;119;p3"/>
          <p:cNvSpPr/>
          <p:nvPr/>
        </p:nvSpPr>
        <p:spPr>
          <a:xfrm rot="10737425">
            <a:off x="7784713" y="4652238"/>
            <a:ext cx="138801" cy="81835"/>
          </a:xfrm>
          <a:custGeom>
            <a:avLst/>
            <a:gdLst/>
            <a:ahLst/>
            <a:cxnLst/>
            <a:rect l="l" t="t" r="r" b="b"/>
            <a:pathLst>
              <a:path w="748" h="441" extrusionOk="0">
                <a:moveTo>
                  <a:pt x="374" y="1"/>
                </a:moveTo>
                <a:cubicBezTo>
                  <a:pt x="167" y="1"/>
                  <a:pt x="1" y="100"/>
                  <a:pt x="1" y="216"/>
                </a:cubicBezTo>
                <a:cubicBezTo>
                  <a:pt x="1" y="341"/>
                  <a:pt x="167" y="440"/>
                  <a:pt x="374" y="440"/>
                </a:cubicBezTo>
                <a:cubicBezTo>
                  <a:pt x="582" y="440"/>
                  <a:pt x="748" y="341"/>
                  <a:pt x="748" y="216"/>
                </a:cubicBezTo>
                <a:cubicBezTo>
                  <a:pt x="748" y="100"/>
                  <a:pt x="582" y="1"/>
                  <a:pt x="374" y="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8440799" y="-85238"/>
            <a:ext cx="802107" cy="720546"/>
            <a:chOff x="8440798" y="-85238"/>
            <a:chExt cx="802107" cy="720546"/>
          </a:xfrm>
        </p:grpSpPr>
        <p:sp>
          <p:nvSpPr>
            <p:cNvPr id="121" name="Google Shape;121;p3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" name="Google Shape;122;p3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" name="Google Shape;123;p3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" name="Google Shape;124;p3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" name="Google Shape;125;p3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" name="Google Shape;126;p3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3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8" name="Google Shape;128;p3"/>
          <p:cNvGrpSpPr/>
          <p:nvPr/>
        </p:nvGrpSpPr>
        <p:grpSpPr>
          <a:xfrm flipH="1">
            <a:off x="133611" y="3673264"/>
            <a:ext cx="762950" cy="1927407"/>
            <a:chOff x="8361510" y="3452088"/>
            <a:chExt cx="762950" cy="1927407"/>
          </a:xfrm>
        </p:grpSpPr>
        <p:sp>
          <p:nvSpPr>
            <p:cNvPr id="129" name="Google Shape;129;p3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1" name="Google Shape;141;p3"/>
          <p:cNvGrpSpPr/>
          <p:nvPr/>
        </p:nvGrpSpPr>
        <p:grpSpPr>
          <a:xfrm rot="2700000">
            <a:off x="7653928" y="-495848"/>
            <a:ext cx="1087220" cy="1218368"/>
            <a:chOff x="-146778" y="-163348"/>
            <a:chExt cx="1087231" cy="1218380"/>
          </a:xfrm>
        </p:grpSpPr>
        <p:sp>
          <p:nvSpPr>
            <p:cNvPr id="142" name="Google Shape;142;p3"/>
            <p:cNvSpPr/>
            <p:nvPr/>
          </p:nvSpPr>
          <p:spPr>
            <a:xfrm rot="7939881">
              <a:off x="422863" y="552467"/>
              <a:ext cx="438916" cy="406746"/>
            </a:xfrm>
            <a:custGeom>
              <a:avLst/>
              <a:gdLst/>
              <a:ahLst/>
              <a:cxnLst/>
              <a:rect l="l" t="t" r="r" b="b"/>
              <a:pathLst>
                <a:path w="4216" h="3907" extrusionOk="0">
                  <a:moveTo>
                    <a:pt x="2879" y="1"/>
                  </a:moveTo>
                  <a:cubicBezTo>
                    <a:pt x="2471" y="1"/>
                    <a:pt x="2075" y="160"/>
                    <a:pt x="1735" y="380"/>
                  </a:cubicBezTo>
                  <a:cubicBezTo>
                    <a:pt x="963" y="861"/>
                    <a:pt x="424" y="1674"/>
                    <a:pt x="208" y="2545"/>
                  </a:cubicBezTo>
                  <a:cubicBezTo>
                    <a:pt x="142" y="2794"/>
                    <a:pt x="1" y="3723"/>
                    <a:pt x="109" y="3898"/>
                  </a:cubicBezTo>
                  <a:cubicBezTo>
                    <a:pt x="113" y="3904"/>
                    <a:pt x="123" y="3906"/>
                    <a:pt x="137" y="3906"/>
                  </a:cubicBezTo>
                  <a:cubicBezTo>
                    <a:pt x="341" y="3906"/>
                    <a:pt x="1493" y="3334"/>
                    <a:pt x="1718" y="3226"/>
                  </a:cubicBezTo>
                  <a:cubicBezTo>
                    <a:pt x="2274" y="2968"/>
                    <a:pt x="2830" y="2703"/>
                    <a:pt x="3320" y="2330"/>
                  </a:cubicBezTo>
                  <a:cubicBezTo>
                    <a:pt x="3784" y="1981"/>
                    <a:pt x="4216" y="1442"/>
                    <a:pt x="4099" y="869"/>
                  </a:cubicBezTo>
                  <a:cubicBezTo>
                    <a:pt x="4000" y="413"/>
                    <a:pt x="3560" y="73"/>
                    <a:pt x="3087" y="15"/>
                  </a:cubicBezTo>
                  <a:cubicBezTo>
                    <a:pt x="3018" y="5"/>
                    <a:pt x="2948" y="1"/>
                    <a:pt x="2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" name="Google Shape;143;p3"/>
            <p:cNvSpPr/>
            <p:nvPr/>
          </p:nvSpPr>
          <p:spPr>
            <a:xfrm rot="7939881">
              <a:off x="141689" y="475451"/>
              <a:ext cx="456197" cy="312113"/>
            </a:xfrm>
            <a:custGeom>
              <a:avLst/>
              <a:gdLst/>
              <a:ahLst/>
              <a:cxnLst/>
              <a:rect l="l" t="t" r="r" b="b"/>
              <a:pathLst>
                <a:path w="4382" h="2998" extrusionOk="0">
                  <a:moveTo>
                    <a:pt x="3073" y="0"/>
                  </a:moveTo>
                  <a:cubicBezTo>
                    <a:pt x="2821" y="0"/>
                    <a:pt x="2567" y="51"/>
                    <a:pt x="2332" y="131"/>
                  </a:cubicBezTo>
                  <a:cubicBezTo>
                    <a:pt x="1519" y="397"/>
                    <a:pt x="855" y="1027"/>
                    <a:pt x="457" y="1774"/>
                  </a:cubicBezTo>
                  <a:cubicBezTo>
                    <a:pt x="341" y="1981"/>
                    <a:pt x="0" y="2794"/>
                    <a:pt x="67" y="2977"/>
                  </a:cubicBezTo>
                  <a:cubicBezTo>
                    <a:pt x="73" y="2991"/>
                    <a:pt x="104" y="2997"/>
                    <a:pt x="155" y="2997"/>
                  </a:cubicBezTo>
                  <a:cubicBezTo>
                    <a:pt x="461" y="2997"/>
                    <a:pt x="1470" y="2771"/>
                    <a:pt x="1676" y="2728"/>
                  </a:cubicBezTo>
                  <a:cubicBezTo>
                    <a:pt x="2240" y="2604"/>
                    <a:pt x="2805" y="2487"/>
                    <a:pt x="3327" y="2263"/>
                  </a:cubicBezTo>
                  <a:cubicBezTo>
                    <a:pt x="3833" y="2048"/>
                    <a:pt x="4348" y="1650"/>
                    <a:pt x="4364" y="1102"/>
                  </a:cubicBezTo>
                  <a:cubicBezTo>
                    <a:pt x="4381" y="662"/>
                    <a:pt x="4049" y="256"/>
                    <a:pt x="3634" y="98"/>
                  </a:cubicBezTo>
                  <a:cubicBezTo>
                    <a:pt x="3455" y="30"/>
                    <a:pt x="3265" y="0"/>
                    <a:pt x="3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" name="Google Shape;144;p3"/>
            <p:cNvSpPr/>
            <p:nvPr/>
          </p:nvSpPr>
          <p:spPr>
            <a:xfrm rot="7939881">
              <a:off x="201348" y="-212022"/>
              <a:ext cx="353339" cy="1097913"/>
            </a:xfrm>
            <a:custGeom>
              <a:avLst/>
              <a:gdLst/>
              <a:ahLst/>
              <a:cxnLst/>
              <a:rect l="l" t="t" r="r" b="b"/>
              <a:pathLst>
                <a:path w="3394" h="10546" fill="none" extrusionOk="0">
                  <a:moveTo>
                    <a:pt x="0" y="10546"/>
                  </a:moveTo>
                  <a:cubicBezTo>
                    <a:pt x="266" y="10181"/>
                    <a:pt x="291" y="9700"/>
                    <a:pt x="282" y="9251"/>
                  </a:cubicBezTo>
                  <a:cubicBezTo>
                    <a:pt x="266" y="7833"/>
                    <a:pt x="33" y="6414"/>
                    <a:pt x="233" y="5020"/>
                  </a:cubicBezTo>
                  <a:cubicBezTo>
                    <a:pt x="531" y="3012"/>
                    <a:pt x="1743" y="1179"/>
                    <a:pt x="3394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" name="Google Shape;145;p3"/>
            <p:cNvSpPr/>
            <p:nvPr/>
          </p:nvSpPr>
          <p:spPr>
            <a:xfrm rot="7939881">
              <a:off x="111742" y="43689"/>
              <a:ext cx="375827" cy="544272"/>
            </a:xfrm>
            <a:custGeom>
              <a:avLst/>
              <a:gdLst/>
              <a:ahLst/>
              <a:cxnLst/>
              <a:rect l="l" t="t" r="r" b="b"/>
              <a:pathLst>
                <a:path w="3610" h="5228" fill="none" extrusionOk="0">
                  <a:moveTo>
                    <a:pt x="0" y="5227"/>
                  </a:moveTo>
                  <a:cubicBezTo>
                    <a:pt x="108" y="4091"/>
                    <a:pt x="515" y="2996"/>
                    <a:pt x="1170" y="2058"/>
                  </a:cubicBezTo>
                  <a:cubicBezTo>
                    <a:pt x="1776" y="1162"/>
                    <a:pt x="2622" y="449"/>
                    <a:pt x="3609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6" name="Google Shape;146;p3"/>
          <p:cNvGrpSpPr/>
          <p:nvPr/>
        </p:nvGrpSpPr>
        <p:grpSpPr>
          <a:xfrm>
            <a:off x="7327086" y="110376"/>
            <a:ext cx="306550" cy="246616"/>
            <a:chOff x="366411" y="1167375"/>
            <a:chExt cx="306550" cy="246616"/>
          </a:xfrm>
        </p:grpSpPr>
        <p:sp>
          <p:nvSpPr>
            <p:cNvPr id="147" name="Google Shape;147;p3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0" name="Google Shape;150;p3"/>
          <p:cNvGrpSpPr/>
          <p:nvPr/>
        </p:nvGrpSpPr>
        <p:grpSpPr>
          <a:xfrm>
            <a:off x="8706125" y="878025"/>
            <a:ext cx="306550" cy="246616"/>
            <a:chOff x="8757949" y="3645550"/>
            <a:chExt cx="306550" cy="246616"/>
          </a:xfrm>
        </p:grpSpPr>
        <p:sp>
          <p:nvSpPr>
            <p:cNvPr id="151" name="Google Shape;151;p3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4" name="Google Shape;154;p3"/>
          <p:cNvGrpSpPr/>
          <p:nvPr/>
        </p:nvGrpSpPr>
        <p:grpSpPr>
          <a:xfrm rot="5168114">
            <a:off x="421960" y="4406990"/>
            <a:ext cx="853722" cy="1055122"/>
            <a:chOff x="8141966" y="4340861"/>
            <a:chExt cx="853744" cy="1055150"/>
          </a:xfrm>
        </p:grpSpPr>
        <p:sp>
          <p:nvSpPr>
            <p:cNvPr id="155" name="Google Shape;155;p3"/>
            <p:cNvSpPr/>
            <p:nvPr/>
          </p:nvSpPr>
          <p:spPr>
            <a:xfrm rot="4607292">
              <a:off x="8092628" y="4465078"/>
              <a:ext cx="367712" cy="190025"/>
            </a:xfrm>
            <a:custGeom>
              <a:avLst/>
              <a:gdLst/>
              <a:ahLst/>
              <a:cxnLst/>
              <a:rect l="l" t="t" r="r" b="b"/>
              <a:pathLst>
                <a:path w="3187" h="1647" extrusionOk="0">
                  <a:moveTo>
                    <a:pt x="3187" y="0"/>
                  </a:moveTo>
                  <a:lnTo>
                    <a:pt x="3187" y="0"/>
                  </a:lnTo>
                  <a:cubicBezTo>
                    <a:pt x="3030" y="35"/>
                    <a:pt x="2868" y="45"/>
                    <a:pt x="2706" y="45"/>
                  </a:cubicBezTo>
                  <a:cubicBezTo>
                    <a:pt x="2516" y="45"/>
                    <a:pt x="2325" y="32"/>
                    <a:pt x="2136" y="32"/>
                  </a:cubicBezTo>
                  <a:cubicBezTo>
                    <a:pt x="2026" y="32"/>
                    <a:pt x="1917" y="36"/>
                    <a:pt x="1809" y="50"/>
                  </a:cubicBezTo>
                  <a:cubicBezTo>
                    <a:pt x="1619" y="75"/>
                    <a:pt x="1436" y="133"/>
                    <a:pt x="1270" y="216"/>
                  </a:cubicBezTo>
                  <a:cubicBezTo>
                    <a:pt x="681" y="490"/>
                    <a:pt x="316" y="1004"/>
                    <a:pt x="1" y="1560"/>
                  </a:cubicBezTo>
                  <a:cubicBezTo>
                    <a:pt x="317" y="1605"/>
                    <a:pt x="636" y="1646"/>
                    <a:pt x="952" y="1646"/>
                  </a:cubicBezTo>
                  <a:cubicBezTo>
                    <a:pt x="1165" y="1646"/>
                    <a:pt x="1377" y="1627"/>
                    <a:pt x="1585" y="1577"/>
                  </a:cubicBezTo>
                  <a:cubicBezTo>
                    <a:pt x="2365" y="1378"/>
                    <a:pt x="2979" y="780"/>
                    <a:pt x="3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" name="Google Shape;156;p3"/>
            <p:cNvSpPr/>
            <p:nvPr/>
          </p:nvSpPr>
          <p:spPr>
            <a:xfrm rot="4607292">
              <a:off x="8289817" y="4476428"/>
              <a:ext cx="408787" cy="164411"/>
            </a:xfrm>
            <a:custGeom>
              <a:avLst/>
              <a:gdLst/>
              <a:ahLst/>
              <a:cxnLst/>
              <a:rect l="l" t="t" r="r" b="b"/>
              <a:pathLst>
                <a:path w="3543" h="1425" extrusionOk="0">
                  <a:moveTo>
                    <a:pt x="1653" y="1"/>
                  </a:moveTo>
                  <a:cubicBezTo>
                    <a:pt x="1050" y="1"/>
                    <a:pt x="518" y="263"/>
                    <a:pt x="0" y="584"/>
                  </a:cubicBezTo>
                  <a:cubicBezTo>
                    <a:pt x="432" y="900"/>
                    <a:pt x="871" y="1223"/>
                    <a:pt x="1394" y="1356"/>
                  </a:cubicBezTo>
                  <a:cubicBezTo>
                    <a:pt x="1574" y="1402"/>
                    <a:pt x="1756" y="1425"/>
                    <a:pt x="1937" y="1425"/>
                  </a:cubicBezTo>
                  <a:cubicBezTo>
                    <a:pt x="2533" y="1425"/>
                    <a:pt x="3116" y="1179"/>
                    <a:pt x="3543" y="734"/>
                  </a:cubicBezTo>
                  <a:cubicBezTo>
                    <a:pt x="3103" y="609"/>
                    <a:pt x="2730" y="286"/>
                    <a:pt x="2307" y="120"/>
                  </a:cubicBezTo>
                  <a:cubicBezTo>
                    <a:pt x="2133" y="53"/>
                    <a:pt x="1942" y="20"/>
                    <a:pt x="1759" y="4"/>
                  </a:cubicBezTo>
                  <a:cubicBezTo>
                    <a:pt x="1723" y="2"/>
                    <a:pt x="1688" y="1"/>
                    <a:pt x="1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" name="Google Shape;157;p3"/>
            <p:cNvSpPr/>
            <p:nvPr/>
          </p:nvSpPr>
          <p:spPr>
            <a:xfrm rot="4607292">
              <a:off x="8485938" y="4621891"/>
              <a:ext cx="407864" cy="164181"/>
            </a:xfrm>
            <a:custGeom>
              <a:avLst/>
              <a:gdLst/>
              <a:ahLst/>
              <a:cxnLst/>
              <a:rect l="l" t="t" r="r" b="b"/>
              <a:pathLst>
                <a:path w="3535" h="1423" extrusionOk="0">
                  <a:moveTo>
                    <a:pt x="1622" y="1"/>
                  </a:moveTo>
                  <a:cubicBezTo>
                    <a:pt x="1035" y="1"/>
                    <a:pt x="503" y="261"/>
                    <a:pt x="0" y="586"/>
                  </a:cubicBezTo>
                  <a:cubicBezTo>
                    <a:pt x="432" y="893"/>
                    <a:pt x="871" y="1216"/>
                    <a:pt x="1386" y="1357"/>
                  </a:cubicBezTo>
                  <a:cubicBezTo>
                    <a:pt x="1565" y="1401"/>
                    <a:pt x="1747" y="1423"/>
                    <a:pt x="1927" y="1423"/>
                  </a:cubicBezTo>
                  <a:cubicBezTo>
                    <a:pt x="2529" y="1423"/>
                    <a:pt x="3113" y="1182"/>
                    <a:pt x="3535" y="735"/>
                  </a:cubicBezTo>
                  <a:cubicBezTo>
                    <a:pt x="3103" y="602"/>
                    <a:pt x="2730" y="279"/>
                    <a:pt x="2307" y="121"/>
                  </a:cubicBezTo>
                  <a:cubicBezTo>
                    <a:pt x="2124" y="55"/>
                    <a:pt x="1942" y="13"/>
                    <a:pt x="1751" y="5"/>
                  </a:cubicBezTo>
                  <a:cubicBezTo>
                    <a:pt x="1708" y="2"/>
                    <a:pt x="1665" y="1"/>
                    <a:pt x="16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" name="Google Shape;158;p3"/>
            <p:cNvSpPr/>
            <p:nvPr/>
          </p:nvSpPr>
          <p:spPr>
            <a:xfrm rot="4607292">
              <a:off x="8460226" y="4829164"/>
              <a:ext cx="172491" cy="406933"/>
            </a:xfrm>
            <a:custGeom>
              <a:avLst/>
              <a:gdLst/>
              <a:ahLst/>
              <a:cxnLst/>
              <a:rect l="l" t="t" r="r" b="b"/>
              <a:pathLst>
                <a:path w="1495" h="3527" extrusionOk="0">
                  <a:moveTo>
                    <a:pt x="1005" y="1"/>
                  </a:moveTo>
                  <a:cubicBezTo>
                    <a:pt x="357" y="465"/>
                    <a:pt x="1" y="1245"/>
                    <a:pt x="92" y="2042"/>
                  </a:cubicBezTo>
                  <a:cubicBezTo>
                    <a:pt x="150" y="2573"/>
                    <a:pt x="407" y="3062"/>
                    <a:pt x="656" y="3527"/>
                  </a:cubicBezTo>
                  <a:cubicBezTo>
                    <a:pt x="1071" y="3037"/>
                    <a:pt x="1428" y="2515"/>
                    <a:pt x="1478" y="1868"/>
                  </a:cubicBezTo>
                  <a:cubicBezTo>
                    <a:pt x="1494" y="1685"/>
                    <a:pt x="1486" y="1494"/>
                    <a:pt x="1444" y="1312"/>
                  </a:cubicBezTo>
                  <a:cubicBezTo>
                    <a:pt x="1336" y="864"/>
                    <a:pt x="1071" y="449"/>
                    <a:pt x="1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" name="Google Shape;159;p3"/>
            <p:cNvSpPr/>
            <p:nvPr/>
          </p:nvSpPr>
          <p:spPr>
            <a:xfrm rot="4607292">
              <a:off x="8287455" y="4662779"/>
              <a:ext cx="166722" cy="399318"/>
            </a:xfrm>
            <a:custGeom>
              <a:avLst/>
              <a:gdLst/>
              <a:ahLst/>
              <a:cxnLst/>
              <a:rect l="l" t="t" r="r" b="b"/>
              <a:pathLst>
                <a:path w="1445" h="3461" extrusionOk="0">
                  <a:moveTo>
                    <a:pt x="1146" y="1"/>
                  </a:moveTo>
                  <a:cubicBezTo>
                    <a:pt x="449" y="383"/>
                    <a:pt x="9" y="1121"/>
                    <a:pt x="1" y="1917"/>
                  </a:cubicBezTo>
                  <a:cubicBezTo>
                    <a:pt x="1" y="2457"/>
                    <a:pt x="200" y="2963"/>
                    <a:pt x="391" y="3461"/>
                  </a:cubicBezTo>
                  <a:cubicBezTo>
                    <a:pt x="864" y="3021"/>
                    <a:pt x="1270" y="2548"/>
                    <a:pt x="1403" y="1909"/>
                  </a:cubicBezTo>
                  <a:cubicBezTo>
                    <a:pt x="1436" y="1727"/>
                    <a:pt x="1444" y="1536"/>
                    <a:pt x="1428" y="1345"/>
                  </a:cubicBezTo>
                  <a:cubicBezTo>
                    <a:pt x="1378" y="897"/>
                    <a:pt x="1162" y="449"/>
                    <a:pt x="1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" name="Google Shape;160;p3"/>
            <p:cNvSpPr/>
            <p:nvPr/>
          </p:nvSpPr>
          <p:spPr>
            <a:xfrm rot="4607292">
              <a:off x="8483482" y="4759241"/>
              <a:ext cx="94841" cy="238483"/>
            </a:xfrm>
            <a:custGeom>
              <a:avLst/>
              <a:gdLst/>
              <a:ahLst/>
              <a:cxnLst/>
              <a:rect l="l" t="t" r="r" b="b"/>
              <a:pathLst>
                <a:path w="822" h="2067" fill="none" extrusionOk="0">
                  <a:moveTo>
                    <a:pt x="821" y="1"/>
                  </a:moveTo>
                  <a:cubicBezTo>
                    <a:pt x="539" y="258"/>
                    <a:pt x="332" y="581"/>
                    <a:pt x="216" y="946"/>
                  </a:cubicBezTo>
                  <a:cubicBezTo>
                    <a:pt x="108" y="1312"/>
                    <a:pt x="42" y="1685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" name="Google Shape;161;p3"/>
            <p:cNvSpPr/>
            <p:nvPr/>
          </p:nvSpPr>
          <p:spPr>
            <a:xfrm rot="4607292">
              <a:off x="8354939" y="4661420"/>
              <a:ext cx="344752" cy="72918"/>
            </a:xfrm>
            <a:custGeom>
              <a:avLst/>
              <a:gdLst/>
              <a:ahLst/>
              <a:cxnLst/>
              <a:rect l="l" t="t" r="r" b="b"/>
              <a:pathLst>
                <a:path w="2988" h="632" fill="none" extrusionOk="0">
                  <a:moveTo>
                    <a:pt x="2987" y="1"/>
                  </a:moveTo>
                  <a:cubicBezTo>
                    <a:pt x="2407" y="332"/>
                    <a:pt x="747" y="631"/>
                    <a:pt x="1" y="29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" name="Google Shape;162;p3"/>
            <p:cNvSpPr/>
            <p:nvPr/>
          </p:nvSpPr>
          <p:spPr>
            <a:xfrm rot="4607292">
              <a:off x="8639563" y="4900101"/>
              <a:ext cx="98649" cy="238483"/>
            </a:xfrm>
            <a:custGeom>
              <a:avLst/>
              <a:gdLst/>
              <a:ahLst/>
              <a:cxnLst/>
              <a:rect l="l" t="t" r="r" b="b"/>
              <a:pathLst>
                <a:path w="855" h="2067" fill="none" extrusionOk="0">
                  <a:moveTo>
                    <a:pt x="855" y="1"/>
                  </a:moveTo>
                  <a:cubicBezTo>
                    <a:pt x="398" y="607"/>
                    <a:pt x="108" y="1320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3"/>
            <p:cNvSpPr/>
            <p:nvPr/>
          </p:nvSpPr>
          <p:spPr>
            <a:xfrm rot="4607292">
              <a:off x="8606485" y="4861961"/>
              <a:ext cx="237450" cy="17422"/>
            </a:xfrm>
            <a:custGeom>
              <a:avLst/>
              <a:gdLst/>
              <a:ahLst/>
              <a:cxnLst/>
              <a:rect l="l" t="t" r="r" b="b"/>
              <a:pathLst>
                <a:path w="2058" h="151" fill="none" extrusionOk="0">
                  <a:moveTo>
                    <a:pt x="2058" y="1"/>
                  </a:moveTo>
                  <a:cubicBezTo>
                    <a:pt x="1378" y="117"/>
                    <a:pt x="689" y="150"/>
                    <a:pt x="0" y="10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3"/>
            <p:cNvSpPr/>
            <p:nvPr/>
          </p:nvSpPr>
          <p:spPr>
            <a:xfrm rot="4607292">
              <a:off x="8187057" y="4627639"/>
              <a:ext cx="874110" cy="558191"/>
            </a:xfrm>
            <a:custGeom>
              <a:avLst/>
              <a:gdLst/>
              <a:ahLst/>
              <a:cxnLst/>
              <a:rect l="l" t="t" r="r" b="b"/>
              <a:pathLst>
                <a:path w="7576" h="4838" fill="none" extrusionOk="0">
                  <a:moveTo>
                    <a:pt x="7575" y="1"/>
                  </a:moveTo>
                  <a:cubicBezTo>
                    <a:pt x="6082" y="474"/>
                    <a:pt x="4721" y="1320"/>
                    <a:pt x="3527" y="2332"/>
                  </a:cubicBezTo>
                  <a:cubicBezTo>
                    <a:pt x="2415" y="3262"/>
                    <a:pt x="1378" y="4373"/>
                    <a:pt x="0" y="4838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5" name="Google Shape;165;p3"/>
          <p:cNvGrpSpPr/>
          <p:nvPr/>
        </p:nvGrpSpPr>
        <p:grpSpPr>
          <a:xfrm>
            <a:off x="1643625" y="4676701"/>
            <a:ext cx="306550" cy="233991"/>
            <a:chOff x="281699" y="4701425"/>
            <a:chExt cx="306550" cy="233991"/>
          </a:xfrm>
        </p:grpSpPr>
        <p:sp>
          <p:nvSpPr>
            <p:cNvPr id="166" name="Google Shape;166;p3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89392963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7728114" y="4019714"/>
            <a:ext cx="2086239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2036400" y="1918775"/>
            <a:ext cx="5071200" cy="226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472461" y="3854264"/>
            <a:ext cx="2086239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471587" y="3091408"/>
            <a:ext cx="1831433" cy="168761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7630734" y="2537432"/>
            <a:ext cx="711165" cy="935424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722255" y="3014158"/>
            <a:ext cx="791028" cy="736423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014268" y="4248636"/>
            <a:ext cx="605489" cy="55740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8076600" y="3688713"/>
            <a:ext cx="872375" cy="623575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67177779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1597888" y="1335300"/>
            <a:ext cx="6201084" cy="3750350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2967438" y="1658600"/>
            <a:ext cx="3196500" cy="94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2543325" y="630550"/>
            <a:ext cx="4057500" cy="83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503298" y="4735299"/>
            <a:ext cx="2478984" cy="1322777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5" name="Google Shape;3265;p31"/>
          <p:cNvSpPr/>
          <p:nvPr/>
        </p:nvSpPr>
        <p:spPr>
          <a:xfrm>
            <a:off x="5466830" y="4716248"/>
            <a:ext cx="2478816" cy="1322608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6" name="Google Shape;3266;p31"/>
          <p:cNvSpPr/>
          <p:nvPr/>
        </p:nvSpPr>
        <p:spPr>
          <a:xfrm>
            <a:off x="3623439" y="-914573"/>
            <a:ext cx="1827543" cy="975645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7" name="Google Shape;3267;p31"/>
          <p:cNvSpPr/>
          <p:nvPr/>
        </p:nvSpPr>
        <p:spPr>
          <a:xfrm>
            <a:off x="8111035" y="-253353"/>
            <a:ext cx="2151746" cy="1147272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8" name="Google Shape;3268;p31"/>
          <p:cNvSpPr/>
          <p:nvPr/>
        </p:nvSpPr>
        <p:spPr>
          <a:xfrm>
            <a:off x="-1130363" y="-367659"/>
            <a:ext cx="2151746" cy="1147103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9" name="Google Shape;3269;p31"/>
          <p:cNvSpPr/>
          <p:nvPr/>
        </p:nvSpPr>
        <p:spPr>
          <a:xfrm>
            <a:off x="6163117" y="2901855"/>
            <a:ext cx="44508" cy="32201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0" name="Google Shape;3270;p31"/>
          <p:cNvSpPr/>
          <p:nvPr/>
        </p:nvSpPr>
        <p:spPr>
          <a:xfrm>
            <a:off x="6197510" y="2806601"/>
            <a:ext cx="45183" cy="35236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1" name="Google Shape;3271;p31"/>
          <p:cNvSpPr/>
          <p:nvPr/>
        </p:nvSpPr>
        <p:spPr>
          <a:xfrm>
            <a:off x="6353795" y="3048362"/>
            <a:ext cx="41474" cy="35236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2" name="Google Shape;3272;p31"/>
          <p:cNvSpPr/>
          <p:nvPr/>
        </p:nvSpPr>
        <p:spPr>
          <a:xfrm>
            <a:off x="6420220" y="3041450"/>
            <a:ext cx="44340" cy="35236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3" name="Google Shape;3273;p31"/>
          <p:cNvSpPr/>
          <p:nvPr/>
        </p:nvSpPr>
        <p:spPr>
          <a:xfrm>
            <a:off x="968201" y="4024931"/>
            <a:ext cx="108574" cy="82610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4" name="Google Shape;3274;p31"/>
          <p:cNvSpPr/>
          <p:nvPr/>
        </p:nvSpPr>
        <p:spPr>
          <a:xfrm>
            <a:off x="1374214" y="4530289"/>
            <a:ext cx="105539" cy="82442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5" name="Google Shape;3275;p31"/>
          <p:cNvSpPr/>
          <p:nvPr/>
        </p:nvSpPr>
        <p:spPr>
          <a:xfrm>
            <a:off x="7726644" y="1204972"/>
            <a:ext cx="110765" cy="86319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6" name="Google Shape;3276;p31"/>
          <p:cNvSpPr/>
          <p:nvPr/>
        </p:nvSpPr>
        <p:spPr>
          <a:xfrm>
            <a:off x="4553135" y="216090"/>
            <a:ext cx="32201" cy="321506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7" name="Google Shape;3277;p31"/>
          <p:cNvSpPr/>
          <p:nvPr/>
        </p:nvSpPr>
        <p:spPr>
          <a:xfrm>
            <a:off x="4635576" y="431383"/>
            <a:ext cx="111440" cy="100481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8" name="Google Shape;3278;p31"/>
          <p:cNvSpPr/>
          <p:nvPr/>
        </p:nvSpPr>
        <p:spPr>
          <a:xfrm>
            <a:off x="4385385" y="431383"/>
            <a:ext cx="104865" cy="92052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9" name="Google Shape;3279;p31"/>
          <p:cNvSpPr/>
          <p:nvPr/>
        </p:nvSpPr>
        <p:spPr>
          <a:xfrm>
            <a:off x="1507285" y="2273192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0" name="Google Shape;3280;p31"/>
          <p:cNvSpPr/>
          <p:nvPr/>
        </p:nvSpPr>
        <p:spPr>
          <a:xfrm>
            <a:off x="1244508" y="2611803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1" name="Google Shape;3281;p31"/>
          <p:cNvSpPr/>
          <p:nvPr/>
        </p:nvSpPr>
        <p:spPr>
          <a:xfrm>
            <a:off x="1462758" y="3136705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2" name="Google Shape;3282;p31"/>
          <p:cNvSpPr/>
          <p:nvPr/>
        </p:nvSpPr>
        <p:spPr>
          <a:xfrm>
            <a:off x="1552112" y="3165703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3" name="Google Shape;3283;p31"/>
          <p:cNvSpPr/>
          <p:nvPr/>
        </p:nvSpPr>
        <p:spPr>
          <a:xfrm>
            <a:off x="626876" y="3528008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" name="Google Shape;3284;p31"/>
          <p:cNvSpPr/>
          <p:nvPr/>
        </p:nvSpPr>
        <p:spPr>
          <a:xfrm>
            <a:off x="674925" y="3441857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5" name="Google Shape;3285;p31"/>
          <p:cNvSpPr/>
          <p:nvPr/>
        </p:nvSpPr>
        <p:spPr>
          <a:xfrm>
            <a:off x="735281" y="3528008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668181" y="3689222"/>
            <a:ext cx="7635158" cy="1325310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8368138" y="3432753"/>
            <a:ext cx="45183" cy="35236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1" name="Google Shape;3311;p31"/>
          <p:cNvSpPr/>
          <p:nvPr/>
        </p:nvSpPr>
        <p:spPr>
          <a:xfrm>
            <a:off x="8416187" y="3502888"/>
            <a:ext cx="44340" cy="31358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2" name="Google Shape;3312;p31"/>
          <p:cNvSpPr/>
          <p:nvPr/>
        </p:nvSpPr>
        <p:spPr>
          <a:xfrm>
            <a:off x="8301713" y="3515026"/>
            <a:ext cx="44340" cy="35236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3" name="Google Shape;3313;p31"/>
          <p:cNvSpPr/>
          <p:nvPr/>
        </p:nvSpPr>
        <p:spPr>
          <a:xfrm>
            <a:off x="1076783" y="1825228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4" name="Google Shape;3314;p31"/>
          <p:cNvSpPr/>
          <p:nvPr/>
        </p:nvSpPr>
        <p:spPr>
          <a:xfrm>
            <a:off x="6526770" y="1268360"/>
            <a:ext cx="85645" cy="67268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5" name="Google Shape;3315;p31"/>
          <p:cNvSpPr/>
          <p:nvPr/>
        </p:nvSpPr>
        <p:spPr>
          <a:xfrm>
            <a:off x="1374232" y="920141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6" name="Google Shape;3316;p31"/>
          <p:cNvSpPr/>
          <p:nvPr/>
        </p:nvSpPr>
        <p:spPr>
          <a:xfrm>
            <a:off x="7176863" y="1160631"/>
            <a:ext cx="174830" cy="174999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7" name="Google Shape;3317;p31"/>
          <p:cNvSpPr/>
          <p:nvPr/>
        </p:nvSpPr>
        <p:spPr>
          <a:xfrm>
            <a:off x="2676793" y="247872"/>
            <a:ext cx="870443" cy="471385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8" name="Google Shape;3318;p31"/>
          <p:cNvSpPr/>
          <p:nvPr/>
        </p:nvSpPr>
        <p:spPr>
          <a:xfrm>
            <a:off x="5172805" y="460299"/>
            <a:ext cx="733040" cy="388606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9" name="Google Shape;3319;p31"/>
          <p:cNvSpPr/>
          <p:nvPr/>
        </p:nvSpPr>
        <p:spPr>
          <a:xfrm>
            <a:off x="-216592" y="1960941"/>
            <a:ext cx="1119791" cy="597829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0" name="Google Shape;3320;p31"/>
          <p:cNvSpPr/>
          <p:nvPr/>
        </p:nvSpPr>
        <p:spPr>
          <a:xfrm>
            <a:off x="4195474" y="249221"/>
            <a:ext cx="175505" cy="176348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1" name="Google Shape;3321;p31"/>
          <p:cNvSpPr/>
          <p:nvPr/>
        </p:nvSpPr>
        <p:spPr>
          <a:xfrm>
            <a:off x="569724" y="1166027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2" name="Google Shape;3322;p31"/>
          <p:cNvSpPr/>
          <p:nvPr/>
        </p:nvSpPr>
        <p:spPr>
          <a:xfrm>
            <a:off x="7748729" y="2986995"/>
            <a:ext cx="174830" cy="175168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3" name="Google Shape;3323;p31"/>
          <p:cNvSpPr/>
          <p:nvPr/>
        </p:nvSpPr>
        <p:spPr>
          <a:xfrm>
            <a:off x="7977678" y="1744974"/>
            <a:ext cx="85476" cy="6726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4" name="Google Shape;3324;p31"/>
          <p:cNvSpPr/>
          <p:nvPr/>
        </p:nvSpPr>
        <p:spPr>
          <a:xfrm>
            <a:off x="8002798" y="1866192"/>
            <a:ext cx="89354" cy="66425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5" name="Google Shape;3325;p31"/>
          <p:cNvSpPr/>
          <p:nvPr/>
        </p:nvSpPr>
        <p:spPr>
          <a:xfrm>
            <a:off x="8111035" y="1757787"/>
            <a:ext cx="88680" cy="67437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6" name="Google Shape;3326;p31"/>
          <p:cNvSpPr/>
          <p:nvPr/>
        </p:nvSpPr>
        <p:spPr>
          <a:xfrm>
            <a:off x="3741623" y="785514"/>
            <a:ext cx="85645" cy="70303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7" name="Google Shape;3327;p31"/>
          <p:cNvSpPr/>
          <p:nvPr/>
        </p:nvSpPr>
        <p:spPr>
          <a:xfrm>
            <a:off x="3821030" y="664970"/>
            <a:ext cx="88680" cy="66425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8" name="Google Shape;3328;p31"/>
          <p:cNvSpPr/>
          <p:nvPr/>
        </p:nvSpPr>
        <p:spPr>
          <a:xfrm>
            <a:off x="3890321" y="826650"/>
            <a:ext cx="86488" cy="67268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9" name="Google Shape;3329;p31"/>
          <p:cNvSpPr/>
          <p:nvPr/>
        </p:nvSpPr>
        <p:spPr>
          <a:xfrm>
            <a:off x="369941" y="2809635"/>
            <a:ext cx="85476" cy="6726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0" name="Google Shape;3330;p31"/>
          <p:cNvSpPr/>
          <p:nvPr/>
        </p:nvSpPr>
        <p:spPr>
          <a:xfrm>
            <a:off x="515605" y="2743210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1" name="Google Shape;3331;p31"/>
          <p:cNvSpPr/>
          <p:nvPr/>
        </p:nvSpPr>
        <p:spPr>
          <a:xfrm>
            <a:off x="531622" y="2930853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2" name="Google Shape;3332;p31"/>
          <p:cNvSpPr/>
          <p:nvPr/>
        </p:nvSpPr>
        <p:spPr>
          <a:xfrm>
            <a:off x="2228505" y="477327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3" name="Google Shape;3333;p31"/>
          <p:cNvSpPr txBox="1"/>
          <p:nvPr/>
        </p:nvSpPr>
        <p:spPr>
          <a:xfrm>
            <a:off x="2454538" y="3296213"/>
            <a:ext cx="4235700" cy="7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1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1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1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100">
              <a:solidFill>
                <a:schemeClr val="dk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426024540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998669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03622"/>
            <a:ext cx="1872975" cy="1829015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300286" y="3364428"/>
            <a:ext cx="1872975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8024787" y="-976497"/>
            <a:ext cx="268337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152624"/>
            <a:ext cx="2683362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24597" y="4320087"/>
            <a:ext cx="878525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25" y="108023"/>
            <a:ext cx="627975" cy="878525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241508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114867" y="-996670"/>
            <a:ext cx="2683373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6" name="Google Shape;3446;p34"/>
          <p:cNvSpPr/>
          <p:nvPr/>
        </p:nvSpPr>
        <p:spPr>
          <a:xfrm>
            <a:off x="-10742" y="-156700"/>
            <a:ext cx="1593639" cy="1275040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7" name="Google Shape;3447;p34"/>
          <p:cNvSpPr/>
          <p:nvPr/>
        </p:nvSpPr>
        <p:spPr>
          <a:xfrm>
            <a:off x="-48511" y="-92595"/>
            <a:ext cx="1322701" cy="972371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8" name="Google Shape;3448;p34"/>
          <p:cNvSpPr/>
          <p:nvPr/>
        </p:nvSpPr>
        <p:spPr>
          <a:xfrm>
            <a:off x="638533" y="384790"/>
            <a:ext cx="463125" cy="499482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9" name="Google Shape;3449;p34"/>
          <p:cNvSpPr/>
          <p:nvPr/>
        </p:nvSpPr>
        <p:spPr>
          <a:xfrm>
            <a:off x="198532" y="34845"/>
            <a:ext cx="473917" cy="54303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0" name="Google Shape;3450;p34"/>
          <p:cNvSpPr/>
          <p:nvPr/>
        </p:nvSpPr>
        <p:spPr>
          <a:xfrm>
            <a:off x="784215" y="275593"/>
            <a:ext cx="55241" cy="50359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1" name="Google Shape;3451;p34"/>
          <p:cNvSpPr/>
          <p:nvPr/>
        </p:nvSpPr>
        <p:spPr>
          <a:xfrm>
            <a:off x="914481" y="265059"/>
            <a:ext cx="53699" cy="49075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2" name="Google Shape;3452;p34"/>
          <p:cNvSpPr/>
          <p:nvPr/>
        </p:nvSpPr>
        <p:spPr>
          <a:xfrm>
            <a:off x="912940" y="498484"/>
            <a:ext cx="53699" cy="50745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3" name="Google Shape;3453;p34"/>
          <p:cNvSpPr/>
          <p:nvPr/>
        </p:nvSpPr>
        <p:spPr>
          <a:xfrm>
            <a:off x="797833" y="853440"/>
            <a:ext cx="55113" cy="5048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34"/>
          <p:cNvSpPr/>
          <p:nvPr/>
        </p:nvSpPr>
        <p:spPr>
          <a:xfrm>
            <a:off x="766872" y="959811"/>
            <a:ext cx="53828" cy="5048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5" name="Google Shape;3455;p34"/>
          <p:cNvSpPr/>
          <p:nvPr/>
        </p:nvSpPr>
        <p:spPr>
          <a:xfrm>
            <a:off x="396115" y="432709"/>
            <a:ext cx="55626" cy="49460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6" name="Google Shape;3456;p34"/>
          <p:cNvSpPr/>
          <p:nvPr/>
        </p:nvSpPr>
        <p:spPr>
          <a:xfrm>
            <a:off x="282806" y="725101"/>
            <a:ext cx="55113" cy="49460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7" name="Google Shape;3457;p34"/>
          <p:cNvSpPr/>
          <p:nvPr/>
        </p:nvSpPr>
        <p:spPr>
          <a:xfrm>
            <a:off x="822113" y="-9476"/>
            <a:ext cx="53057" cy="49075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8" name="Google Shape;3458;p34"/>
          <p:cNvSpPr/>
          <p:nvPr/>
        </p:nvSpPr>
        <p:spPr>
          <a:xfrm>
            <a:off x="320319" y="-50714"/>
            <a:ext cx="55626" cy="5048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9" name="Google Shape;3459;p34"/>
          <p:cNvSpPr/>
          <p:nvPr/>
        </p:nvSpPr>
        <p:spPr>
          <a:xfrm>
            <a:off x="1627347" y="646222"/>
            <a:ext cx="85816" cy="65261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0" name="Google Shape;3460;p34"/>
          <p:cNvSpPr/>
          <p:nvPr/>
        </p:nvSpPr>
        <p:spPr>
          <a:xfrm>
            <a:off x="1685800" y="543191"/>
            <a:ext cx="85816" cy="68473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1" name="Google Shape;3461;p34"/>
          <p:cNvSpPr/>
          <p:nvPr/>
        </p:nvSpPr>
        <p:spPr>
          <a:xfrm>
            <a:off x="1733590" y="656885"/>
            <a:ext cx="85816" cy="68602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069630"/>
            <a:ext cx="1606980" cy="2271789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021869"/>
            <a:ext cx="1210840" cy="1568321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755381"/>
            <a:ext cx="3196958" cy="328437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519744" y="4232090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319863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747700" y="1105791"/>
            <a:ext cx="2747649" cy="2494076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7656242" y="3308285"/>
            <a:ext cx="37428" cy="33257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2"/>
          <p:cNvSpPr/>
          <p:nvPr/>
        </p:nvSpPr>
        <p:spPr>
          <a:xfrm>
            <a:off x="5336402" y="3035976"/>
            <a:ext cx="15296" cy="13558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" name="Google Shape;54;p2"/>
          <p:cNvGrpSpPr/>
          <p:nvPr/>
        </p:nvGrpSpPr>
        <p:grpSpPr>
          <a:xfrm>
            <a:off x="4801170" y="13068"/>
            <a:ext cx="1932933" cy="449832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7059635" y="1725878"/>
            <a:ext cx="5678" cy="5562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72;p2"/>
          <p:cNvSpPr/>
          <p:nvPr/>
        </p:nvSpPr>
        <p:spPr>
          <a:xfrm>
            <a:off x="4669998" y="1541519"/>
            <a:ext cx="30475" cy="26652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2"/>
          <p:cNvSpPr/>
          <p:nvPr/>
        </p:nvSpPr>
        <p:spPr>
          <a:xfrm>
            <a:off x="4097453" y="1656468"/>
            <a:ext cx="26420" cy="25029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2"/>
          <p:cNvSpPr/>
          <p:nvPr/>
        </p:nvSpPr>
        <p:spPr>
          <a:xfrm>
            <a:off x="7030666" y="1794245"/>
            <a:ext cx="15296" cy="13674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2"/>
          <p:cNvSpPr/>
          <p:nvPr/>
        </p:nvSpPr>
        <p:spPr>
          <a:xfrm>
            <a:off x="6732632" y="2281273"/>
            <a:ext cx="15296" cy="13558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2"/>
          <p:cNvSpPr/>
          <p:nvPr/>
        </p:nvSpPr>
        <p:spPr>
          <a:xfrm>
            <a:off x="3606369" y="2233532"/>
            <a:ext cx="16686" cy="13094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2"/>
          <p:cNvSpPr/>
          <p:nvPr/>
        </p:nvSpPr>
        <p:spPr>
          <a:xfrm>
            <a:off x="8348260" y="166878"/>
            <a:ext cx="789234" cy="160593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2"/>
          <p:cNvSpPr/>
          <p:nvPr/>
        </p:nvSpPr>
        <p:spPr>
          <a:xfrm>
            <a:off x="8348260" y="1176740"/>
            <a:ext cx="764436" cy="594677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2"/>
          <p:cNvSpPr/>
          <p:nvPr/>
        </p:nvSpPr>
        <p:spPr>
          <a:xfrm>
            <a:off x="8517903" y="932473"/>
            <a:ext cx="619591" cy="556206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2"/>
          <p:cNvSpPr/>
          <p:nvPr/>
        </p:nvSpPr>
        <p:spPr>
          <a:xfrm>
            <a:off x="8687546" y="688322"/>
            <a:ext cx="449948" cy="437433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2"/>
          <p:cNvSpPr/>
          <p:nvPr/>
        </p:nvSpPr>
        <p:spPr>
          <a:xfrm>
            <a:off x="7924616" y="-100"/>
            <a:ext cx="1212877" cy="122655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2"/>
          <p:cNvSpPr/>
          <p:nvPr/>
        </p:nvSpPr>
        <p:spPr>
          <a:xfrm>
            <a:off x="8690327" y="-100"/>
            <a:ext cx="404408" cy="44844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2"/>
          <p:cNvSpPr/>
          <p:nvPr/>
        </p:nvSpPr>
        <p:spPr>
          <a:xfrm>
            <a:off x="7979889" y="-100"/>
            <a:ext cx="710554" cy="44844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84;p2"/>
          <p:cNvSpPr/>
          <p:nvPr/>
        </p:nvSpPr>
        <p:spPr>
          <a:xfrm>
            <a:off x="7927397" y="448226"/>
            <a:ext cx="763046" cy="576832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2"/>
          <p:cNvSpPr/>
          <p:nvPr/>
        </p:nvSpPr>
        <p:spPr>
          <a:xfrm>
            <a:off x="8610372" y="448226"/>
            <a:ext cx="465012" cy="778225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2"/>
          <p:cNvSpPr/>
          <p:nvPr/>
        </p:nvSpPr>
        <p:spPr>
          <a:xfrm>
            <a:off x="8690327" y="358538"/>
            <a:ext cx="447167" cy="288532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2"/>
          <p:cNvSpPr/>
          <p:nvPr/>
        </p:nvSpPr>
        <p:spPr>
          <a:xfrm>
            <a:off x="411079" y="2211168"/>
            <a:ext cx="386448" cy="249598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2"/>
          <p:cNvSpPr/>
          <p:nvPr/>
        </p:nvSpPr>
        <p:spPr>
          <a:xfrm>
            <a:off x="562877" y="2388111"/>
            <a:ext cx="153189" cy="46930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2"/>
          <p:cNvSpPr/>
          <p:nvPr/>
        </p:nvSpPr>
        <p:spPr>
          <a:xfrm>
            <a:off x="630433" y="2273510"/>
            <a:ext cx="98031" cy="127116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2"/>
          <p:cNvSpPr/>
          <p:nvPr/>
        </p:nvSpPr>
        <p:spPr>
          <a:xfrm>
            <a:off x="234484" y="2301320"/>
            <a:ext cx="360144" cy="301974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2"/>
          <p:cNvSpPr/>
          <p:nvPr/>
        </p:nvSpPr>
        <p:spPr>
          <a:xfrm>
            <a:off x="440048" y="2405956"/>
            <a:ext cx="82852" cy="140906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2"/>
          <p:cNvSpPr/>
          <p:nvPr/>
        </p:nvSpPr>
        <p:spPr>
          <a:xfrm>
            <a:off x="353141" y="2508043"/>
            <a:ext cx="146352" cy="65586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2"/>
          <p:cNvSpPr/>
          <p:nvPr/>
        </p:nvSpPr>
        <p:spPr>
          <a:xfrm>
            <a:off x="1349" y="583451"/>
            <a:ext cx="789260" cy="1271057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2"/>
          <p:cNvSpPr/>
          <p:nvPr/>
        </p:nvSpPr>
        <p:spPr>
          <a:xfrm>
            <a:off x="148925" y="583451"/>
            <a:ext cx="379713" cy="635062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2"/>
          <p:cNvSpPr/>
          <p:nvPr/>
        </p:nvSpPr>
        <p:spPr>
          <a:xfrm>
            <a:off x="1349" y="996350"/>
            <a:ext cx="177691" cy="222160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2"/>
          <p:cNvSpPr/>
          <p:nvPr/>
        </p:nvSpPr>
        <p:spPr>
          <a:xfrm>
            <a:off x="1349" y="1218414"/>
            <a:ext cx="177691" cy="269799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2"/>
          <p:cNvSpPr/>
          <p:nvPr/>
        </p:nvSpPr>
        <p:spPr>
          <a:xfrm>
            <a:off x="178944" y="1218414"/>
            <a:ext cx="396308" cy="636088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2"/>
          <p:cNvSpPr/>
          <p:nvPr/>
        </p:nvSpPr>
        <p:spPr>
          <a:xfrm>
            <a:off x="178944" y="995231"/>
            <a:ext cx="611662" cy="393045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2"/>
          <p:cNvSpPr/>
          <p:nvPr/>
        </p:nvSpPr>
        <p:spPr>
          <a:xfrm>
            <a:off x="-50" y="2788000"/>
            <a:ext cx="9287586" cy="1942435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2"/>
          <p:cNvSpPr/>
          <p:nvPr/>
        </p:nvSpPr>
        <p:spPr>
          <a:xfrm>
            <a:off x="-50" y="3046056"/>
            <a:ext cx="8918954" cy="1754483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2"/>
          <p:cNvSpPr/>
          <p:nvPr/>
        </p:nvSpPr>
        <p:spPr>
          <a:xfrm>
            <a:off x="1342" y="3468541"/>
            <a:ext cx="9141247" cy="1670705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2"/>
          <p:cNvSpPr/>
          <p:nvPr/>
        </p:nvSpPr>
        <p:spPr>
          <a:xfrm>
            <a:off x="1342" y="3992649"/>
            <a:ext cx="7175169" cy="1146596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2"/>
          <p:cNvSpPr/>
          <p:nvPr/>
        </p:nvSpPr>
        <p:spPr>
          <a:xfrm>
            <a:off x="1321202" y="3526247"/>
            <a:ext cx="7822798" cy="1612998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2"/>
          <p:cNvSpPr/>
          <p:nvPr/>
        </p:nvSpPr>
        <p:spPr>
          <a:xfrm>
            <a:off x="1959100" y="3762634"/>
            <a:ext cx="7184909" cy="1380666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2"/>
          <p:cNvSpPr/>
          <p:nvPr/>
        </p:nvSpPr>
        <p:spPr>
          <a:xfrm>
            <a:off x="2884115" y="4152442"/>
            <a:ext cx="6259908" cy="98680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2"/>
          <p:cNvSpPr/>
          <p:nvPr/>
        </p:nvSpPr>
        <p:spPr>
          <a:xfrm>
            <a:off x="7046743" y="4629040"/>
            <a:ext cx="2097343" cy="51147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409450" y="708725"/>
            <a:ext cx="6324900" cy="19251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6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2380625" y="4069500"/>
            <a:ext cx="4382700" cy="4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406750" y="2477075"/>
            <a:ext cx="6327600" cy="81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269773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1788187" y="92495"/>
            <a:ext cx="1543785" cy="1652350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6493582" y="5"/>
            <a:ext cx="2650424" cy="648670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472406" y="1181296"/>
            <a:ext cx="2747443" cy="2493889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5809755" y="2288287"/>
            <a:ext cx="2747587" cy="249402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7919650" y="1869232"/>
            <a:ext cx="1367401" cy="111800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" name="Google Shape;237;p3"/>
          <p:cNvGrpSpPr/>
          <p:nvPr/>
        </p:nvGrpSpPr>
        <p:grpSpPr>
          <a:xfrm>
            <a:off x="7977103" y="1404277"/>
            <a:ext cx="1252181" cy="988990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303571" y="254099"/>
            <a:ext cx="1405677" cy="1189893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12916" y="1137384"/>
            <a:ext cx="1404374" cy="114823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7151954" y="1432059"/>
            <a:ext cx="245214" cy="162490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6810640" y="2996741"/>
            <a:ext cx="407650" cy="435993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210722" y="321408"/>
            <a:ext cx="407647" cy="43599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50" y="2788000"/>
            <a:ext cx="9287500" cy="2355315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2933825" y="1752813"/>
            <a:ext cx="32763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2933850" y="2285338"/>
            <a:ext cx="3276300" cy="45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4173272" y="1055310"/>
            <a:ext cx="797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36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0960449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8234148" y="-100"/>
            <a:ext cx="903724" cy="1321006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349604" y="-30467"/>
            <a:ext cx="928895" cy="75947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04113" y="-275864"/>
            <a:ext cx="933044" cy="789802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" name="Google Shape;289;p4"/>
          <p:cNvSpPr/>
          <p:nvPr/>
        </p:nvSpPr>
        <p:spPr>
          <a:xfrm>
            <a:off x="6852574" y="98805"/>
            <a:ext cx="1217855" cy="28219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" name="Google Shape;290;p4"/>
          <p:cNvSpPr/>
          <p:nvPr/>
        </p:nvSpPr>
        <p:spPr>
          <a:xfrm flipH="1">
            <a:off x="-11" y="4802025"/>
            <a:ext cx="6256611" cy="341470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713225" y="487775"/>
            <a:ext cx="6076200" cy="717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713225" y="1197027"/>
            <a:ext cx="7717500" cy="33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AutoNum type="arabicPeriod"/>
              <a:defRPr sz="11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AutoNum type="alphaLcPeriod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AutoNum type="romanLcPeriod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AutoNum type="arabicPeriod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AutoNum type="alphaLcPeriod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AutoNum type="romanLcPeriod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AutoNum type="arabicPeriod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AutoNum type="alphaLcPeriod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AutoNum type="romanLcPeriod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551376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166588" y="3357038"/>
            <a:ext cx="2747685" cy="249410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413600" y="2495075"/>
            <a:ext cx="2693400" cy="1611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914400" lvl="1" indent="-304800">
              <a:spcBef>
                <a:spcPts val="6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5031554" y="2495075"/>
            <a:ext cx="2693400" cy="1611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914400" lvl="1" indent="-304800">
              <a:spcBef>
                <a:spcPts val="6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413600" y="1826675"/>
            <a:ext cx="2693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5031560" y="1826675"/>
            <a:ext cx="2693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376526" y="487775"/>
            <a:ext cx="6385500" cy="7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6523134" y="394811"/>
            <a:ext cx="2747649" cy="2494076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7501035" y="-176854"/>
            <a:ext cx="2297285" cy="2576239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54" y="4225918"/>
            <a:ext cx="4106951" cy="917201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0843630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1668654" y="487775"/>
            <a:ext cx="5814900" cy="71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7189600" y="1"/>
            <a:ext cx="1954436" cy="47662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6"/>
          <p:cNvSpPr/>
          <p:nvPr/>
        </p:nvSpPr>
        <p:spPr>
          <a:xfrm>
            <a:off x="294775" y="253229"/>
            <a:ext cx="837253" cy="19401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6"/>
          <p:cNvSpPr/>
          <p:nvPr/>
        </p:nvSpPr>
        <p:spPr>
          <a:xfrm rot="-858798">
            <a:off x="940041" y="186161"/>
            <a:ext cx="492140" cy="485006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6"/>
          <p:cNvSpPr/>
          <p:nvPr/>
        </p:nvSpPr>
        <p:spPr>
          <a:xfrm>
            <a:off x="6094950" y="4813263"/>
            <a:ext cx="1002419" cy="201996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6"/>
          <p:cNvSpPr/>
          <p:nvPr/>
        </p:nvSpPr>
        <p:spPr>
          <a:xfrm flipH="1">
            <a:off x="50" y="4688000"/>
            <a:ext cx="3487490" cy="45252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61146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4"/>
          <p:cNvSpPr txBox="1">
            <a:spLocks noGrp="1"/>
          </p:cNvSpPr>
          <p:nvPr>
            <p:ph type="title"/>
          </p:nvPr>
        </p:nvSpPr>
        <p:spPr>
          <a:xfrm>
            <a:off x="712350" y="429768"/>
            <a:ext cx="7719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4"/>
          <p:cNvSpPr txBox="1">
            <a:spLocks noGrp="1"/>
          </p:cNvSpPr>
          <p:nvPr>
            <p:ph type="subTitle" idx="1"/>
          </p:nvPr>
        </p:nvSpPr>
        <p:spPr>
          <a:xfrm>
            <a:off x="709875" y="1211393"/>
            <a:ext cx="7719300" cy="3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10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72" name="Google Shape;172;p4"/>
          <p:cNvSpPr/>
          <p:nvPr/>
        </p:nvSpPr>
        <p:spPr>
          <a:xfrm flipH="1">
            <a:off x="-1044553" y="3781628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3" name="Google Shape;173;p4"/>
          <p:cNvSpPr/>
          <p:nvPr/>
        </p:nvSpPr>
        <p:spPr>
          <a:xfrm rot="-1402665" flipH="1">
            <a:off x="7852980" y="-445507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4" name="Google Shape;174;p4"/>
          <p:cNvGrpSpPr/>
          <p:nvPr/>
        </p:nvGrpSpPr>
        <p:grpSpPr>
          <a:xfrm rot="-1973635">
            <a:off x="412028" y="-213838"/>
            <a:ext cx="911085" cy="1119311"/>
            <a:chOff x="556167" y="-402644"/>
            <a:chExt cx="911061" cy="1119281"/>
          </a:xfrm>
        </p:grpSpPr>
        <p:sp>
          <p:nvSpPr>
            <p:cNvPr id="175" name="Google Shape;175;p4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" name="Google Shape;176;p4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" name="Google Shape;177;p4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" name="Google Shape;178;p4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" name="Google Shape;179;p4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" name="Google Shape;180;p4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" name="Google Shape;181;p4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" name="Google Shape;182;p4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4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4" name="Google Shape;184;p4"/>
          <p:cNvGrpSpPr/>
          <p:nvPr/>
        </p:nvGrpSpPr>
        <p:grpSpPr>
          <a:xfrm rot="-6233504">
            <a:off x="8318346" y="4554611"/>
            <a:ext cx="849012" cy="760137"/>
            <a:chOff x="-44590" y="-31162"/>
            <a:chExt cx="848969" cy="760098"/>
          </a:xfrm>
        </p:grpSpPr>
        <p:sp>
          <p:nvSpPr>
            <p:cNvPr id="185" name="Google Shape;185;p4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1" name="Google Shape;191;p4"/>
          <p:cNvGrpSpPr/>
          <p:nvPr/>
        </p:nvGrpSpPr>
        <p:grpSpPr>
          <a:xfrm rot="-5400000">
            <a:off x="-131627" y="-98863"/>
            <a:ext cx="802107" cy="720546"/>
            <a:chOff x="8440798" y="-85238"/>
            <a:chExt cx="802107" cy="720546"/>
          </a:xfrm>
        </p:grpSpPr>
        <p:sp>
          <p:nvSpPr>
            <p:cNvPr id="192" name="Google Shape;192;p4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" name="Google Shape;193;p4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" name="Google Shape;194;p4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" name="Google Shape;195;p4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" name="Google Shape;196;p4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" name="Google Shape;197;p4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" name="Google Shape;198;p4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9" name="Google Shape;199;p4"/>
          <p:cNvGrpSpPr/>
          <p:nvPr/>
        </p:nvGrpSpPr>
        <p:grpSpPr>
          <a:xfrm rot="-1282168">
            <a:off x="8649282" y="293768"/>
            <a:ext cx="802150" cy="720585"/>
            <a:chOff x="8440798" y="-85238"/>
            <a:chExt cx="802107" cy="720546"/>
          </a:xfrm>
        </p:grpSpPr>
        <p:sp>
          <p:nvSpPr>
            <p:cNvPr id="200" name="Google Shape;200;p4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4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" name="Google Shape;201;p4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" name="Google Shape;202;p4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4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" name="Google Shape;204;p4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" name="Google Shape;205;p4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" name="Google Shape;206;p4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7" name="Google Shape;207;p4"/>
          <p:cNvGrpSpPr/>
          <p:nvPr/>
        </p:nvGrpSpPr>
        <p:grpSpPr>
          <a:xfrm rot="-1018253">
            <a:off x="8708742" y="3986266"/>
            <a:ext cx="574027" cy="1003481"/>
            <a:chOff x="8185349" y="4299471"/>
            <a:chExt cx="573999" cy="1003431"/>
          </a:xfrm>
        </p:grpSpPr>
        <p:sp>
          <p:nvSpPr>
            <p:cNvPr id="208" name="Google Shape;208;p4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9" name="Google Shape;219;p4"/>
          <p:cNvGrpSpPr/>
          <p:nvPr/>
        </p:nvGrpSpPr>
        <p:grpSpPr>
          <a:xfrm flipH="1">
            <a:off x="-46290" y="3942427"/>
            <a:ext cx="762950" cy="1927407"/>
            <a:chOff x="8361510" y="3452088"/>
            <a:chExt cx="762950" cy="1927407"/>
          </a:xfrm>
        </p:grpSpPr>
        <p:sp>
          <p:nvSpPr>
            <p:cNvPr id="220" name="Google Shape;220;p4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" name="Google Shape;225;p4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" name="Google Shape;226;p4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2" name="Google Shape;232;p4"/>
          <p:cNvGrpSpPr/>
          <p:nvPr/>
        </p:nvGrpSpPr>
        <p:grpSpPr>
          <a:xfrm>
            <a:off x="8037428" y="-172970"/>
            <a:ext cx="1232356" cy="951123"/>
            <a:chOff x="670952" y="-197670"/>
            <a:chExt cx="1232356" cy="951123"/>
          </a:xfrm>
        </p:grpSpPr>
        <p:sp>
          <p:nvSpPr>
            <p:cNvPr id="233" name="Google Shape;233;p4"/>
            <p:cNvSpPr/>
            <p:nvPr/>
          </p:nvSpPr>
          <p:spPr>
            <a:xfrm>
              <a:off x="964196" y="-197670"/>
              <a:ext cx="939113" cy="617695"/>
            </a:xfrm>
            <a:custGeom>
              <a:avLst/>
              <a:gdLst/>
              <a:ahLst/>
              <a:cxnLst/>
              <a:rect l="l" t="t" r="r" b="b"/>
              <a:pathLst>
                <a:path w="18229" h="11990" fill="none" extrusionOk="0">
                  <a:moveTo>
                    <a:pt x="0" y="11990"/>
                  </a:moveTo>
                  <a:cubicBezTo>
                    <a:pt x="9" y="11484"/>
                    <a:pt x="233" y="10994"/>
                    <a:pt x="457" y="10538"/>
                  </a:cubicBezTo>
                  <a:cubicBezTo>
                    <a:pt x="2091" y="7285"/>
                    <a:pt x="4564" y="4406"/>
                    <a:pt x="7708" y="2573"/>
                  </a:cubicBezTo>
                  <a:cubicBezTo>
                    <a:pt x="10853" y="739"/>
                    <a:pt x="14686" y="1"/>
                    <a:pt x="18228" y="839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1252700" y="-118589"/>
              <a:ext cx="226162" cy="600179"/>
            </a:xfrm>
            <a:custGeom>
              <a:avLst/>
              <a:gdLst/>
              <a:ahLst/>
              <a:cxnLst/>
              <a:rect l="l" t="t" r="r" b="b"/>
              <a:pathLst>
                <a:path w="4390" h="11650" fill="none" extrusionOk="0">
                  <a:moveTo>
                    <a:pt x="1" y="11649"/>
                  </a:moveTo>
                  <a:cubicBezTo>
                    <a:pt x="474" y="7460"/>
                    <a:pt x="1984" y="3460"/>
                    <a:pt x="4390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670952" y="184236"/>
              <a:ext cx="503584" cy="569217"/>
            </a:xfrm>
            <a:custGeom>
              <a:avLst/>
              <a:gdLst/>
              <a:ahLst/>
              <a:cxnLst/>
              <a:rect l="l" t="t" r="r" b="b"/>
              <a:pathLst>
                <a:path w="9775" h="11049" extrusionOk="0">
                  <a:moveTo>
                    <a:pt x="5073" y="0"/>
                  </a:moveTo>
                  <a:cubicBezTo>
                    <a:pt x="5003" y="0"/>
                    <a:pt x="4933" y="15"/>
                    <a:pt x="4871" y="47"/>
                  </a:cubicBezTo>
                  <a:cubicBezTo>
                    <a:pt x="4771" y="113"/>
                    <a:pt x="4697" y="221"/>
                    <a:pt x="4664" y="337"/>
                  </a:cubicBezTo>
                  <a:cubicBezTo>
                    <a:pt x="4489" y="760"/>
                    <a:pt x="4489" y="1225"/>
                    <a:pt x="4539" y="1681"/>
                  </a:cubicBezTo>
                  <a:cubicBezTo>
                    <a:pt x="4622" y="2478"/>
                    <a:pt x="4829" y="3257"/>
                    <a:pt x="5145" y="3996"/>
                  </a:cubicBezTo>
                  <a:lnTo>
                    <a:pt x="3087" y="1706"/>
                  </a:lnTo>
                  <a:cubicBezTo>
                    <a:pt x="2938" y="1540"/>
                    <a:pt x="2780" y="1366"/>
                    <a:pt x="2564" y="1291"/>
                  </a:cubicBezTo>
                  <a:cubicBezTo>
                    <a:pt x="2506" y="1268"/>
                    <a:pt x="2442" y="1256"/>
                    <a:pt x="2379" y="1256"/>
                  </a:cubicBezTo>
                  <a:cubicBezTo>
                    <a:pt x="2217" y="1256"/>
                    <a:pt x="2057" y="1331"/>
                    <a:pt x="1992" y="1474"/>
                  </a:cubicBezTo>
                  <a:cubicBezTo>
                    <a:pt x="1942" y="1582"/>
                    <a:pt x="1942" y="1706"/>
                    <a:pt x="1967" y="1822"/>
                  </a:cubicBezTo>
                  <a:cubicBezTo>
                    <a:pt x="2075" y="2403"/>
                    <a:pt x="2423" y="2909"/>
                    <a:pt x="2822" y="3349"/>
                  </a:cubicBezTo>
                  <a:cubicBezTo>
                    <a:pt x="3386" y="3979"/>
                    <a:pt x="4041" y="4519"/>
                    <a:pt x="4780" y="4950"/>
                  </a:cubicBezTo>
                  <a:cubicBezTo>
                    <a:pt x="4016" y="4859"/>
                    <a:pt x="3261" y="4809"/>
                    <a:pt x="2498" y="4801"/>
                  </a:cubicBezTo>
                  <a:cubicBezTo>
                    <a:pt x="2431" y="4800"/>
                    <a:pt x="2364" y="4799"/>
                    <a:pt x="2298" y="4799"/>
                  </a:cubicBezTo>
                  <a:cubicBezTo>
                    <a:pt x="1673" y="4799"/>
                    <a:pt x="1043" y="4842"/>
                    <a:pt x="474" y="5074"/>
                  </a:cubicBezTo>
                  <a:cubicBezTo>
                    <a:pt x="291" y="5149"/>
                    <a:pt x="92" y="5265"/>
                    <a:pt x="59" y="5464"/>
                  </a:cubicBezTo>
                  <a:cubicBezTo>
                    <a:pt x="1" y="5722"/>
                    <a:pt x="258" y="5937"/>
                    <a:pt x="507" y="6029"/>
                  </a:cubicBezTo>
                  <a:cubicBezTo>
                    <a:pt x="715" y="6101"/>
                    <a:pt x="931" y="6125"/>
                    <a:pt x="1149" y="6125"/>
                  </a:cubicBezTo>
                  <a:cubicBezTo>
                    <a:pt x="1358" y="6125"/>
                    <a:pt x="1569" y="6103"/>
                    <a:pt x="1776" y="6078"/>
                  </a:cubicBezTo>
                  <a:cubicBezTo>
                    <a:pt x="2772" y="5954"/>
                    <a:pt x="3759" y="5755"/>
                    <a:pt x="4738" y="5489"/>
                  </a:cubicBezTo>
                  <a:lnTo>
                    <a:pt x="4738" y="5489"/>
                  </a:lnTo>
                  <a:cubicBezTo>
                    <a:pt x="4141" y="6676"/>
                    <a:pt x="3660" y="7912"/>
                    <a:pt x="3286" y="9181"/>
                  </a:cubicBezTo>
                  <a:cubicBezTo>
                    <a:pt x="3145" y="9629"/>
                    <a:pt x="3029" y="10127"/>
                    <a:pt x="3195" y="10567"/>
                  </a:cubicBezTo>
                  <a:cubicBezTo>
                    <a:pt x="3286" y="10816"/>
                    <a:pt x="3502" y="11048"/>
                    <a:pt x="3767" y="11048"/>
                  </a:cubicBezTo>
                  <a:cubicBezTo>
                    <a:pt x="3967" y="11040"/>
                    <a:pt x="4149" y="10949"/>
                    <a:pt x="4257" y="10783"/>
                  </a:cubicBezTo>
                  <a:cubicBezTo>
                    <a:pt x="4373" y="10625"/>
                    <a:pt x="4456" y="10451"/>
                    <a:pt x="4506" y="10260"/>
                  </a:cubicBezTo>
                  <a:cubicBezTo>
                    <a:pt x="4954" y="8833"/>
                    <a:pt x="5037" y="7315"/>
                    <a:pt x="5037" y="5821"/>
                  </a:cubicBezTo>
                  <a:cubicBezTo>
                    <a:pt x="5327" y="6593"/>
                    <a:pt x="5709" y="7331"/>
                    <a:pt x="6182" y="8003"/>
                  </a:cubicBezTo>
                  <a:cubicBezTo>
                    <a:pt x="6563" y="8551"/>
                    <a:pt x="7028" y="9065"/>
                    <a:pt x="7625" y="9364"/>
                  </a:cubicBezTo>
                  <a:cubicBezTo>
                    <a:pt x="7726" y="9414"/>
                    <a:pt x="7848" y="9454"/>
                    <a:pt x="7960" y="9454"/>
                  </a:cubicBezTo>
                  <a:cubicBezTo>
                    <a:pt x="8053" y="9454"/>
                    <a:pt x="8138" y="9427"/>
                    <a:pt x="8198" y="9356"/>
                  </a:cubicBezTo>
                  <a:cubicBezTo>
                    <a:pt x="8239" y="9297"/>
                    <a:pt x="8264" y="9239"/>
                    <a:pt x="8273" y="9173"/>
                  </a:cubicBezTo>
                  <a:cubicBezTo>
                    <a:pt x="8339" y="8766"/>
                    <a:pt x="8065" y="8385"/>
                    <a:pt x="7800" y="8070"/>
                  </a:cubicBezTo>
                  <a:cubicBezTo>
                    <a:pt x="7128" y="7265"/>
                    <a:pt x="6431" y="6485"/>
                    <a:pt x="5692" y="5730"/>
                  </a:cubicBezTo>
                  <a:lnTo>
                    <a:pt x="5692" y="5730"/>
                  </a:lnTo>
                  <a:cubicBezTo>
                    <a:pt x="6605" y="6344"/>
                    <a:pt x="7642" y="6867"/>
                    <a:pt x="8737" y="6900"/>
                  </a:cubicBezTo>
                  <a:cubicBezTo>
                    <a:pt x="8771" y="6902"/>
                    <a:pt x="8805" y="6904"/>
                    <a:pt x="8839" y="6904"/>
                  </a:cubicBezTo>
                  <a:cubicBezTo>
                    <a:pt x="9012" y="6904"/>
                    <a:pt x="9182" y="6868"/>
                    <a:pt x="9335" y="6792"/>
                  </a:cubicBezTo>
                  <a:cubicBezTo>
                    <a:pt x="9525" y="6709"/>
                    <a:pt x="9642" y="6510"/>
                    <a:pt x="9633" y="6302"/>
                  </a:cubicBezTo>
                  <a:cubicBezTo>
                    <a:pt x="9608" y="6062"/>
                    <a:pt x="9368" y="5904"/>
                    <a:pt x="9152" y="5796"/>
                  </a:cubicBezTo>
                  <a:cubicBezTo>
                    <a:pt x="8219" y="5322"/>
                    <a:pt x="7195" y="5081"/>
                    <a:pt x="6160" y="5081"/>
                  </a:cubicBezTo>
                  <a:cubicBezTo>
                    <a:pt x="6147" y="5081"/>
                    <a:pt x="6133" y="5081"/>
                    <a:pt x="6120" y="5081"/>
                  </a:cubicBezTo>
                  <a:lnTo>
                    <a:pt x="6120" y="5081"/>
                  </a:lnTo>
                  <a:cubicBezTo>
                    <a:pt x="6835" y="5061"/>
                    <a:pt x="7529" y="4848"/>
                    <a:pt x="8223" y="4643"/>
                  </a:cubicBezTo>
                  <a:cubicBezTo>
                    <a:pt x="8663" y="4519"/>
                    <a:pt x="9119" y="4378"/>
                    <a:pt x="9442" y="4046"/>
                  </a:cubicBezTo>
                  <a:cubicBezTo>
                    <a:pt x="9642" y="3838"/>
                    <a:pt x="9774" y="3540"/>
                    <a:pt x="9666" y="3282"/>
                  </a:cubicBezTo>
                  <a:cubicBezTo>
                    <a:pt x="9550" y="2972"/>
                    <a:pt x="9180" y="2858"/>
                    <a:pt x="8847" y="2858"/>
                  </a:cubicBezTo>
                  <a:cubicBezTo>
                    <a:pt x="8824" y="2858"/>
                    <a:pt x="8801" y="2858"/>
                    <a:pt x="8779" y="2859"/>
                  </a:cubicBezTo>
                  <a:cubicBezTo>
                    <a:pt x="7742" y="2892"/>
                    <a:pt x="6837" y="3540"/>
                    <a:pt x="5999" y="4154"/>
                  </a:cubicBezTo>
                  <a:cubicBezTo>
                    <a:pt x="6057" y="3681"/>
                    <a:pt x="6041" y="3224"/>
                    <a:pt x="6066" y="2751"/>
                  </a:cubicBezTo>
                  <a:cubicBezTo>
                    <a:pt x="6107" y="2171"/>
                    <a:pt x="6124" y="1582"/>
                    <a:pt x="5974" y="1026"/>
                  </a:cubicBezTo>
                  <a:cubicBezTo>
                    <a:pt x="5867" y="652"/>
                    <a:pt x="5684" y="279"/>
                    <a:pt x="5352" y="88"/>
                  </a:cubicBezTo>
                  <a:cubicBezTo>
                    <a:pt x="5270" y="30"/>
                    <a:pt x="5171" y="0"/>
                    <a:pt x="5073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920920" y="426270"/>
              <a:ext cx="53166" cy="43893"/>
            </a:xfrm>
            <a:custGeom>
              <a:avLst/>
              <a:gdLst/>
              <a:ahLst/>
              <a:cxnLst/>
              <a:rect l="l" t="t" r="r" b="b"/>
              <a:pathLst>
                <a:path w="1032" h="852" extrusionOk="0">
                  <a:moveTo>
                    <a:pt x="515" y="0"/>
                  </a:moveTo>
                  <a:cubicBezTo>
                    <a:pt x="345" y="0"/>
                    <a:pt x="182" y="102"/>
                    <a:pt x="118" y="269"/>
                  </a:cubicBezTo>
                  <a:cubicBezTo>
                    <a:pt x="0" y="560"/>
                    <a:pt x="231" y="852"/>
                    <a:pt x="513" y="852"/>
                  </a:cubicBezTo>
                  <a:cubicBezTo>
                    <a:pt x="569" y="852"/>
                    <a:pt x="626" y="841"/>
                    <a:pt x="683" y="816"/>
                  </a:cubicBezTo>
                  <a:cubicBezTo>
                    <a:pt x="1031" y="659"/>
                    <a:pt x="1023" y="169"/>
                    <a:pt x="666" y="28"/>
                  </a:cubicBezTo>
                  <a:cubicBezTo>
                    <a:pt x="617" y="9"/>
                    <a:pt x="566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1117206" y="396905"/>
              <a:ext cx="207822" cy="325230"/>
            </a:xfrm>
            <a:custGeom>
              <a:avLst/>
              <a:gdLst/>
              <a:ahLst/>
              <a:cxnLst/>
              <a:rect l="l" t="t" r="r" b="b"/>
              <a:pathLst>
                <a:path w="4034" h="6313" extrusionOk="0">
                  <a:moveTo>
                    <a:pt x="2929" y="1"/>
                  </a:moveTo>
                  <a:lnTo>
                    <a:pt x="2855" y="75"/>
                  </a:lnTo>
                  <a:cubicBezTo>
                    <a:pt x="2855" y="75"/>
                    <a:pt x="1" y="6090"/>
                    <a:pt x="1909" y="6306"/>
                  </a:cubicBezTo>
                  <a:cubicBezTo>
                    <a:pt x="1948" y="6310"/>
                    <a:pt x="1986" y="6313"/>
                    <a:pt x="2023" y="6313"/>
                  </a:cubicBezTo>
                  <a:cubicBezTo>
                    <a:pt x="4033" y="6313"/>
                    <a:pt x="2929" y="1"/>
                    <a:pt x="2929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1213803" y="384540"/>
              <a:ext cx="68003" cy="144094"/>
            </a:xfrm>
            <a:custGeom>
              <a:avLst/>
              <a:gdLst/>
              <a:ahLst/>
              <a:cxnLst/>
              <a:rect l="l" t="t" r="r" b="b"/>
              <a:pathLst>
                <a:path w="1320" h="2797" extrusionOk="0">
                  <a:moveTo>
                    <a:pt x="1063" y="0"/>
                  </a:moveTo>
                  <a:lnTo>
                    <a:pt x="1005" y="41"/>
                  </a:lnTo>
                  <a:cubicBezTo>
                    <a:pt x="1005" y="41"/>
                    <a:pt x="1" y="2688"/>
                    <a:pt x="1" y="2688"/>
                  </a:cubicBezTo>
                  <a:cubicBezTo>
                    <a:pt x="1" y="2688"/>
                    <a:pt x="241" y="2663"/>
                    <a:pt x="266" y="2655"/>
                  </a:cubicBezTo>
                  <a:cubicBezTo>
                    <a:pt x="581" y="2572"/>
                    <a:pt x="756" y="2373"/>
                    <a:pt x="971" y="2149"/>
                  </a:cubicBezTo>
                  <a:cubicBezTo>
                    <a:pt x="971" y="2149"/>
                    <a:pt x="996" y="2580"/>
                    <a:pt x="1320" y="2796"/>
                  </a:cubicBezTo>
                  <a:cubicBezTo>
                    <a:pt x="1320" y="2796"/>
                    <a:pt x="1262" y="680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1136010" y="88309"/>
              <a:ext cx="139406" cy="304365"/>
            </a:xfrm>
            <a:custGeom>
              <a:avLst/>
              <a:gdLst/>
              <a:ahLst/>
              <a:cxnLst/>
              <a:rect l="l" t="t" r="r" b="b"/>
              <a:pathLst>
                <a:path w="2706" h="5908" extrusionOk="0">
                  <a:moveTo>
                    <a:pt x="639" y="0"/>
                  </a:moveTo>
                  <a:cubicBezTo>
                    <a:pt x="341" y="598"/>
                    <a:pt x="142" y="1245"/>
                    <a:pt x="67" y="1909"/>
                  </a:cubicBezTo>
                  <a:cubicBezTo>
                    <a:pt x="1" y="2373"/>
                    <a:pt x="26" y="2846"/>
                    <a:pt x="125" y="3302"/>
                  </a:cubicBezTo>
                  <a:cubicBezTo>
                    <a:pt x="250" y="3750"/>
                    <a:pt x="424" y="4182"/>
                    <a:pt x="639" y="4588"/>
                  </a:cubicBezTo>
                  <a:lnTo>
                    <a:pt x="1287" y="5908"/>
                  </a:lnTo>
                  <a:cubicBezTo>
                    <a:pt x="1552" y="5302"/>
                    <a:pt x="1909" y="4746"/>
                    <a:pt x="2199" y="4149"/>
                  </a:cubicBezTo>
                  <a:cubicBezTo>
                    <a:pt x="2481" y="3543"/>
                    <a:pt x="2705" y="2904"/>
                    <a:pt x="2697" y="2240"/>
                  </a:cubicBezTo>
                  <a:cubicBezTo>
                    <a:pt x="2689" y="1577"/>
                    <a:pt x="2415" y="888"/>
                    <a:pt x="1876" y="506"/>
                  </a:cubicBezTo>
                  <a:cubicBezTo>
                    <a:pt x="1577" y="307"/>
                    <a:pt x="988" y="92"/>
                    <a:pt x="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1166767" y="86609"/>
              <a:ext cx="42399" cy="305241"/>
            </a:xfrm>
            <a:custGeom>
              <a:avLst/>
              <a:gdLst/>
              <a:ahLst/>
              <a:cxnLst/>
              <a:rect l="l" t="t" r="r" b="b"/>
              <a:pathLst>
                <a:path w="823" h="5925" fill="none" extrusionOk="0">
                  <a:moveTo>
                    <a:pt x="681" y="5924"/>
                  </a:moveTo>
                  <a:cubicBezTo>
                    <a:pt x="822" y="4945"/>
                    <a:pt x="640" y="3958"/>
                    <a:pt x="441" y="3004"/>
                  </a:cubicBezTo>
                  <a:cubicBezTo>
                    <a:pt x="242" y="2041"/>
                    <a:pt x="1" y="979"/>
                    <a:pt x="59" y="0"/>
                  </a:cubicBezTo>
                </a:path>
              </a:pathLst>
            </a:custGeom>
            <a:noFill/>
            <a:ln w="2700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1" name="Google Shape;241;p4"/>
          <p:cNvGrpSpPr/>
          <p:nvPr/>
        </p:nvGrpSpPr>
        <p:grpSpPr>
          <a:xfrm>
            <a:off x="100212" y="662475"/>
            <a:ext cx="306550" cy="246616"/>
            <a:chOff x="366411" y="1167375"/>
            <a:chExt cx="306550" cy="246616"/>
          </a:xfrm>
        </p:grpSpPr>
        <p:sp>
          <p:nvSpPr>
            <p:cNvPr id="242" name="Google Shape;242;p4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5" name="Google Shape;245;p4"/>
          <p:cNvGrpSpPr/>
          <p:nvPr/>
        </p:nvGrpSpPr>
        <p:grpSpPr>
          <a:xfrm>
            <a:off x="595299" y="4817689"/>
            <a:ext cx="306550" cy="233991"/>
            <a:chOff x="281699" y="4701425"/>
            <a:chExt cx="306550" cy="233991"/>
          </a:xfrm>
        </p:grpSpPr>
        <p:sp>
          <p:nvSpPr>
            <p:cNvPr id="246" name="Google Shape;246;p4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8016600" y="4782825"/>
            <a:ext cx="306550" cy="246616"/>
            <a:chOff x="8757949" y="3645550"/>
            <a:chExt cx="306550" cy="246616"/>
          </a:xfrm>
        </p:grpSpPr>
        <p:sp>
          <p:nvSpPr>
            <p:cNvPr id="250" name="Google Shape;250;p4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3" name="Google Shape;253;p4"/>
          <p:cNvSpPr/>
          <p:nvPr/>
        </p:nvSpPr>
        <p:spPr>
          <a:xfrm>
            <a:off x="9363235" y="2287708"/>
            <a:ext cx="42165" cy="25850"/>
          </a:xfrm>
          <a:custGeom>
            <a:avLst/>
            <a:gdLst/>
            <a:ahLst/>
            <a:cxnLst/>
            <a:rect l="l" t="t" r="r" b="b"/>
            <a:pathLst>
              <a:path w="367" h="225" extrusionOk="0">
                <a:moveTo>
                  <a:pt x="105" y="0"/>
                </a:moveTo>
                <a:cubicBezTo>
                  <a:pt x="63" y="0"/>
                  <a:pt x="31" y="14"/>
                  <a:pt x="23" y="38"/>
                </a:cubicBezTo>
                <a:cubicBezTo>
                  <a:pt x="1" y="83"/>
                  <a:pt x="53" y="150"/>
                  <a:pt x="143" y="195"/>
                </a:cubicBezTo>
                <a:cubicBezTo>
                  <a:pt x="184" y="215"/>
                  <a:pt x="225" y="225"/>
                  <a:pt x="259" y="225"/>
                </a:cubicBezTo>
                <a:cubicBezTo>
                  <a:pt x="300" y="225"/>
                  <a:pt x="332" y="211"/>
                  <a:pt x="344" y="187"/>
                </a:cubicBezTo>
                <a:cubicBezTo>
                  <a:pt x="367" y="142"/>
                  <a:pt x="314" y="68"/>
                  <a:pt x="225" y="30"/>
                </a:cubicBezTo>
                <a:cubicBezTo>
                  <a:pt x="184" y="10"/>
                  <a:pt x="141" y="0"/>
                  <a:pt x="1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37984464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4038428" y="-25"/>
            <a:ext cx="5105476" cy="5727492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713100" y="685872"/>
            <a:ext cx="2838900" cy="118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713200" y="1755697"/>
            <a:ext cx="3240600" cy="26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5626487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18154" y="746461"/>
            <a:ext cx="2747529" cy="2493968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5616218" y="1"/>
            <a:ext cx="3527734" cy="47662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6" name="Google Shape;466;p8"/>
          <p:cNvGrpSpPr/>
          <p:nvPr/>
        </p:nvGrpSpPr>
        <p:grpSpPr>
          <a:xfrm>
            <a:off x="2799280" y="522148"/>
            <a:ext cx="1250565" cy="1657540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6555115" y="1324707"/>
            <a:ext cx="2747612" cy="2494043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748831" y="331144"/>
            <a:ext cx="1818684" cy="2039523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242138" y="134626"/>
            <a:ext cx="1170928" cy="991167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8"/>
          <p:cNvSpPr/>
          <p:nvPr/>
        </p:nvSpPr>
        <p:spPr>
          <a:xfrm rot="9900160">
            <a:off x="-83336" y="870380"/>
            <a:ext cx="1169829" cy="956469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8"/>
          <p:cNvSpPr/>
          <p:nvPr/>
        </p:nvSpPr>
        <p:spPr>
          <a:xfrm rot="-484943">
            <a:off x="4896110" y="-289891"/>
            <a:ext cx="1169830" cy="956470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4354442" y="-305677"/>
            <a:ext cx="1377522" cy="1087986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997849" y="3323303"/>
            <a:ext cx="8145843" cy="182001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2264975" y="1597675"/>
            <a:ext cx="4614300" cy="19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604142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5115250" y="1545600"/>
            <a:ext cx="3002100" cy="60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5115250" y="2152200"/>
            <a:ext cx="3002100" cy="144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1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246325" y="899701"/>
            <a:ext cx="735519" cy="170443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9"/>
          <p:cNvSpPr/>
          <p:nvPr/>
        </p:nvSpPr>
        <p:spPr>
          <a:xfrm>
            <a:off x="4854226" y="4094350"/>
            <a:ext cx="4289875" cy="104617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" name="Google Shape;559;p9"/>
          <p:cNvSpPr/>
          <p:nvPr/>
        </p:nvSpPr>
        <p:spPr>
          <a:xfrm rot="10800000">
            <a:off x="18" y="-3"/>
            <a:ext cx="2871583" cy="70030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459324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4995325" y="2219700"/>
            <a:ext cx="3542700" cy="23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3059898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0"/>
            <a:ext cx="9144000" cy="2972217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1660725" y="1756850"/>
            <a:ext cx="5822700" cy="124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1660575" y="3091225"/>
            <a:ext cx="5823000" cy="46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1824475" y="282675"/>
            <a:ext cx="871716" cy="202004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" name="Google Shape;571;p11"/>
          <p:cNvSpPr/>
          <p:nvPr/>
        </p:nvSpPr>
        <p:spPr>
          <a:xfrm>
            <a:off x="264350" y="687700"/>
            <a:ext cx="1002419" cy="201996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" name="Google Shape;572;p11"/>
          <p:cNvSpPr/>
          <p:nvPr/>
        </p:nvSpPr>
        <p:spPr>
          <a:xfrm>
            <a:off x="8331925" y="1637350"/>
            <a:ext cx="1002419" cy="201996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367215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595533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0"/>
            <a:ext cx="9144000" cy="2972217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6375325" y="687700"/>
            <a:ext cx="1353404" cy="31362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13"/>
          <p:cNvSpPr/>
          <p:nvPr/>
        </p:nvSpPr>
        <p:spPr>
          <a:xfrm>
            <a:off x="-158975" y="337400"/>
            <a:ext cx="1002419" cy="201996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" name="Google Shape;582;p13"/>
          <p:cNvSpPr/>
          <p:nvPr/>
        </p:nvSpPr>
        <p:spPr>
          <a:xfrm>
            <a:off x="7809800" y="282675"/>
            <a:ext cx="1002419" cy="201996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13938" y="3739051"/>
            <a:ext cx="1170928" cy="991167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8046694" y="3649772"/>
            <a:ext cx="1377525" cy="1087989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568350" y="1368775"/>
            <a:ext cx="8007300" cy="34572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1651520" y="1699944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1651512" y="1984078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5529215" y="1699944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5529212" y="1984078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882097" y="1659572"/>
            <a:ext cx="797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36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4763098" y="1659572"/>
            <a:ext cx="797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36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1651520" y="2755816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1651512" y="3032551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882097" y="2711497"/>
            <a:ext cx="797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36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5529215" y="2755816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5529212" y="3032551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4763098" y="2711497"/>
            <a:ext cx="797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36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1651520" y="3811687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1651512" y="4081024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882097" y="3753261"/>
            <a:ext cx="797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36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5529215" y="3811687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5529212" y="4081024"/>
            <a:ext cx="2732700" cy="40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1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4763098" y="3753261"/>
            <a:ext cx="797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36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713100" y="484680"/>
            <a:ext cx="4407900" cy="71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8190152" y="4154099"/>
            <a:ext cx="1169797" cy="95644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55136" y="4474805"/>
            <a:ext cx="1169829" cy="956469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7269222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713100" y="2814175"/>
            <a:ext cx="3738900" cy="94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713100" y="1380725"/>
            <a:ext cx="3738900" cy="13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38" y="2"/>
            <a:ext cx="2123685" cy="63499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95087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118150" y="487775"/>
            <a:ext cx="4907700" cy="717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6985675" y="1695212"/>
            <a:ext cx="14823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6258775" y="1982245"/>
            <a:ext cx="22092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6985675" y="3312987"/>
            <a:ext cx="14823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6258775" y="3607433"/>
            <a:ext cx="2209200" cy="99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713099" y="1695200"/>
            <a:ext cx="14823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713100" y="1982225"/>
            <a:ext cx="22092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713105" y="3319952"/>
            <a:ext cx="14823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713125" y="3618199"/>
            <a:ext cx="2209200" cy="99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5750275" y="4739524"/>
            <a:ext cx="3401667" cy="40740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35"/>
            <a:ext cx="6259850" cy="557266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590714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284175" y="3371700"/>
            <a:ext cx="3034200" cy="43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4825621" y="3371700"/>
            <a:ext cx="3034200" cy="43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284200" y="3684892"/>
            <a:ext cx="3034200" cy="9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4825648" y="3684893"/>
            <a:ext cx="3034200" cy="9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1604400" y="492648"/>
            <a:ext cx="5935200" cy="7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8394776" y="2603427"/>
            <a:ext cx="1169789" cy="95643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8430595" y="1891198"/>
            <a:ext cx="1071224" cy="846068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13938" y="3739051"/>
            <a:ext cx="1170928" cy="991167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55136" y="4474805"/>
            <a:ext cx="1169829" cy="956469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" name="Google Shape;643;p16"/>
          <p:cNvSpPr/>
          <p:nvPr/>
        </p:nvSpPr>
        <p:spPr>
          <a:xfrm>
            <a:off x="4677828" y="4704000"/>
            <a:ext cx="4466231" cy="439489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3" y="2"/>
            <a:ext cx="2412987" cy="3950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08145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5"/>
          <p:cNvSpPr txBox="1">
            <a:spLocks noGrp="1"/>
          </p:cNvSpPr>
          <p:nvPr>
            <p:ph type="title"/>
          </p:nvPr>
        </p:nvSpPr>
        <p:spPr>
          <a:xfrm>
            <a:off x="714850" y="429768"/>
            <a:ext cx="7714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p5"/>
          <p:cNvSpPr txBox="1">
            <a:spLocks noGrp="1"/>
          </p:cNvSpPr>
          <p:nvPr>
            <p:ph type="subTitle" idx="1"/>
          </p:nvPr>
        </p:nvSpPr>
        <p:spPr>
          <a:xfrm>
            <a:off x="713275" y="2557128"/>
            <a:ext cx="22614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7" name="Google Shape;257;p5"/>
          <p:cNvSpPr txBox="1">
            <a:spLocks noGrp="1"/>
          </p:cNvSpPr>
          <p:nvPr>
            <p:ph type="subTitle" idx="2"/>
          </p:nvPr>
        </p:nvSpPr>
        <p:spPr>
          <a:xfrm>
            <a:off x="6169375" y="2557128"/>
            <a:ext cx="22614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5"/>
          <p:cNvSpPr txBox="1">
            <a:spLocks noGrp="1"/>
          </p:cNvSpPr>
          <p:nvPr>
            <p:ph type="subTitle" idx="3"/>
          </p:nvPr>
        </p:nvSpPr>
        <p:spPr>
          <a:xfrm>
            <a:off x="713250" y="1977638"/>
            <a:ext cx="2261400" cy="53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1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9" name="Google Shape;259;p5"/>
          <p:cNvSpPr txBox="1">
            <a:spLocks noGrp="1"/>
          </p:cNvSpPr>
          <p:nvPr>
            <p:ph type="subTitle" idx="4"/>
          </p:nvPr>
        </p:nvSpPr>
        <p:spPr>
          <a:xfrm>
            <a:off x="6169350" y="1977638"/>
            <a:ext cx="2261400" cy="53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1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0" name="Google Shape;260;p5"/>
          <p:cNvSpPr/>
          <p:nvPr/>
        </p:nvSpPr>
        <p:spPr>
          <a:xfrm rot="8449463">
            <a:off x="-857132" y="-368957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1" name="Google Shape;261;p5"/>
          <p:cNvSpPr/>
          <p:nvPr/>
        </p:nvSpPr>
        <p:spPr>
          <a:xfrm rot="-1937252">
            <a:off x="7283625" y="3542918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62" name="Google Shape;262;p5"/>
          <p:cNvGrpSpPr/>
          <p:nvPr/>
        </p:nvGrpSpPr>
        <p:grpSpPr>
          <a:xfrm>
            <a:off x="-44589" y="-31162"/>
            <a:ext cx="848969" cy="760098"/>
            <a:chOff x="-44590" y="-31162"/>
            <a:chExt cx="848969" cy="760098"/>
          </a:xfrm>
        </p:grpSpPr>
        <p:sp>
          <p:nvSpPr>
            <p:cNvPr id="263" name="Google Shape;263;p5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9" name="Google Shape;269;p5"/>
          <p:cNvGrpSpPr/>
          <p:nvPr/>
        </p:nvGrpSpPr>
        <p:grpSpPr>
          <a:xfrm rot="3333252">
            <a:off x="7903347" y="-294571"/>
            <a:ext cx="1264408" cy="1553384"/>
            <a:chOff x="556167" y="-402644"/>
            <a:chExt cx="911061" cy="1119281"/>
          </a:xfrm>
        </p:grpSpPr>
        <p:sp>
          <p:nvSpPr>
            <p:cNvPr id="270" name="Google Shape;270;p5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" name="Google Shape;271;p5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" name="Google Shape;272;p5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" name="Google Shape;273;p5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" name="Google Shape;274;p5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" name="Google Shape;275;p5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" name="Google Shape;276;p5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" name="Google Shape;277;p5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" name="Google Shape;278;p5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79" name="Google Shape;279;p5"/>
          <p:cNvGrpSpPr/>
          <p:nvPr/>
        </p:nvGrpSpPr>
        <p:grpSpPr>
          <a:xfrm flipH="1">
            <a:off x="8049310" y="3892789"/>
            <a:ext cx="762950" cy="1927407"/>
            <a:chOff x="8361510" y="3452088"/>
            <a:chExt cx="762950" cy="1927407"/>
          </a:xfrm>
        </p:grpSpPr>
        <p:sp>
          <p:nvSpPr>
            <p:cNvPr id="280" name="Google Shape;280;p5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92" name="Google Shape;292;p5"/>
          <p:cNvGrpSpPr/>
          <p:nvPr/>
        </p:nvGrpSpPr>
        <p:grpSpPr>
          <a:xfrm>
            <a:off x="366411" y="786375"/>
            <a:ext cx="306550" cy="246616"/>
            <a:chOff x="366411" y="1167375"/>
            <a:chExt cx="306550" cy="246616"/>
          </a:xfrm>
        </p:grpSpPr>
        <p:sp>
          <p:nvSpPr>
            <p:cNvPr id="293" name="Google Shape;293;p5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96" name="Google Shape;296;p5"/>
          <p:cNvGrpSpPr/>
          <p:nvPr/>
        </p:nvGrpSpPr>
        <p:grpSpPr>
          <a:xfrm>
            <a:off x="8617899" y="945600"/>
            <a:ext cx="306550" cy="246616"/>
            <a:chOff x="8757949" y="3645550"/>
            <a:chExt cx="306550" cy="246616"/>
          </a:xfrm>
        </p:grpSpPr>
        <p:sp>
          <p:nvSpPr>
            <p:cNvPr id="297" name="Google Shape;297;p5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00" name="Google Shape;300;p5"/>
          <p:cNvGrpSpPr/>
          <p:nvPr/>
        </p:nvGrpSpPr>
        <p:grpSpPr>
          <a:xfrm>
            <a:off x="8651300" y="4785901"/>
            <a:ext cx="306550" cy="233991"/>
            <a:chOff x="281699" y="4701425"/>
            <a:chExt cx="306550" cy="233991"/>
          </a:xfrm>
        </p:grpSpPr>
        <p:sp>
          <p:nvSpPr>
            <p:cNvPr id="301" name="Google Shape;301;p5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04" name="Google Shape;304;p5"/>
          <p:cNvGrpSpPr/>
          <p:nvPr/>
        </p:nvGrpSpPr>
        <p:grpSpPr>
          <a:xfrm>
            <a:off x="248724" y="4658201"/>
            <a:ext cx="306550" cy="233991"/>
            <a:chOff x="281699" y="4701425"/>
            <a:chExt cx="306550" cy="233991"/>
          </a:xfrm>
        </p:grpSpPr>
        <p:sp>
          <p:nvSpPr>
            <p:cNvPr id="305" name="Google Shape;305;p5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08" name="Google Shape;308;p5"/>
          <p:cNvGrpSpPr/>
          <p:nvPr/>
        </p:nvGrpSpPr>
        <p:grpSpPr>
          <a:xfrm rot="5011388">
            <a:off x="247751" y="4496065"/>
            <a:ext cx="1004202" cy="894668"/>
            <a:chOff x="8306286" y="4189629"/>
            <a:chExt cx="1004220" cy="894684"/>
          </a:xfrm>
        </p:grpSpPr>
        <p:sp>
          <p:nvSpPr>
            <p:cNvPr id="309" name="Google Shape;309;p5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0" name="Google Shape;310;p5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1" name="Google Shape;311;p5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2" name="Google Shape;312;p5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3" name="Google Shape;313;p5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" name="Google Shape;314;p5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" name="Google Shape;315;p5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" name="Google Shape;316;p5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7" name="Google Shape;317;p5"/>
          <p:cNvGrpSpPr/>
          <p:nvPr/>
        </p:nvGrpSpPr>
        <p:grpSpPr>
          <a:xfrm rot="9389442">
            <a:off x="-239596" y="3935283"/>
            <a:ext cx="802111" cy="720550"/>
            <a:chOff x="8440798" y="-85238"/>
            <a:chExt cx="802107" cy="720546"/>
          </a:xfrm>
        </p:grpSpPr>
        <p:sp>
          <p:nvSpPr>
            <p:cNvPr id="318" name="Google Shape;318;p5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" name="Google Shape;319;p5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" name="Google Shape;320;p5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" name="Google Shape;321;p5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" name="Google Shape;322;p5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" name="Google Shape;323;p5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" name="Google Shape;324;p5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67863853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2774075" y="487775"/>
            <a:ext cx="3708000" cy="717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965150" y="1807964"/>
            <a:ext cx="20295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965163" y="2102025"/>
            <a:ext cx="2029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3557444" y="1807964"/>
            <a:ext cx="20295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3557488" y="2102025"/>
            <a:ext cx="2029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6149800" y="1807964"/>
            <a:ext cx="20295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6149825" y="2102025"/>
            <a:ext cx="2029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965150" y="3358774"/>
            <a:ext cx="20295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965163" y="3652825"/>
            <a:ext cx="2029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3557444" y="3358775"/>
            <a:ext cx="20295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3557488" y="3652825"/>
            <a:ext cx="2029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6149800" y="3358775"/>
            <a:ext cx="20295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6149825" y="3652825"/>
            <a:ext cx="2029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377256" y="1394668"/>
            <a:ext cx="1205400" cy="46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3969564" y="1394668"/>
            <a:ext cx="1205400" cy="46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6561921" y="1394668"/>
            <a:ext cx="1205400" cy="46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377256" y="2944374"/>
            <a:ext cx="1205400" cy="46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3969564" y="2944374"/>
            <a:ext cx="1205400" cy="46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6561921" y="2944374"/>
            <a:ext cx="1205400" cy="46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4649358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407000" y="487775"/>
            <a:ext cx="6330000" cy="7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1860360" y="3353750"/>
            <a:ext cx="2253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5029241" y="3353738"/>
            <a:ext cx="2253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1861841" y="3926460"/>
            <a:ext cx="22530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5030711" y="3926450"/>
            <a:ext cx="22530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24" y="227"/>
            <a:ext cx="4042804" cy="903132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5856100" y="4713900"/>
            <a:ext cx="3287991" cy="42662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0735431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2368275" y="484680"/>
            <a:ext cx="4407900" cy="71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2722300" y="2929641"/>
            <a:ext cx="2747649" cy="2494076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7044820" y="231793"/>
            <a:ext cx="1932933" cy="449832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4090107" y="4014546"/>
            <a:ext cx="5054287" cy="1128875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812750" y="2767375"/>
            <a:ext cx="20295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812775" y="3087200"/>
            <a:ext cx="2029500" cy="92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3557444" y="2767376"/>
            <a:ext cx="20295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3557433" y="3087238"/>
            <a:ext cx="2029500" cy="92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6302200" y="2767376"/>
            <a:ext cx="20295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6302228" y="3087200"/>
            <a:ext cx="2029500" cy="92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8353537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357475" y="487775"/>
            <a:ext cx="6427200" cy="71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29" y="0"/>
            <a:ext cx="1954436" cy="47662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20"/>
          <p:cNvSpPr/>
          <p:nvPr/>
        </p:nvSpPr>
        <p:spPr>
          <a:xfrm>
            <a:off x="5656561" y="4688001"/>
            <a:ext cx="3487535" cy="45252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20"/>
          <p:cNvSpPr/>
          <p:nvPr/>
        </p:nvSpPr>
        <p:spPr>
          <a:xfrm>
            <a:off x="7712925" y="328550"/>
            <a:ext cx="687027" cy="159222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197329" y="4092584"/>
            <a:ext cx="245214" cy="162490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852200" y="4875805"/>
            <a:ext cx="572506" cy="115352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8499029" y="708809"/>
            <a:ext cx="245214" cy="162490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5060628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0" y="0"/>
            <a:ext cx="2736789" cy="1634914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7213040" y="3989976"/>
            <a:ext cx="1930959" cy="1153524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5224450" y="3004025"/>
            <a:ext cx="2540100" cy="448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5224450" y="3452225"/>
            <a:ext cx="2536200" cy="6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3302000" y="996500"/>
            <a:ext cx="2540100" cy="448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3302000" y="1444700"/>
            <a:ext cx="2536200" cy="6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381500" y="3004025"/>
            <a:ext cx="2536200" cy="448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381500" y="3452225"/>
            <a:ext cx="2532300" cy="6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004" y="-333087"/>
            <a:ext cx="2747746" cy="2494165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6055679" y="2714063"/>
            <a:ext cx="2747746" cy="2494165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6636900" y="1022325"/>
            <a:ext cx="1353404" cy="31362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" name="Google Shape;852;p21"/>
          <p:cNvSpPr/>
          <p:nvPr/>
        </p:nvSpPr>
        <p:spPr>
          <a:xfrm>
            <a:off x="7929388" y="1937513"/>
            <a:ext cx="1002419" cy="201996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8499029" y="708809"/>
            <a:ext cx="245214" cy="162490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2489604" y="1583684"/>
            <a:ext cx="245214" cy="162490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379075" y="4604088"/>
            <a:ext cx="1002419" cy="201996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5181437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029654" y="3587752"/>
            <a:ext cx="8077" cy="12115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4776600" y="631175"/>
            <a:ext cx="3654300" cy="9132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6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4776600" y="1553575"/>
            <a:ext cx="3654300" cy="16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4776600" y="3330025"/>
            <a:ext cx="3654300" cy="7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2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2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2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72" y="3937103"/>
            <a:ext cx="3491334" cy="83750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49" y="3937102"/>
            <a:ext cx="4106951" cy="1206171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274433" y="241161"/>
            <a:ext cx="1507996" cy="1276548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6596951" y="2"/>
            <a:ext cx="2547057" cy="4369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2275804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8394776" y="2603427"/>
            <a:ext cx="1169789" cy="95643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8430595" y="1891198"/>
            <a:ext cx="1071224" cy="846068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13938" y="3739051"/>
            <a:ext cx="1170928" cy="991167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55136" y="4474805"/>
            <a:ext cx="1169829" cy="956469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4" name="Google Shape;884;p23"/>
          <p:cNvSpPr/>
          <p:nvPr/>
        </p:nvSpPr>
        <p:spPr>
          <a:xfrm>
            <a:off x="4677828" y="4704000"/>
            <a:ext cx="4466231" cy="439489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3" y="2"/>
            <a:ext cx="2412987" cy="3950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3531619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6493582" y="5"/>
            <a:ext cx="2650424" cy="648670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472406" y="1181296"/>
            <a:ext cx="2747443" cy="2493889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5809755" y="2288287"/>
            <a:ext cx="2747587" cy="249402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6810640" y="2996741"/>
            <a:ext cx="407650" cy="435993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50" y="2788000"/>
            <a:ext cx="9287500" cy="2355315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12220105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11" y="2468066"/>
            <a:ext cx="9144157" cy="2589077"/>
          </a:xfrm>
          <a:custGeom>
            <a:avLst/>
            <a:gdLst/>
            <a:ahLst/>
            <a:cxnLst/>
            <a:rect l="l" t="t" r="r" b="b"/>
            <a:pathLst>
              <a:path w="282860" h="80089" extrusionOk="0">
                <a:moveTo>
                  <a:pt x="282859" y="0"/>
                </a:moveTo>
                <a:cubicBezTo>
                  <a:pt x="280047" y="1327"/>
                  <a:pt x="277222" y="2653"/>
                  <a:pt x="274078" y="3157"/>
                </a:cubicBezTo>
                <a:cubicBezTo>
                  <a:pt x="271253" y="3489"/>
                  <a:pt x="268441" y="3316"/>
                  <a:pt x="265788" y="3820"/>
                </a:cubicBezTo>
                <a:cubicBezTo>
                  <a:pt x="258161" y="5637"/>
                  <a:pt x="254514" y="13437"/>
                  <a:pt x="247377" y="16421"/>
                </a:cubicBezTo>
                <a:cubicBezTo>
                  <a:pt x="242403" y="18570"/>
                  <a:pt x="235944" y="18079"/>
                  <a:pt x="231792" y="21223"/>
                </a:cubicBezTo>
                <a:cubicBezTo>
                  <a:pt x="228144" y="24048"/>
                  <a:pt x="227322" y="28850"/>
                  <a:pt x="223833" y="31834"/>
                </a:cubicBezTo>
                <a:cubicBezTo>
                  <a:pt x="221353" y="33996"/>
                  <a:pt x="217705" y="34818"/>
                  <a:pt x="214058" y="34818"/>
                </a:cubicBezTo>
                <a:cubicBezTo>
                  <a:pt x="212400" y="34818"/>
                  <a:pt x="210569" y="34659"/>
                  <a:pt x="209084" y="34328"/>
                </a:cubicBezTo>
                <a:cubicBezTo>
                  <a:pt x="203778" y="33333"/>
                  <a:pt x="198963" y="31343"/>
                  <a:pt x="193830" y="30680"/>
                </a:cubicBezTo>
                <a:cubicBezTo>
                  <a:pt x="192331" y="30508"/>
                  <a:pt x="190845" y="30348"/>
                  <a:pt x="189347" y="30348"/>
                </a:cubicBezTo>
                <a:cubicBezTo>
                  <a:pt x="184041" y="30348"/>
                  <a:pt x="178735" y="31675"/>
                  <a:pt x="174265" y="34155"/>
                </a:cubicBezTo>
                <a:cubicBezTo>
                  <a:pt x="172103" y="35322"/>
                  <a:pt x="154701" y="47751"/>
                  <a:pt x="137285" y="62010"/>
                </a:cubicBezTo>
                <a:cubicBezTo>
                  <a:pt x="137285" y="62010"/>
                  <a:pt x="112255" y="43613"/>
                  <a:pt x="110425" y="42618"/>
                </a:cubicBezTo>
                <a:cubicBezTo>
                  <a:pt x="105955" y="40124"/>
                  <a:pt x="100649" y="38798"/>
                  <a:pt x="95343" y="38798"/>
                </a:cubicBezTo>
                <a:cubicBezTo>
                  <a:pt x="93845" y="38798"/>
                  <a:pt x="92518" y="38970"/>
                  <a:pt x="91033" y="39129"/>
                </a:cubicBezTo>
                <a:cubicBezTo>
                  <a:pt x="85727" y="39965"/>
                  <a:pt x="80912" y="41955"/>
                  <a:pt x="75779" y="42777"/>
                </a:cubicBezTo>
                <a:cubicBezTo>
                  <a:pt x="74121" y="43108"/>
                  <a:pt x="72463" y="43281"/>
                  <a:pt x="70632" y="43281"/>
                </a:cubicBezTo>
                <a:cubicBezTo>
                  <a:pt x="66985" y="43281"/>
                  <a:pt x="63337" y="42445"/>
                  <a:pt x="60857" y="40296"/>
                </a:cubicBezTo>
                <a:cubicBezTo>
                  <a:pt x="57368" y="37312"/>
                  <a:pt x="56705" y="32497"/>
                  <a:pt x="53057" y="29685"/>
                </a:cubicBezTo>
                <a:cubicBezTo>
                  <a:pt x="48746" y="26528"/>
                  <a:pt x="42287" y="27032"/>
                  <a:pt x="37313" y="24870"/>
                </a:cubicBezTo>
                <a:cubicBezTo>
                  <a:pt x="30177" y="21886"/>
                  <a:pt x="26701" y="14100"/>
                  <a:pt x="18902" y="12442"/>
                </a:cubicBezTo>
                <a:cubicBezTo>
                  <a:pt x="16249" y="11779"/>
                  <a:pt x="13437" y="12110"/>
                  <a:pt x="10784" y="11606"/>
                </a:cubicBezTo>
                <a:cubicBezTo>
                  <a:pt x="6805" y="11115"/>
                  <a:pt x="3317" y="9285"/>
                  <a:pt x="1" y="7468"/>
                </a:cubicBezTo>
                <a:lnTo>
                  <a:pt x="1" y="31171"/>
                </a:lnTo>
                <a:cubicBezTo>
                  <a:pt x="6633" y="33664"/>
                  <a:pt x="10453" y="40456"/>
                  <a:pt x="17416" y="43108"/>
                </a:cubicBezTo>
                <a:cubicBezTo>
                  <a:pt x="22881" y="45098"/>
                  <a:pt x="29845" y="44607"/>
                  <a:pt x="34328" y="47923"/>
                </a:cubicBezTo>
                <a:cubicBezTo>
                  <a:pt x="38308" y="50735"/>
                  <a:pt x="38971" y="55550"/>
                  <a:pt x="42778" y="58362"/>
                </a:cubicBezTo>
                <a:cubicBezTo>
                  <a:pt x="45603" y="60683"/>
                  <a:pt x="49410" y="61519"/>
                  <a:pt x="53389" y="61519"/>
                </a:cubicBezTo>
                <a:cubicBezTo>
                  <a:pt x="55219" y="61519"/>
                  <a:pt x="57037" y="61347"/>
                  <a:pt x="58867" y="61015"/>
                </a:cubicBezTo>
                <a:cubicBezTo>
                  <a:pt x="64332" y="60020"/>
                  <a:pt x="69637" y="58031"/>
                  <a:pt x="75275" y="57208"/>
                </a:cubicBezTo>
                <a:cubicBezTo>
                  <a:pt x="76774" y="57036"/>
                  <a:pt x="78432" y="57036"/>
                  <a:pt x="80090" y="57036"/>
                </a:cubicBezTo>
                <a:cubicBezTo>
                  <a:pt x="85727" y="57036"/>
                  <a:pt x="91364" y="58203"/>
                  <a:pt x="96166" y="60683"/>
                </a:cubicBezTo>
                <a:cubicBezTo>
                  <a:pt x="98155" y="61678"/>
                  <a:pt x="125188" y="80089"/>
                  <a:pt x="125188" y="80089"/>
                </a:cubicBezTo>
                <a:cubicBezTo>
                  <a:pt x="143917" y="65830"/>
                  <a:pt x="162659" y="53388"/>
                  <a:pt x="165140" y="52234"/>
                </a:cubicBezTo>
                <a:cubicBezTo>
                  <a:pt x="169954" y="49741"/>
                  <a:pt x="175592" y="48414"/>
                  <a:pt x="181229" y="48414"/>
                </a:cubicBezTo>
                <a:cubicBezTo>
                  <a:pt x="182887" y="48414"/>
                  <a:pt x="184545" y="48587"/>
                  <a:pt x="186031" y="48746"/>
                </a:cubicBezTo>
                <a:cubicBezTo>
                  <a:pt x="191668" y="49581"/>
                  <a:pt x="196974" y="51571"/>
                  <a:pt x="202452" y="52566"/>
                </a:cubicBezTo>
                <a:cubicBezTo>
                  <a:pt x="204269" y="52725"/>
                  <a:pt x="206099" y="52897"/>
                  <a:pt x="207916" y="52897"/>
                </a:cubicBezTo>
                <a:cubicBezTo>
                  <a:pt x="211896" y="52897"/>
                  <a:pt x="215875" y="52062"/>
                  <a:pt x="218528" y="49913"/>
                </a:cubicBezTo>
                <a:cubicBezTo>
                  <a:pt x="222348" y="46929"/>
                  <a:pt x="223011" y="42114"/>
                  <a:pt x="226990" y="39302"/>
                </a:cubicBezTo>
                <a:cubicBezTo>
                  <a:pt x="231460" y="36145"/>
                  <a:pt x="238424" y="36649"/>
                  <a:pt x="243902" y="34487"/>
                </a:cubicBezTo>
                <a:cubicBezTo>
                  <a:pt x="251529" y="31502"/>
                  <a:pt x="255508" y="23716"/>
                  <a:pt x="263626" y="22058"/>
                </a:cubicBezTo>
                <a:cubicBezTo>
                  <a:pt x="266610" y="21395"/>
                  <a:pt x="269595" y="21727"/>
                  <a:pt x="272579" y="21395"/>
                </a:cubicBezTo>
                <a:cubicBezTo>
                  <a:pt x="276399" y="20891"/>
                  <a:pt x="279715" y="19233"/>
                  <a:pt x="282859" y="17747"/>
                </a:cubicBezTo>
                <a:lnTo>
                  <a:pt x="28285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11" y="3041782"/>
            <a:ext cx="9144157" cy="2101126"/>
          </a:xfrm>
          <a:custGeom>
            <a:avLst/>
            <a:gdLst/>
            <a:ahLst/>
            <a:cxnLst/>
            <a:rect l="l" t="t" r="r" b="b"/>
            <a:pathLst>
              <a:path w="282860" h="64995" extrusionOk="0">
                <a:moveTo>
                  <a:pt x="282859" y="0"/>
                </a:moveTo>
                <a:cubicBezTo>
                  <a:pt x="279715" y="1486"/>
                  <a:pt x="276399" y="3144"/>
                  <a:pt x="272579" y="3648"/>
                </a:cubicBezTo>
                <a:cubicBezTo>
                  <a:pt x="269595" y="3980"/>
                  <a:pt x="266610" y="3648"/>
                  <a:pt x="263626" y="4311"/>
                </a:cubicBezTo>
                <a:cubicBezTo>
                  <a:pt x="255508" y="5969"/>
                  <a:pt x="251529" y="13755"/>
                  <a:pt x="243902" y="16740"/>
                </a:cubicBezTo>
                <a:cubicBezTo>
                  <a:pt x="238424" y="18902"/>
                  <a:pt x="231460" y="18398"/>
                  <a:pt x="226990" y="21555"/>
                </a:cubicBezTo>
                <a:cubicBezTo>
                  <a:pt x="223011" y="24367"/>
                  <a:pt x="222348" y="29182"/>
                  <a:pt x="218528" y="32166"/>
                </a:cubicBezTo>
                <a:cubicBezTo>
                  <a:pt x="215875" y="34315"/>
                  <a:pt x="211896" y="35150"/>
                  <a:pt x="207916" y="35150"/>
                </a:cubicBezTo>
                <a:cubicBezTo>
                  <a:pt x="206099" y="35150"/>
                  <a:pt x="204269" y="34978"/>
                  <a:pt x="202452" y="34819"/>
                </a:cubicBezTo>
                <a:cubicBezTo>
                  <a:pt x="196974" y="33824"/>
                  <a:pt x="191668" y="31834"/>
                  <a:pt x="186031" y="30999"/>
                </a:cubicBezTo>
                <a:cubicBezTo>
                  <a:pt x="184545" y="30840"/>
                  <a:pt x="182887" y="30667"/>
                  <a:pt x="181229" y="30667"/>
                </a:cubicBezTo>
                <a:cubicBezTo>
                  <a:pt x="175592" y="30667"/>
                  <a:pt x="169954" y="31994"/>
                  <a:pt x="165140" y="34487"/>
                </a:cubicBezTo>
                <a:cubicBezTo>
                  <a:pt x="162659" y="35641"/>
                  <a:pt x="143917" y="48083"/>
                  <a:pt x="125188" y="62342"/>
                </a:cubicBezTo>
                <a:cubicBezTo>
                  <a:pt x="125188" y="62342"/>
                  <a:pt x="98155" y="43931"/>
                  <a:pt x="96166" y="42936"/>
                </a:cubicBezTo>
                <a:cubicBezTo>
                  <a:pt x="91364" y="40456"/>
                  <a:pt x="85727" y="39289"/>
                  <a:pt x="80090" y="39289"/>
                </a:cubicBezTo>
                <a:cubicBezTo>
                  <a:pt x="78432" y="39289"/>
                  <a:pt x="76774" y="39289"/>
                  <a:pt x="75275" y="39461"/>
                </a:cubicBezTo>
                <a:cubicBezTo>
                  <a:pt x="69637" y="40284"/>
                  <a:pt x="64332" y="42273"/>
                  <a:pt x="58867" y="43268"/>
                </a:cubicBezTo>
                <a:cubicBezTo>
                  <a:pt x="57037" y="43600"/>
                  <a:pt x="55219" y="43772"/>
                  <a:pt x="53389" y="43772"/>
                </a:cubicBezTo>
                <a:cubicBezTo>
                  <a:pt x="49410" y="43772"/>
                  <a:pt x="45603" y="42936"/>
                  <a:pt x="42778" y="40615"/>
                </a:cubicBezTo>
                <a:cubicBezTo>
                  <a:pt x="38971" y="37803"/>
                  <a:pt x="38308" y="32988"/>
                  <a:pt x="34328" y="30176"/>
                </a:cubicBezTo>
                <a:cubicBezTo>
                  <a:pt x="29845" y="26860"/>
                  <a:pt x="22881" y="27351"/>
                  <a:pt x="17416" y="25361"/>
                </a:cubicBezTo>
                <a:cubicBezTo>
                  <a:pt x="10453" y="22709"/>
                  <a:pt x="6633" y="15917"/>
                  <a:pt x="1" y="13424"/>
                </a:cubicBezTo>
                <a:lnTo>
                  <a:pt x="1" y="64995"/>
                </a:lnTo>
                <a:lnTo>
                  <a:pt x="282859" y="64995"/>
                </a:lnTo>
                <a:lnTo>
                  <a:pt x="28285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737700" y="1201125"/>
            <a:ext cx="4586400" cy="159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1496700" y="3117875"/>
            <a:ext cx="3068400" cy="40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6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3589" y="3966975"/>
            <a:ext cx="9175078" cy="1180763"/>
          </a:xfrm>
          <a:custGeom>
            <a:avLst/>
            <a:gdLst/>
            <a:ahLst/>
            <a:cxnLst/>
            <a:rect l="l" t="t" r="r" b="b"/>
            <a:pathLst>
              <a:path w="285650" h="36761" extrusionOk="0">
                <a:moveTo>
                  <a:pt x="285649" y="0"/>
                </a:moveTo>
                <a:cubicBezTo>
                  <a:pt x="285649" y="0"/>
                  <a:pt x="250969" y="6396"/>
                  <a:pt x="202600" y="6396"/>
                </a:cubicBezTo>
                <a:cubicBezTo>
                  <a:pt x="184261" y="6396"/>
                  <a:pt x="163955" y="5476"/>
                  <a:pt x="142825" y="2941"/>
                </a:cubicBezTo>
                <a:cubicBezTo>
                  <a:pt x="125322" y="829"/>
                  <a:pt x="110002" y="13"/>
                  <a:pt x="96779" y="13"/>
                </a:cubicBezTo>
                <a:cubicBezTo>
                  <a:pt x="52258" y="13"/>
                  <a:pt x="31520" y="9257"/>
                  <a:pt x="31304" y="9369"/>
                </a:cubicBezTo>
                <a:cubicBezTo>
                  <a:pt x="25714" y="12019"/>
                  <a:pt x="24037" y="14400"/>
                  <a:pt x="29213" y="16077"/>
                </a:cubicBezTo>
                <a:cubicBezTo>
                  <a:pt x="47381" y="22360"/>
                  <a:pt x="51853" y="28789"/>
                  <a:pt x="0" y="36760"/>
                </a:cubicBezTo>
                <a:lnTo>
                  <a:pt x="285649" y="36760"/>
                </a:lnTo>
                <a:lnTo>
                  <a:pt x="28564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672584" y="4613358"/>
            <a:ext cx="8506083" cy="534380"/>
          </a:xfrm>
          <a:custGeom>
            <a:avLst/>
            <a:gdLst/>
            <a:ahLst/>
            <a:cxnLst/>
            <a:rect l="l" t="t" r="r" b="b"/>
            <a:pathLst>
              <a:path w="264822" h="16637" extrusionOk="0">
                <a:moveTo>
                  <a:pt x="35631" y="0"/>
                </a:moveTo>
                <a:cubicBezTo>
                  <a:pt x="43323" y="5031"/>
                  <a:pt x="38012" y="10342"/>
                  <a:pt x="0" y="16636"/>
                </a:cubicBezTo>
                <a:lnTo>
                  <a:pt x="264821" y="16636"/>
                </a:lnTo>
                <a:lnTo>
                  <a:pt x="264821" y="9090"/>
                </a:lnTo>
                <a:cubicBezTo>
                  <a:pt x="264821" y="9090"/>
                  <a:pt x="245479" y="2893"/>
                  <a:pt x="211257" y="2893"/>
                </a:cubicBezTo>
                <a:cubicBezTo>
                  <a:pt x="199213" y="2893"/>
                  <a:pt x="185327" y="3661"/>
                  <a:pt x="169791" y="5736"/>
                </a:cubicBezTo>
                <a:cubicBezTo>
                  <a:pt x="148149" y="8623"/>
                  <a:pt x="127498" y="9894"/>
                  <a:pt x="108899" y="9894"/>
                </a:cubicBezTo>
                <a:cubicBezTo>
                  <a:pt x="76222" y="9894"/>
                  <a:pt x="49881" y="5971"/>
                  <a:pt x="356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5934877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7" name="Google Shape;17;p3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3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Google Shape;19;p3"/>
          <p:cNvSpPr txBox="1">
            <a:spLocks noGrp="1"/>
          </p:cNvSpPr>
          <p:nvPr>
            <p:ph type="title"/>
          </p:nvPr>
        </p:nvSpPr>
        <p:spPr>
          <a:xfrm>
            <a:off x="855375" y="2311134"/>
            <a:ext cx="3566100" cy="43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855825" y="3090999"/>
            <a:ext cx="3565200" cy="38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 idx="2" hasCustomPrompt="1"/>
          </p:nvPr>
        </p:nvSpPr>
        <p:spPr>
          <a:xfrm>
            <a:off x="2209800" y="1685925"/>
            <a:ext cx="795900" cy="4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375266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ctrTitle"/>
          </p:nvPr>
        </p:nvSpPr>
        <p:spPr>
          <a:xfrm>
            <a:off x="714850" y="429768"/>
            <a:ext cx="77142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27" name="Google Shape;327;p6"/>
          <p:cNvSpPr/>
          <p:nvPr/>
        </p:nvSpPr>
        <p:spPr>
          <a:xfrm rot="1402665">
            <a:off x="-313136" y="-354844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8" name="Google Shape;328;p6"/>
          <p:cNvSpPr/>
          <p:nvPr/>
        </p:nvSpPr>
        <p:spPr>
          <a:xfrm>
            <a:off x="7913876" y="35058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19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29" name="Google Shape;329;p6"/>
          <p:cNvGrpSpPr/>
          <p:nvPr/>
        </p:nvGrpSpPr>
        <p:grpSpPr>
          <a:xfrm rot="-4281840">
            <a:off x="-80869" y="-379757"/>
            <a:ext cx="1264433" cy="1553415"/>
            <a:chOff x="556167" y="-402644"/>
            <a:chExt cx="911061" cy="1119281"/>
          </a:xfrm>
        </p:grpSpPr>
        <p:sp>
          <p:nvSpPr>
            <p:cNvPr id="330" name="Google Shape;330;p6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1" name="Google Shape;331;p6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2" name="Google Shape;332;p6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" name="Google Shape;333;p6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" name="Google Shape;334;p6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" name="Google Shape;335;p6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" name="Google Shape;336;p6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" name="Google Shape;337;p6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" name="Google Shape;338;p6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39" name="Google Shape;339;p6"/>
          <p:cNvGrpSpPr/>
          <p:nvPr/>
        </p:nvGrpSpPr>
        <p:grpSpPr>
          <a:xfrm>
            <a:off x="8167186" y="4075439"/>
            <a:ext cx="762950" cy="1927407"/>
            <a:chOff x="8361510" y="3452088"/>
            <a:chExt cx="762950" cy="1927407"/>
          </a:xfrm>
        </p:grpSpPr>
        <p:sp>
          <p:nvSpPr>
            <p:cNvPr id="340" name="Google Shape;340;p6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52" name="Google Shape;352;p6"/>
          <p:cNvGrpSpPr/>
          <p:nvPr/>
        </p:nvGrpSpPr>
        <p:grpSpPr>
          <a:xfrm rot="-761871">
            <a:off x="8447022" y="-119753"/>
            <a:ext cx="802072" cy="720514"/>
            <a:chOff x="8440798" y="-85238"/>
            <a:chExt cx="802107" cy="720546"/>
          </a:xfrm>
        </p:grpSpPr>
        <p:sp>
          <p:nvSpPr>
            <p:cNvPr id="353" name="Google Shape;353;p6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" name="Google Shape;354;p6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5" name="Google Shape;355;p6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6" name="Google Shape;356;p6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7" name="Google Shape;357;p6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" name="Google Shape;358;p6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" name="Google Shape;359;p6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60" name="Google Shape;360;p6"/>
          <p:cNvGrpSpPr/>
          <p:nvPr/>
        </p:nvGrpSpPr>
        <p:grpSpPr>
          <a:xfrm>
            <a:off x="334212" y="928476"/>
            <a:ext cx="306550" cy="246616"/>
            <a:chOff x="366411" y="1167375"/>
            <a:chExt cx="306550" cy="246616"/>
          </a:xfrm>
        </p:grpSpPr>
        <p:sp>
          <p:nvSpPr>
            <p:cNvPr id="361" name="Google Shape;361;p6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64" name="Google Shape;364;p6"/>
          <p:cNvGrpSpPr/>
          <p:nvPr/>
        </p:nvGrpSpPr>
        <p:grpSpPr>
          <a:xfrm>
            <a:off x="8605550" y="3645551"/>
            <a:ext cx="306550" cy="246616"/>
            <a:chOff x="8757949" y="3645550"/>
            <a:chExt cx="306550" cy="246616"/>
          </a:xfrm>
        </p:grpSpPr>
        <p:sp>
          <p:nvSpPr>
            <p:cNvPr id="365" name="Google Shape;365;p6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68" name="Google Shape;368;p6"/>
          <p:cNvGrpSpPr/>
          <p:nvPr/>
        </p:nvGrpSpPr>
        <p:grpSpPr>
          <a:xfrm>
            <a:off x="8729124" y="727350"/>
            <a:ext cx="306550" cy="246616"/>
            <a:chOff x="8757949" y="3645550"/>
            <a:chExt cx="306550" cy="246616"/>
          </a:xfrm>
        </p:grpSpPr>
        <p:sp>
          <p:nvSpPr>
            <p:cNvPr id="369" name="Google Shape;369;p6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72" name="Google Shape;372;p6"/>
          <p:cNvGrpSpPr/>
          <p:nvPr/>
        </p:nvGrpSpPr>
        <p:grpSpPr>
          <a:xfrm>
            <a:off x="137525" y="4779701"/>
            <a:ext cx="306550" cy="233991"/>
            <a:chOff x="281699" y="4701425"/>
            <a:chExt cx="306550" cy="233991"/>
          </a:xfrm>
        </p:grpSpPr>
        <p:sp>
          <p:nvSpPr>
            <p:cNvPr id="373" name="Google Shape;373;p6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041957640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oogle Shape;23;p4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24" name="Google Shape;24;p4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4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" name="Google Shape;26;p4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4"/>
          <p:cNvSpPr txBox="1">
            <a:spLocks noGrp="1"/>
          </p:cNvSpPr>
          <p:nvPr>
            <p:ph type="body" idx="1"/>
          </p:nvPr>
        </p:nvSpPr>
        <p:spPr>
          <a:xfrm>
            <a:off x="713225" y="1140700"/>
            <a:ext cx="7863900" cy="34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AutoNum type="arabicPeriod"/>
              <a:defRPr sz="1200">
                <a:solidFill>
                  <a:srgbClr val="FFFFFF"/>
                </a:solidFill>
              </a:defRPr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AutoNum type="alphaLcPeriod"/>
              <a:defRPr sz="1200">
                <a:solidFill>
                  <a:schemeClr val="dk1"/>
                </a:solidFill>
              </a:defRPr>
            </a:lvl2pPr>
            <a:lvl3pPr marL="1371600" lvl="2" indent="-29845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AutoNum type="romanLcPeriod"/>
              <a:defRPr sz="1200">
                <a:solidFill>
                  <a:schemeClr val="dk1"/>
                </a:solidFill>
              </a:defRPr>
            </a:lvl3pPr>
            <a:lvl4pPr marL="1828800" lvl="3" indent="-29845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AutoNum type="arabicPeriod"/>
              <a:defRPr sz="1200">
                <a:solidFill>
                  <a:schemeClr val="dk1"/>
                </a:solidFill>
              </a:defRPr>
            </a:lvl4pPr>
            <a:lvl5pPr marL="2286000" lvl="4" indent="-29845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AutoNum type="alphaLcPeriod"/>
              <a:defRPr sz="1200">
                <a:solidFill>
                  <a:schemeClr val="dk1"/>
                </a:solidFill>
              </a:defRPr>
            </a:lvl5pPr>
            <a:lvl6pPr marL="2743200" lvl="5" indent="-29845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AutoNum type="romanLcPeriod"/>
              <a:defRPr sz="1200">
                <a:solidFill>
                  <a:schemeClr val="dk1"/>
                </a:solidFill>
              </a:defRPr>
            </a:lvl6pPr>
            <a:lvl7pPr marL="3200400" lvl="6" indent="-29845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AutoNum type="arabicPeriod"/>
              <a:defRPr sz="1200">
                <a:solidFill>
                  <a:schemeClr val="dk1"/>
                </a:solidFill>
              </a:defRPr>
            </a:lvl7pPr>
            <a:lvl8pPr marL="3657600" lvl="7" indent="-29845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AutoNum type="alphaLcPeriod"/>
              <a:defRPr sz="1200">
                <a:solidFill>
                  <a:schemeClr val="dk1"/>
                </a:solidFill>
              </a:defRPr>
            </a:lvl8pPr>
            <a:lvl9pPr marL="4114800" lvl="8" indent="-298450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AutoNum type="romanLcPeriod"/>
              <a:defRPr sz="1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968231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oogle Shape;31;p5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32" name="Google Shape;32;p5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5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34;p5"/>
          <p:cNvSpPr txBox="1">
            <a:spLocks noGrp="1"/>
          </p:cNvSpPr>
          <p:nvPr>
            <p:ph type="subTitle" idx="1"/>
          </p:nvPr>
        </p:nvSpPr>
        <p:spPr>
          <a:xfrm>
            <a:off x="1153200" y="3275450"/>
            <a:ext cx="2951400" cy="7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2"/>
          </p:nvPr>
        </p:nvSpPr>
        <p:spPr>
          <a:xfrm>
            <a:off x="5052225" y="3275450"/>
            <a:ext cx="2951400" cy="7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3"/>
          </p:nvPr>
        </p:nvSpPr>
        <p:spPr>
          <a:xfrm>
            <a:off x="1012950" y="2957700"/>
            <a:ext cx="3231900" cy="225600"/>
          </a:xfrm>
          <a:prstGeom prst="rect">
            <a:avLst/>
          </a:prstGeom>
          <a:noFill/>
        </p:spPr>
        <p:txBody>
          <a:bodyPr spcFirstLastPara="1" wrap="square" lIns="91425" tIns="91425" rIns="91425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4"/>
          </p:nvPr>
        </p:nvSpPr>
        <p:spPr>
          <a:xfrm>
            <a:off x="4911975" y="2959144"/>
            <a:ext cx="3231900" cy="225600"/>
          </a:xfrm>
          <a:prstGeom prst="rect">
            <a:avLst/>
          </a:prstGeom>
          <a:noFill/>
        </p:spPr>
        <p:txBody>
          <a:bodyPr spcFirstLastPara="1" wrap="square" lIns="91425" tIns="91425" rIns="91425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5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5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708154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6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43" name="Google Shape;43;p6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6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" name="Google Shape;45;p6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6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6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005881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oogle Shape;49;p7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50" name="Google Shape;50;p7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7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52;p7"/>
          <p:cNvSpPr txBox="1">
            <a:spLocks noGrp="1"/>
          </p:cNvSpPr>
          <p:nvPr>
            <p:ph type="title"/>
          </p:nvPr>
        </p:nvSpPr>
        <p:spPr>
          <a:xfrm>
            <a:off x="2651700" y="1614488"/>
            <a:ext cx="1682100" cy="45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5000" b="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3" name="Google Shape;53;p7"/>
          <p:cNvSpPr txBox="1">
            <a:spLocks noGrp="1"/>
          </p:cNvSpPr>
          <p:nvPr>
            <p:ph type="subTitle" idx="1"/>
          </p:nvPr>
        </p:nvSpPr>
        <p:spPr>
          <a:xfrm>
            <a:off x="927900" y="2409955"/>
            <a:ext cx="3405900" cy="11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54" name="Google Shape;54;p7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18177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lt1"/>
        </a:solidFill>
        <a:effectLst/>
      </p:bgPr>
    </p:bg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oogle Shape;56;p8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57" name="Google Shape;57;p8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8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" name="Google Shape;59;p8"/>
          <p:cNvSpPr txBox="1">
            <a:spLocks noGrp="1"/>
          </p:cNvSpPr>
          <p:nvPr>
            <p:ph type="title"/>
          </p:nvPr>
        </p:nvSpPr>
        <p:spPr>
          <a:xfrm>
            <a:off x="762000" y="2202675"/>
            <a:ext cx="7620000" cy="7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0" name="Google Shape;60;p8"/>
          <p:cNvGrpSpPr/>
          <p:nvPr/>
        </p:nvGrpSpPr>
        <p:grpSpPr>
          <a:xfrm>
            <a:off x="4258525" y="4588650"/>
            <a:ext cx="5723675" cy="1888350"/>
            <a:chOff x="2315700" y="3585450"/>
            <a:chExt cx="5723675" cy="1888350"/>
          </a:xfrm>
        </p:grpSpPr>
        <p:sp>
          <p:nvSpPr>
            <p:cNvPr id="61" name="Google Shape;61;p8"/>
            <p:cNvSpPr/>
            <p:nvPr/>
          </p:nvSpPr>
          <p:spPr>
            <a:xfrm>
              <a:off x="2315700" y="3585450"/>
              <a:ext cx="5723675" cy="1888350"/>
            </a:xfrm>
            <a:custGeom>
              <a:avLst/>
              <a:gdLst/>
              <a:ahLst/>
              <a:cxnLst/>
              <a:rect l="l" t="t" r="r" b="b"/>
              <a:pathLst>
                <a:path w="228947" h="75534" extrusionOk="0">
                  <a:moveTo>
                    <a:pt x="228946" y="1"/>
                  </a:moveTo>
                  <a:cubicBezTo>
                    <a:pt x="228946" y="1"/>
                    <a:pt x="201187" y="13171"/>
                    <a:pt x="162466" y="13171"/>
                  </a:cubicBezTo>
                  <a:cubicBezTo>
                    <a:pt x="147716" y="13171"/>
                    <a:pt x="131375" y="11260"/>
                    <a:pt x="114373" y="5982"/>
                  </a:cubicBezTo>
                  <a:cubicBezTo>
                    <a:pt x="100410" y="1711"/>
                    <a:pt x="88185" y="61"/>
                    <a:pt x="77629" y="61"/>
                  </a:cubicBezTo>
                  <a:cubicBezTo>
                    <a:pt x="41886" y="61"/>
                    <a:pt x="25271" y="18976"/>
                    <a:pt x="25116" y="19120"/>
                  </a:cubicBezTo>
                  <a:cubicBezTo>
                    <a:pt x="20680" y="24730"/>
                    <a:pt x="19320" y="29552"/>
                    <a:pt x="23385" y="33231"/>
                  </a:cubicBezTo>
                  <a:cubicBezTo>
                    <a:pt x="38068" y="45982"/>
                    <a:pt x="41545" y="59305"/>
                    <a:pt x="0" y="75533"/>
                  </a:cubicBezTo>
                  <a:lnTo>
                    <a:pt x="228946" y="75533"/>
                  </a:lnTo>
                  <a:lnTo>
                    <a:pt x="2289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8"/>
            <p:cNvSpPr/>
            <p:nvPr/>
          </p:nvSpPr>
          <p:spPr>
            <a:xfrm>
              <a:off x="2798675" y="3590100"/>
              <a:ext cx="3646825" cy="1835025"/>
            </a:xfrm>
            <a:custGeom>
              <a:avLst/>
              <a:gdLst/>
              <a:ahLst/>
              <a:cxnLst/>
              <a:rect l="l" t="t" r="r" b="b"/>
              <a:pathLst>
                <a:path w="145873" h="73401" extrusionOk="0">
                  <a:moveTo>
                    <a:pt x="52365" y="0"/>
                  </a:moveTo>
                  <a:lnTo>
                    <a:pt x="52365" y="0"/>
                  </a:lnTo>
                  <a:cubicBezTo>
                    <a:pt x="20681" y="1932"/>
                    <a:pt x="5998" y="18748"/>
                    <a:pt x="5797" y="18934"/>
                  </a:cubicBezTo>
                  <a:cubicBezTo>
                    <a:pt x="1361" y="24544"/>
                    <a:pt x="1" y="29366"/>
                    <a:pt x="4066" y="33045"/>
                  </a:cubicBezTo>
                  <a:cubicBezTo>
                    <a:pt x="13138" y="40958"/>
                    <a:pt x="17976" y="49072"/>
                    <a:pt x="10248" y="58160"/>
                  </a:cubicBezTo>
                  <a:cubicBezTo>
                    <a:pt x="11021" y="58732"/>
                    <a:pt x="11979" y="59320"/>
                    <a:pt x="12752" y="59892"/>
                  </a:cubicBezTo>
                  <a:cubicBezTo>
                    <a:pt x="29753" y="71870"/>
                    <a:pt x="44822" y="72256"/>
                    <a:pt x="60479" y="73029"/>
                  </a:cubicBezTo>
                  <a:cubicBezTo>
                    <a:pt x="64733" y="73294"/>
                    <a:pt x="70001" y="73401"/>
                    <a:pt x="75588" y="73401"/>
                  </a:cubicBezTo>
                  <a:cubicBezTo>
                    <a:pt x="90549" y="73401"/>
                    <a:pt x="107798" y="72633"/>
                    <a:pt x="113987" y="72071"/>
                  </a:cubicBezTo>
                  <a:cubicBezTo>
                    <a:pt x="122488" y="71298"/>
                    <a:pt x="145872" y="48686"/>
                    <a:pt x="145872" y="48686"/>
                  </a:cubicBezTo>
                  <a:lnTo>
                    <a:pt x="145872" y="48686"/>
                  </a:lnTo>
                  <a:cubicBezTo>
                    <a:pt x="145872" y="48686"/>
                    <a:pt x="130675" y="50649"/>
                    <a:pt x="111651" y="50649"/>
                  </a:cubicBezTo>
                  <a:cubicBezTo>
                    <a:pt x="86822" y="50649"/>
                    <a:pt x="55474" y="47305"/>
                    <a:pt x="42891" y="31886"/>
                  </a:cubicBezTo>
                  <a:cubicBezTo>
                    <a:pt x="20681" y="4838"/>
                    <a:pt x="52364" y="0"/>
                    <a:pt x="523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" name="Google Shape;63;p8"/>
          <p:cNvSpPr/>
          <p:nvPr/>
        </p:nvSpPr>
        <p:spPr>
          <a:xfrm flipH="1">
            <a:off x="8086188" y="31804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8"/>
          <p:cNvSpPr/>
          <p:nvPr/>
        </p:nvSpPr>
        <p:spPr>
          <a:xfrm flipH="1">
            <a:off x="7422338" y="393697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9987166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oogle Shape;66;p9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67" name="Google Shape;67;p9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9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9"/>
          <p:cNvSpPr txBox="1">
            <a:spLocks noGrp="1"/>
          </p:cNvSpPr>
          <p:nvPr>
            <p:ph type="title"/>
          </p:nvPr>
        </p:nvSpPr>
        <p:spPr>
          <a:xfrm>
            <a:off x="4810200" y="1747850"/>
            <a:ext cx="3620700" cy="51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2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0" name="Google Shape;70;p9"/>
          <p:cNvSpPr txBox="1">
            <a:spLocks noGrp="1"/>
          </p:cNvSpPr>
          <p:nvPr>
            <p:ph type="body" idx="1"/>
          </p:nvPr>
        </p:nvSpPr>
        <p:spPr>
          <a:xfrm>
            <a:off x="4810200" y="2571756"/>
            <a:ext cx="3620700" cy="87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9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411946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0"/>
          <p:cNvSpPr txBox="1">
            <a:spLocks noGrp="1"/>
          </p:cNvSpPr>
          <p:nvPr>
            <p:ph type="title"/>
          </p:nvPr>
        </p:nvSpPr>
        <p:spPr>
          <a:xfrm>
            <a:off x="5143502" y="3520800"/>
            <a:ext cx="3276600" cy="97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3000" i="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BenchNine"/>
              <a:buNone/>
              <a:defRPr sz="1300">
                <a:solidFill>
                  <a:srgbClr val="FFFFFF"/>
                </a:solidFill>
                <a:latin typeface="BenchNine"/>
                <a:ea typeface="BenchNine"/>
                <a:cs typeface="BenchNine"/>
                <a:sym typeface="BenchNi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BenchNine"/>
              <a:buNone/>
              <a:defRPr sz="1300">
                <a:solidFill>
                  <a:srgbClr val="FFFFFF"/>
                </a:solidFill>
                <a:latin typeface="BenchNine"/>
                <a:ea typeface="BenchNine"/>
                <a:cs typeface="BenchNine"/>
                <a:sym typeface="BenchNi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BenchNine"/>
              <a:buNone/>
              <a:defRPr sz="1300">
                <a:solidFill>
                  <a:srgbClr val="FFFFFF"/>
                </a:solidFill>
                <a:latin typeface="BenchNine"/>
                <a:ea typeface="BenchNine"/>
                <a:cs typeface="BenchNine"/>
                <a:sym typeface="BenchNi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BenchNine"/>
              <a:buNone/>
              <a:defRPr sz="1300">
                <a:solidFill>
                  <a:srgbClr val="FFFFFF"/>
                </a:solidFill>
                <a:latin typeface="BenchNine"/>
                <a:ea typeface="BenchNine"/>
                <a:cs typeface="BenchNine"/>
                <a:sym typeface="BenchNi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BenchNine"/>
              <a:buNone/>
              <a:defRPr sz="1300">
                <a:solidFill>
                  <a:srgbClr val="FFFFFF"/>
                </a:solidFill>
                <a:latin typeface="BenchNine"/>
                <a:ea typeface="BenchNine"/>
                <a:cs typeface="BenchNine"/>
                <a:sym typeface="BenchNi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BenchNine"/>
              <a:buNone/>
              <a:defRPr sz="1300">
                <a:solidFill>
                  <a:srgbClr val="FFFFFF"/>
                </a:solidFill>
                <a:latin typeface="BenchNine"/>
                <a:ea typeface="BenchNine"/>
                <a:cs typeface="BenchNine"/>
                <a:sym typeface="BenchNi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BenchNine"/>
              <a:buNone/>
              <a:defRPr sz="1300">
                <a:solidFill>
                  <a:srgbClr val="FFFFFF"/>
                </a:solidFill>
                <a:latin typeface="BenchNine"/>
                <a:ea typeface="BenchNine"/>
                <a:cs typeface="BenchNine"/>
                <a:sym typeface="BenchNi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BenchNine"/>
              <a:buNone/>
              <a:defRPr sz="1300">
                <a:solidFill>
                  <a:srgbClr val="FFFFFF"/>
                </a:solidFill>
                <a:latin typeface="BenchNine"/>
                <a:ea typeface="BenchNine"/>
                <a:cs typeface="BenchNine"/>
                <a:sym typeface="BenchNi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2336429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oogle Shape;75;p11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76" name="Google Shape;76;p11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1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" name="Google Shape;78;p11"/>
          <p:cNvSpPr txBox="1">
            <a:spLocks noGrp="1"/>
          </p:cNvSpPr>
          <p:nvPr>
            <p:ph type="title" hasCustomPrompt="1"/>
          </p:nvPr>
        </p:nvSpPr>
        <p:spPr>
          <a:xfrm>
            <a:off x="713225" y="2048875"/>
            <a:ext cx="7717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79" name="Google Shape;79;p11"/>
          <p:cNvSpPr txBox="1">
            <a:spLocks noGrp="1"/>
          </p:cNvSpPr>
          <p:nvPr>
            <p:ph type="body" idx="1"/>
          </p:nvPr>
        </p:nvSpPr>
        <p:spPr>
          <a:xfrm>
            <a:off x="2209800" y="3076575"/>
            <a:ext cx="50292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0" name="Google Shape;80;p11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11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906815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dk1"/>
        </a:solidFill>
        <a:effectLst/>
      </p:bgPr>
    </p:bg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975892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13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85" name="Google Shape;85;p13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3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33739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7"/>
          <p:cNvSpPr txBox="1">
            <a:spLocks noGrp="1"/>
          </p:cNvSpPr>
          <p:nvPr>
            <p:ph type="title"/>
          </p:nvPr>
        </p:nvSpPr>
        <p:spPr>
          <a:xfrm>
            <a:off x="700075" y="448020"/>
            <a:ext cx="7730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8" name="Google Shape;378;p7"/>
          <p:cNvSpPr txBox="1">
            <a:spLocks noGrp="1"/>
          </p:cNvSpPr>
          <p:nvPr>
            <p:ph type="body" idx="1"/>
          </p:nvPr>
        </p:nvSpPr>
        <p:spPr>
          <a:xfrm>
            <a:off x="1018000" y="1487050"/>
            <a:ext cx="3554100" cy="265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279393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●"/>
              <a:defRPr sz="1400"/>
            </a:lvl1pPr>
            <a:lvl2pPr marL="914378" lvl="1" indent="-279393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marL="1371566" lvl="2" indent="-279393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marL="1828754" lvl="3" indent="-279393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marL="2285943" lvl="4" indent="-304793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marL="2743132" lvl="5" indent="-304793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marL="3200320" lvl="6" indent="-273044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marL="3657509" lvl="7" indent="-273044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marL="4114697" lvl="8" indent="-266693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/>
          <p:nvPr/>
        </p:nvSpPr>
        <p:spPr>
          <a:xfrm rot="9003160">
            <a:off x="-903859" y="-142294"/>
            <a:ext cx="2492309" cy="1037458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13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0" name="Google Shape;380;p7"/>
          <p:cNvSpPr/>
          <p:nvPr/>
        </p:nvSpPr>
        <p:spPr>
          <a:xfrm>
            <a:off x="8736737" y="3916334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74" y="1"/>
                </a:moveTo>
                <a:cubicBezTo>
                  <a:pt x="166" y="1"/>
                  <a:pt x="0" y="100"/>
                  <a:pt x="0" y="225"/>
                </a:cubicBezTo>
                <a:cubicBezTo>
                  <a:pt x="0" y="349"/>
                  <a:pt x="166" y="449"/>
                  <a:pt x="374" y="449"/>
                </a:cubicBezTo>
                <a:cubicBezTo>
                  <a:pt x="573" y="449"/>
                  <a:pt x="739" y="349"/>
                  <a:pt x="739" y="225"/>
                </a:cubicBezTo>
                <a:cubicBezTo>
                  <a:pt x="739" y="109"/>
                  <a:pt x="573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1" name="Google Shape;381;p7"/>
          <p:cNvSpPr/>
          <p:nvPr/>
        </p:nvSpPr>
        <p:spPr>
          <a:xfrm>
            <a:off x="8906156" y="3854726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65" y="1"/>
                </a:moveTo>
                <a:cubicBezTo>
                  <a:pt x="166" y="1"/>
                  <a:pt x="0" y="109"/>
                  <a:pt x="0" y="225"/>
                </a:cubicBezTo>
                <a:cubicBezTo>
                  <a:pt x="0" y="349"/>
                  <a:pt x="166" y="449"/>
                  <a:pt x="365" y="449"/>
                </a:cubicBezTo>
                <a:cubicBezTo>
                  <a:pt x="572" y="449"/>
                  <a:pt x="738" y="349"/>
                  <a:pt x="738" y="225"/>
                </a:cubicBezTo>
                <a:cubicBezTo>
                  <a:pt x="738" y="109"/>
                  <a:pt x="572" y="1"/>
                  <a:pt x="3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" name="Google Shape;382;p7"/>
          <p:cNvSpPr/>
          <p:nvPr/>
        </p:nvSpPr>
        <p:spPr>
          <a:xfrm>
            <a:off x="8838239" y="4019507"/>
            <a:ext cx="138801" cy="81834"/>
          </a:xfrm>
          <a:custGeom>
            <a:avLst/>
            <a:gdLst/>
            <a:ahLst/>
            <a:cxnLst/>
            <a:rect l="l" t="t" r="r" b="b"/>
            <a:pathLst>
              <a:path w="748" h="441" extrusionOk="0">
                <a:moveTo>
                  <a:pt x="374" y="1"/>
                </a:moveTo>
                <a:cubicBezTo>
                  <a:pt x="167" y="1"/>
                  <a:pt x="1" y="100"/>
                  <a:pt x="1" y="216"/>
                </a:cubicBezTo>
                <a:cubicBezTo>
                  <a:pt x="1" y="341"/>
                  <a:pt x="167" y="440"/>
                  <a:pt x="374" y="440"/>
                </a:cubicBezTo>
                <a:cubicBezTo>
                  <a:pt x="582" y="440"/>
                  <a:pt x="748" y="341"/>
                  <a:pt x="748" y="216"/>
                </a:cubicBezTo>
                <a:cubicBezTo>
                  <a:pt x="748" y="100"/>
                  <a:pt x="582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3" name="Google Shape;383;p7"/>
          <p:cNvSpPr/>
          <p:nvPr/>
        </p:nvSpPr>
        <p:spPr>
          <a:xfrm>
            <a:off x="177887" y="882334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74" y="1"/>
                </a:moveTo>
                <a:cubicBezTo>
                  <a:pt x="166" y="1"/>
                  <a:pt x="0" y="100"/>
                  <a:pt x="0" y="225"/>
                </a:cubicBezTo>
                <a:cubicBezTo>
                  <a:pt x="0" y="349"/>
                  <a:pt x="166" y="449"/>
                  <a:pt x="374" y="449"/>
                </a:cubicBezTo>
                <a:cubicBezTo>
                  <a:pt x="573" y="449"/>
                  <a:pt x="739" y="349"/>
                  <a:pt x="739" y="225"/>
                </a:cubicBezTo>
                <a:cubicBezTo>
                  <a:pt x="739" y="109"/>
                  <a:pt x="573" y="1"/>
                  <a:pt x="374" y="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4" name="Google Shape;384;p7"/>
          <p:cNvSpPr/>
          <p:nvPr/>
        </p:nvSpPr>
        <p:spPr>
          <a:xfrm>
            <a:off x="347306" y="820726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65" y="1"/>
                </a:moveTo>
                <a:cubicBezTo>
                  <a:pt x="166" y="1"/>
                  <a:pt x="0" y="109"/>
                  <a:pt x="0" y="225"/>
                </a:cubicBezTo>
                <a:cubicBezTo>
                  <a:pt x="0" y="349"/>
                  <a:pt x="166" y="449"/>
                  <a:pt x="365" y="449"/>
                </a:cubicBezTo>
                <a:cubicBezTo>
                  <a:pt x="572" y="449"/>
                  <a:pt x="738" y="349"/>
                  <a:pt x="738" y="225"/>
                </a:cubicBezTo>
                <a:cubicBezTo>
                  <a:pt x="738" y="109"/>
                  <a:pt x="572" y="1"/>
                  <a:pt x="365" y="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5" name="Google Shape;385;p7"/>
          <p:cNvSpPr/>
          <p:nvPr/>
        </p:nvSpPr>
        <p:spPr>
          <a:xfrm>
            <a:off x="279389" y="985507"/>
            <a:ext cx="138801" cy="81834"/>
          </a:xfrm>
          <a:custGeom>
            <a:avLst/>
            <a:gdLst/>
            <a:ahLst/>
            <a:cxnLst/>
            <a:rect l="l" t="t" r="r" b="b"/>
            <a:pathLst>
              <a:path w="748" h="441" extrusionOk="0">
                <a:moveTo>
                  <a:pt x="374" y="1"/>
                </a:moveTo>
                <a:cubicBezTo>
                  <a:pt x="167" y="1"/>
                  <a:pt x="1" y="100"/>
                  <a:pt x="1" y="216"/>
                </a:cubicBezTo>
                <a:cubicBezTo>
                  <a:pt x="1" y="341"/>
                  <a:pt x="167" y="440"/>
                  <a:pt x="374" y="440"/>
                </a:cubicBezTo>
                <a:cubicBezTo>
                  <a:pt x="582" y="440"/>
                  <a:pt x="748" y="341"/>
                  <a:pt x="748" y="216"/>
                </a:cubicBezTo>
                <a:cubicBezTo>
                  <a:pt x="748" y="100"/>
                  <a:pt x="582" y="1"/>
                  <a:pt x="374" y="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86" name="Google Shape;386;p7"/>
          <p:cNvGrpSpPr/>
          <p:nvPr/>
        </p:nvGrpSpPr>
        <p:grpSpPr>
          <a:xfrm>
            <a:off x="7855424" y="3837126"/>
            <a:ext cx="702348" cy="1475540"/>
            <a:chOff x="7855424" y="3837125"/>
            <a:chExt cx="702348" cy="1475540"/>
          </a:xfrm>
        </p:grpSpPr>
        <p:sp>
          <p:nvSpPr>
            <p:cNvPr id="387" name="Google Shape;387;p7"/>
            <p:cNvSpPr/>
            <p:nvPr/>
          </p:nvSpPr>
          <p:spPr>
            <a:xfrm>
              <a:off x="8059429" y="4195954"/>
              <a:ext cx="498342" cy="1116711"/>
            </a:xfrm>
            <a:custGeom>
              <a:avLst/>
              <a:gdLst/>
              <a:ahLst/>
              <a:cxnLst/>
              <a:rect l="l" t="t" r="r" b="b"/>
              <a:pathLst>
                <a:path w="5958" h="13351" fill="none" extrusionOk="0">
                  <a:moveTo>
                    <a:pt x="805" y="1"/>
                  </a:moveTo>
                  <a:cubicBezTo>
                    <a:pt x="598" y="283"/>
                    <a:pt x="523" y="623"/>
                    <a:pt x="457" y="963"/>
                  </a:cubicBezTo>
                  <a:cubicBezTo>
                    <a:pt x="1" y="3361"/>
                    <a:pt x="150" y="5891"/>
                    <a:pt x="1071" y="8148"/>
                  </a:cubicBezTo>
                  <a:cubicBezTo>
                    <a:pt x="1527" y="9285"/>
                    <a:pt x="2191" y="10322"/>
                    <a:pt x="3021" y="11226"/>
                  </a:cubicBezTo>
                  <a:cubicBezTo>
                    <a:pt x="3842" y="12122"/>
                    <a:pt x="4846" y="12852"/>
                    <a:pt x="5958" y="13350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8316214" y="4933688"/>
              <a:ext cx="29191" cy="235286"/>
            </a:xfrm>
            <a:custGeom>
              <a:avLst/>
              <a:gdLst/>
              <a:ahLst/>
              <a:cxnLst/>
              <a:rect l="l" t="t" r="r" b="b"/>
              <a:pathLst>
                <a:path w="349" h="2813" fill="none" extrusionOk="0">
                  <a:moveTo>
                    <a:pt x="83" y="0"/>
                  </a:moveTo>
                  <a:cubicBezTo>
                    <a:pt x="0" y="946"/>
                    <a:pt x="92" y="1900"/>
                    <a:pt x="349" y="281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55424" y="3837125"/>
              <a:ext cx="545516" cy="556390"/>
            </a:xfrm>
            <a:custGeom>
              <a:avLst/>
              <a:gdLst/>
              <a:ahLst/>
              <a:cxnLst/>
              <a:rect l="l" t="t" r="r" b="b"/>
              <a:pathLst>
                <a:path w="6522" h="6652" extrusionOk="0">
                  <a:moveTo>
                    <a:pt x="4646" y="1"/>
                  </a:moveTo>
                  <a:cubicBezTo>
                    <a:pt x="4545" y="1"/>
                    <a:pt x="4441" y="36"/>
                    <a:pt x="4356" y="93"/>
                  </a:cubicBezTo>
                  <a:cubicBezTo>
                    <a:pt x="4091" y="258"/>
                    <a:pt x="3950" y="565"/>
                    <a:pt x="3842" y="864"/>
                  </a:cubicBezTo>
                  <a:cubicBezTo>
                    <a:pt x="3518" y="1694"/>
                    <a:pt x="3278" y="2540"/>
                    <a:pt x="3112" y="3411"/>
                  </a:cubicBezTo>
                  <a:cubicBezTo>
                    <a:pt x="2697" y="2872"/>
                    <a:pt x="2249" y="2366"/>
                    <a:pt x="1776" y="1893"/>
                  </a:cubicBezTo>
                  <a:cubicBezTo>
                    <a:pt x="1569" y="1694"/>
                    <a:pt x="1345" y="1495"/>
                    <a:pt x="1079" y="1403"/>
                  </a:cubicBezTo>
                  <a:cubicBezTo>
                    <a:pt x="1023" y="1387"/>
                    <a:pt x="960" y="1376"/>
                    <a:pt x="898" y="1376"/>
                  </a:cubicBezTo>
                  <a:cubicBezTo>
                    <a:pt x="778" y="1376"/>
                    <a:pt x="661" y="1415"/>
                    <a:pt x="606" y="1520"/>
                  </a:cubicBezTo>
                  <a:cubicBezTo>
                    <a:pt x="548" y="1644"/>
                    <a:pt x="606" y="1785"/>
                    <a:pt x="672" y="1901"/>
                  </a:cubicBezTo>
                  <a:cubicBezTo>
                    <a:pt x="905" y="2291"/>
                    <a:pt x="1270" y="2598"/>
                    <a:pt x="1635" y="2872"/>
                  </a:cubicBezTo>
                  <a:cubicBezTo>
                    <a:pt x="2050" y="3179"/>
                    <a:pt x="2473" y="3461"/>
                    <a:pt x="2913" y="3718"/>
                  </a:cubicBezTo>
                  <a:cubicBezTo>
                    <a:pt x="2691" y="3692"/>
                    <a:pt x="2469" y="3679"/>
                    <a:pt x="2246" y="3679"/>
                  </a:cubicBezTo>
                  <a:cubicBezTo>
                    <a:pt x="1902" y="3679"/>
                    <a:pt x="1558" y="3711"/>
                    <a:pt x="1220" y="3776"/>
                  </a:cubicBezTo>
                  <a:cubicBezTo>
                    <a:pt x="830" y="3851"/>
                    <a:pt x="440" y="3975"/>
                    <a:pt x="150" y="4241"/>
                  </a:cubicBezTo>
                  <a:cubicBezTo>
                    <a:pt x="83" y="4291"/>
                    <a:pt x="34" y="4357"/>
                    <a:pt x="17" y="4432"/>
                  </a:cubicBezTo>
                  <a:cubicBezTo>
                    <a:pt x="0" y="4589"/>
                    <a:pt x="100" y="4730"/>
                    <a:pt x="249" y="4764"/>
                  </a:cubicBezTo>
                  <a:cubicBezTo>
                    <a:pt x="316" y="4779"/>
                    <a:pt x="386" y="4788"/>
                    <a:pt x="457" y="4788"/>
                  </a:cubicBezTo>
                  <a:cubicBezTo>
                    <a:pt x="536" y="4788"/>
                    <a:pt x="615" y="4777"/>
                    <a:pt x="689" y="4755"/>
                  </a:cubicBezTo>
                  <a:lnTo>
                    <a:pt x="2713" y="4382"/>
                  </a:lnTo>
                  <a:lnTo>
                    <a:pt x="2713" y="4382"/>
                  </a:lnTo>
                  <a:cubicBezTo>
                    <a:pt x="2249" y="4639"/>
                    <a:pt x="1817" y="4971"/>
                    <a:pt x="1444" y="5361"/>
                  </a:cubicBezTo>
                  <a:cubicBezTo>
                    <a:pt x="1220" y="5568"/>
                    <a:pt x="1054" y="5834"/>
                    <a:pt x="963" y="6124"/>
                  </a:cubicBezTo>
                  <a:cubicBezTo>
                    <a:pt x="938" y="6199"/>
                    <a:pt x="938" y="6282"/>
                    <a:pt x="963" y="6365"/>
                  </a:cubicBezTo>
                  <a:cubicBezTo>
                    <a:pt x="1013" y="6464"/>
                    <a:pt x="1120" y="6531"/>
                    <a:pt x="1237" y="6539"/>
                  </a:cubicBezTo>
                  <a:cubicBezTo>
                    <a:pt x="1265" y="6543"/>
                    <a:pt x="1293" y="6545"/>
                    <a:pt x="1321" y="6545"/>
                  </a:cubicBezTo>
                  <a:cubicBezTo>
                    <a:pt x="1548" y="6545"/>
                    <a:pt x="1766" y="6431"/>
                    <a:pt x="1950" y="6290"/>
                  </a:cubicBezTo>
                  <a:cubicBezTo>
                    <a:pt x="2241" y="6041"/>
                    <a:pt x="2498" y="5751"/>
                    <a:pt x="2697" y="5419"/>
                  </a:cubicBezTo>
                  <a:cubicBezTo>
                    <a:pt x="2879" y="5154"/>
                    <a:pt x="3070" y="4913"/>
                    <a:pt x="3236" y="4639"/>
                  </a:cubicBezTo>
                  <a:cubicBezTo>
                    <a:pt x="3427" y="5311"/>
                    <a:pt x="3651" y="6025"/>
                    <a:pt x="4190" y="6464"/>
                  </a:cubicBezTo>
                  <a:cubicBezTo>
                    <a:pt x="4311" y="6568"/>
                    <a:pt x="4476" y="6652"/>
                    <a:pt x="4632" y="6652"/>
                  </a:cubicBezTo>
                  <a:cubicBezTo>
                    <a:pt x="4701" y="6652"/>
                    <a:pt x="4768" y="6635"/>
                    <a:pt x="4829" y="6597"/>
                  </a:cubicBezTo>
                  <a:cubicBezTo>
                    <a:pt x="4995" y="6506"/>
                    <a:pt x="5045" y="6282"/>
                    <a:pt x="5020" y="6099"/>
                  </a:cubicBezTo>
                  <a:cubicBezTo>
                    <a:pt x="4987" y="5792"/>
                    <a:pt x="4796" y="5535"/>
                    <a:pt x="4613" y="5286"/>
                  </a:cubicBezTo>
                  <a:cubicBezTo>
                    <a:pt x="4322" y="4889"/>
                    <a:pt x="4030" y="4484"/>
                    <a:pt x="3645" y="4172"/>
                  </a:cubicBezTo>
                  <a:lnTo>
                    <a:pt x="3645" y="4172"/>
                  </a:lnTo>
                  <a:cubicBezTo>
                    <a:pt x="4204" y="4616"/>
                    <a:pt x="4874" y="4915"/>
                    <a:pt x="5576" y="5054"/>
                  </a:cubicBezTo>
                  <a:cubicBezTo>
                    <a:pt x="5640" y="5064"/>
                    <a:pt x="5706" y="5072"/>
                    <a:pt x="5770" y="5072"/>
                  </a:cubicBezTo>
                  <a:cubicBezTo>
                    <a:pt x="5873" y="5072"/>
                    <a:pt x="5969" y="5051"/>
                    <a:pt x="6040" y="4979"/>
                  </a:cubicBezTo>
                  <a:cubicBezTo>
                    <a:pt x="6132" y="4871"/>
                    <a:pt x="6148" y="4722"/>
                    <a:pt x="6082" y="4598"/>
                  </a:cubicBezTo>
                  <a:cubicBezTo>
                    <a:pt x="6016" y="4473"/>
                    <a:pt x="5924" y="4374"/>
                    <a:pt x="5808" y="4299"/>
                  </a:cubicBezTo>
                  <a:cubicBezTo>
                    <a:pt x="5211" y="3868"/>
                    <a:pt x="4448" y="3727"/>
                    <a:pt x="3717" y="3677"/>
                  </a:cubicBezTo>
                  <a:cubicBezTo>
                    <a:pt x="4414" y="3577"/>
                    <a:pt x="5103" y="3444"/>
                    <a:pt x="5792" y="3295"/>
                  </a:cubicBezTo>
                  <a:cubicBezTo>
                    <a:pt x="6057" y="3229"/>
                    <a:pt x="6356" y="3137"/>
                    <a:pt x="6489" y="2897"/>
                  </a:cubicBezTo>
                  <a:cubicBezTo>
                    <a:pt x="6513" y="2855"/>
                    <a:pt x="6522" y="2814"/>
                    <a:pt x="6522" y="2772"/>
                  </a:cubicBezTo>
                  <a:cubicBezTo>
                    <a:pt x="6522" y="2631"/>
                    <a:pt x="6356" y="2557"/>
                    <a:pt x="6223" y="2532"/>
                  </a:cubicBezTo>
                  <a:cubicBezTo>
                    <a:pt x="6101" y="2509"/>
                    <a:pt x="5978" y="2499"/>
                    <a:pt x="5855" y="2499"/>
                  </a:cubicBezTo>
                  <a:cubicBezTo>
                    <a:pt x="5533" y="2499"/>
                    <a:pt x="5210" y="2569"/>
                    <a:pt x="4904" y="2665"/>
                  </a:cubicBezTo>
                  <a:cubicBezTo>
                    <a:pt x="4373" y="2830"/>
                    <a:pt x="3867" y="3071"/>
                    <a:pt x="3402" y="3370"/>
                  </a:cubicBezTo>
                  <a:cubicBezTo>
                    <a:pt x="4016" y="2573"/>
                    <a:pt x="4589" y="1727"/>
                    <a:pt x="4929" y="781"/>
                  </a:cubicBezTo>
                  <a:cubicBezTo>
                    <a:pt x="4979" y="665"/>
                    <a:pt x="5003" y="541"/>
                    <a:pt x="5012" y="408"/>
                  </a:cubicBezTo>
                  <a:cubicBezTo>
                    <a:pt x="5020" y="275"/>
                    <a:pt x="4962" y="151"/>
                    <a:pt x="4862" y="68"/>
                  </a:cubicBezTo>
                  <a:cubicBezTo>
                    <a:pt x="4798" y="21"/>
                    <a:pt x="4723" y="1"/>
                    <a:pt x="4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8103844" y="4137153"/>
              <a:ext cx="57295" cy="48011"/>
            </a:xfrm>
            <a:custGeom>
              <a:avLst/>
              <a:gdLst/>
              <a:ahLst/>
              <a:cxnLst/>
              <a:rect l="l" t="t" r="r" b="b"/>
              <a:pathLst>
                <a:path w="685" h="574" extrusionOk="0">
                  <a:moveTo>
                    <a:pt x="324" y="1"/>
                  </a:moveTo>
                  <a:cubicBezTo>
                    <a:pt x="205" y="1"/>
                    <a:pt x="87" y="73"/>
                    <a:pt x="50" y="206"/>
                  </a:cubicBezTo>
                  <a:cubicBezTo>
                    <a:pt x="1" y="355"/>
                    <a:pt x="92" y="513"/>
                    <a:pt x="241" y="563"/>
                  </a:cubicBezTo>
                  <a:cubicBezTo>
                    <a:pt x="268" y="570"/>
                    <a:pt x="295" y="573"/>
                    <a:pt x="321" y="573"/>
                  </a:cubicBezTo>
                  <a:cubicBezTo>
                    <a:pt x="532" y="573"/>
                    <a:pt x="684" y="347"/>
                    <a:pt x="573" y="148"/>
                  </a:cubicBezTo>
                  <a:cubicBezTo>
                    <a:pt x="518" y="48"/>
                    <a:pt x="421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8223704" y="4669877"/>
              <a:ext cx="227257" cy="357572"/>
            </a:xfrm>
            <a:custGeom>
              <a:avLst/>
              <a:gdLst/>
              <a:ahLst/>
              <a:cxnLst/>
              <a:rect l="l" t="t" r="r" b="b"/>
              <a:pathLst>
                <a:path w="2717" h="4275" extrusionOk="0">
                  <a:moveTo>
                    <a:pt x="1228" y="0"/>
                  </a:moveTo>
                  <a:cubicBezTo>
                    <a:pt x="1" y="0"/>
                    <a:pt x="1156" y="4224"/>
                    <a:pt x="1156" y="4224"/>
                  </a:cubicBezTo>
                  <a:lnTo>
                    <a:pt x="1189" y="4274"/>
                  </a:lnTo>
                  <a:cubicBezTo>
                    <a:pt x="1189" y="4274"/>
                    <a:pt x="2716" y="93"/>
                    <a:pt x="1264" y="1"/>
                  </a:cubicBezTo>
                  <a:cubicBezTo>
                    <a:pt x="1252" y="1"/>
                    <a:pt x="1240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8289866" y="4882331"/>
              <a:ext cx="73605" cy="158252"/>
            </a:xfrm>
            <a:custGeom>
              <a:avLst/>
              <a:gdLst/>
              <a:ahLst/>
              <a:cxnLst/>
              <a:rect l="l" t="t" r="r" b="b"/>
              <a:pathLst>
                <a:path w="880" h="1892" extrusionOk="0">
                  <a:moveTo>
                    <a:pt x="0" y="0"/>
                  </a:moveTo>
                  <a:lnTo>
                    <a:pt x="349" y="1859"/>
                  </a:lnTo>
                  <a:lnTo>
                    <a:pt x="382" y="1892"/>
                  </a:lnTo>
                  <a:cubicBezTo>
                    <a:pt x="598" y="1469"/>
                    <a:pt x="880" y="83"/>
                    <a:pt x="880" y="83"/>
                  </a:cubicBezTo>
                  <a:lnTo>
                    <a:pt x="880" y="83"/>
                  </a:lnTo>
                  <a:cubicBezTo>
                    <a:pt x="730" y="158"/>
                    <a:pt x="614" y="299"/>
                    <a:pt x="573" y="465"/>
                  </a:cubicBezTo>
                  <a:cubicBezTo>
                    <a:pt x="457" y="291"/>
                    <a:pt x="365" y="141"/>
                    <a:pt x="166" y="50"/>
                  </a:cubicBezTo>
                  <a:cubicBezTo>
                    <a:pt x="150" y="4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8084439" y="4377795"/>
              <a:ext cx="229766" cy="259710"/>
            </a:xfrm>
            <a:custGeom>
              <a:avLst/>
              <a:gdLst/>
              <a:ahLst/>
              <a:cxnLst/>
              <a:rect l="l" t="t" r="r" b="b"/>
              <a:pathLst>
                <a:path w="2747" h="3105" extrusionOk="0">
                  <a:moveTo>
                    <a:pt x="2747" y="0"/>
                  </a:moveTo>
                  <a:lnTo>
                    <a:pt x="1867" y="432"/>
                  </a:lnTo>
                  <a:cubicBezTo>
                    <a:pt x="1577" y="565"/>
                    <a:pt x="1311" y="722"/>
                    <a:pt x="1062" y="905"/>
                  </a:cubicBezTo>
                  <a:cubicBezTo>
                    <a:pt x="822" y="1112"/>
                    <a:pt x="623" y="1353"/>
                    <a:pt x="465" y="1627"/>
                  </a:cubicBezTo>
                  <a:cubicBezTo>
                    <a:pt x="241" y="2008"/>
                    <a:pt x="83" y="2431"/>
                    <a:pt x="0" y="2871"/>
                  </a:cubicBezTo>
                  <a:cubicBezTo>
                    <a:pt x="274" y="2987"/>
                    <a:pt x="565" y="3070"/>
                    <a:pt x="855" y="3103"/>
                  </a:cubicBezTo>
                  <a:cubicBezTo>
                    <a:pt x="869" y="3104"/>
                    <a:pt x="883" y="3104"/>
                    <a:pt x="897" y="3104"/>
                  </a:cubicBezTo>
                  <a:cubicBezTo>
                    <a:pt x="1330" y="3104"/>
                    <a:pt x="1735" y="2860"/>
                    <a:pt x="2000" y="2523"/>
                  </a:cubicBezTo>
                  <a:cubicBezTo>
                    <a:pt x="2274" y="2174"/>
                    <a:pt x="2415" y="1734"/>
                    <a:pt x="2506" y="1303"/>
                  </a:cubicBezTo>
                  <a:cubicBezTo>
                    <a:pt x="2597" y="872"/>
                    <a:pt x="2639" y="432"/>
                    <a:pt x="2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4439" y="4377795"/>
              <a:ext cx="229097" cy="242312"/>
            </a:xfrm>
            <a:custGeom>
              <a:avLst/>
              <a:gdLst/>
              <a:ahLst/>
              <a:cxnLst/>
              <a:rect l="l" t="t" r="r" b="b"/>
              <a:pathLst>
                <a:path w="2739" h="2897" fill="none" extrusionOk="0">
                  <a:moveTo>
                    <a:pt x="2738" y="0"/>
                  </a:moveTo>
                  <a:cubicBezTo>
                    <a:pt x="2415" y="573"/>
                    <a:pt x="1917" y="1029"/>
                    <a:pt x="1419" y="1452"/>
                  </a:cubicBezTo>
                  <a:cubicBezTo>
                    <a:pt x="921" y="1876"/>
                    <a:pt x="365" y="2357"/>
                    <a:pt x="0" y="2896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95" name="Google Shape;395;p7"/>
          <p:cNvSpPr/>
          <p:nvPr/>
        </p:nvSpPr>
        <p:spPr>
          <a:xfrm rot="-953983">
            <a:off x="7160176" y="4307848"/>
            <a:ext cx="2492301" cy="1037455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13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6" name="Google Shape;396;p7"/>
          <p:cNvSpPr/>
          <p:nvPr/>
        </p:nvSpPr>
        <p:spPr>
          <a:xfrm rot="-8449463" flipH="1">
            <a:off x="6965209" y="-368957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7" name="Google Shape;397;p7"/>
          <p:cNvSpPr/>
          <p:nvPr/>
        </p:nvSpPr>
        <p:spPr>
          <a:xfrm rot="1937252" flipH="1">
            <a:off x="-862548" y="3758030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98" name="Google Shape;398;p7"/>
          <p:cNvGrpSpPr/>
          <p:nvPr/>
        </p:nvGrpSpPr>
        <p:grpSpPr>
          <a:xfrm flipH="1">
            <a:off x="8288001" y="-55462"/>
            <a:ext cx="848969" cy="760098"/>
            <a:chOff x="-44590" y="-31162"/>
            <a:chExt cx="848969" cy="760098"/>
          </a:xfrm>
        </p:grpSpPr>
        <p:sp>
          <p:nvSpPr>
            <p:cNvPr id="399" name="Google Shape;399;p7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05" name="Google Shape;405;p7"/>
          <p:cNvGrpSpPr/>
          <p:nvPr/>
        </p:nvGrpSpPr>
        <p:grpSpPr>
          <a:xfrm flipH="1">
            <a:off x="96982" y="3862864"/>
            <a:ext cx="762950" cy="1927407"/>
            <a:chOff x="8361510" y="3452088"/>
            <a:chExt cx="762950" cy="1927407"/>
          </a:xfrm>
        </p:grpSpPr>
        <p:sp>
          <p:nvSpPr>
            <p:cNvPr id="406" name="Google Shape;406;p7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18" name="Google Shape;418;p7"/>
          <p:cNvGrpSpPr/>
          <p:nvPr/>
        </p:nvGrpSpPr>
        <p:grpSpPr>
          <a:xfrm flipH="1">
            <a:off x="7855419" y="138375"/>
            <a:ext cx="306550" cy="246616"/>
            <a:chOff x="366411" y="1167375"/>
            <a:chExt cx="306550" cy="246616"/>
          </a:xfrm>
        </p:grpSpPr>
        <p:sp>
          <p:nvSpPr>
            <p:cNvPr id="419" name="Google Shape;419;p7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22" name="Google Shape;422;p7"/>
          <p:cNvGrpSpPr/>
          <p:nvPr/>
        </p:nvGrpSpPr>
        <p:grpSpPr>
          <a:xfrm>
            <a:off x="698970" y="4755976"/>
            <a:ext cx="306550" cy="233991"/>
            <a:chOff x="281699" y="4701425"/>
            <a:chExt cx="306550" cy="233991"/>
          </a:xfrm>
        </p:grpSpPr>
        <p:sp>
          <p:nvSpPr>
            <p:cNvPr id="423" name="Google Shape;423;p7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788494854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 Table of Contents">
  <p:cSld name=" Table of Contents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" name="Google Shape;88;p14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89" name="Google Shape;89;p14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4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" name="Google Shape;91;p14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14"/>
          <p:cNvSpPr txBox="1">
            <a:spLocks noGrp="1"/>
          </p:cNvSpPr>
          <p:nvPr>
            <p:ph type="subTitle" idx="1"/>
          </p:nvPr>
        </p:nvSpPr>
        <p:spPr>
          <a:xfrm>
            <a:off x="2057400" y="1690688"/>
            <a:ext cx="22860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93" name="Google Shape;93;p14"/>
          <p:cNvSpPr txBox="1">
            <a:spLocks noGrp="1"/>
          </p:cNvSpPr>
          <p:nvPr>
            <p:ph type="subTitle" idx="2"/>
          </p:nvPr>
        </p:nvSpPr>
        <p:spPr>
          <a:xfrm>
            <a:off x="2057400" y="2015723"/>
            <a:ext cx="2371500" cy="3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" name="Google Shape;94;p14"/>
          <p:cNvSpPr txBox="1">
            <a:spLocks noGrp="1"/>
          </p:cNvSpPr>
          <p:nvPr>
            <p:ph type="subTitle" idx="3"/>
          </p:nvPr>
        </p:nvSpPr>
        <p:spPr>
          <a:xfrm>
            <a:off x="5962650" y="1690688"/>
            <a:ext cx="22860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95" name="Google Shape;95;p14"/>
          <p:cNvSpPr txBox="1">
            <a:spLocks noGrp="1"/>
          </p:cNvSpPr>
          <p:nvPr>
            <p:ph type="subTitle" idx="4"/>
          </p:nvPr>
        </p:nvSpPr>
        <p:spPr>
          <a:xfrm>
            <a:off x="5962650" y="2015723"/>
            <a:ext cx="2371500" cy="3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5"/>
          </p:nvPr>
        </p:nvSpPr>
        <p:spPr>
          <a:xfrm>
            <a:off x="2057400" y="3555206"/>
            <a:ext cx="22860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6"/>
          </p:nvPr>
        </p:nvSpPr>
        <p:spPr>
          <a:xfrm>
            <a:off x="2057400" y="3875907"/>
            <a:ext cx="23715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8" name="Google Shape;98;p14"/>
          <p:cNvSpPr txBox="1">
            <a:spLocks noGrp="1"/>
          </p:cNvSpPr>
          <p:nvPr>
            <p:ph type="subTitle" idx="7"/>
          </p:nvPr>
        </p:nvSpPr>
        <p:spPr>
          <a:xfrm>
            <a:off x="5962650" y="3555206"/>
            <a:ext cx="22860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99" name="Google Shape;99;p14"/>
          <p:cNvSpPr txBox="1">
            <a:spLocks noGrp="1"/>
          </p:cNvSpPr>
          <p:nvPr>
            <p:ph type="subTitle" idx="8"/>
          </p:nvPr>
        </p:nvSpPr>
        <p:spPr>
          <a:xfrm>
            <a:off x="5962650" y="3875907"/>
            <a:ext cx="23715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00" name="Google Shape;100;p14"/>
          <p:cNvSpPr txBox="1">
            <a:spLocks noGrp="1"/>
          </p:cNvSpPr>
          <p:nvPr>
            <p:ph type="title" idx="9" hasCustomPrompt="1"/>
          </p:nvPr>
        </p:nvSpPr>
        <p:spPr>
          <a:xfrm>
            <a:off x="2057400" y="1316831"/>
            <a:ext cx="5448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101" name="Google Shape;101;p14"/>
          <p:cNvSpPr txBox="1">
            <a:spLocks noGrp="1"/>
          </p:cNvSpPr>
          <p:nvPr>
            <p:ph type="title" idx="13" hasCustomPrompt="1"/>
          </p:nvPr>
        </p:nvSpPr>
        <p:spPr>
          <a:xfrm>
            <a:off x="5962650" y="1316831"/>
            <a:ext cx="5448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14"/>
          <p:cNvSpPr txBox="1">
            <a:spLocks noGrp="1"/>
          </p:cNvSpPr>
          <p:nvPr>
            <p:ph type="title" idx="14" hasCustomPrompt="1"/>
          </p:nvPr>
        </p:nvSpPr>
        <p:spPr>
          <a:xfrm>
            <a:off x="2057400" y="3183731"/>
            <a:ext cx="548700" cy="24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103" name="Google Shape;103;p14"/>
          <p:cNvSpPr txBox="1">
            <a:spLocks noGrp="1"/>
          </p:cNvSpPr>
          <p:nvPr>
            <p:ph type="title" idx="15" hasCustomPrompt="1"/>
          </p:nvPr>
        </p:nvSpPr>
        <p:spPr>
          <a:xfrm>
            <a:off x="5962650" y="3183731"/>
            <a:ext cx="548700" cy="24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660403187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right">
  <p:cSld name="Title and text right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" name="Google Shape;105;p15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06" name="Google Shape;106;p15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5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" name="Google Shape;108;p15"/>
          <p:cNvSpPr txBox="1">
            <a:spLocks noGrp="1"/>
          </p:cNvSpPr>
          <p:nvPr>
            <p:ph type="subTitle" idx="1"/>
          </p:nvPr>
        </p:nvSpPr>
        <p:spPr>
          <a:xfrm>
            <a:off x="4267675" y="1957475"/>
            <a:ext cx="4163100" cy="20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5"/>
          <p:cNvSpPr txBox="1">
            <a:spLocks noGrp="1"/>
          </p:cNvSpPr>
          <p:nvPr>
            <p:ph type="title"/>
          </p:nvPr>
        </p:nvSpPr>
        <p:spPr>
          <a:xfrm>
            <a:off x="4267675" y="1276200"/>
            <a:ext cx="41631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15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27473765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16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13" name="Google Shape;113;p16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6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" name="Google Shape;115;p16"/>
          <p:cNvSpPr txBox="1">
            <a:spLocks noGrp="1"/>
          </p:cNvSpPr>
          <p:nvPr>
            <p:ph type="subTitle" idx="1"/>
          </p:nvPr>
        </p:nvSpPr>
        <p:spPr>
          <a:xfrm>
            <a:off x="851923" y="2364168"/>
            <a:ext cx="2286000" cy="36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116" name="Google Shape;116;p16"/>
          <p:cNvSpPr txBox="1">
            <a:spLocks noGrp="1"/>
          </p:cNvSpPr>
          <p:nvPr>
            <p:ph type="subTitle" idx="2"/>
          </p:nvPr>
        </p:nvSpPr>
        <p:spPr>
          <a:xfrm>
            <a:off x="1315423" y="2007529"/>
            <a:ext cx="1359000" cy="2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17" name="Google Shape;117;p16"/>
          <p:cNvSpPr txBox="1">
            <a:spLocks noGrp="1"/>
          </p:cNvSpPr>
          <p:nvPr>
            <p:ph type="subTitle" idx="3"/>
          </p:nvPr>
        </p:nvSpPr>
        <p:spPr>
          <a:xfrm>
            <a:off x="3885750" y="2007529"/>
            <a:ext cx="1372500" cy="2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18" name="Google Shape;118;p16"/>
          <p:cNvSpPr txBox="1">
            <a:spLocks noGrp="1"/>
          </p:cNvSpPr>
          <p:nvPr>
            <p:ph type="subTitle" idx="4"/>
          </p:nvPr>
        </p:nvSpPr>
        <p:spPr>
          <a:xfrm>
            <a:off x="3429000" y="2364168"/>
            <a:ext cx="2286000" cy="36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16"/>
          <p:cNvSpPr txBox="1">
            <a:spLocks noGrp="1"/>
          </p:cNvSpPr>
          <p:nvPr>
            <p:ph type="subTitle" idx="5"/>
          </p:nvPr>
        </p:nvSpPr>
        <p:spPr>
          <a:xfrm>
            <a:off x="6463111" y="2007529"/>
            <a:ext cx="1372500" cy="2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20" name="Google Shape;120;p16"/>
          <p:cNvSpPr txBox="1">
            <a:spLocks noGrp="1"/>
          </p:cNvSpPr>
          <p:nvPr>
            <p:ph type="subTitle" idx="6"/>
          </p:nvPr>
        </p:nvSpPr>
        <p:spPr>
          <a:xfrm>
            <a:off x="6006361" y="2364168"/>
            <a:ext cx="2286000" cy="36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6"/>
          <p:cNvSpPr txBox="1">
            <a:spLocks noGrp="1"/>
          </p:cNvSpPr>
          <p:nvPr>
            <p:ph type="subTitle" idx="7"/>
          </p:nvPr>
        </p:nvSpPr>
        <p:spPr>
          <a:xfrm>
            <a:off x="851923" y="4237541"/>
            <a:ext cx="2286000" cy="36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2" name="Google Shape;122;p16"/>
          <p:cNvSpPr txBox="1">
            <a:spLocks noGrp="1"/>
          </p:cNvSpPr>
          <p:nvPr>
            <p:ph type="subTitle" idx="8"/>
          </p:nvPr>
        </p:nvSpPr>
        <p:spPr>
          <a:xfrm>
            <a:off x="1315273" y="3885669"/>
            <a:ext cx="13593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23" name="Google Shape;123;p16"/>
          <p:cNvSpPr txBox="1">
            <a:spLocks noGrp="1"/>
          </p:cNvSpPr>
          <p:nvPr>
            <p:ph type="subTitle" idx="9"/>
          </p:nvPr>
        </p:nvSpPr>
        <p:spPr>
          <a:xfrm>
            <a:off x="3885600" y="3885669"/>
            <a:ext cx="13728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24" name="Google Shape;124;p16"/>
          <p:cNvSpPr txBox="1">
            <a:spLocks noGrp="1"/>
          </p:cNvSpPr>
          <p:nvPr>
            <p:ph type="subTitle" idx="13"/>
          </p:nvPr>
        </p:nvSpPr>
        <p:spPr>
          <a:xfrm>
            <a:off x="3429000" y="4237541"/>
            <a:ext cx="2286000" cy="36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5" name="Google Shape;125;p16"/>
          <p:cNvSpPr txBox="1">
            <a:spLocks noGrp="1"/>
          </p:cNvSpPr>
          <p:nvPr>
            <p:ph type="subTitle" idx="14"/>
          </p:nvPr>
        </p:nvSpPr>
        <p:spPr>
          <a:xfrm>
            <a:off x="6462961" y="3885669"/>
            <a:ext cx="13728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26" name="Google Shape;126;p16"/>
          <p:cNvSpPr txBox="1">
            <a:spLocks noGrp="1"/>
          </p:cNvSpPr>
          <p:nvPr>
            <p:ph type="subTitle" idx="15"/>
          </p:nvPr>
        </p:nvSpPr>
        <p:spPr>
          <a:xfrm>
            <a:off x="6006361" y="4237541"/>
            <a:ext cx="2286000" cy="36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7" name="Google Shape;127;p16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1518747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oogle Shape;129;p17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30" name="Google Shape;130;p17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" name="Google Shape;132;p17"/>
          <p:cNvSpPr txBox="1">
            <a:spLocks noGrp="1"/>
          </p:cNvSpPr>
          <p:nvPr>
            <p:ph type="subTitle" idx="1"/>
          </p:nvPr>
        </p:nvSpPr>
        <p:spPr>
          <a:xfrm>
            <a:off x="987725" y="2948550"/>
            <a:ext cx="2023500" cy="41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33" name="Google Shape;133;p17"/>
          <p:cNvSpPr txBox="1">
            <a:spLocks noGrp="1"/>
          </p:cNvSpPr>
          <p:nvPr>
            <p:ph type="subTitle" idx="2"/>
          </p:nvPr>
        </p:nvSpPr>
        <p:spPr>
          <a:xfrm>
            <a:off x="1010825" y="3393844"/>
            <a:ext cx="1977300" cy="63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4" name="Google Shape;134;p17"/>
          <p:cNvSpPr txBox="1">
            <a:spLocks noGrp="1"/>
          </p:cNvSpPr>
          <p:nvPr>
            <p:ph type="subTitle" idx="3"/>
          </p:nvPr>
        </p:nvSpPr>
        <p:spPr>
          <a:xfrm>
            <a:off x="3492888" y="2948550"/>
            <a:ext cx="2158200" cy="41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35" name="Google Shape;135;p17"/>
          <p:cNvSpPr txBox="1">
            <a:spLocks noGrp="1"/>
          </p:cNvSpPr>
          <p:nvPr>
            <p:ph type="subTitle" idx="4"/>
          </p:nvPr>
        </p:nvSpPr>
        <p:spPr>
          <a:xfrm>
            <a:off x="3511641" y="3393844"/>
            <a:ext cx="2120700" cy="63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6" name="Google Shape;136;p17"/>
          <p:cNvSpPr txBox="1">
            <a:spLocks noGrp="1"/>
          </p:cNvSpPr>
          <p:nvPr>
            <p:ph type="subTitle" idx="5"/>
          </p:nvPr>
        </p:nvSpPr>
        <p:spPr>
          <a:xfrm>
            <a:off x="6132752" y="2948550"/>
            <a:ext cx="2023500" cy="41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37" name="Google Shape;137;p17"/>
          <p:cNvSpPr txBox="1">
            <a:spLocks noGrp="1"/>
          </p:cNvSpPr>
          <p:nvPr>
            <p:ph type="subTitle" idx="6"/>
          </p:nvPr>
        </p:nvSpPr>
        <p:spPr>
          <a:xfrm>
            <a:off x="6155856" y="3393844"/>
            <a:ext cx="1977300" cy="63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17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066361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left">
  <p:cSld name="Title and text left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oogle Shape;141;p18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42" name="Google Shape;142;p18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8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" name="Google Shape;144;p18"/>
          <p:cNvSpPr txBox="1">
            <a:spLocks noGrp="1"/>
          </p:cNvSpPr>
          <p:nvPr>
            <p:ph type="subTitle" idx="1"/>
          </p:nvPr>
        </p:nvSpPr>
        <p:spPr>
          <a:xfrm>
            <a:off x="987000" y="2347407"/>
            <a:ext cx="3346800" cy="10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title"/>
          </p:nvPr>
        </p:nvSpPr>
        <p:spPr>
          <a:xfrm>
            <a:off x="987000" y="1819650"/>
            <a:ext cx="33468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18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2626487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left 2">
  <p:cSld name="Title and text left 2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oogle Shape;148;p19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49" name="Google Shape;149;p19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9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714661" y="2652706"/>
            <a:ext cx="3619200" cy="66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title"/>
          </p:nvPr>
        </p:nvSpPr>
        <p:spPr>
          <a:xfrm>
            <a:off x="713225" y="1837300"/>
            <a:ext cx="36207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1104317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" name="Google Shape;155;p20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56" name="Google Shape;156;p20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0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20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20"/>
          <p:cNvSpPr txBox="1">
            <a:spLocks noGrp="1"/>
          </p:cNvSpPr>
          <p:nvPr>
            <p:ph type="subTitle" idx="1"/>
          </p:nvPr>
        </p:nvSpPr>
        <p:spPr>
          <a:xfrm>
            <a:off x="723875" y="2664987"/>
            <a:ext cx="17556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20"/>
          <p:cNvSpPr txBox="1">
            <a:spLocks noGrp="1"/>
          </p:cNvSpPr>
          <p:nvPr>
            <p:ph type="subTitle" idx="2"/>
          </p:nvPr>
        </p:nvSpPr>
        <p:spPr>
          <a:xfrm>
            <a:off x="2704585" y="2665250"/>
            <a:ext cx="17556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20"/>
          <p:cNvSpPr txBox="1">
            <a:spLocks noGrp="1"/>
          </p:cNvSpPr>
          <p:nvPr>
            <p:ph type="subTitle" idx="3"/>
          </p:nvPr>
        </p:nvSpPr>
        <p:spPr>
          <a:xfrm>
            <a:off x="4685295" y="2669755"/>
            <a:ext cx="17556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20"/>
          <p:cNvSpPr txBox="1">
            <a:spLocks noGrp="1"/>
          </p:cNvSpPr>
          <p:nvPr>
            <p:ph type="subTitle" idx="4"/>
          </p:nvPr>
        </p:nvSpPr>
        <p:spPr>
          <a:xfrm>
            <a:off x="6666004" y="2669755"/>
            <a:ext cx="17556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20"/>
          <p:cNvSpPr txBox="1">
            <a:spLocks noGrp="1"/>
          </p:cNvSpPr>
          <p:nvPr>
            <p:ph type="subTitle" idx="5"/>
          </p:nvPr>
        </p:nvSpPr>
        <p:spPr>
          <a:xfrm>
            <a:off x="708725" y="3025124"/>
            <a:ext cx="1785900" cy="74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6"/>
          </p:nvPr>
        </p:nvSpPr>
        <p:spPr>
          <a:xfrm>
            <a:off x="2689435" y="3025124"/>
            <a:ext cx="1785900" cy="74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20"/>
          <p:cNvSpPr txBox="1">
            <a:spLocks noGrp="1"/>
          </p:cNvSpPr>
          <p:nvPr>
            <p:ph type="subTitle" idx="7"/>
          </p:nvPr>
        </p:nvSpPr>
        <p:spPr>
          <a:xfrm>
            <a:off x="4670145" y="3025124"/>
            <a:ext cx="1785900" cy="74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20"/>
          <p:cNvSpPr txBox="1">
            <a:spLocks noGrp="1"/>
          </p:cNvSpPr>
          <p:nvPr>
            <p:ph type="subTitle" idx="8"/>
          </p:nvPr>
        </p:nvSpPr>
        <p:spPr>
          <a:xfrm>
            <a:off x="6650854" y="3025124"/>
            <a:ext cx="1785900" cy="74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7215445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" name="Google Shape;168;p21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69" name="Google Shape;169;p21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1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" name="Google Shape;171;p21"/>
          <p:cNvSpPr txBox="1"/>
          <p:nvPr/>
        </p:nvSpPr>
        <p:spPr>
          <a:xfrm>
            <a:off x="1780200" y="3662050"/>
            <a:ext cx="55836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CREDITS: This presentation template was created by </a:t>
            </a:r>
            <a:r>
              <a:rPr lang="en" sz="1300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, including icons by </a:t>
            </a:r>
            <a:r>
              <a:rPr lang="en" sz="1300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, infographics &amp; images by </a:t>
            </a:r>
            <a:r>
              <a:rPr lang="en" sz="1300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1"/>
          </p:nvPr>
        </p:nvSpPr>
        <p:spPr>
          <a:xfrm>
            <a:off x="2794650" y="2071306"/>
            <a:ext cx="3554700" cy="5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title"/>
          </p:nvPr>
        </p:nvSpPr>
        <p:spPr>
          <a:xfrm>
            <a:off x="1695450" y="1200600"/>
            <a:ext cx="57531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21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21"/>
          <p:cNvSpPr txBox="1">
            <a:spLocks noGrp="1"/>
          </p:cNvSpPr>
          <p:nvPr>
            <p:ph type="subTitle" idx="2"/>
          </p:nvPr>
        </p:nvSpPr>
        <p:spPr>
          <a:xfrm>
            <a:off x="2794650" y="4364450"/>
            <a:ext cx="3554700" cy="16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6867555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22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79" name="Google Shape;179;p22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2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1751620" y="2018525"/>
            <a:ext cx="1783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title" idx="2" hasCustomPrompt="1"/>
          </p:nvPr>
        </p:nvSpPr>
        <p:spPr>
          <a:xfrm>
            <a:off x="1513875" y="1599875"/>
            <a:ext cx="22587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1"/>
          </p:nvPr>
        </p:nvSpPr>
        <p:spPr>
          <a:xfrm>
            <a:off x="5615363" y="2018525"/>
            <a:ext cx="1784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title" idx="3" hasCustomPrompt="1"/>
          </p:nvPr>
        </p:nvSpPr>
        <p:spPr>
          <a:xfrm>
            <a:off x="5378363" y="1599875"/>
            <a:ext cx="22587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3410400" y="3513950"/>
            <a:ext cx="2323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title" idx="5" hasCustomPrompt="1"/>
          </p:nvPr>
        </p:nvSpPr>
        <p:spPr>
          <a:xfrm>
            <a:off x="3474696" y="3095300"/>
            <a:ext cx="22587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187" name="Google Shape;187;p22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22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162653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3"/>
          <p:cNvSpPr txBox="1">
            <a:spLocks noGrp="1"/>
          </p:cNvSpPr>
          <p:nvPr>
            <p:ph type="subTitle" idx="1"/>
          </p:nvPr>
        </p:nvSpPr>
        <p:spPr>
          <a:xfrm>
            <a:off x="2095500" y="1980425"/>
            <a:ext cx="4953000" cy="8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23"/>
          <p:cNvSpPr txBox="1">
            <a:spLocks noGrp="1"/>
          </p:cNvSpPr>
          <p:nvPr>
            <p:ph type="title"/>
          </p:nvPr>
        </p:nvSpPr>
        <p:spPr>
          <a:xfrm>
            <a:off x="3581400" y="2952750"/>
            <a:ext cx="19812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92" name="Google Shape;192;p23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193" name="Google Shape;193;p23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" name="Google Shape;195;p23"/>
          <p:cNvGrpSpPr/>
          <p:nvPr/>
        </p:nvGrpSpPr>
        <p:grpSpPr>
          <a:xfrm flipH="1">
            <a:off x="-8675" y="4283850"/>
            <a:ext cx="5723675" cy="1888350"/>
            <a:chOff x="2315700" y="3585450"/>
            <a:chExt cx="5723675" cy="1888350"/>
          </a:xfrm>
        </p:grpSpPr>
        <p:sp>
          <p:nvSpPr>
            <p:cNvPr id="196" name="Google Shape;196;p23"/>
            <p:cNvSpPr/>
            <p:nvPr/>
          </p:nvSpPr>
          <p:spPr>
            <a:xfrm>
              <a:off x="2315700" y="3585450"/>
              <a:ext cx="5723675" cy="1888350"/>
            </a:xfrm>
            <a:custGeom>
              <a:avLst/>
              <a:gdLst/>
              <a:ahLst/>
              <a:cxnLst/>
              <a:rect l="l" t="t" r="r" b="b"/>
              <a:pathLst>
                <a:path w="228947" h="75534" extrusionOk="0">
                  <a:moveTo>
                    <a:pt x="228946" y="1"/>
                  </a:moveTo>
                  <a:cubicBezTo>
                    <a:pt x="228946" y="1"/>
                    <a:pt x="201187" y="13171"/>
                    <a:pt x="162466" y="13171"/>
                  </a:cubicBezTo>
                  <a:cubicBezTo>
                    <a:pt x="147716" y="13171"/>
                    <a:pt x="131375" y="11260"/>
                    <a:pt x="114373" y="5982"/>
                  </a:cubicBezTo>
                  <a:cubicBezTo>
                    <a:pt x="100410" y="1711"/>
                    <a:pt x="88185" y="61"/>
                    <a:pt x="77629" y="61"/>
                  </a:cubicBezTo>
                  <a:cubicBezTo>
                    <a:pt x="41886" y="61"/>
                    <a:pt x="25271" y="18976"/>
                    <a:pt x="25116" y="19120"/>
                  </a:cubicBezTo>
                  <a:cubicBezTo>
                    <a:pt x="20680" y="24730"/>
                    <a:pt x="19320" y="29552"/>
                    <a:pt x="23385" y="33231"/>
                  </a:cubicBezTo>
                  <a:cubicBezTo>
                    <a:pt x="38068" y="45982"/>
                    <a:pt x="41545" y="59305"/>
                    <a:pt x="0" y="75533"/>
                  </a:cubicBezTo>
                  <a:lnTo>
                    <a:pt x="228946" y="75533"/>
                  </a:lnTo>
                  <a:lnTo>
                    <a:pt x="2289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798675" y="3590100"/>
              <a:ext cx="3646825" cy="1835025"/>
            </a:xfrm>
            <a:custGeom>
              <a:avLst/>
              <a:gdLst/>
              <a:ahLst/>
              <a:cxnLst/>
              <a:rect l="l" t="t" r="r" b="b"/>
              <a:pathLst>
                <a:path w="145873" h="73401" extrusionOk="0">
                  <a:moveTo>
                    <a:pt x="52365" y="0"/>
                  </a:moveTo>
                  <a:lnTo>
                    <a:pt x="52365" y="0"/>
                  </a:lnTo>
                  <a:cubicBezTo>
                    <a:pt x="20681" y="1932"/>
                    <a:pt x="5998" y="18748"/>
                    <a:pt x="5797" y="18934"/>
                  </a:cubicBezTo>
                  <a:cubicBezTo>
                    <a:pt x="1361" y="24544"/>
                    <a:pt x="1" y="29366"/>
                    <a:pt x="4066" y="33045"/>
                  </a:cubicBezTo>
                  <a:cubicBezTo>
                    <a:pt x="13138" y="40958"/>
                    <a:pt x="17976" y="49072"/>
                    <a:pt x="10248" y="58160"/>
                  </a:cubicBezTo>
                  <a:cubicBezTo>
                    <a:pt x="11021" y="58732"/>
                    <a:pt x="11979" y="59320"/>
                    <a:pt x="12752" y="59892"/>
                  </a:cubicBezTo>
                  <a:cubicBezTo>
                    <a:pt x="29753" y="71870"/>
                    <a:pt x="44822" y="72256"/>
                    <a:pt x="60479" y="73029"/>
                  </a:cubicBezTo>
                  <a:cubicBezTo>
                    <a:pt x="64733" y="73294"/>
                    <a:pt x="70001" y="73401"/>
                    <a:pt x="75588" y="73401"/>
                  </a:cubicBezTo>
                  <a:cubicBezTo>
                    <a:pt x="90549" y="73401"/>
                    <a:pt x="107798" y="72633"/>
                    <a:pt x="113987" y="72071"/>
                  </a:cubicBezTo>
                  <a:cubicBezTo>
                    <a:pt x="122488" y="71298"/>
                    <a:pt x="145872" y="48686"/>
                    <a:pt x="145872" y="48686"/>
                  </a:cubicBezTo>
                  <a:lnTo>
                    <a:pt x="145872" y="48686"/>
                  </a:lnTo>
                  <a:cubicBezTo>
                    <a:pt x="145872" y="48686"/>
                    <a:pt x="130675" y="50649"/>
                    <a:pt x="111651" y="50649"/>
                  </a:cubicBezTo>
                  <a:cubicBezTo>
                    <a:pt x="86822" y="50649"/>
                    <a:pt x="55474" y="47305"/>
                    <a:pt x="42891" y="31886"/>
                  </a:cubicBezTo>
                  <a:cubicBezTo>
                    <a:pt x="20681" y="4838"/>
                    <a:pt x="52364" y="0"/>
                    <a:pt x="523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" name="Google Shape;198;p23"/>
          <p:cNvSpPr/>
          <p:nvPr/>
        </p:nvSpPr>
        <p:spPr>
          <a:xfrm>
            <a:off x="218538" y="3132800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78409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p8"/>
          <p:cNvSpPr txBox="1">
            <a:spLocks noGrp="1"/>
          </p:cNvSpPr>
          <p:nvPr>
            <p:ph type="title"/>
          </p:nvPr>
        </p:nvSpPr>
        <p:spPr>
          <a:xfrm>
            <a:off x="2192850" y="1341400"/>
            <a:ext cx="4758300" cy="25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28" name="Google Shape;428;p8"/>
          <p:cNvSpPr/>
          <p:nvPr/>
        </p:nvSpPr>
        <p:spPr>
          <a:xfrm rot="8100000">
            <a:off x="-1013411" y="-296969"/>
            <a:ext cx="3182275" cy="1477130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29" name="Google Shape;429;p8"/>
          <p:cNvGrpSpPr/>
          <p:nvPr/>
        </p:nvGrpSpPr>
        <p:grpSpPr>
          <a:xfrm>
            <a:off x="-8" y="-123180"/>
            <a:ext cx="911061" cy="1119281"/>
            <a:chOff x="556167" y="-402644"/>
            <a:chExt cx="911061" cy="1119281"/>
          </a:xfrm>
        </p:grpSpPr>
        <p:sp>
          <p:nvSpPr>
            <p:cNvPr id="430" name="Google Shape;430;p8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1" name="Google Shape;431;p8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2" name="Google Shape;432;p8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3" name="Google Shape;433;p8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4" name="Google Shape;434;p8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5" name="Google Shape;435;p8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6" name="Google Shape;436;p8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7" name="Google Shape;437;p8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8" name="Google Shape;438;p8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39" name="Google Shape;439;p8"/>
          <p:cNvGrpSpPr/>
          <p:nvPr/>
        </p:nvGrpSpPr>
        <p:grpSpPr>
          <a:xfrm rot="-5912067">
            <a:off x="8424852" y="-207248"/>
            <a:ext cx="853721" cy="1055121"/>
            <a:chOff x="8141966" y="4340861"/>
            <a:chExt cx="853744" cy="1055150"/>
          </a:xfrm>
        </p:grpSpPr>
        <p:sp>
          <p:nvSpPr>
            <p:cNvPr id="440" name="Google Shape;440;p8"/>
            <p:cNvSpPr/>
            <p:nvPr/>
          </p:nvSpPr>
          <p:spPr>
            <a:xfrm rot="4607292">
              <a:off x="8092628" y="4465078"/>
              <a:ext cx="367712" cy="190025"/>
            </a:xfrm>
            <a:custGeom>
              <a:avLst/>
              <a:gdLst/>
              <a:ahLst/>
              <a:cxnLst/>
              <a:rect l="l" t="t" r="r" b="b"/>
              <a:pathLst>
                <a:path w="3187" h="1647" extrusionOk="0">
                  <a:moveTo>
                    <a:pt x="3187" y="0"/>
                  </a:moveTo>
                  <a:lnTo>
                    <a:pt x="3187" y="0"/>
                  </a:lnTo>
                  <a:cubicBezTo>
                    <a:pt x="3030" y="35"/>
                    <a:pt x="2868" y="45"/>
                    <a:pt x="2706" y="45"/>
                  </a:cubicBezTo>
                  <a:cubicBezTo>
                    <a:pt x="2516" y="45"/>
                    <a:pt x="2325" y="32"/>
                    <a:pt x="2136" y="32"/>
                  </a:cubicBezTo>
                  <a:cubicBezTo>
                    <a:pt x="2026" y="32"/>
                    <a:pt x="1917" y="36"/>
                    <a:pt x="1809" y="50"/>
                  </a:cubicBezTo>
                  <a:cubicBezTo>
                    <a:pt x="1619" y="75"/>
                    <a:pt x="1436" y="133"/>
                    <a:pt x="1270" y="216"/>
                  </a:cubicBezTo>
                  <a:cubicBezTo>
                    <a:pt x="681" y="490"/>
                    <a:pt x="316" y="1004"/>
                    <a:pt x="1" y="1560"/>
                  </a:cubicBezTo>
                  <a:cubicBezTo>
                    <a:pt x="317" y="1605"/>
                    <a:pt x="636" y="1646"/>
                    <a:pt x="952" y="1646"/>
                  </a:cubicBezTo>
                  <a:cubicBezTo>
                    <a:pt x="1165" y="1646"/>
                    <a:pt x="1377" y="1627"/>
                    <a:pt x="1585" y="1577"/>
                  </a:cubicBezTo>
                  <a:cubicBezTo>
                    <a:pt x="2365" y="1378"/>
                    <a:pt x="2979" y="780"/>
                    <a:pt x="3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1" name="Google Shape;441;p8"/>
            <p:cNvSpPr/>
            <p:nvPr/>
          </p:nvSpPr>
          <p:spPr>
            <a:xfrm rot="4607292">
              <a:off x="8289817" y="4476428"/>
              <a:ext cx="408787" cy="164411"/>
            </a:xfrm>
            <a:custGeom>
              <a:avLst/>
              <a:gdLst/>
              <a:ahLst/>
              <a:cxnLst/>
              <a:rect l="l" t="t" r="r" b="b"/>
              <a:pathLst>
                <a:path w="3543" h="1425" extrusionOk="0">
                  <a:moveTo>
                    <a:pt x="1653" y="1"/>
                  </a:moveTo>
                  <a:cubicBezTo>
                    <a:pt x="1050" y="1"/>
                    <a:pt x="518" y="263"/>
                    <a:pt x="0" y="584"/>
                  </a:cubicBezTo>
                  <a:cubicBezTo>
                    <a:pt x="432" y="900"/>
                    <a:pt x="871" y="1223"/>
                    <a:pt x="1394" y="1356"/>
                  </a:cubicBezTo>
                  <a:cubicBezTo>
                    <a:pt x="1574" y="1402"/>
                    <a:pt x="1756" y="1425"/>
                    <a:pt x="1937" y="1425"/>
                  </a:cubicBezTo>
                  <a:cubicBezTo>
                    <a:pt x="2533" y="1425"/>
                    <a:pt x="3116" y="1179"/>
                    <a:pt x="3543" y="734"/>
                  </a:cubicBezTo>
                  <a:cubicBezTo>
                    <a:pt x="3103" y="609"/>
                    <a:pt x="2730" y="286"/>
                    <a:pt x="2307" y="120"/>
                  </a:cubicBezTo>
                  <a:cubicBezTo>
                    <a:pt x="2133" y="53"/>
                    <a:pt x="1942" y="20"/>
                    <a:pt x="1759" y="4"/>
                  </a:cubicBezTo>
                  <a:cubicBezTo>
                    <a:pt x="1723" y="2"/>
                    <a:pt x="1688" y="1"/>
                    <a:pt x="1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2" name="Google Shape;442;p8"/>
            <p:cNvSpPr/>
            <p:nvPr/>
          </p:nvSpPr>
          <p:spPr>
            <a:xfrm rot="4607292">
              <a:off x="8485938" y="4621891"/>
              <a:ext cx="407864" cy="164181"/>
            </a:xfrm>
            <a:custGeom>
              <a:avLst/>
              <a:gdLst/>
              <a:ahLst/>
              <a:cxnLst/>
              <a:rect l="l" t="t" r="r" b="b"/>
              <a:pathLst>
                <a:path w="3535" h="1423" extrusionOk="0">
                  <a:moveTo>
                    <a:pt x="1622" y="1"/>
                  </a:moveTo>
                  <a:cubicBezTo>
                    <a:pt x="1035" y="1"/>
                    <a:pt x="503" y="261"/>
                    <a:pt x="0" y="586"/>
                  </a:cubicBezTo>
                  <a:cubicBezTo>
                    <a:pt x="432" y="893"/>
                    <a:pt x="871" y="1216"/>
                    <a:pt x="1386" y="1357"/>
                  </a:cubicBezTo>
                  <a:cubicBezTo>
                    <a:pt x="1565" y="1401"/>
                    <a:pt x="1747" y="1423"/>
                    <a:pt x="1927" y="1423"/>
                  </a:cubicBezTo>
                  <a:cubicBezTo>
                    <a:pt x="2529" y="1423"/>
                    <a:pt x="3113" y="1182"/>
                    <a:pt x="3535" y="735"/>
                  </a:cubicBezTo>
                  <a:cubicBezTo>
                    <a:pt x="3103" y="602"/>
                    <a:pt x="2730" y="279"/>
                    <a:pt x="2307" y="121"/>
                  </a:cubicBezTo>
                  <a:cubicBezTo>
                    <a:pt x="2124" y="55"/>
                    <a:pt x="1942" y="13"/>
                    <a:pt x="1751" y="5"/>
                  </a:cubicBezTo>
                  <a:cubicBezTo>
                    <a:pt x="1708" y="2"/>
                    <a:pt x="1665" y="1"/>
                    <a:pt x="16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3" name="Google Shape;443;p8"/>
            <p:cNvSpPr/>
            <p:nvPr/>
          </p:nvSpPr>
          <p:spPr>
            <a:xfrm rot="4607292">
              <a:off x="8460226" y="4829164"/>
              <a:ext cx="172491" cy="406933"/>
            </a:xfrm>
            <a:custGeom>
              <a:avLst/>
              <a:gdLst/>
              <a:ahLst/>
              <a:cxnLst/>
              <a:rect l="l" t="t" r="r" b="b"/>
              <a:pathLst>
                <a:path w="1495" h="3527" extrusionOk="0">
                  <a:moveTo>
                    <a:pt x="1005" y="1"/>
                  </a:moveTo>
                  <a:cubicBezTo>
                    <a:pt x="357" y="465"/>
                    <a:pt x="1" y="1245"/>
                    <a:pt x="92" y="2042"/>
                  </a:cubicBezTo>
                  <a:cubicBezTo>
                    <a:pt x="150" y="2573"/>
                    <a:pt x="407" y="3062"/>
                    <a:pt x="656" y="3527"/>
                  </a:cubicBezTo>
                  <a:cubicBezTo>
                    <a:pt x="1071" y="3037"/>
                    <a:pt x="1428" y="2515"/>
                    <a:pt x="1478" y="1868"/>
                  </a:cubicBezTo>
                  <a:cubicBezTo>
                    <a:pt x="1494" y="1685"/>
                    <a:pt x="1486" y="1494"/>
                    <a:pt x="1444" y="1312"/>
                  </a:cubicBezTo>
                  <a:cubicBezTo>
                    <a:pt x="1336" y="864"/>
                    <a:pt x="1071" y="449"/>
                    <a:pt x="1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" name="Google Shape;444;p8"/>
            <p:cNvSpPr/>
            <p:nvPr/>
          </p:nvSpPr>
          <p:spPr>
            <a:xfrm rot="4607292">
              <a:off x="8287455" y="4662779"/>
              <a:ext cx="166722" cy="399318"/>
            </a:xfrm>
            <a:custGeom>
              <a:avLst/>
              <a:gdLst/>
              <a:ahLst/>
              <a:cxnLst/>
              <a:rect l="l" t="t" r="r" b="b"/>
              <a:pathLst>
                <a:path w="1445" h="3461" extrusionOk="0">
                  <a:moveTo>
                    <a:pt x="1146" y="1"/>
                  </a:moveTo>
                  <a:cubicBezTo>
                    <a:pt x="449" y="383"/>
                    <a:pt x="9" y="1121"/>
                    <a:pt x="1" y="1917"/>
                  </a:cubicBezTo>
                  <a:cubicBezTo>
                    <a:pt x="1" y="2457"/>
                    <a:pt x="200" y="2963"/>
                    <a:pt x="391" y="3461"/>
                  </a:cubicBezTo>
                  <a:cubicBezTo>
                    <a:pt x="864" y="3021"/>
                    <a:pt x="1270" y="2548"/>
                    <a:pt x="1403" y="1909"/>
                  </a:cubicBezTo>
                  <a:cubicBezTo>
                    <a:pt x="1436" y="1727"/>
                    <a:pt x="1444" y="1536"/>
                    <a:pt x="1428" y="1345"/>
                  </a:cubicBezTo>
                  <a:cubicBezTo>
                    <a:pt x="1378" y="897"/>
                    <a:pt x="1162" y="449"/>
                    <a:pt x="1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" name="Google Shape;445;p8"/>
            <p:cNvSpPr/>
            <p:nvPr/>
          </p:nvSpPr>
          <p:spPr>
            <a:xfrm rot="4607292">
              <a:off x="8483482" y="4759241"/>
              <a:ext cx="94841" cy="238483"/>
            </a:xfrm>
            <a:custGeom>
              <a:avLst/>
              <a:gdLst/>
              <a:ahLst/>
              <a:cxnLst/>
              <a:rect l="l" t="t" r="r" b="b"/>
              <a:pathLst>
                <a:path w="822" h="2067" fill="none" extrusionOk="0">
                  <a:moveTo>
                    <a:pt x="821" y="1"/>
                  </a:moveTo>
                  <a:cubicBezTo>
                    <a:pt x="539" y="258"/>
                    <a:pt x="332" y="581"/>
                    <a:pt x="216" y="946"/>
                  </a:cubicBezTo>
                  <a:cubicBezTo>
                    <a:pt x="108" y="1312"/>
                    <a:pt x="42" y="1685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6" name="Google Shape;446;p8"/>
            <p:cNvSpPr/>
            <p:nvPr/>
          </p:nvSpPr>
          <p:spPr>
            <a:xfrm rot="4607292">
              <a:off x="8354939" y="4661420"/>
              <a:ext cx="344752" cy="72918"/>
            </a:xfrm>
            <a:custGeom>
              <a:avLst/>
              <a:gdLst/>
              <a:ahLst/>
              <a:cxnLst/>
              <a:rect l="l" t="t" r="r" b="b"/>
              <a:pathLst>
                <a:path w="2988" h="632" fill="none" extrusionOk="0">
                  <a:moveTo>
                    <a:pt x="2987" y="1"/>
                  </a:moveTo>
                  <a:cubicBezTo>
                    <a:pt x="2407" y="332"/>
                    <a:pt x="747" y="631"/>
                    <a:pt x="1" y="29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7" name="Google Shape;447;p8"/>
            <p:cNvSpPr/>
            <p:nvPr/>
          </p:nvSpPr>
          <p:spPr>
            <a:xfrm rot="4607292">
              <a:off x="8639563" y="4900101"/>
              <a:ext cx="98649" cy="238483"/>
            </a:xfrm>
            <a:custGeom>
              <a:avLst/>
              <a:gdLst/>
              <a:ahLst/>
              <a:cxnLst/>
              <a:rect l="l" t="t" r="r" b="b"/>
              <a:pathLst>
                <a:path w="855" h="2067" fill="none" extrusionOk="0">
                  <a:moveTo>
                    <a:pt x="855" y="1"/>
                  </a:moveTo>
                  <a:cubicBezTo>
                    <a:pt x="398" y="607"/>
                    <a:pt x="108" y="1320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8" name="Google Shape;448;p8"/>
            <p:cNvSpPr/>
            <p:nvPr/>
          </p:nvSpPr>
          <p:spPr>
            <a:xfrm rot="4607292">
              <a:off x="8606485" y="4861961"/>
              <a:ext cx="237450" cy="17422"/>
            </a:xfrm>
            <a:custGeom>
              <a:avLst/>
              <a:gdLst/>
              <a:ahLst/>
              <a:cxnLst/>
              <a:rect l="l" t="t" r="r" b="b"/>
              <a:pathLst>
                <a:path w="2058" h="151" fill="none" extrusionOk="0">
                  <a:moveTo>
                    <a:pt x="2058" y="1"/>
                  </a:moveTo>
                  <a:cubicBezTo>
                    <a:pt x="1378" y="117"/>
                    <a:pt x="689" y="150"/>
                    <a:pt x="0" y="10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9" name="Google Shape;449;p8"/>
            <p:cNvSpPr/>
            <p:nvPr/>
          </p:nvSpPr>
          <p:spPr>
            <a:xfrm rot="4607292">
              <a:off x="8187057" y="4627639"/>
              <a:ext cx="874110" cy="558191"/>
            </a:xfrm>
            <a:custGeom>
              <a:avLst/>
              <a:gdLst/>
              <a:ahLst/>
              <a:cxnLst/>
              <a:rect l="l" t="t" r="r" b="b"/>
              <a:pathLst>
                <a:path w="7576" h="4838" fill="none" extrusionOk="0">
                  <a:moveTo>
                    <a:pt x="7575" y="1"/>
                  </a:moveTo>
                  <a:cubicBezTo>
                    <a:pt x="6082" y="474"/>
                    <a:pt x="4721" y="1320"/>
                    <a:pt x="3527" y="2332"/>
                  </a:cubicBezTo>
                  <a:cubicBezTo>
                    <a:pt x="2415" y="3262"/>
                    <a:pt x="1378" y="4373"/>
                    <a:pt x="0" y="4838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50" name="Google Shape;450;p8"/>
          <p:cNvGrpSpPr/>
          <p:nvPr/>
        </p:nvGrpSpPr>
        <p:grpSpPr>
          <a:xfrm rot="5011388">
            <a:off x="-138624" y="4313154"/>
            <a:ext cx="1004202" cy="894668"/>
            <a:chOff x="8306286" y="4189629"/>
            <a:chExt cx="1004220" cy="894684"/>
          </a:xfrm>
        </p:grpSpPr>
        <p:sp>
          <p:nvSpPr>
            <p:cNvPr id="451" name="Google Shape;451;p8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2" name="Google Shape;452;p8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" name="Google Shape;453;p8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" name="Google Shape;454;p8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5" name="Google Shape;455;p8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6" name="Google Shape;456;p8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7" name="Google Shape;457;p8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8" name="Google Shape;458;p8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59" name="Google Shape;459;p8"/>
          <p:cNvGrpSpPr/>
          <p:nvPr/>
        </p:nvGrpSpPr>
        <p:grpSpPr>
          <a:xfrm rot="-5400000">
            <a:off x="539749" y="-139338"/>
            <a:ext cx="802107" cy="720546"/>
            <a:chOff x="8440798" y="-85238"/>
            <a:chExt cx="802107" cy="720546"/>
          </a:xfrm>
        </p:grpSpPr>
        <p:sp>
          <p:nvSpPr>
            <p:cNvPr id="460" name="Google Shape;460;p8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1" name="Google Shape;461;p8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" name="Google Shape;462;p8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3" name="Google Shape;463;p8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4" name="Google Shape;464;p8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5" name="Google Shape;465;p8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6" name="Google Shape;466;p8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67" name="Google Shape;467;p8"/>
          <p:cNvGrpSpPr/>
          <p:nvPr/>
        </p:nvGrpSpPr>
        <p:grpSpPr>
          <a:xfrm>
            <a:off x="32762" y="973976"/>
            <a:ext cx="306550" cy="246616"/>
            <a:chOff x="366411" y="1167375"/>
            <a:chExt cx="306550" cy="246616"/>
          </a:xfrm>
        </p:grpSpPr>
        <p:sp>
          <p:nvSpPr>
            <p:cNvPr id="468" name="Google Shape;468;p8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1" name="Google Shape;471;p8"/>
          <p:cNvGrpSpPr/>
          <p:nvPr/>
        </p:nvGrpSpPr>
        <p:grpSpPr>
          <a:xfrm>
            <a:off x="677100" y="4866176"/>
            <a:ext cx="306550" cy="233991"/>
            <a:chOff x="281699" y="4701425"/>
            <a:chExt cx="306550" cy="233991"/>
          </a:xfrm>
        </p:grpSpPr>
        <p:sp>
          <p:nvSpPr>
            <p:cNvPr id="472" name="Google Shape;472;p8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5" name="Google Shape;475;p8"/>
          <p:cNvGrpSpPr/>
          <p:nvPr/>
        </p:nvGrpSpPr>
        <p:grpSpPr>
          <a:xfrm>
            <a:off x="8552000" y="877650"/>
            <a:ext cx="306550" cy="246616"/>
            <a:chOff x="8757949" y="3645550"/>
            <a:chExt cx="306550" cy="246616"/>
          </a:xfrm>
        </p:grpSpPr>
        <p:sp>
          <p:nvSpPr>
            <p:cNvPr id="476" name="Google Shape;476;p8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79" name="Google Shape;479;p8"/>
          <p:cNvSpPr/>
          <p:nvPr/>
        </p:nvSpPr>
        <p:spPr>
          <a:xfrm rot="2905830" flipH="1">
            <a:off x="7873272" y="3913664"/>
            <a:ext cx="1956883" cy="2236644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80" name="Google Shape;480;p8"/>
          <p:cNvGrpSpPr/>
          <p:nvPr/>
        </p:nvGrpSpPr>
        <p:grpSpPr>
          <a:xfrm>
            <a:off x="8323798" y="4139963"/>
            <a:ext cx="762950" cy="1927407"/>
            <a:chOff x="8361510" y="3452088"/>
            <a:chExt cx="762950" cy="1927407"/>
          </a:xfrm>
        </p:grpSpPr>
        <p:sp>
          <p:nvSpPr>
            <p:cNvPr id="481" name="Google Shape;481;p8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83518948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Resources"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24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01" name="Google Shape;201;p24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202" name="Google Shape;202;p24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4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24"/>
          <p:cNvSpPr txBox="1">
            <a:spLocks noGrp="1"/>
          </p:cNvSpPr>
          <p:nvPr>
            <p:ph type="subTitle" idx="1"/>
          </p:nvPr>
        </p:nvSpPr>
        <p:spPr>
          <a:xfrm>
            <a:off x="713225" y="1963925"/>
            <a:ext cx="16002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24"/>
          <p:cNvSpPr txBox="1">
            <a:spLocks noGrp="1"/>
          </p:cNvSpPr>
          <p:nvPr>
            <p:ph type="subTitle" idx="2"/>
          </p:nvPr>
        </p:nvSpPr>
        <p:spPr>
          <a:xfrm>
            <a:off x="713225" y="2216941"/>
            <a:ext cx="3810000" cy="215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3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subTitle" idx="3"/>
          </p:nvPr>
        </p:nvSpPr>
        <p:spPr>
          <a:xfrm>
            <a:off x="4617775" y="1963925"/>
            <a:ext cx="16002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4"/>
          </p:nvPr>
        </p:nvSpPr>
        <p:spPr>
          <a:xfrm>
            <a:off x="4617775" y="2216941"/>
            <a:ext cx="3813000" cy="215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3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8" name="Google Shape;208;p24"/>
          <p:cNvSpPr txBox="1">
            <a:spLocks noGrp="1"/>
          </p:cNvSpPr>
          <p:nvPr>
            <p:ph type="subTitle" idx="5"/>
          </p:nvPr>
        </p:nvSpPr>
        <p:spPr>
          <a:xfrm>
            <a:off x="713225" y="1372859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24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7463503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oogle Shape;211;p25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212" name="Google Shape;212;p25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5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subTitle" idx="1"/>
          </p:nvPr>
        </p:nvSpPr>
        <p:spPr>
          <a:xfrm>
            <a:off x="2378450" y="3440047"/>
            <a:ext cx="17556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2"/>
          </p:nvPr>
        </p:nvSpPr>
        <p:spPr>
          <a:xfrm>
            <a:off x="4969674" y="3440047"/>
            <a:ext cx="17556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25"/>
          <p:cNvSpPr txBox="1">
            <a:spLocks noGrp="1"/>
          </p:cNvSpPr>
          <p:nvPr>
            <p:ph type="subTitle" idx="3"/>
          </p:nvPr>
        </p:nvSpPr>
        <p:spPr>
          <a:xfrm>
            <a:off x="2348150" y="3785896"/>
            <a:ext cx="1785900" cy="56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5"/>
          <p:cNvSpPr txBox="1">
            <a:spLocks noGrp="1"/>
          </p:cNvSpPr>
          <p:nvPr>
            <p:ph type="subTitle" idx="4"/>
          </p:nvPr>
        </p:nvSpPr>
        <p:spPr>
          <a:xfrm>
            <a:off x="4969674" y="3785896"/>
            <a:ext cx="1785900" cy="56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25"/>
          <p:cNvSpPr txBox="1">
            <a:spLocks noGrp="1"/>
          </p:cNvSpPr>
          <p:nvPr>
            <p:ph type="title" idx="5" hasCustomPrompt="1"/>
          </p:nvPr>
        </p:nvSpPr>
        <p:spPr>
          <a:xfrm>
            <a:off x="3443450" y="2448141"/>
            <a:ext cx="6906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20" name="Google Shape;220;p25"/>
          <p:cNvSpPr txBox="1">
            <a:spLocks noGrp="1"/>
          </p:cNvSpPr>
          <p:nvPr>
            <p:ph type="title" idx="6" hasCustomPrompt="1"/>
          </p:nvPr>
        </p:nvSpPr>
        <p:spPr>
          <a:xfrm>
            <a:off x="4969674" y="2448141"/>
            <a:ext cx="6906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21" name="Google Shape;221;p25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25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4660477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oogle Shape;224;p26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225" name="Google Shape;225;p26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6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" name="Google Shape;227;p26"/>
          <p:cNvSpPr txBox="1">
            <a:spLocks noGrp="1"/>
          </p:cNvSpPr>
          <p:nvPr>
            <p:ph type="subTitle" idx="1"/>
          </p:nvPr>
        </p:nvSpPr>
        <p:spPr>
          <a:xfrm>
            <a:off x="2386650" y="3000075"/>
            <a:ext cx="4370700" cy="98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26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9" name="Google Shape;229;p26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26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81877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" name="Google Shape;232;p27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233" name="Google Shape;233;p27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7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Google Shape;235;p2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6" name="Google Shape;236;p27"/>
          <p:cNvSpPr txBox="1">
            <a:spLocks noGrp="1"/>
          </p:cNvSpPr>
          <p:nvPr>
            <p:ph type="subTitle" idx="1"/>
          </p:nvPr>
        </p:nvSpPr>
        <p:spPr>
          <a:xfrm>
            <a:off x="940175" y="1827650"/>
            <a:ext cx="3401700" cy="53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" name="Google Shape;237;p27"/>
          <p:cNvSpPr txBox="1">
            <a:spLocks noGrp="1"/>
          </p:cNvSpPr>
          <p:nvPr>
            <p:ph type="subTitle" idx="2"/>
          </p:nvPr>
        </p:nvSpPr>
        <p:spPr>
          <a:xfrm>
            <a:off x="940032" y="2312238"/>
            <a:ext cx="3401700" cy="3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27"/>
          <p:cNvSpPr txBox="1">
            <a:spLocks noGrp="1"/>
          </p:cNvSpPr>
          <p:nvPr>
            <p:ph type="subTitle" idx="3"/>
          </p:nvPr>
        </p:nvSpPr>
        <p:spPr>
          <a:xfrm>
            <a:off x="4800875" y="1827650"/>
            <a:ext cx="3401700" cy="53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" name="Google Shape;239;p27"/>
          <p:cNvSpPr txBox="1">
            <a:spLocks noGrp="1"/>
          </p:cNvSpPr>
          <p:nvPr>
            <p:ph type="subTitle" idx="4"/>
          </p:nvPr>
        </p:nvSpPr>
        <p:spPr>
          <a:xfrm>
            <a:off x="4800725" y="2312238"/>
            <a:ext cx="3401700" cy="3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" name="Google Shape;240;p27"/>
          <p:cNvSpPr txBox="1">
            <a:spLocks noGrp="1"/>
          </p:cNvSpPr>
          <p:nvPr>
            <p:ph type="subTitle" idx="5"/>
          </p:nvPr>
        </p:nvSpPr>
        <p:spPr>
          <a:xfrm>
            <a:off x="940177" y="3275450"/>
            <a:ext cx="3401700" cy="53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" name="Google Shape;241;p27"/>
          <p:cNvSpPr txBox="1">
            <a:spLocks noGrp="1"/>
          </p:cNvSpPr>
          <p:nvPr>
            <p:ph type="subTitle" idx="6"/>
          </p:nvPr>
        </p:nvSpPr>
        <p:spPr>
          <a:xfrm>
            <a:off x="940032" y="3774322"/>
            <a:ext cx="3401700" cy="3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27"/>
          <p:cNvSpPr txBox="1">
            <a:spLocks noGrp="1"/>
          </p:cNvSpPr>
          <p:nvPr>
            <p:ph type="subTitle" idx="7"/>
          </p:nvPr>
        </p:nvSpPr>
        <p:spPr>
          <a:xfrm>
            <a:off x="4800725" y="3275450"/>
            <a:ext cx="3401700" cy="53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Staatliches"/>
              <a:buNone/>
              <a:defRPr sz="20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" name="Google Shape;243;p27"/>
          <p:cNvSpPr txBox="1">
            <a:spLocks noGrp="1"/>
          </p:cNvSpPr>
          <p:nvPr>
            <p:ph type="subTitle" idx="8"/>
          </p:nvPr>
        </p:nvSpPr>
        <p:spPr>
          <a:xfrm>
            <a:off x="4800725" y="3774325"/>
            <a:ext cx="3401700" cy="3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27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27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27"/>
          <p:cNvSpPr txBox="1">
            <a:spLocks noGrp="1"/>
          </p:cNvSpPr>
          <p:nvPr>
            <p:ph type="title" idx="9" hasCustomPrompt="1"/>
          </p:nvPr>
        </p:nvSpPr>
        <p:spPr>
          <a:xfrm>
            <a:off x="2140482" y="1581754"/>
            <a:ext cx="10008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27"/>
          <p:cNvSpPr txBox="1">
            <a:spLocks noGrp="1"/>
          </p:cNvSpPr>
          <p:nvPr>
            <p:ph type="title" idx="13" hasCustomPrompt="1"/>
          </p:nvPr>
        </p:nvSpPr>
        <p:spPr>
          <a:xfrm>
            <a:off x="6001175" y="1581754"/>
            <a:ext cx="10008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48" name="Google Shape;248;p27"/>
          <p:cNvSpPr txBox="1">
            <a:spLocks noGrp="1"/>
          </p:cNvSpPr>
          <p:nvPr>
            <p:ph type="title" idx="14" hasCustomPrompt="1"/>
          </p:nvPr>
        </p:nvSpPr>
        <p:spPr>
          <a:xfrm>
            <a:off x="2140482" y="3029554"/>
            <a:ext cx="10008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49" name="Google Shape;249;p27"/>
          <p:cNvSpPr txBox="1">
            <a:spLocks noGrp="1"/>
          </p:cNvSpPr>
          <p:nvPr>
            <p:ph type="title" idx="15" hasCustomPrompt="1"/>
          </p:nvPr>
        </p:nvSpPr>
        <p:spPr>
          <a:xfrm>
            <a:off x="6001175" y="3029554"/>
            <a:ext cx="1000800" cy="2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Font typeface="Staatliches"/>
              <a:buNone/>
              <a:defRPr sz="25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33475334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right 2">
  <p:cSld name="Title and text right 2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8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252" name="Google Shape;252;p28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8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" name="Google Shape;254;p28"/>
          <p:cNvSpPr txBox="1">
            <a:spLocks noGrp="1"/>
          </p:cNvSpPr>
          <p:nvPr>
            <p:ph type="subTitle" idx="1"/>
          </p:nvPr>
        </p:nvSpPr>
        <p:spPr>
          <a:xfrm>
            <a:off x="5095875" y="2442363"/>
            <a:ext cx="3343200" cy="8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28"/>
          <p:cNvSpPr txBox="1">
            <a:spLocks noGrp="1"/>
          </p:cNvSpPr>
          <p:nvPr>
            <p:ph type="title"/>
          </p:nvPr>
        </p:nvSpPr>
        <p:spPr>
          <a:xfrm>
            <a:off x="5095875" y="1817938"/>
            <a:ext cx="3346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p28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0036727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" name="Google Shape;258;p29"/>
          <p:cNvGrpSpPr/>
          <p:nvPr/>
        </p:nvGrpSpPr>
        <p:grpSpPr>
          <a:xfrm>
            <a:off x="211" y="2468066"/>
            <a:ext cx="9144157" cy="2674842"/>
            <a:chOff x="211" y="2468066"/>
            <a:chExt cx="9144157" cy="2674842"/>
          </a:xfrm>
        </p:grpSpPr>
        <p:sp>
          <p:nvSpPr>
            <p:cNvPr id="259" name="Google Shape;259;p29"/>
            <p:cNvSpPr/>
            <p:nvPr/>
          </p:nvSpPr>
          <p:spPr>
            <a:xfrm>
              <a:off x="211" y="2468066"/>
              <a:ext cx="9144157" cy="2589077"/>
            </a:xfrm>
            <a:custGeom>
              <a:avLst/>
              <a:gdLst/>
              <a:ahLst/>
              <a:cxnLst/>
              <a:rect l="l" t="t" r="r" b="b"/>
              <a:pathLst>
                <a:path w="282860" h="80089" extrusionOk="0">
                  <a:moveTo>
                    <a:pt x="282859" y="0"/>
                  </a:moveTo>
                  <a:cubicBezTo>
                    <a:pt x="280047" y="1327"/>
                    <a:pt x="277222" y="2653"/>
                    <a:pt x="274078" y="3157"/>
                  </a:cubicBezTo>
                  <a:cubicBezTo>
                    <a:pt x="271253" y="3489"/>
                    <a:pt x="268441" y="3316"/>
                    <a:pt x="265788" y="3820"/>
                  </a:cubicBezTo>
                  <a:cubicBezTo>
                    <a:pt x="258161" y="5637"/>
                    <a:pt x="254514" y="13437"/>
                    <a:pt x="247377" y="16421"/>
                  </a:cubicBezTo>
                  <a:cubicBezTo>
                    <a:pt x="242403" y="18570"/>
                    <a:pt x="235944" y="18079"/>
                    <a:pt x="231792" y="21223"/>
                  </a:cubicBezTo>
                  <a:cubicBezTo>
                    <a:pt x="228144" y="24048"/>
                    <a:pt x="227322" y="28850"/>
                    <a:pt x="223833" y="31834"/>
                  </a:cubicBezTo>
                  <a:cubicBezTo>
                    <a:pt x="221353" y="33996"/>
                    <a:pt x="217705" y="34818"/>
                    <a:pt x="214058" y="34818"/>
                  </a:cubicBezTo>
                  <a:cubicBezTo>
                    <a:pt x="212400" y="34818"/>
                    <a:pt x="210569" y="34659"/>
                    <a:pt x="209084" y="34328"/>
                  </a:cubicBezTo>
                  <a:cubicBezTo>
                    <a:pt x="203778" y="33333"/>
                    <a:pt x="198963" y="31343"/>
                    <a:pt x="193830" y="30680"/>
                  </a:cubicBezTo>
                  <a:cubicBezTo>
                    <a:pt x="192331" y="30508"/>
                    <a:pt x="190845" y="30348"/>
                    <a:pt x="189347" y="30348"/>
                  </a:cubicBezTo>
                  <a:cubicBezTo>
                    <a:pt x="184041" y="30348"/>
                    <a:pt x="178735" y="31675"/>
                    <a:pt x="174265" y="34155"/>
                  </a:cubicBezTo>
                  <a:cubicBezTo>
                    <a:pt x="172103" y="35322"/>
                    <a:pt x="154701" y="47751"/>
                    <a:pt x="137285" y="62010"/>
                  </a:cubicBezTo>
                  <a:cubicBezTo>
                    <a:pt x="137285" y="62010"/>
                    <a:pt x="112255" y="43613"/>
                    <a:pt x="110425" y="42618"/>
                  </a:cubicBezTo>
                  <a:cubicBezTo>
                    <a:pt x="105955" y="40124"/>
                    <a:pt x="100649" y="38798"/>
                    <a:pt x="95343" y="38798"/>
                  </a:cubicBezTo>
                  <a:cubicBezTo>
                    <a:pt x="93845" y="38798"/>
                    <a:pt x="92518" y="38970"/>
                    <a:pt x="91033" y="39129"/>
                  </a:cubicBezTo>
                  <a:cubicBezTo>
                    <a:pt x="85727" y="39965"/>
                    <a:pt x="80912" y="41955"/>
                    <a:pt x="75779" y="42777"/>
                  </a:cubicBezTo>
                  <a:cubicBezTo>
                    <a:pt x="74121" y="43108"/>
                    <a:pt x="72463" y="43281"/>
                    <a:pt x="70632" y="43281"/>
                  </a:cubicBezTo>
                  <a:cubicBezTo>
                    <a:pt x="66985" y="43281"/>
                    <a:pt x="63337" y="42445"/>
                    <a:pt x="60857" y="40296"/>
                  </a:cubicBezTo>
                  <a:cubicBezTo>
                    <a:pt x="57368" y="37312"/>
                    <a:pt x="56705" y="32497"/>
                    <a:pt x="53057" y="29685"/>
                  </a:cubicBezTo>
                  <a:cubicBezTo>
                    <a:pt x="48746" y="26528"/>
                    <a:pt x="42287" y="27032"/>
                    <a:pt x="37313" y="24870"/>
                  </a:cubicBezTo>
                  <a:cubicBezTo>
                    <a:pt x="30177" y="21886"/>
                    <a:pt x="26701" y="14100"/>
                    <a:pt x="18902" y="12442"/>
                  </a:cubicBezTo>
                  <a:cubicBezTo>
                    <a:pt x="16249" y="11779"/>
                    <a:pt x="13437" y="12110"/>
                    <a:pt x="10784" y="11606"/>
                  </a:cubicBezTo>
                  <a:cubicBezTo>
                    <a:pt x="6805" y="11115"/>
                    <a:pt x="3317" y="9285"/>
                    <a:pt x="1" y="7468"/>
                  </a:cubicBezTo>
                  <a:lnTo>
                    <a:pt x="1" y="31171"/>
                  </a:lnTo>
                  <a:cubicBezTo>
                    <a:pt x="6633" y="33664"/>
                    <a:pt x="10453" y="40456"/>
                    <a:pt x="17416" y="43108"/>
                  </a:cubicBezTo>
                  <a:cubicBezTo>
                    <a:pt x="22881" y="45098"/>
                    <a:pt x="29845" y="44607"/>
                    <a:pt x="34328" y="47923"/>
                  </a:cubicBezTo>
                  <a:cubicBezTo>
                    <a:pt x="38308" y="50735"/>
                    <a:pt x="38971" y="55550"/>
                    <a:pt x="42778" y="58362"/>
                  </a:cubicBezTo>
                  <a:cubicBezTo>
                    <a:pt x="45603" y="60683"/>
                    <a:pt x="49410" y="61519"/>
                    <a:pt x="53389" y="61519"/>
                  </a:cubicBezTo>
                  <a:cubicBezTo>
                    <a:pt x="55219" y="61519"/>
                    <a:pt x="57037" y="61347"/>
                    <a:pt x="58867" y="61015"/>
                  </a:cubicBezTo>
                  <a:cubicBezTo>
                    <a:pt x="64332" y="60020"/>
                    <a:pt x="69637" y="58031"/>
                    <a:pt x="75275" y="57208"/>
                  </a:cubicBezTo>
                  <a:cubicBezTo>
                    <a:pt x="76774" y="57036"/>
                    <a:pt x="78432" y="57036"/>
                    <a:pt x="80090" y="57036"/>
                  </a:cubicBezTo>
                  <a:cubicBezTo>
                    <a:pt x="85727" y="57036"/>
                    <a:pt x="91364" y="58203"/>
                    <a:pt x="96166" y="60683"/>
                  </a:cubicBezTo>
                  <a:cubicBezTo>
                    <a:pt x="98155" y="61678"/>
                    <a:pt x="125188" y="80089"/>
                    <a:pt x="125188" y="80089"/>
                  </a:cubicBezTo>
                  <a:cubicBezTo>
                    <a:pt x="143917" y="65830"/>
                    <a:pt x="162659" y="53388"/>
                    <a:pt x="165140" y="52234"/>
                  </a:cubicBezTo>
                  <a:cubicBezTo>
                    <a:pt x="169954" y="49741"/>
                    <a:pt x="175592" y="48414"/>
                    <a:pt x="181229" y="48414"/>
                  </a:cubicBezTo>
                  <a:cubicBezTo>
                    <a:pt x="182887" y="48414"/>
                    <a:pt x="184545" y="48587"/>
                    <a:pt x="186031" y="48746"/>
                  </a:cubicBezTo>
                  <a:cubicBezTo>
                    <a:pt x="191668" y="49581"/>
                    <a:pt x="196974" y="51571"/>
                    <a:pt x="202452" y="52566"/>
                  </a:cubicBezTo>
                  <a:cubicBezTo>
                    <a:pt x="204269" y="52725"/>
                    <a:pt x="206099" y="52897"/>
                    <a:pt x="207916" y="52897"/>
                  </a:cubicBezTo>
                  <a:cubicBezTo>
                    <a:pt x="211896" y="52897"/>
                    <a:pt x="215875" y="52062"/>
                    <a:pt x="218528" y="49913"/>
                  </a:cubicBezTo>
                  <a:cubicBezTo>
                    <a:pt x="222348" y="46929"/>
                    <a:pt x="223011" y="42114"/>
                    <a:pt x="226990" y="39302"/>
                  </a:cubicBezTo>
                  <a:cubicBezTo>
                    <a:pt x="231460" y="36145"/>
                    <a:pt x="238424" y="36649"/>
                    <a:pt x="243902" y="34487"/>
                  </a:cubicBezTo>
                  <a:cubicBezTo>
                    <a:pt x="251529" y="31502"/>
                    <a:pt x="255508" y="23716"/>
                    <a:pt x="263626" y="22058"/>
                  </a:cubicBezTo>
                  <a:cubicBezTo>
                    <a:pt x="266610" y="21395"/>
                    <a:pt x="269595" y="21727"/>
                    <a:pt x="272579" y="21395"/>
                  </a:cubicBezTo>
                  <a:cubicBezTo>
                    <a:pt x="276399" y="20891"/>
                    <a:pt x="279715" y="19233"/>
                    <a:pt x="282859" y="17747"/>
                  </a:cubicBezTo>
                  <a:lnTo>
                    <a:pt x="282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9"/>
            <p:cNvSpPr/>
            <p:nvPr/>
          </p:nvSpPr>
          <p:spPr>
            <a:xfrm>
              <a:off x="211" y="3041782"/>
              <a:ext cx="9144157" cy="2101126"/>
            </a:xfrm>
            <a:custGeom>
              <a:avLst/>
              <a:gdLst/>
              <a:ahLst/>
              <a:cxnLst/>
              <a:rect l="l" t="t" r="r" b="b"/>
              <a:pathLst>
                <a:path w="282860" h="64995" extrusionOk="0">
                  <a:moveTo>
                    <a:pt x="282859" y="0"/>
                  </a:moveTo>
                  <a:cubicBezTo>
                    <a:pt x="279715" y="1486"/>
                    <a:pt x="276399" y="3144"/>
                    <a:pt x="272579" y="3648"/>
                  </a:cubicBezTo>
                  <a:cubicBezTo>
                    <a:pt x="269595" y="3980"/>
                    <a:pt x="266610" y="3648"/>
                    <a:pt x="263626" y="4311"/>
                  </a:cubicBezTo>
                  <a:cubicBezTo>
                    <a:pt x="255508" y="5969"/>
                    <a:pt x="251529" y="13755"/>
                    <a:pt x="243902" y="16740"/>
                  </a:cubicBezTo>
                  <a:cubicBezTo>
                    <a:pt x="238424" y="18902"/>
                    <a:pt x="231460" y="18398"/>
                    <a:pt x="226990" y="21555"/>
                  </a:cubicBezTo>
                  <a:cubicBezTo>
                    <a:pt x="223011" y="24367"/>
                    <a:pt x="222348" y="29182"/>
                    <a:pt x="218528" y="32166"/>
                  </a:cubicBezTo>
                  <a:cubicBezTo>
                    <a:pt x="215875" y="34315"/>
                    <a:pt x="211896" y="35150"/>
                    <a:pt x="207916" y="35150"/>
                  </a:cubicBezTo>
                  <a:cubicBezTo>
                    <a:pt x="206099" y="35150"/>
                    <a:pt x="204269" y="34978"/>
                    <a:pt x="202452" y="34819"/>
                  </a:cubicBezTo>
                  <a:cubicBezTo>
                    <a:pt x="196974" y="33824"/>
                    <a:pt x="191668" y="31834"/>
                    <a:pt x="186031" y="30999"/>
                  </a:cubicBezTo>
                  <a:cubicBezTo>
                    <a:pt x="184545" y="30840"/>
                    <a:pt x="182887" y="30667"/>
                    <a:pt x="181229" y="30667"/>
                  </a:cubicBezTo>
                  <a:cubicBezTo>
                    <a:pt x="175592" y="30667"/>
                    <a:pt x="169954" y="31994"/>
                    <a:pt x="165140" y="34487"/>
                  </a:cubicBezTo>
                  <a:cubicBezTo>
                    <a:pt x="162659" y="35641"/>
                    <a:pt x="143917" y="48083"/>
                    <a:pt x="125188" y="62342"/>
                  </a:cubicBezTo>
                  <a:cubicBezTo>
                    <a:pt x="125188" y="62342"/>
                    <a:pt x="98155" y="43931"/>
                    <a:pt x="96166" y="42936"/>
                  </a:cubicBezTo>
                  <a:cubicBezTo>
                    <a:pt x="91364" y="40456"/>
                    <a:pt x="85727" y="39289"/>
                    <a:pt x="80090" y="39289"/>
                  </a:cubicBezTo>
                  <a:cubicBezTo>
                    <a:pt x="78432" y="39289"/>
                    <a:pt x="76774" y="39289"/>
                    <a:pt x="75275" y="39461"/>
                  </a:cubicBezTo>
                  <a:cubicBezTo>
                    <a:pt x="69637" y="40284"/>
                    <a:pt x="64332" y="42273"/>
                    <a:pt x="58867" y="43268"/>
                  </a:cubicBezTo>
                  <a:cubicBezTo>
                    <a:pt x="57037" y="43600"/>
                    <a:pt x="55219" y="43772"/>
                    <a:pt x="53389" y="43772"/>
                  </a:cubicBezTo>
                  <a:cubicBezTo>
                    <a:pt x="49410" y="43772"/>
                    <a:pt x="45603" y="42936"/>
                    <a:pt x="42778" y="40615"/>
                  </a:cubicBezTo>
                  <a:cubicBezTo>
                    <a:pt x="38971" y="37803"/>
                    <a:pt x="38308" y="32988"/>
                    <a:pt x="34328" y="30176"/>
                  </a:cubicBezTo>
                  <a:cubicBezTo>
                    <a:pt x="29845" y="26860"/>
                    <a:pt x="22881" y="27351"/>
                    <a:pt x="17416" y="25361"/>
                  </a:cubicBezTo>
                  <a:cubicBezTo>
                    <a:pt x="10453" y="22709"/>
                    <a:pt x="6633" y="15917"/>
                    <a:pt x="1" y="13424"/>
                  </a:cubicBezTo>
                  <a:lnTo>
                    <a:pt x="1" y="64995"/>
                  </a:lnTo>
                  <a:lnTo>
                    <a:pt x="282859" y="64995"/>
                  </a:lnTo>
                  <a:lnTo>
                    <a:pt x="282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" name="Google Shape;261;p29"/>
          <p:cNvSpPr/>
          <p:nvPr/>
        </p:nvSpPr>
        <p:spPr>
          <a:xfrm flipH="1">
            <a:off x="8467188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29"/>
          <p:cNvSpPr txBox="1">
            <a:spLocks noGrp="1"/>
          </p:cNvSpPr>
          <p:nvPr>
            <p:ph type="body" idx="1"/>
          </p:nvPr>
        </p:nvSpPr>
        <p:spPr>
          <a:xfrm>
            <a:off x="713225" y="1397937"/>
            <a:ext cx="4525500" cy="27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oboto Slab Light"/>
              <a:buChar char="●"/>
              <a:defRPr sz="1400"/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SzPts val="1100"/>
              <a:buFont typeface="Roboto Slab Light"/>
              <a:buChar char="○"/>
              <a:defRPr sz="1200"/>
            </a:lvl2pPr>
            <a:lvl3pPr marL="1371600" lvl="2" indent="-298450" rtl="0">
              <a:spcBef>
                <a:spcPts val="1600"/>
              </a:spcBef>
              <a:spcAft>
                <a:spcPts val="0"/>
              </a:spcAft>
              <a:buSzPts val="1100"/>
              <a:buFont typeface="Roboto Slab Light"/>
              <a:buChar char="■"/>
              <a:defRPr sz="1200"/>
            </a:lvl3pPr>
            <a:lvl4pPr marL="1828800" lvl="3" indent="-298450" rtl="0">
              <a:spcBef>
                <a:spcPts val="1600"/>
              </a:spcBef>
              <a:spcAft>
                <a:spcPts val="0"/>
              </a:spcAft>
              <a:buSzPts val="1100"/>
              <a:buFont typeface="Roboto Slab Light"/>
              <a:buChar char="●"/>
              <a:defRPr sz="1200"/>
            </a:lvl4pPr>
            <a:lvl5pPr marL="2286000" lvl="4" indent="-298450" rtl="0">
              <a:spcBef>
                <a:spcPts val="1600"/>
              </a:spcBef>
              <a:spcAft>
                <a:spcPts val="0"/>
              </a:spcAft>
              <a:buSzPts val="1100"/>
              <a:buFont typeface="Roboto Slab Light"/>
              <a:buChar char="○"/>
              <a:defRPr sz="1200"/>
            </a:lvl5pPr>
            <a:lvl6pPr marL="2743200" lvl="5" indent="-298450" rtl="0">
              <a:spcBef>
                <a:spcPts val="1600"/>
              </a:spcBef>
              <a:spcAft>
                <a:spcPts val="0"/>
              </a:spcAft>
              <a:buSzPts val="1100"/>
              <a:buFont typeface="Roboto Slab Light"/>
              <a:buChar char="■"/>
              <a:defRPr sz="1200"/>
            </a:lvl6pPr>
            <a:lvl7pPr marL="3200400" lvl="6" indent="-298450" rtl="0">
              <a:spcBef>
                <a:spcPts val="1600"/>
              </a:spcBef>
              <a:spcAft>
                <a:spcPts val="0"/>
              </a:spcAft>
              <a:buSzPts val="1100"/>
              <a:buFont typeface="Roboto Slab Light"/>
              <a:buChar char="●"/>
              <a:defRPr sz="1200"/>
            </a:lvl7pPr>
            <a:lvl8pPr marL="3657600" lvl="7" indent="-298450" rtl="0">
              <a:spcBef>
                <a:spcPts val="1600"/>
              </a:spcBef>
              <a:spcAft>
                <a:spcPts val="0"/>
              </a:spcAft>
              <a:buSzPts val="1100"/>
              <a:buFont typeface="Roboto Slab Light"/>
              <a:buChar char="○"/>
              <a:defRPr sz="1200"/>
            </a:lvl8pPr>
            <a:lvl9pPr marL="4114800" lvl="8" indent="-298450" rtl="0">
              <a:spcBef>
                <a:spcPts val="1600"/>
              </a:spcBef>
              <a:spcAft>
                <a:spcPts val="1600"/>
              </a:spcAft>
              <a:buSzPts val="1100"/>
              <a:buFont typeface="Roboto Slab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263" name="Google Shape;263;p29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7724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64" name="Google Shape;264;p29"/>
          <p:cNvSpPr/>
          <p:nvPr/>
        </p:nvSpPr>
        <p:spPr>
          <a:xfrm>
            <a:off x="-219612" y="2875625"/>
            <a:ext cx="894125" cy="2448850"/>
          </a:xfrm>
          <a:custGeom>
            <a:avLst/>
            <a:gdLst/>
            <a:ahLst/>
            <a:cxnLst/>
            <a:rect l="l" t="t" r="r" b="b"/>
            <a:pathLst>
              <a:path w="35765" h="97954" extrusionOk="0">
                <a:moveTo>
                  <a:pt x="18693" y="0"/>
                </a:moveTo>
                <a:cubicBezTo>
                  <a:pt x="18693" y="48"/>
                  <a:pt x="18693" y="48"/>
                  <a:pt x="18645" y="48"/>
                </a:cubicBezTo>
                <a:cubicBezTo>
                  <a:pt x="18601" y="141"/>
                  <a:pt x="18553" y="233"/>
                  <a:pt x="18460" y="326"/>
                </a:cubicBezTo>
                <a:cubicBezTo>
                  <a:pt x="18368" y="463"/>
                  <a:pt x="18323" y="555"/>
                  <a:pt x="18231" y="648"/>
                </a:cubicBezTo>
                <a:cubicBezTo>
                  <a:pt x="18183" y="696"/>
                  <a:pt x="18183" y="740"/>
                  <a:pt x="18138" y="788"/>
                </a:cubicBezTo>
                <a:cubicBezTo>
                  <a:pt x="18090" y="881"/>
                  <a:pt x="17998" y="974"/>
                  <a:pt x="17953" y="1066"/>
                </a:cubicBezTo>
                <a:cubicBezTo>
                  <a:pt x="17905" y="1159"/>
                  <a:pt x="17861" y="1203"/>
                  <a:pt x="17861" y="1251"/>
                </a:cubicBezTo>
                <a:cubicBezTo>
                  <a:pt x="17812" y="1344"/>
                  <a:pt x="17720" y="1436"/>
                  <a:pt x="17676" y="1529"/>
                </a:cubicBezTo>
                <a:cubicBezTo>
                  <a:pt x="17627" y="1573"/>
                  <a:pt x="17627" y="1666"/>
                  <a:pt x="17583" y="1714"/>
                </a:cubicBezTo>
                <a:lnTo>
                  <a:pt x="17442" y="1991"/>
                </a:lnTo>
                <a:cubicBezTo>
                  <a:pt x="17398" y="2084"/>
                  <a:pt x="17350" y="2128"/>
                  <a:pt x="17305" y="2221"/>
                </a:cubicBezTo>
                <a:cubicBezTo>
                  <a:pt x="17257" y="2313"/>
                  <a:pt x="17213" y="2406"/>
                  <a:pt x="17213" y="2499"/>
                </a:cubicBezTo>
                <a:cubicBezTo>
                  <a:pt x="17165" y="2547"/>
                  <a:pt x="17120" y="2639"/>
                  <a:pt x="17072" y="2684"/>
                </a:cubicBezTo>
                <a:cubicBezTo>
                  <a:pt x="17072" y="2776"/>
                  <a:pt x="17028" y="2869"/>
                  <a:pt x="16980" y="2961"/>
                </a:cubicBezTo>
                <a:cubicBezTo>
                  <a:pt x="16935" y="3054"/>
                  <a:pt x="16935" y="3102"/>
                  <a:pt x="16887" y="3194"/>
                </a:cubicBezTo>
                <a:cubicBezTo>
                  <a:pt x="16843" y="3287"/>
                  <a:pt x="16795" y="3379"/>
                  <a:pt x="16795" y="3472"/>
                </a:cubicBezTo>
                <a:cubicBezTo>
                  <a:pt x="16750" y="3565"/>
                  <a:pt x="16702" y="3657"/>
                  <a:pt x="16702" y="3702"/>
                </a:cubicBezTo>
                <a:cubicBezTo>
                  <a:pt x="16658" y="3794"/>
                  <a:pt x="16658" y="3887"/>
                  <a:pt x="16609" y="3979"/>
                </a:cubicBezTo>
                <a:cubicBezTo>
                  <a:pt x="16565" y="4072"/>
                  <a:pt x="16565" y="4164"/>
                  <a:pt x="16517" y="4257"/>
                </a:cubicBezTo>
                <a:cubicBezTo>
                  <a:pt x="16517" y="4349"/>
                  <a:pt x="16473" y="4442"/>
                  <a:pt x="16473" y="4490"/>
                </a:cubicBezTo>
                <a:cubicBezTo>
                  <a:pt x="16424" y="4582"/>
                  <a:pt x="16424" y="4675"/>
                  <a:pt x="16380" y="4768"/>
                </a:cubicBezTo>
                <a:cubicBezTo>
                  <a:pt x="16380" y="4860"/>
                  <a:pt x="16332" y="4953"/>
                  <a:pt x="16332" y="5045"/>
                </a:cubicBezTo>
                <a:cubicBezTo>
                  <a:pt x="16287" y="5138"/>
                  <a:pt x="16287" y="5230"/>
                  <a:pt x="16287" y="5323"/>
                </a:cubicBezTo>
                <a:cubicBezTo>
                  <a:pt x="16239" y="5415"/>
                  <a:pt x="16239" y="5508"/>
                  <a:pt x="16239" y="5600"/>
                </a:cubicBezTo>
                <a:cubicBezTo>
                  <a:pt x="16195" y="5693"/>
                  <a:pt x="16195" y="5785"/>
                  <a:pt x="16195" y="5878"/>
                </a:cubicBezTo>
                <a:cubicBezTo>
                  <a:pt x="16147" y="5971"/>
                  <a:pt x="16147" y="6063"/>
                  <a:pt x="16147" y="6156"/>
                </a:cubicBezTo>
                <a:cubicBezTo>
                  <a:pt x="16147" y="6248"/>
                  <a:pt x="16102" y="6341"/>
                  <a:pt x="16102" y="6433"/>
                </a:cubicBezTo>
                <a:lnTo>
                  <a:pt x="16102" y="6711"/>
                </a:lnTo>
                <a:cubicBezTo>
                  <a:pt x="16054" y="6803"/>
                  <a:pt x="16054" y="6896"/>
                  <a:pt x="16054" y="6988"/>
                </a:cubicBezTo>
                <a:lnTo>
                  <a:pt x="16054" y="7266"/>
                </a:lnTo>
                <a:lnTo>
                  <a:pt x="16054" y="7588"/>
                </a:lnTo>
                <a:lnTo>
                  <a:pt x="16054" y="7821"/>
                </a:lnTo>
                <a:lnTo>
                  <a:pt x="16054" y="8284"/>
                </a:lnTo>
                <a:lnTo>
                  <a:pt x="16054" y="8421"/>
                </a:lnTo>
                <a:cubicBezTo>
                  <a:pt x="16147" y="9857"/>
                  <a:pt x="16473" y="11197"/>
                  <a:pt x="17028" y="12448"/>
                </a:cubicBezTo>
                <a:cubicBezTo>
                  <a:pt x="17535" y="13744"/>
                  <a:pt x="18323" y="14899"/>
                  <a:pt x="19249" y="15917"/>
                </a:cubicBezTo>
                <a:cubicBezTo>
                  <a:pt x="18323" y="16612"/>
                  <a:pt x="16750" y="17908"/>
                  <a:pt x="14899" y="19803"/>
                </a:cubicBezTo>
                <a:cubicBezTo>
                  <a:pt x="14481" y="20266"/>
                  <a:pt x="14018" y="20777"/>
                  <a:pt x="13556" y="21284"/>
                </a:cubicBezTo>
                <a:lnTo>
                  <a:pt x="12864" y="22117"/>
                </a:lnTo>
                <a:cubicBezTo>
                  <a:pt x="12723" y="22302"/>
                  <a:pt x="12538" y="22442"/>
                  <a:pt x="12401" y="22627"/>
                </a:cubicBezTo>
                <a:cubicBezTo>
                  <a:pt x="12260" y="22857"/>
                  <a:pt x="12075" y="23042"/>
                  <a:pt x="11938" y="23275"/>
                </a:cubicBezTo>
                <a:cubicBezTo>
                  <a:pt x="10507" y="25027"/>
                  <a:pt x="8988" y="27238"/>
                  <a:pt x="7512" y="29770"/>
                </a:cubicBezTo>
                <a:lnTo>
                  <a:pt x="7512" y="29770"/>
                </a:lnTo>
                <a:cubicBezTo>
                  <a:pt x="7560" y="29562"/>
                  <a:pt x="7638" y="29357"/>
                  <a:pt x="7681" y="29149"/>
                </a:cubicBezTo>
                <a:cubicBezTo>
                  <a:pt x="8374" y="26792"/>
                  <a:pt x="8329" y="24201"/>
                  <a:pt x="7448" y="21746"/>
                </a:cubicBezTo>
                <a:cubicBezTo>
                  <a:pt x="6430" y="18785"/>
                  <a:pt x="4350" y="16427"/>
                  <a:pt x="1803" y="15039"/>
                </a:cubicBezTo>
                <a:cubicBezTo>
                  <a:pt x="1803" y="15039"/>
                  <a:pt x="1759" y="15084"/>
                  <a:pt x="1759" y="15132"/>
                </a:cubicBezTo>
                <a:cubicBezTo>
                  <a:pt x="693" y="17815"/>
                  <a:pt x="508" y="20869"/>
                  <a:pt x="1574" y="23830"/>
                </a:cubicBezTo>
                <a:cubicBezTo>
                  <a:pt x="2544" y="26607"/>
                  <a:pt x="4443" y="28827"/>
                  <a:pt x="6756" y="30260"/>
                </a:cubicBezTo>
                <a:cubicBezTo>
                  <a:pt x="6893" y="30352"/>
                  <a:pt x="6986" y="30401"/>
                  <a:pt x="7126" y="30493"/>
                </a:cubicBezTo>
                <a:cubicBezTo>
                  <a:pt x="7078" y="30538"/>
                  <a:pt x="7078" y="30586"/>
                  <a:pt x="7034" y="30678"/>
                </a:cubicBezTo>
                <a:cubicBezTo>
                  <a:pt x="6478" y="31696"/>
                  <a:pt x="5923" y="32758"/>
                  <a:pt x="5412" y="33917"/>
                </a:cubicBezTo>
                <a:cubicBezTo>
                  <a:pt x="1988" y="41413"/>
                  <a:pt x="278" y="49741"/>
                  <a:pt x="278" y="58717"/>
                </a:cubicBezTo>
                <a:cubicBezTo>
                  <a:pt x="278" y="75789"/>
                  <a:pt x="6245" y="89995"/>
                  <a:pt x="9347" y="97953"/>
                </a:cubicBezTo>
                <a:lnTo>
                  <a:pt x="9069" y="94900"/>
                </a:lnTo>
                <a:cubicBezTo>
                  <a:pt x="1" y="72690"/>
                  <a:pt x="1" y="55893"/>
                  <a:pt x="2821" y="44004"/>
                </a:cubicBezTo>
                <a:lnTo>
                  <a:pt x="2821" y="44004"/>
                </a:lnTo>
                <a:cubicBezTo>
                  <a:pt x="4562" y="44906"/>
                  <a:pt x="6483" y="45405"/>
                  <a:pt x="8490" y="45405"/>
                </a:cubicBezTo>
                <a:cubicBezTo>
                  <a:pt x="9363" y="45405"/>
                  <a:pt x="10252" y="45311"/>
                  <a:pt x="11150" y="45114"/>
                </a:cubicBezTo>
                <a:cubicBezTo>
                  <a:pt x="14203" y="44466"/>
                  <a:pt x="16795" y="42708"/>
                  <a:pt x="18508" y="40347"/>
                </a:cubicBezTo>
                <a:cubicBezTo>
                  <a:pt x="16674" y="39315"/>
                  <a:pt x="14577" y="38738"/>
                  <a:pt x="12390" y="38738"/>
                </a:cubicBezTo>
                <a:cubicBezTo>
                  <a:pt x="11540" y="38738"/>
                  <a:pt x="10677" y="38825"/>
                  <a:pt x="9810" y="39007"/>
                </a:cubicBezTo>
                <a:cubicBezTo>
                  <a:pt x="7078" y="39606"/>
                  <a:pt x="4765" y="41042"/>
                  <a:pt x="3099" y="42986"/>
                </a:cubicBezTo>
                <a:cubicBezTo>
                  <a:pt x="3932" y="39699"/>
                  <a:pt x="4998" y="36830"/>
                  <a:pt x="6153" y="34332"/>
                </a:cubicBezTo>
                <a:cubicBezTo>
                  <a:pt x="6663" y="33177"/>
                  <a:pt x="7219" y="32018"/>
                  <a:pt x="7818" y="31000"/>
                </a:cubicBezTo>
                <a:cubicBezTo>
                  <a:pt x="9810" y="32944"/>
                  <a:pt x="12445" y="34287"/>
                  <a:pt x="15455" y="34565"/>
                </a:cubicBezTo>
                <a:cubicBezTo>
                  <a:pt x="15824" y="34597"/>
                  <a:pt x="16192" y="34613"/>
                  <a:pt x="16557" y="34613"/>
                </a:cubicBezTo>
                <a:cubicBezTo>
                  <a:pt x="19298" y="34613"/>
                  <a:pt x="21878" y="33710"/>
                  <a:pt x="23920" y="32159"/>
                </a:cubicBezTo>
                <a:cubicBezTo>
                  <a:pt x="21932" y="30030"/>
                  <a:pt x="19156" y="28594"/>
                  <a:pt x="16010" y="28317"/>
                </a:cubicBezTo>
                <a:cubicBezTo>
                  <a:pt x="15664" y="28289"/>
                  <a:pt x="15322" y="28275"/>
                  <a:pt x="14982" y="28275"/>
                </a:cubicBezTo>
                <a:cubicBezTo>
                  <a:pt x="12502" y="28275"/>
                  <a:pt x="10190" y="29000"/>
                  <a:pt x="8237" y="30260"/>
                </a:cubicBezTo>
                <a:cubicBezTo>
                  <a:pt x="9532" y="27902"/>
                  <a:pt x="10965" y="25866"/>
                  <a:pt x="12308" y="24152"/>
                </a:cubicBezTo>
                <a:cubicBezTo>
                  <a:pt x="12353" y="24060"/>
                  <a:pt x="12401" y="24015"/>
                  <a:pt x="12445" y="23967"/>
                </a:cubicBezTo>
                <a:cubicBezTo>
                  <a:pt x="12445" y="23923"/>
                  <a:pt x="12493" y="23923"/>
                  <a:pt x="12493" y="23923"/>
                </a:cubicBezTo>
                <a:lnTo>
                  <a:pt x="12493" y="23875"/>
                </a:lnTo>
                <a:cubicBezTo>
                  <a:pt x="13881" y="25170"/>
                  <a:pt x="15684" y="26003"/>
                  <a:pt x="17720" y="26096"/>
                </a:cubicBezTo>
                <a:cubicBezTo>
                  <a:pt x="17847" y="26101"/>
                  <a:pt x="17973" y="26104"/>
                  <a:pt x="18098" y="26104"/>
                </a:cubicBezTo>
                <a:cubicBezTo>
                  <a:pt x="20078" y="26104"/>
                  <a:pt x="21883" y="25424"/>
                  <a:pt x="23320" y="24293"/>
                </a:cubicBezTo>
                <a:cubicBezTo>
                  <a:pt x="21932" y="22905"/>
                  <a:pt x="20033" y="22024"/>
                  <a:pt x="17953" y="21932"/>
                </a:cubicBezTo>
                <a:cubicBezTo>
                  <a:pt x="17809" y="21924"/>
                  <a:pt x="17667" y="21921"/>
                  <a:pt x="17525" y="21921"/>
                </a:cubicBezTo>
                <a:cubicBezTo>
                  <a:pt x="15838" y="21921"/>
                  <a:pt x="14281" y="22422"/>
                  <a:pt x="13000" y="23275"/>
                </a:cubicBezTo>
                <a:cubicBezTo>
                  <a:pt x="15917" y="19711"/>
                  <a:pt x="18553" y="17538"/>
                  <a:pt x="19804" y="16564"/>
                </a:cubicBezTo>
                <a:cubicBezTo>
                  <a:pt x="21562" y="18833"/>
                  <a:pt x="24061" y="20543"/>
                  <a:pt x="27066" y="21147"/>
                </a:cubicBezTo>
                <a:cubicBezTo>
                  <a:pt x="27929" y="21327"/>
                  <a:pt x="28788" y="21414"/>
                  <a:pt x="29634" y="21414"/>
                </a:cubicBezTo>
                <a:cubicBezTo>
                  <a:pt x="31827" y="21414"/>
                  <a:pt x="33929" y="20827"/>
                  <a:pt x="35765" y="19759"/>
                </a:cubicBezTo>
                <a:cubicBezTo>
                  <a:pt x="34007" y="17445"/>
                  <a:pt x="31464" y="15687"/>
                  <a:pt x="28362" y="15039"/>
                </a:cubicBezTo>
                <a:cubicBezTo>
                  <a:pt x="27577" y="14854"/>
                  <a:pt x="26789" y="14806"/>
                  <a:pt x="26004" y="14762"/>
                </a:cubicBezTo>
                <a:cubicBezTo>
                  <a:pt x="26696" y="14392"/>
                  <a:pt x="27344" y="13929"/>
                  <a:pt x="27947" y="13418"/>
                </a:cubicBezTo>
                <a:cubicBezTo>
                  <a:pt x="30305" y="11338"/>
                  <a:pt x="31741" y="8562"/>
                  <a:pt x="32111" y="5645"/>
                </a:cubicBezTo>
                <a:cubicBezTo>
                  <a:pt x="29195" y="5645"/>
                  <a:pt x="26233" y="6618"/>
                  <a:pt x="23827" y="8699"/>
                </a:cubicBezTo>
                <a:cubicBezTo>
                  <a:pt x="23228" y="9209"/>
                  <a:pt x="22717" y="9765"/>
                  <a:pt x="22254" y="10364"/>
                </a:cubicBezTo>
                <a:cubicBezTo>
                  <a:pt x="22347" y="9624"/>
                  <a:pt x="22347" y="8839"/>
                  <a:pt x="22302" y="8051"/>
                </a:cubicBezTo>
                <a:cubicBezTo>
                  <a:pt x="22302" y="7636"/>
                  <a:pt x="22254" y="7266"/>
                  <a:pt x="22210" y="6848"/>
                </a:cubicBezTo>
                <a:cubicBezTo>
                  <a:pt x="21884" y="4997"/>
                  <a:pt x="21192" y="3287"/>
                  <a:pt x="20174" y="1806"/>
                </a:cubicBezTo>
                <a:cubicBezTo>
                  <a:pt x="19756" y="1159"/>
                  <a:pt x="19249" y="555"/>
                  <a:pt x="186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398932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9"/>
          <p:cNvSpPr txBox="1">
            <a:spLocks noGrp="1"/>
          </p:cNvSpPr>
          <p:nvPr>
            <p:ph type="ctrTitle"/>
          </p:nvPr>
        </p:nvSpPr>
        <p:spPr>
          <a:xfrm flipH="1">
            <a:off x="1254475" y="843700"/>
            <a:ext cx="4121400" cy="214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95" name="Google Shape;495;p9"/>
          <p:cNvSpPr txBox="1">
            <a:spLocks noGrp="1"/>
          </p:cNvSpPr>
          <p:nvPr>
            <p:ph type="subTitle" idx="1"/>
          </p:nvPr>
        </p:nvSpPr>
        <p:spPr>
          <a:xfrm flipH="1">
            <a:off x="1245200" y="2973300"/>
            <a:ext cx="4121400" cy="115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96" name="Google Shape;496;p9"/>
          <p:cNvSpPr/>
          <p:nvPr/>
        </p:nvSpPr>
        <p:spPr>
          <a:xfrm rot="-1402665" flipH="1">
            <a:off x="7852980" y="-445507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7" name="Google Shape;497;p9"/>
          <p:cNvSpPr/>
          <p:nvPr/>
        </p:nvSpPr>
        <p:spPr>
          <a:xfrm>
            <a:off x="7534912" y="276383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74" y="1"/>
                </a:moveTo>
                <a:cubicBezTo>
                  <a:pt x="166" y="1"/>
                  <a:pt x="0" y="100"/>
                  <a:pt x="0" y="225"/>
                </a:cubicBezTo>
                <a:cubicBezTo>
                  <a:pt x="0" y="349"/>
                  <a:pt x="166" y="449"/>
                  <a:pt x="374" y="449"/>
                </a:cubicBezTo>
                <a:cubicBezTo>
                  <a:pt x="573" y="449"/>
                  <a:pt x="739" y="349"/>
                  <a:pt x="739" y="225"/>
                </a:cubicBezTo>
                <a:cubicBezTo>
                  <a:pt x="739" y="109"/>
                  <a:pt x="573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8" name="Google Shape;498;p9"/>
          <p:cNvSpPr/>
          <p:nvPr/>
        </p:nvSpPr>
        <p:spPr>
          <a:xfrm>
            <a:off x="7704331" y="214775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65" y="1"/>
                </a:moveTo>
                <a:cubicBezTo>
                  <a:pt x="166" y="1"/>
                  <a:pt x="0" y="109"/>
                  <a:pt x="0" y="225"/>
                </a:cubicBezTo>
                <a:cubicBezTo>
                  <a:pt x="0" y="349"/>
                  <a:pt x="166" y="449"/>
                  <a:pt x="365" y="449"/>
                </a:cubicBezTo>
                <a:cubicBezTo>
                  <a:pt x="572" y="449"/>
                  <a:pt x="738" y="349"/>
                  <a:pt x="738" y="225"/>
                </a:cubicBezTo>
                <a:cubicBezTo>
                  <a:pt x="738" y="109"/>
                  <a:pt x="572" y="1"/>
                  <a:pt x="3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" name="Google Shape;499;p9"/>
          <p:cNvSpPr/>
          <p:nvPr/>
        </p:nvSpPr>
        <p:spPr>
          <a:xfrm>
            <a:off x="7636415" y="379557"/>
            <a:ext cx="138801" cy="81834"/>
          </a:xfrm>
          <a:custGeom>
            <a:avLst/>
            <a:gdLst/>
            <a:ahLst/>
            <a:cxnLst/>
            <a:rect l="l" t="t" r="r" b="b"/>
            <a:pathLst>
              <a:path w="748" h="441" extrusionOk="0">
                <a:moveTo>
                  <a:pt x="374" y="1"/>
                </a:moveTo>
                <a:cubicBezTo>
                  <a:pt x="167" y="1"/>
                  <a:pt x="1" y="100"/>
                  <a:pt x="1" y="216"/>
                </a:cubicBezTo>
                <a:cubicBezTo>
                  <a:pt x="1" y="341"/>
                  <a:pt x="167" y="440"/>
                  <a:pt x="374" y="440"/>
                </a:cubicBezTo>
                <a:cubicBezTo>
                  <a:pt x="582" y="440"/>
                  <a:pt x="748" y="341"/>
                  <a:pt x="748" y="216"/>
                </a:cubicBezTo>
                <a:cubicBezTo>
                  <a:pt x="748" y="100"/>
                  <a:pt x="582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00" name="Google Shape;500;p9"/>
          <p:cNvGrpSpPr/>
          <p:nvPr/>
        </p:nvGrpSpPr>
        <p:grpSpPr>
          <a:xfrm>
            <a:off x="8076978" y="-105220"/>
            <a:ext cx="1232356" cy="951123"/>
            <a:chOff x="8076977" y="-105220"/>
            <a:chExt cx="1232356" cy="951123"/>
          </a:xfrm>
        </p:grpSpPr>
        <p:sp>
          <p:nvSpPr>
            <p:cNvPr id="501" name="Google Shape;501;p9"/>
            <p:cNvSpPr/>
            <p:nvPr/>
          </p:nvSpPr>
          <p:spPr>
            <a:xfrm>
              <a:off x="8370221" y="-105220"/>
              <a:ext cx="939113" cy="617695"/>
            </a:xfrm>
            <a:custGeom>
              <a:avLst/>
              <a:gdLst/>
              <a:ahLst/>
              <a:cxnLst/>
              <a:rect l="l" t="t" r="r" b="b"/>
              <a:pathLst>
                <a:path w="18229" h="11990" fill="none" extrusionOk="0">
                  <a:moveTo>
                    <a:pt x="0" y="11990"/>
                  </a:moveTo>
                  <a:cubicBezTo>
                    <a:pt x="9" y="11484"/>
                    <a:pt x="233" y="10994"/>
                    <a:pt x="457" y="10538"/>
                  </a:cubicBezTo>
                  <a:cubicBezTo>
                    <a:pt x="2091" y="7285"/>
                    <a:pt x="4564" y="4406"/>
                    <a:pt x="7708" y="2573"/>
                  </a:cubicBezTo>
                  <a:cubicBezTo>
                    <a:pt x="10853" y="739"/>
                    <a:pt x="14686" y="1"/>
                    <a:pt x="18228" y="839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2" name="Google Shape;502;p9"/>
            <p:cNvSpPr/>
            <p:nvPr/>
          </p:nvSpPr>
          <p:spPr>
            <a:xfrm>
              <a:off x="8658725" y="-26139"/>
              <a:ext cx="226162" cy="600179"/>
            </a:xfrm>
            <a:custGeom>
              <a:avLst/>
              <a:gdLst/>
              <a:ahLst/>
              <a:cxnLst/>
              <a:rect l="l" t="t" r="r" b="b"/>
              <a:pathLst>
                <a:path w="4390" h="11650" fill="none" extrusionOk="0">
                  <a:moveTo>
                    <a:pt x="1" y="11649"/>
                  </a:moveTo>
                  <a:cubicBezTo>
                    <a:pt x="474" y="7460"/>
                    <a:pt x="1984" y="3460"/>
                    <a:pt x="4390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3" name="Google Shape;503;p9"/>
            <p:cNvSpPr/>
            <p:nvPr/>
          </p:nvSpPr>
          <p:spPr>
            <a:xfrm>
              <a:off x="8076977" y="276686"/>
              <a:ext cx="503584" cy="569217"/>
            </a:xfrm>
            <a:custGeom>
              <a:avLst/>
              <a:gdLst/>
              <a:ahLst/>
              <a:cxnLst/>
              <a:rect l="l" t="t" r="r" b="b"/>
              <a:pathLst>
                <a:path w="9775" h="11049" extrusionOk="0">
                  <a:moveTo>
                    <a:pt x="5073" y="0"/>
                  </a:moveTo>
                  <a:cubicBezTo>
                    <a:pt x="5003" y="0"/>
                    <a:pt x="4933" y="15"/>
                    <a:pt x="4871" y="47"/>
                  </a:cubicBezTo>
                  <a:cubicBezTo>
                    <a:pt x="4771" y="113"/>
                    <a:pt x="4697" y="221"/>
                    <a:pt x="4664" y="337"/>
                  </a:cubicBezTo>
                  <a:cubicBezTo>
                    <a:pt x="4489" y="760"/>
                    <a:pt x="4489" y="1225"/>
                    <a:pt x="4539" y="1681"/>
                  </a:cubicBezTo>
                  <a:cubicBezTo>
                    <a:pt x="4622" y="2478"/>
                    <a:pt x="4829" y="3257"/>
                    <a:pt x="5145" y="3996"/>
                  </a:cubicBezTo>
                  <a:lnTo>
                    <a:pt x="3087" y="1706"/>
                  </a:lnTo>
                  <a:cubicBezTo>
                    <a:pt x="2938" y="1540"/>
                    <a:pt x="2780" y="1366"/>
                    <a:pt x="2564" y="1291"/>
                  </a:cubicBezTo>
                  <a:cubicBezTo>
                    <a:pt x="2506" y="1268"/>
                    <a:pt x="2442" y="1256"/>
                    <a:pt x="2379" y="1256"/>
                  </a:cubicBezTo>
                  <a:cubicBezTo>
                    <a:pt x="2217" y="1256"/>
                    <a:pt x="2057" y="1331"/>
                    <a:pt x="1992" y="1474"/>
                  </a:cubicBezTo>
                  <a:cubicBezTo>
                    <a:pt x="1942" y="1582"/>
                    <a:pt x="1942" y="1706"/>
                    <a:pt x="1967" y="1822"/>
                  </a:cubicBezTo>
                  <a:cubicBezTo>
                    <a:pt x="2075" y="2403"/>
                    <a:pt x="2423" y="2909"/>
                    <a:pt x="2822" y="3349"/>
                  </a:cubicBezTo>
                  <a:cubicBezTo>
                    <a:pt x="3386" y="3979"/>
                    <a:pt x="4041" y="4519"/>
                    <a:pt x="4780" y="4950"/>
                  </a:cubicBezTo>
                  <a:cubicBezTo>
                    <a:pt x="4016" y="4859"/>
                    <a:pt x="3261" y="4809"/>
                    <a:pt x="2498" y="4801"/>
                  </a:cubicBezTo>
                  <a:cubicBezTo>
                    <a:pt x="2431" y="4800"/>
                    <a:pt x="2364" y="4799"/>
                    <a:pt x="2298" y="4799"/>
                  </a:cubicBezTo>
                  <a:cubicBezTo>
                    <a:pt x="1673" y="4799"/>
                    <a:pt x="1043" y="4842"/>
                    <a:pt x="474" y="5074"/>
                  </a:cubicBezTo>
                  <a:cubicBezTo>
                    <a:pt x="291" y="5149"/>
                    <a:pt x="92" y="5265"/>
                    <a:pt x="59" y="5464"/>
                  </a:cubicBezTo>
                  <a:cubicBezTo>
                    <a:pt x="1" y="5722"/>
                    <a:pt x="258" y="5937"/>
                    <a:pt x="507" y="6029"/>
                  </a:cubicBezTo>
                  <a:cubicBezTo>
                    <a:pt x="715" y="6101"/>
                    <a:pt x="931" y="6125"/>
                    <a:pt x="1149" y="6125"/>
                  </a:cubicBezTo>
                  <a:cubicBezTo>
                    <a:pt x="1358" y="6125"/>
                    <a:pt x="1569" y="6103"/>
                    <a:pt x="1776" y="6078"/>
                  </a:cubicBezTo>
                  <a:cubicBezTo>
                    <a:pt x="2772" y="5954"/>
                    <a:pt x="3759" y="5755"/>
                    <a:pt x="4738" y="5489"/>
                  </a:cubicBezTo>
                  <a:lnTo>
                    <a:pt x="4738" y="5489"/>
                  </a:lnTo>
                  <a:cubicBezTo>
                    <a:pt x="4141" y="6676"/>
                    <a:pt x="3660" y="7912"/>
                    <a:pt x="3286" y="9181"/>
                  </a:cubicBezTo>
                  <a:cubicBezTo>
                    <a:pt x="3145" y="9629"/>
                    <a:pt x="3029" y="10127"/>
                    <a:pt x="3195" y="10567"/>
                  </a:cubicBezTo>
                  <a:cubicBezTo>
                    <a:pt x="3286" y="10816"/>
                    <a:pt x="3502" y="11048"/>
                    <a:pt x="3767" y="11048"/>
                  </a:cubicBezTo>
                  <a:cubicBezTo>
                    <a:pt x="3967" y="11040"/>
                    <a:pt x="4149" y="10949"/>
                    <a:pt x="4257" y="10783"/>
                  </a:cubicBezTo>
                  <a:cubicBezTo>
                    <a:pt x="4373" y="10625"/>
                    <a:pt x="4456" y="10451"/>
                    <a:pt x="4506" y="10260"/>
                  </a:cubicBezTo>
                  <a:cubicBezTo>
                    <a:pt x="4954" y="8833"/>
                    <a:pt x="5037" y="7315"/>
                    <a:pt x="5037" y="5821"/>
                  </a:cubicBezTo>
                  <a:cubicBezTo>
                    <a:pt x="5327" y="6593"/>
                    <a:pt x="5709" y="7331"/>
                    <a:pt x="6182" y="8003"/>
                  </a:cubicBezTo>
                  <a:cubicBezTo>
                    <a:pt x="6563" y="8551"/>
                    <a:pt x="7028" y="9065"/>
                    <a:pt x="7625" y="9364"/>
                  </a:cubicBezTo>
                  <a:cubicBezTo>
                    <a:pt x="7726" y="9414"/>
                    <a:pt x="7848" y="9454"/>
                    <a:pt x="7960" y="9454"/>
                  </a:cubicBezTo>
                  <a:cubicBezTo>
                    <a:pt x="8053" y="9454"/>
                    <a:pt x="8138" y="9427"/>
                    <a:pt x="8198" y="9356"/>
                  </a:cubicBezTo>
                  <a:cubicBezTo>
                    <a:pt x="8239" y="9297"/>
                    <a:pt x="8264" y="9239"/>
                    <a:pt x="8273" y="9173"/>
                  </a:cubicBezTo>
                  <a:cubicBezTo>
                    <a:pt x="8339" y="8766"/>
                    <a:pt x="8065" y="8385"/>
                    <a:pt x="7800" y="8070"/>
                  </a:cubicBezTo>
                  <a:cubicBezTo>
                    <a:pt x="7128" y="7265"/>
                    <a:pt x="6431" y="6485"/>
                    <a:pt x="5692" y="5730"/>
                  </a:cubicBezTo>
                  <a:lnTo>
                    <a:pt x="5692" y="5730"/>
                  </a:lnTo>
                  <a:cubicBezTo>
                    <a:pt x="6605" y="6344"/>
                    <a:pt x="7642" y="6867"/>
                    <a:pt x="8737" y="6900"/>
                  </a:cubicBezTo>
                  <a:cubicBezTo>
                    <a:pt x="8771" y="6902"/>
                    <a:pt x="8805" y="6904"/>
                    <a:pt x="8839" y="6904"/>
                  </a:cubicBezTo>
                  <a:cubicBezTo>
                    <a:pt x="9012" y="6904"/>
                    <a:pt x="9182" y="6868"/>
                    <a:pt x="9335" y="6792"/>
                  </a:cubicBezTo>
                  <a:cubicBezTo>
                    <a:pt x="9525" y="6709"/>
                    <a:pt x="9642" y="6510"/>
                    <a:pt x="9633" y="6302"/>
                  </a:cubicBezTo>
                  <a:cubicBezTo>
                    <a:pt x="9608" y="6062"/>
                    <a:pt x="9368" y="5904"/>
                    <a:pt x="9152" y="5796"/>
                  </a:cubicBezTo>
                  <a:cubicBezTo>
                    <a:pt x="8219" y="5322"/>
                    <a:pt x="7195" y="5081"/>
                    <a:pt x="6160" y="5081"/>
                  </a:cubicBezTo>
                  <a:cubicBezTo>
                    <a:pt x="6147" y="5081"/>
                    <a:pt x="6133" y="5081"/>
                    <a:pt x="6120" y="5081"/>
                  </a:cubicBezTo>
                  <a:lnTo>
                    <a:pt x="6120" y="5081"/>
                  </a:lnTo>
                  <a:cubicBezTo>
                    <a:pt x="6835" y="5061"/>
                    <a:pt x="7529" y="4848"/>
                    <a:pt x="8223" y="4643"/>
                  </a:cubicBezTo>
                  <a:cubicBezTo>
                    <a:pt x="8663" y="4519"/>
                    <a:pt x="9119" y="4378"/>
                    <a:pt x="9442" y="4046"/>
                  </a:cubicBezTo>
                  <a:cubicBezTo>
                    <a:pt x="9642" y="3838"/>
                    <a:pt x="9774" y="3540"/>
                    <a:pt x="9666" y="3282"/>
                  </a:cubicBezTo>
                  <a:cubicBezTo>
                    <a:pt x="9550" y="2972"/>
                    <a:pt x="9180" y="2858"/>
                    <a:pt x="8847" y="2858"/>
                  </a:cubicBezTo>
                  <a:cubicBezTo>
                    <a:pt x="8824" y="2858"/>
                    <a:pt x="8801" y="2858"/>
                    <a:pt x="8779" y="2859"/>
                  </a:cubicBezTo>
                  <a:cubicBezTo>
                    <a:pt x="7742" y="2892"/>
                    <a:pt x="6837" y="3540"/>
                    <a:pt x="5999" y="4154"/>
                  </a:cubicBezTo>
                  <a:cubicBezTo>
                    <a:pt x="6057" y="3681"/>
                    <a:pt x="6041" y="3224"/>
                    <a:pt x="6066" y="2751"/>
                  </a:cubicBezTo>
                  <a:cubicBezTo>
                    <a:pt x="6107" y="2171"/>
                    <a:pt x="6124" y="1582"/>
                    <a:pt x="5974" y="1026"/>
                  </a:cubicBezTo>
                  <a:cubicBezTo>
                    <a:pt x="5867" y="652"/>
                    <a:pt x="5684" y="279"/>
                    <a:pt x="5352" y="88"/>
                  </a:cubicBezTo>
                  <a:cubicBezTo>
                    <a:pt x="5270" y="30"/>
                    <a:pt x="5171" y="0"/>
                    <a:pt x="5073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4" name="Google Shape;504;p9"/>
            <p:cNvSpPr/>
            <p:nvPr/>
          </p:nvSpPr>
          <p:spPr>
            <a:xfrm>
              <a:off x="8326945" y="518720"/>
              <a:ext cx="53166" cy="43893"/>
            </a:xfrm>
            <a:custGeom>
              <a:avLst/>
              <a:gdLst/>
              <a:ahLst/>
              <a:cxnLst/>
              <a:rect l="l" t="t" r="r" b="b"/>
              <a:pathLst>
                <a:path w="1032" h="852" extrusionOk="0">
                  <a:moveTo>
                    <a:pt x="515" y="0"/>
                  </a:moveTo>
                  <a:cubicBezTo>
                    <a:pt x="345" y="0"/>
                    <a:pt x="182" y="102"/>
                    <a:pt x="118" y="269"/>
                  </a:cubicBezTo>
                  <a:cubicBezTo>
                    <a:pt x="0" y="560"/>
                    <a:pt x="231" y="852"/>
                    <a:pt x="513" y="852"/>
                  </a:cubicBezTo>
                  <a:cubicBezTo>
                    <a:pt x="569" y="852"/>
                    <a:pt x="626" y="841"/>
                    <a:pt x="683" y="816"/>
                  </a:cubicBezTo>
                  <a:cubicBezTo>
                    <a:pt x="1031" y="659"/>
                    <a:pt x="1023" y="169"/>
                    <a:pt x="666" y="28"/>
                  </a:cubicBezTo>
                  <a:cubicBezTo>
                    <a:pt x="617" y="9"/>
                    <a:pt x="566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5" name="Google Shape;505;p9"/>
            <p:cNvSpPr/>
            <p:nvPr/>
          </p:nvSpPr>
          <p:spPr>
            <a:xfrm>
              <a:off x="8523231" y="489355"/>
              <a:ext cx="207822" cy="325230"/>
            </a:xfrm>
            <a:custGeom>
              <a:avLst/>
              <a:gdLst/>
              <a:ahLst/>
              <a:cxnLst/>
              <a:rect l="l" t="t" r="r" b="b"/>
              <a:pathLst>
                <a:path w="4034" h="6313" extrusionOk="0">
                  <a:moveTo>
                    <a:pt x="2929" y="1"/>
                  </a:moveTo>
                  <a:lnTo>
                    <a:pt x="2855" y="75"/>
                  </a:lnTo>
                  <a:cubicBezTo>
                    <a:pt x="2855" y="75"/>
                    <a:pt x="1" y="6090"/>
                    <a:pt x="1909" y="6306"/>
                  </a:cubicBezTo>
                  <a:cubicBezTo>
                    <a:pt x="1948" y="6310"/>
                    <a:pt x="1986" y="6313"/>
                    <a:pt x="2023" y="6313"/>
                  </a:cubicBezTo>
                  <a:cubicBezTo>
                    <a:pt x="4033" y="6313"/>
                    <a:pt x="2929" y="1"/>
                    <a:pt x="2929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6" name="Google Shape;506;p9"/>
            <p:cNvSpPr/>
            <p:nvPr/>
          </p:nvSpPr>
          <p:spPr>
            <a:xfrm>
              <a:off x="8619828" y="476990"/>
              <a:ext cx="68003" cy="144094"/>
            </a:xfrm>
            <a:custGeom>
              <a:avLst/>
              <a:gdLst/>
              <a:ahLst/>
              <a:cxnLst/>
              <a:rect l="l" t="t" r="r" b="b"/>
              <a:pathLst>
                <a:path w="1320" h="2797" extrusionOk="0">
                  <a:moveTo>
                    <a:pt x="1063" y="0"/>
                  </a:moveTo>
                  <a:lnTo>
                    <a:pt x="1005" y="41"/>
                  </a:lnTo>
                  <a:cubicBezTo>
                    <a:pt x="1005" y="41"/>
                    <a:pt x="1" y="2688"/>
                    <a:pt x="1" y="2688"/>
                  </a:cubicBezTo>
                  <a:cubicBezTo>
                    <a:pt x="1" y="2688"/>
                    <a:pt x="241" y="2663"/>
                    <a:pt x="266" y="2655"/>
                  </a:cubicBezTo>
                  <a:cubicBezTo>
                    <a:pt x="581" y="2572"/>
                    <a:pt x="756" y="2373"/>
                    <a:pt x="971" y="2149"/>
                  </a:cubicBezTo>
                  <a:cubicBezTo>
                    <a:pt x="971" y="2149"/>
                    <a:pt x="996" y="2580"/>
                    <a:pt x="1320" y="2796"/>
                  </a:cubicBezTo>
                  <a:cubicBezTo>
                    <a:pt x="1320" y="2796"/>
                    <a:pt x="1262" y="680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7" name="Google Shape;507;p9"/>
            <p:cNvSpPr/>
            <p:nvPr/>
          </p:nvSpPr>
          <p:spPr>
            <a:xfrm>
              <a:off x="8542035" y="180759"/>
              <a:ext cx="139406" cy="304365"/>
            </a:xfrm>
            <a:custGeom>
              <a:avLst/>
              <a:gdLst/>
              <a:ahLst/>
              <a:cxnLst/>
              <a:rect l="l" t="t" r="r" b="b"/>
              <a:pathLst>
                <a:path w="2706" h="5908" extrusionOk="0">
                  <a:moveTo>
                    <a:pt x="639" y="0"/>
                  </a:moveTo>
                  <a:cubicBezTo>
                    <a:pt x="341" y="598"/>
                    <a:pt x="142" y="1245"/>
                    <a:pt x="67" y="1909"/>
                  </a:cubicBezTo>
                  <a:cubicBezTo>
                    <a:pt x="1" y="2373"/>
                    <a:pt x="26" y="2846"/>
                    <a:pt x="125" y="3302"/>
                  </a:cubicBezTo>
                  <a:cubicBezTo>
                    <a:pt x="250" y="3750"/>
                    <a:pt x="424" y="4182"/>
                    <a:pt x="639" y="4588"/>
                  </a:cubicBezTo>
                  <a:lnTo>
                    <a:pt x="1287" y="5908"/>
                  </a:lnTo>
                  <a:cubicBezTo>
                    <a:pt x="1552" y="5302"/>
                    <a:pt x="1909" y="4746"/>
                    <a:pt x="2199" y="4149"/>
                  </a:cubicBezTo>
                  <a:cubicBezTo>
                    <a:pt x="2481" y="3543"/>
                    <a:pt x="2705" y="2904"/>
                    <a:pt x="2697" y="2240"/>
                  </a:cubicBezTo>
                  <a:cubicBezTo>
                    <a:pt x="2689" y="1577"/>
                    <a:pt x="2415" y="888"/>
                    <a:pt x="1876" y="506"/>
                  </a:cubicBezTo>
                  <a:cubicBezTo>
                    <a:pt x="1577" y="307"/>
                    <a:pt x="988" y="92"/>
                    <a:pt x="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8" name="Google Shape;508;p9"/>
            <p:cNvSpPr/>
            <p:nvPr/>
          </p:nvSpPr>
          <p:spPr>
            <a:xfrm>
              <a:off x="8572792" y="179059"/>
              <a:ext cx="42399" cy="305241"/>
            </a:xfrm>
            <a:custGeom>
              <a:avLst/>
              <a:gdLst/>
              <a:ahLst/>
              <a:cxnLst/>
              <a:rect l="l" t="t" r="r" b="b"/>
              <a:pathLst>
                <a:path w="823" h="5925" fill="none" extrusionOk="0">
                  <a:moveTo>
                    <a:pt x="681" y="5924"/>
                  </a:moveTo>
                  <a:cubicBezTo>
                    <a:pt x="822" y="4945"/>
                    <a:pt x="640" y="3958"/>
                    <a:pt x="441" y="3004"/>
                  </a:cubicBezTo>
                  <a:cubicBezTo>
                    <a:pt x="242" y="2041"/>
                    <a:pt x="1" y="979"/>
                    <a:pt x="59" y="0"/>
                  </a:cubicBezTo>
                </a:path>
              </a:pathLst>
            </a:custGeom>
            <a:noFill/>
            <a:ln w="2700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09" name="Google Shape;509;p9"/>
          <p:cNvSpPr/>
          <p:nvPr/>
        </p:nvSpPr>
        <p:spPr>
          <a:xfrm>
            <a:off x="8641137" y="4819934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74" y="1"/>
                </a:moveTo>
                <a:cubicBezTo>
                  <a:pt x="166" y="1"/>
                  <a:pt x="0" y="100"/>
                  <a:pt x="0" y="225"/>
                </a:cubicBezTo>
                <a:cubicBezTo>
                  <a:pt x="0" y="349"/>
                  <a:pt x="166" y="449"/>
                  <a:pt x="374" y="449"/>
                </a:cubicBezTo>
                <a:cubicBezTo>
                  <a:pt x="573" y="449"/>
                  <a:pt x="739" y="349"/>
                  <a:pt x="739" y="225"/>
                </a:cubicBezTo>
                <a:cubicBezTo>
                  <a:pt x="739" y="109"/>
                  <a:pt x="573" y="1"/>
                  <a:pt x="374" y="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" name="Google Shape;510;p9"/>
          <p:cNvSpPr/>
          <p:nvPr/>
        </p:nvSpPr>
        <p:spPr>
          <a:xfrm>
            <a:off x="8810556" y="4758326"/>
            <a:ext cx="137131" cy="83319"/>
          </a:xfrm>
          <a:custGeom>
            <a:avLst/>
            <a:gdLst/>
            <a:ahLst/>
            <a:cxnLst/>
            <a:rect l="l" t="t" r="r" b="b"/>
            <a:pathLst>
              <a:path w="739" h="449" extrusionOk="0">
                <a:moveTo>
                  <a:pt x="365" y="1"/>
                </a:moveTo>
                <a:cubicBezTo>
                  <a:pt x="166" y="1"/>
                  <a:pt x="0" y="109"/>
                  <a:pt x="0" y="225"/>
                </a:cubicBezTo>
                <a:cubicBezTo>
                  <a:pt x="0" y="349"/>
                  <a:pt x="166" y="449"/>
                  <a:pt x="365" y="449"/>
                </a:cubicBezTo>
                <a:cubicBezTo>
                  <a:pt x="572" y="449"/>
                  <a:pt x="738" y="349"/>
                  <a:pt x="738" y="225"/>
                </a:cubicBezTo>
                <a:cubicBezTo>
                  <a:pt x="738" y="109"/>
                  <a:pt x="572" y="1"/>
                  <a:pt x="365" y="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" name="Google Shape;511;p9"/>
          <p:cNvSpPr/>
          <p:nvPr/>
        </p:nvSpPr>
        <p:spPr>
          <a:xfrm>
            <a:off x="8742640" y="4923107"/>
            <a:ext cx="138801" cy="81834"/>
          </a:xfrm>
          <a:custGeom>
            <a:avLst/>
            <a:gdLst/>
            <a:ahLst/>
            <a:cxnLst/>
            <a:rect l="l" t="t" r="r" b="b"/>
            <a:pathLst>
              <a:path w="748" h="441" extrusionOk="0">
                <a:moveTo>
                  <a:pt x="374" y="1"/>
                </a:moveTo>
                <a:cubicBezTo>
                  <a:pt x="167" y="1"/>
                  <a:pt x="1" y="100"/>
                  <a:pt x="1" y="216"/>
                </a:cubicBezTo>
                <a:cubicBezTo>
                  <a:pt x="1" y="341"/>
                  <a:pt x="167" y="440"/>
                  <a:pt x="374" y="440"/>
                </a:cubicBezTo>
                <a:cubicBezTo>
                  <a:pt x="582" y="440"/>
                  <a:pt x="748" y="341"/>
                  <a:pt x="748" y="216"/>
                </a:cubicBezTo>
                <a:cubicBezTo>
                  <a:pt x="748" y="100"/>
                  <a:pt x="582" y="1"/>
                  <a:pt x="374" y="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" name="Google Shape;512;p9"/>
          <p:cNvSpPr/>
          <p:nvPr/>
        </p:nvSpPr>
        <p:spPr>
          <a:xfrm flipH="1">
            <a:off x="-840878" y="35058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13" name="Google Shape;513;p9"/>
          <p:cNvGrpSpPr/>
          <p:nvPr/>
        </p:nvGrpSpPr>
        <p:grpSpPr>
          <a:xfrm>
            <a:off x="959511" y="4782576"/>
            <a:ext cx="306550" cy="242416"/>
            <a:chOff x="959511" y="4782575"/>
            <a:chExt cx="306550" cy="242416"/>
          </a:xfrm>
        </p:grpSpPr>
        <p:sp>
          <p:nvSpPr>
            <p:cNvPr id="514" name="Google Shape;514;p9"/>
            <p:cNvSpPr/>
            <p:nvPr/>
          </p:nvSpPr>
          <p:spPr>
            <a:xfrm>
              <a:off x="959511" y="4839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1128930" y="47825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1061014" y="4943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17" name="Google Shape;517;p9"/>
          <p:cNvGrpSpPr/>
          <p:nvPr/>
        </p:nvGrpSpPr>
        <p:grpSpPr>
          <a:xfrm>
            <a:off x="-8189" y="4439113"/>
            <a:ext cx="848969" cy="760098"/>
            <a:chOff x="-8190" y="4439113"/>
            <a:chExt cx="848969" cy="760098"/>
          </a:xfrm>
        </p:grpSpPr>
        <p:sp>
          <p:nvSpPr>
            <p:cNvPr id="518" name="Google Shape;518;p9"/>
            <p:cNvSpPr/>
            <p:nvPr/>
          </p:nvSpPr>
          <p:spPr>
            <a:xfrm>
              <a:off x="284641" y="4947188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565469" y="4482801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386803" y="4439113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-8190" y="4603045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135856" y="4604745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110251" y="4934308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24" name="Google Shape;524;p9"/>
          <p:cNvGrpSpPr/>
          <p:nvPr/>
        </p:nvGrpSpPr>
        <p:grpSpPr>
          <a:xfrm rot="936323">
            <a:off x="-5349" y="3249760"/>
            <a:ext cx="800202" cy="945080"/>
            <a:chOff x="70940" y="3249908"/>
            <a:chExt cx="800233" cy="945117"/>
          </a:xfrm>
        </p:grpSpPr>
        <p:sp>
          <p:nvSpPr>
            <p:cNvPr id="525" name="Google Shape;525;p9"/>
            <p:cNvSpPr/>
            <p:nvPr/>
          </p:nvSpPr>
          <p:spPr>
            <a:xfrm rot="1138725">
              <a:off x="151942" y="3443155"/>
              <a:ext cx="204606" cy="532364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6" name="Google Shape;526;p9"/>
            <p:cNvSpPr/>
            <p:nvPr/>
          </p:nvSpPr>
          <p:spPr>
            <a:xfrm rot="1138725">
              <a:off x="279976" y="3583096"/>
              <a:ext cx="141860" cy="605312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7" name="Google Shape;527;p9"/>
            <p:cNvSpPr/>
            <p:nvPr/>
          </p:nvSpPr>
          <p:spPr>
            <a:xfrm rot="1138725">
              <a:off x="461543" y="3271801"/>
              <a:ext cx="187935" cy="318873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8" name="Google Shape;528;p9"/>
            <p:cNvSpPr/>
            <p:nvPr/>
          </p:nvSpPr>
          <p:spPr>
            <a:xfrm rot="1138725">
              <a:off x="566240" y="3400708"/>
              <a:ext cx="259067" cy="248248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9"/>
            <p:cNvSpPr/>
            <p:nvPr/>
          </p:nvSpPr>
          <p:spPr>
            <a:xfrm rot="1138725">
              <a:off x="527344" y="3582442"/>
              <a:ext cx="330401" cy="137814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9"/>
            <p:cNvSpPr/>
            <p:nvPr/>
          </p:nvSpPr>
          <p:spPr>
            <a:xfrm rot="1138725">
              <a:off x="488871" y="3527715"/>
              <a:ext cx="95685" cy="168934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300436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5"/>
          <p:cNvSpPr txBox="1">
            <a:spLocks noGrp="1"/>
          </p:cNvSpPr>
          <p:nvPr>
            <p:ph type="subTitle" idx="1"/>
          </p:nvPr>
        </p:nvSpPr>
        <p:spPr>
          <a:xfrm>
            <a:off x="1458776" y="3030100"/>
            <a:ext cx="29559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2"/>
          </p:nvPr>
        </p:nvSpPr>
        <p:spPr>
          <a:xfrm>
            <a:off x="1461275" y="3356450"/>
            <a:ext cx="2953500" cy="95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3"/>
          </p:nvPr>
        </p:nvSpPr>
        <p:spPr>
          <a:xfrm>
            <a:off x="4729337" y="3030100"/>
            <a:ext cx="29559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subTitle" idx="4"/>
          </p:nvPr>
        </p:nvSpPr>
        <p:spPr>
          <a:xfrm>
            <a:off x="4732425" y="3356450"/>
            <a:ext cx="2949600" cy="95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35" name="Google Shape;35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58409">
            <a:off x="-114981" y="3001735"/>
            <a:ext cx="681780" cy="799265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36;p5"/>
          <p:cNvSpPr/>
          <p:nvPr/>
        </p:nvSpPr>
        <p:spPr>
          <a:xfrm flipH="1">
            <a:off x="58" y="4684902"/>
            <a:ext cx="9144142" cy="458624"/>
          </a:xfrm>
          <a:custGeom>
            <a:avLst/>
            <a:gdLst/>
            <a:ahLst/>
            <a:cxnLst/>
            <a:rect l="l" t="t" r="r" b="b"/>
            <a:pathLst>
              <a:path w="131613" h="21272" extrusionOk="0">
                <a:moveTo>
                  <a:pt x="37604" y="1"/>
                </a:moveTo>
                <a:cubicBezTo>
                  <a:pt x="25066" y="1"/>
                  <a:pt x="12521" y="624"/>
                  <a:pt x="0" y="1543"/>
                </a:cubicBezTo>
                <a:lnTo>
                  <a:pt x="0" y="21272"/>
                </a:lnTo>
                <a:lnTo>
                  <a:pt x="131612" y="21272"/>
                </a:lnTo>
                <a:lnTo>
                  <a:pt x="131612" y="6770"/>
                </a:lnTo>
                <a:cubicBezTo>
                  <a:pt x="131189" y="6773"/>
                  <a:pt x="130767" y="6774"/>
                  <a:pt x="130344" y="6774"/>
                </a:cubicBezTo>
                <a:cubicBezTo>
                  <a:pt x="106838" y="6774"/>
                  <a:pt x="83074" y="2288"/>
                  <a:pt x="59460" y="698"/>
                </a:cubicBezTo>
                <a:cubicBezTo>
                  <a:pt x="52181" y="212"/>
                  <a:pt x="44894" y="1"/>
                  <a:pt x="376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7" name="Google Shape;37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8424069" flipH="1">
            <a:off x="-830586" y="3523975"/>
            <a:ext cx="1740569" cy="1545802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Google Shape;38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9407651" flipH="1">
            <a:off x="8154842" y="251104"/>
            <a:ext cx="1986090" cy="1763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Google Shape;39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4468951">
            <a:off x="-24600" y="4349228"/>
            <a:ext cx="1215509" cy="1401968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Google Shape;40;p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2335978">
            <a:off x="128568" y="953580"/>
            <a:ext cx="996762" cy="324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949908">
            <a:off x="8111254" y="4097984"/>
            <a:ext cx="747372" cy="243053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375123">
            <a:off x="8559842" y="4858981"/>
            <a:ext cx="1176091" cy="382474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949908">
            <a:off x="-284846" y="245634"/>
            <a:ext cx="747372" cy="243053"/>
          </a:xfrm>
          <a:prstGeom prst="rect">
            <a:avLst/>
          </a:prstGeom>
          <a:noFill/>
          <a:ln>
            <a:noFill/>
          </a:ln>
        </p:spPr>
      </p:pic>
      <p:pic>
        <p:nvPicPr>
          <p:cNvPr id="44" name="Google Shape;44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650997">
            <a:off x="7872970" y="-712491"/>
            <a:ext cx="1386959" cy="15997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10"/>
          <p:cNvSpPr txBox="1">
            <a:spLocks noGrp="1"/>
          </p:cNvSpPr>
          <p:nvPr>
            <p:ph type="title"/>
          </p:nvPr>
        </p:nvSpPr>
        <p:spPr>
          <a:xfrm>
            <a:off x="4009425" y="3003475"/>
            <a:ext cx="4469700" cy="159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533" name="Google Shape;533;p10"/>
          <p:cNvSpPr/>
          <p:nvPr/>
        </p:nvSpPr>
        <p:spPr>
          <a:xfrm rot="8449463">
            <a:off x="-857132" y="-368957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34" name="Google Shape;534;p10"/>
          <p:cNvGrpSpPr/>
          <p:nvPr/>
        </p:nvGrpSpPr>
        <p:grpSpPr>
          <a:xfrm>
            <a:off x="-265637" y="1"/>
            <a:ext cx="1718925" cy="809372"/>
            <a:chOff x="-44600" y="2477850"/>
            <a:chExt cx="1718925" cy="809372"/>
          </a:xfrm>
        </p:grpSpPr>
        <p:sp>
          <p:nvSpPr>
            <p:cNvPr id="535" name="Google Shape;535;p10"/>
            <p:cNvSpPr/>
            <p:nvPr/>
          </p:nvSpPr>
          <p:spPr>
            <a:xfrm>
              <a:off x="-44600" y="2609479"/>
              <a:ext cx="1343073" cy="399648"/>
            </a:xfrm>
            <a:custGeom>
              <a:avLst/>
              <a:gdLst/>
              <a:ahLst/>
              <a:cxnLst/>
              <a:rect l="l" t="t" r="r" b="b"/>
              <a:pathLst>
                <a:path w="16927" h="5037" fill="none" extrusionOk="0">
                  <a:moveTo>
                    <a:pt x="16926" y="2190"/>
                  </a:moveTo>
                  <a:cubicBezTo>
                    <a:pt x="16653" y="1883"/>
                    <a:pt x="16263" y="1709"/>
                    <a:pt x="15881" y="1552"/>
                  </a:cubicBezTo>
                  <a:cubicBezTo>
                    <a:pt x="13176" y="440"/>
                    <a:pt x="10164" y="0"/>
                    <a:pt x="7294" y="539"/>
                  </a:cubicBezTo>
                  <a:cubicBezTo>
                    <a:pt x="4415" y="1087"/>
                    <a:pt x="1710" y="2655"/>
                    <a:pt x="1" y="5036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6" name="Google Shape;536;p10"/>
            <p:cNvSpPr/>
            <p:nvPr/>
          </p:nvSpPr>
          <p:spPr>
            <a:xfrm>
              <a:off x="381322" y="2697628"/>
              <a:ext cx="697919" cy="376639"/>
            </a:xfrm>
            <a:custGeom>
              <a:avLst/>
              <a:gdLst/>
              <a:ahLst/>
              <a:cxnLst/>
              <a:rect l="l" t="t" r="r" b="b"/>
              <a:pathLst>
                <a:path w="8796" h="4747" fill="none" extrusionOk="0">
                  <a:moveTo>
                    <a:pt x="8795" y="4747"/>
                  </a:moveTo>
                  <a:cubicBezTo>
                    <a:pt x="6298" y="2465"/>
                    <a:pt x="3278" y="839"/>
                    <a:pt x="1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10"/>
            <p:cNvSpPr/>
            <p:nvPr/>
          </p:nvSpPr>
          <p:spPr>
            <a:xfrm>
              <a:off x="1045596" y="2477850"/>
              <a:ext cx="628730" cy="640691"/>
            </a:xfrm>
            <a:custGeom>
              <a:avLst/>
              <a:gdLst/>
              <a:ahLst/>
              <a:cxnLst/>
              <a:rect l="l" t="t" r="r" b="b"/>
              <a:pathLst>
                <a:path w="7924" h="8075" extrusionOk="0">
                  <a:moveTo>
                    <a:pt x="3679" y="0"/>
                  </a:moveTo>
                  <a:cubicBezTo>
                    <a:pt x="3546" y="0"/>
                    <a:pt x="3415" y="93"/>
                    <a:pt x="3344" y="215"/>
                  </a:cubicBezTo>
                  <a:cubicBezTo>
                    <a:pt x="3269" y="373"/>
                    <a:pt x="3236" y="556"/>
                    <a:pt x="3253" y="730"/>
                  </a:cubicBezTo>
                  <a:cubicBezTo>
                    <a:pt x="3236" y="1559"/>
                    <a:pt x="3220" y="2381"/>
                    <a:pt x="3211" y="3211"/>
                  </a:cubicBezTo>
                  <a:cubicBezTo>
                    <a:pt x="3012" y="2597"/>
                    <a:pt x="2730" y="2016"/>
                    <a:pt x="2357" y="1485"/>
                  </a:cubicBezTo>
                  <a:cubicBezTo>
                    <a:pt x="2149" y="1186"/>
                    <a:pt x="1900" y="904"/>
                    <a:pt x="1577" y="738"/>
                  </a:cubicBezTo>
                  <a:cubicBezTo>
                    <a:pt x="1507" y="689"/>
                    <a:pt x="1425" y="670"/>
                    <a:pt x="1342" y="670"/>
                  </a:cubicBezTo>
                  <a:cubicBezTo>
                    <a:pt x="1326" y="670"/>
                    <a:pt x="1310" y="670"/>
                    <a:pt x="1295" y="672"/>
                  </a:cubicBezTo>
                  <a:cubicBezTo>
                    <a:pt x="1162" y="713"/>
                    <a:pt x="1062" y="821"/>
                    <a:pt x="1021" y="954"/>
                  </a:cubicBezTo>
                  <a:cubicBezTo>
                    <a:pt x="921" y="1244"/>
                    <a:pt x="1004" y="1568"/>
                    <a:pt x="1137" y="1850"/>
                  </a:cubicBezTo>
                  <a:cubicBezTo>
                    <a:pt x="1344" y="2265"/>
                    <a:pt x="1660" y="2613"/>
                    <a:pt x="1992" y="2945"/>
                  </a:cubicBezTo>
                  <a:cubicBezTo>
                    <a:pt x="2257" y="3211"/>
                    <a:pt x="2489" y="3501"/>
                    <a:pt x="2771" y="3758"/>
                  </a:cubicBezTo>
                  <a:cubicBezTo>
                    <a:pt x="1942" y="3825"/>
                    <a:pt x="1046" y="3907"/>
                    <a:pt x="399" y="4438"/>
                  </a:cubicBezTo>
                  <a:cubicBezTo>
                    <a:pt x="191" y="4621"/>
                    <a:pt x="0" y="4903"/>
                    <a:pt x="92" y="5169"/>
                  </a:cubicBezTo>
                  <a:cubicBezTo>
                    <a:pt x="166" y="5376"/>
                    <a:pt x="407" y="5492"/>
                    <a:pt x="639" y="5509"/>
                  </a:cubicBezTo>
                  <a:cubicBezTo>
                    <a:pt x="672" y="5512"/>
                    <a:pt x="706" y="5513"/>
                    <a:pt x="739" y="5513"/>
                  </a:cubicBezTo>
                  <a:cubicBezTo>
                    <a:pt x="1068" y="5513"/>
                    <a:pt x="1383" y="5370"/>
                    <a:pt x="1685" y="5227"/>
                  </a:cubicBezTo>
                  <a:cubicBezTo>
                    <a:pt x="2228" y="4975"/>
                    <a:pt x="2771" y="4732"/>
                    <a:pt x="3229" y="4349"/>
                  </a:cubicBezTo>
                  <a:lnTo>
                    <a:pt x="3229" y="4349"/>
                  </a:lnTo>
                  <a:cubicBezTo>
                    <a:pt x="2572" y="4909"/>
                    <a:pt x="2061" y="5613"/>
                    <a:pt x="1734" y="6413"/>
                  </a:cubicBezTo>
                  <a:cubicBezTo>
                    <a:pt x="1660" y="6596"/>
                    <a:pt x="1593" y="6820"/>
                    <a:pt x="1710" y="6977"/>
                  </a:cubicBezTo>
                  <a:cubicBezTo>
                    <a:pt x="1785" y="7078"/>
                    <a:pt x="1904" y="7136"/>
                    <a:pt x="2030" y="7136"/>
                  </a:cubicBezTo>
                  <a:cubicBezTo>
                    <a:pt x="2069" y="7136"/>
                    <a:pt x="2109" y="7130"/>
                    <a:pt x="2149" y="7118"/>
                  </a:cubicBezTo>
                  <a:cubicBezTo>
                    <a:pt x="2307" y="7069"/>
                    <a:pt x="2448" y="6986"/>
                    <a:pt x="2564" y="6869"/>
                  </a:cubicBezTo>
                  <a:cubicBezTo>
                    <a:pt x="3211" y="6264"/>
                    <a:pt x="3560" y="5401"/>
                    <a:pt x="3792" y="4555"/>
                  </a:cubicBezTo>
                  <a:lnTo>
                    <a:pt x="3792" y="4555"/>
                  </a:lnTo>
                  <a:cubicBezTo>
                    <a:pt x="3742" y="5393"/>
                    <a:pt x="3726" y="6239"/>
                    <a:pt x="3751" y="7085"/>
                  </a:cubicBezTo>
                  <a:cubicBezTo>
                    <a:pt x="3759" y="7417"/>
                    <a:pt x="3792" y="7790"/>
                    <a:pt x="4041" y="7998"/>
                  </a:cubicBezTo>
                  <a:cubicBezTo>
                    <a:pt x="4082" y="8031"/>
                    <a:pt x="4132" y="8056"/>
                    <a:pt x="4182" y="8072"/>
                  </a:cubicBezTo>
                  <a:cubicBezTo>
                    <a:pt x="4193" y="8074"/>
                    <a:pt x="4203" y="8075"/>
                    <a:pt x="4214" y="8075"/>
                  </a:cubicBezTo>
                  <a:cubicBezTo>
                    <a:pt x="4364" y="8075"/>
                    <a:pt x="4477" y="7913"/>
                    <a:pt x="4539" y="7774"/>
                  </a:cubicBezTo>
                  <a:cubicBezTo>
                    <a:pt x="4738" y="7276"/>
                    <a:pt x="4746" y="6720"/>
                    <a:pt x="4696" y="6189"/>
                  </a:cubicBezTo>
                  <a:cubicBezTo>
                    <a:pt x="4630" y="5525"/>
                    <a:pt x="4472" y="4878"/>
                    <a:pt x="4232" y="4264"/>
                  </a:cubicBezTo>
                  <a:lnTo>
                    <a:pt x="4232" y="4264"/>
                  </a:lnTo>
                  <a:cubicBezTo>
                    <a:pt x="5020" y="5169"/>
                    <a:pt x="5874" y="6040"/>
                    <a:pt x="6895" y="6670"/>
                  </a:cubicBezTo>
                  <a:cubicBezTo>
                    <a:pt x="7028" y="6762"/>
                    <a:pt x="7169" y="6828"/>
                    <a:pt x="7318" y="6861"/>
                  </a:cubicBezTo>
                  <a:cubicBezTo>
                    <a:pt x="7358" y="6869"/>
                    <a:pt x="7397" y="6874"/>
                    <a:pt x="7437" y="6874"/>
                  </a:cubicBezTo>
                  <a:cubicBezTo>
                    <a:pt x="7556" y="6874"/>
                    <a:pt x="7671" y="6836"/>
                    <a:pt x="7758" y="6762"/>
                  </a:cubicBezTo>
                  <a:cubicBezTo>
                    <a:pt x="7916" y="6612"/>
                    <a:pt x="7924" y="6363"/>
                    <a:pt x="7857" y="6164"/>
                  </a:cubicBezTo>
                  <a:cubicBezTo>
                    <a:pt x="7725" y="5807"/>
                    <a:pt x="7393" y="5575"/>
                    <a:pt x="7069" y="5368"/>
                  </a:cubicBezTo>
                  <a:cubicBezTo>
                    <a:pt x="6173" y="4795"/>
                    <a:pt x="5227" y="4306"/>
                    <a:pt x="4248" y="3899"/>
                  </a:cubicBezTo>
                  <a:cubicBezTo>
                    <a:pt x="4978" y="3551"/>
                    <a:pt x="5684" y="3144"/>
                    <a:pt x="6356" y="2696"/>
                  </a:cubicBezTo>
                  <a:cubicBezTo>
                    <a:pt x="6638" y="2505"/>
                    <a:pt x="6920" y="2298"/>
                    <a:pt x="7094" y="1999"/>
                  </a:cubicBezTo>
                  <a:cubicBezTo>
                    <a:pt x="7202" y="1817"/>
                    <a:pt x="7235" y="1543"/>
                    <a:pt x="7069" y="1418"/>
                  </a:cubicBezTo>
                  <a:cubicBezTo>
                    <a:pt x="7010" y="1371"/>
                    <a:pt x="6939" y="1354"/>
                    <a:pt x="6863" y="1354"/>
                  </a:cubicBezTo>
                  <a:cubicBezTo>
                    <a:pt x="6780" y="1354"/>
                    <a:pt x="6692" y="1376"/>
                    <a:pt x="6613" y="1402"/>
                  </a:cubicBezTo>
                  <a:cubicBezTo>
                    <a:pt x="6090" y="1584"/>
                    <a:pt x="5659" y="1933"/>
                    <a:pt x="5244" y="2306"/>
                  </a:cubicBezTo>
                  <a:cubicBezTo>
                    <a:pt x="4779" y="2713"/>
                    <a:pt x="4348" y="3144"/>
                    <a:pt x="3933" y="3600"/>
                  </a:cubicBezTo>
                  <a:cubicBezTo>
                    <a:pt x="4149" y="2953"/>
                    <a:pt x="4265" y="2273"/>
                    <a:pt x="4282" y="1593"/>
                  </a:cubicBezTo>
                  <a:cubicBezTo>
                    <a:pt x="4282" y="1120"/>
                    <a:pt x="4232" y="630"/>
                    <a:pt x="3991" y="224"/>
                  </a:cubicBezTo>
                  <a:cubicBezTo>
                    <a:pt x="3950" y="141"/>
                    <a:pt x="3875" y="66"/>
                    <a:pt x="3792" y="25"/>
                  </a:cubicBezTo>
                  <a:cubicBezTo>
                    <a:pt x="3755" y="8"/>
                    <a:pt x="3717" y="0"/>
                    <a:pt x="3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10"/>
            <p:cNvSpPr/>
            <p:nvPr/>
          </p:nvSpPr>
          <p:spPr>
            <a:xfrm>
              <a:off x="1303069" y="2768560"/>
              <a:ext cx="67761" cy="54270"/>
            </a:xfrm>
            <a:custGeom>
              <a:avLst/>
              <a:gdLst/>
              <a:ahLst/>
              <a:cxnLst/>
              <a:rect l="l" t="t" r="r" b="b"/>
              <a:pathLst>
                <a:path w="854" h="684" extrusionOk="0">
                  <a:moveTo>
                    <a:pt x="428" y="0"/>
                  </a:moveTo>
                  <a:cubicBezTo>
                    <a:pt x="304" y="0"/>
                    <a:pt x="183" y="68"/>
                    <a:pt x="124" y="185"/>
                  </a:cubicBezTo>
                  <a:cubicBezTo>
                    <a:pt x="0" y="418"/>
                    <a:pt x="176" y="683"/>
                    <a:pt x="423" y="683"/>
                  </a:cubicBezTo>
                  <a:cubicBezTo>
                    <a:pt x="458" y="683"/>
                    <a:pt x="494" y="678"/>
                    <a:pt x="530" y="667"/>
                  </a:cubicBezTo>
                  <a:cubicBezTo>
                    <a:pt x="821" y="575"/>
                    <a:pt x="854" y="177"/>
                    <a:pt x="580" y="36"/>
                  </a:cubicBezTo>
                  <a:cubicBezTo>
                    <a:pt x="532" y="12"/>
                    <a:pt x="480" y="0"/>
                    <a:pt x="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10"/>
            <p:cNvSpPr/>
            <p:nvPr/>
          </p:nvSpPr>
          <p:spPr>
            <a:xfrm>
              <a:off x="995529" y="3007698"/>
              <a:ext cx="395773" cy="279524"/>
            </a:xfrm>
            <a:custGeom>
              <a:avLst/>
              <a:gdLst/>
              <a:ahLst/>
              <a:cxnLst/>
              <a:rect l="l" t="t" r="r" b="b"/>
              <a:pathLst>
                <a:path w="4988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25" y="3522"/>
                    <a:pt x="3443" y="3522"/>
                  </a:cubicBezTo>
                  <a:cubicBezTo>
                    <a:pt x="3628" y="3522"/>
                    <a:pt x="3797" y="3453"/>
                    <a:pt x="3942" y="3294"/>
                  </a:cubicBezTo>
                  <a:cubicBezTo>
                    <a:pt x="4987" y="2158"/>
                    <a:pt x="84" y="9"/>
                    <a:pt x="8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10"/>
            <p:cNvSpPr/>
            <p:nvPr/>
          </p:nvSpPr>
          <p:spPr>
            <a:xfrm>
              <a:off x="985690" y="2996510"/>
              <a:ext cx="163292" cy="145593"/>
            </a:xfrm>
            <a:custGeom>
              <a:avLst/>
              <a:gdLst/>
              <a:ahLst/>
              <a:cxnLst/>
              <a:rect l="l" t="t" r="r" b="b"/>
              <a:pathLst>
                <a:path w="2058" h="1835" extrusionOk="0">
                  <a:moveTo>
                    <a:pt x="58" y="1"/>
                  </a:moveTo>
                  <a:lnTo>
                    <a:pt x="0" y="9"/>
                  </a:lnTo>
                  <a:cubicBezTo>
                    <a:pt x="233" y="523"/>
                    <a:pt x="1311" y="1834"/>
                    <a:pt x="1311" y="1834"/>
                  </a:cubicBezTo>
                  <a:cubicBezTo>
                    <a:pt x="1353" y="1627"/>
                    <a:pt x="1311" y="1419"/>
                    <a:pt x="1187" y="1253"/>
                  </a:cubicBezTo>
                  <a:lnTo>
                    <a:pt x="1187" y="1253"/>
                  </a:lnTo>
                  <a:cubicBezTo>
                    <a:pt x="1300" y="1265"/>
                    <a:pt x="1404" y="1278"/>
                    <a:pt x="1507" y="1278"/>
                  </a:cubicBezTo>
                  <a:cubicBezTo>
                    <a:pt x="1631" y="1278"/>
                    <a:pt x="1752" y="1259"/>
                    <a:pt x="1884" y="1195"/>
                  </a:cubicBezTo>
                  <a:cubicBezTo>
                    <a:pt x="1892" y="1187"/>
                    <a:pt x="2058" y="1071"/>
                    <a:pt x="2058" y="107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10"/>
            <p:cNvSpPr/>
            <p:nvPr/>
          </p:nvSpPr>
          <p:spPr>
            <a:xfrm>
              <a:off x="790185" y="2639708"/>
              <a:ext cx="264060" cy="311499"/>
            </a:xfrm>
            <a:custGeom>
              <a:avLst/>
              <a:gdLst/>
              <a:ahLst/>
              <a:cxnLst/>
              <a:rect l="l" t="t" r="r" b="b"/>
              <a:pathLst>
                <a:path w="3328" h="3926" extrusionOk="0">
                  <a:moveTo>
                    <a:pt x="598" y="1"/>
                  </a:moveTo>
                  <a:cubicBezTo>
                    <a:pt x="440" y="241"/>
                    <a:pt x="199" y="681"/>
                    <a:pt x="125" y="963"/>
                  </a:cubicBezTo>
                  <a:cubicBezTo>
                    <a:pt x="0" y="1478"/>
                    <a:pt x="191" y="2033"/>
                    <a:pt x="539" y="2440"/>
                  </a:cubicBezTo>
                  <a:cubicBezTo>
                    <a:pt x="880" y="2846"/>
                    <a:pt x="1361" y="3120"/>
                    <a:pt x="1850" y="3328"/>
                  </a:cubicBezTo>
                  <a:cubicBezTo>
                    <a:pt x="2332" y="3543"/>
                    <a:pt x="2846" y="3693"/>
                    <a:pt x="3327" y="3925"/>
                  </a:cubicBezTo>
                  <a:cubicBezTo>
                    <a:pt x="3219" y="3543"/>
                    <a:pt x="3120" y="3162"/>
                    <a:pt x="3020" y="2780"/>
                  </a:cubicBezTo>
                  <a:cubicBezTo>
                    <a:pt x="2937" y="2415"/>
                    <a:pt x="2821" y="2067"/>
                    <a:pt x="2655" y="1735"/>
                  </a:cubicBezTo>
                  <a:cubicBezTo>
                    <a:pt x="2481" y="1403"/>
                    <a:pt x="2240" y="1104"/>
                    <a:pt x="1958" y="855"/>
                  </a:cubicBezTo>
                  <a:cubicBezTo>
                    <a:pt x="1560" y="490"/>
                    <a:pt x="1095" y="208"/>
                    <a:pt x="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10"/>
            <p:cNvSpPr/>
            <p:nvPr/>
          </p:nvSpPr>
          <p:spPr>
            <a:xfrm>
              <a:off x="835570" y="2638439"/>
              <a:ext cx="217961" cy="310785"/>
            </a:xfrm>
            <a:custGeom>
              <a:avLst/>
              <a:gdLst/>
              <a:ahLst/>
              <a:cxnLst/>
              <a:rect l="l" t="t" r="r" b="b"/>
              <a:pathLst>
                <a:path w="2747" h="3917" fill="none" extrusionOk="0">
                  <a:moveTo>
                    <a:pt x="2747" y="3916"/>
                  </a:moveTo>
                  <a:cubicBezTo>
                    <a:pt x="2150" y="3402"/>
                    <a:pt x="1735" y="2705"/>
                    <a:pt x="1353" y="2025"/>
                  </a:cubicBezTo>
                  <a:cubicBezTo>
                    <a:pt x="963" y="1336"/>
                    <a:pt x="557" y="573"/>
                    <a:pt x="1" y="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43" name="Google Shape;543;p10"/>
          <p:cNvGrpSpPr/>
          <p:nvPr/>
        </p:nvGrpSpPr>
        <p:grpSpPr>
          <a:xfrm rot="-7688932">
            <a:off x="-86198" y="923739"/>
            <a:ext cx="802098" cy="720538"/>
            <a:chOff x="8440798" y="-85238"/>
            <a:chExt cx="802107" cy="720546"/>
          </a:xfrm>
        </p:grpSpPr>
        <p:sp>
          <p:nvSpPr>
            <p:cNvPr id="544" name="Google Shape;544;p10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4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5" name="Google Shape;545;p10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10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10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8" name="Google Shape;548;p10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9" name="Google Shape;549;p10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0" name="Google Shape;550;p10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51" name="Google Shape;551;p10"/>
          <p:cNvGrpSpPr/>
          <p:nvPr/>
        </p:nvGrpSpPr>
        <p:grpSpPr>
          <a:xfrm>
            <a:off x="239424" y="562751"/>
            <a:ext cx="306550" cy="246616"/>
            <a:chOff x="8757949" y="3645550"/>
            <a:chExt cx="306550" cy="246616"/>
          </a:xfrm>
        </p:grpSpPr>
        <p:sp>
          <p:nvSpPr>
            <p:cNvPr id="552" name="Google Shape;552;p10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3" name="Google Shape;553;p10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4" name="Google Shape;554;p10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55" name="Google Shape;555;p10"/>
          <p:cNvSpPr/>
          <p:nvPr/>
        </p:nvSpPr>
        <p:spPr>
          <a:xfrm rot="-8862748" flipH="1">
            <a:off x="7207425" y="-85856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56" name="Google Shape;556;p10"/>
          <p:cNvGrpSpPr/>
          <p:nvPr/>
        </p:nvGrpSpPr>
        <p:grpSpPr>
          <a:xfrm rot="10800000" flipH="1">
            <a:off x="8354574" y="-356249"/>
            <a:ext cx="702348" cy="1475540"/>
            <a:chOff x="7855424" y="3837125"/>
            <a:chExt cx="702348" cy="1475540"/>
          </a:xfrm>
        </p:grpSpPr>
        <p:sp>
          <p:nvSpPr>
            <p:cNvPr id="557" name="Google Shape;557;p10"/>
            <p:cNvSpPr/>
            <p:nvPr/>
          </p:nvSpPr>
          <p:spPr>
            <a:xfrm>
              <a:off x="8059429" y="4195954"/>
              <a:ext cx="498342" cy="1116711"/>
            </a:xfrm>
            <a:custGeom>
              <a:avLst/>
              <a:gdLst/>
              <a:ahLst/>
              <a:cxnLst/>
              <a:rect l="l" t="t" r="r" b="b"/>
              <a:pathLst>
                <a:path w="5958" h="13351" fill="none" extrusionOk="0">
                  <a:moveTo>
                    <a:pt x="805" y="1"/>
                  </a:moveTo>
                  <a:cubicBezTo>
                    <a:pt x="598" y="283"/>
                    <a:pt x="523" y="623"/>
                    <a:pt x="457" y="963"/>
                  </a:cubicBezTo>
                  <a:cubicBezTo>
                    <a:pt x="1" y="3361"/>
                    <a:pt x="150" y="5891"/>
                    <a:pt x="1071" y="8148"/>
                  </a:cubicBezTo>
                  <a:cubicBezTo>
                    <a:pt x="1527" y="9285"/>
                    <a:pt x="2191" y="10322"/>
                    <a:pt x="3021" y="11226"/>
                  </a:cubicBezTo>
                  <a:cubicBezTo>
                    <a:pt x="3842" y="12122"/>
                    <a:pt x="4846" y="12852"/>
                    <a:pt x="5958" y="13350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8" name="Google Shape;558;p10"/>
            <p:cNvSpPr/>
            <p:nvPr/>
          </p:nvSpPr>
          <p:spPr>
            <a:xfrm>
              <a:off x="8316214" y="4933688"/>
              <a:ext cx="29191" cy="235286"/>
            </a:xfrm>
            <a:custGeom>
              <a:avLst/>
              <a:gdLst/>
              <a:ahLst/>
              <a:cxnLst/>
              <a:rect l="l" t="t" r="r" b="b"/>
              <a:pathLst>
                <a:path w="349" h="2813" fill="none" extrusionOk="0">
                  <a:moveTo>
                    <a:pt x="83" y="0"/>
                  </a:moveTo>
                  <a:cubicBezTo>
                    <a:pt x="0" y="946"/>
                    <a:pt x="92" y="1900"/>
                    <a:pt x="349" y="281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9" name="Google Shape;559;p10"/>
            <p:cNvSpPr/>
            <p:nvPr/>
          </p:nvSpPr>
          <p:spPr>
            <a:xfrm>
              <a:off x="7855424" y="3837125"/>
              <a:ext cx="545516" cy="556390"/>
            </a:xfrm>
            <a:custGeom>
              <a:avLst/>
              <a:gdLst/>
              <a:ahLst/>
              <a:cxnLst/>
              <a:rect l="l" t="t" r="r" b="b"/>
              <a:pathLst>
                <a:path w="6522" h="6652" extrusionOk="0">
                  <a:moveTo>
                    <a:pt x="4646" y="1"/>
                  </a:moveTo>
                  <a:cubicBezTo>
                    <a:pt x="4545" y="1"/>
                    <a:pt x="4441" y="36"/>
                    <a:pt x="4356" y="93"/>
                  </a:cubicBezTo>
                  <a:cubicBezTo>
                    <a:pt x="4091" y="258"/>
                    <a:pt x="3950" y="565"/>
                    <a:pt x="3842" y="864"/>
                  </a:cubicBezTo>
                  <a:cubicBezTo>
                    <a:pt x="3518" y="1694"/>
                    <a:pt x="3278" y="2540"/>
                    <a:pt x="3112" y="3411"/>
                  </a:cubicBezTo>
                  <a:cubicBezTo>
                    <a:pt x="2697" y="2872"/>
                    <a:pt x="2249" y="2366"/>
                    <a:pt x="1776" y="1893"/>
                  </a:cubicBezTo>
                  <a:cubicBezTo>
                    <a:pt x="1569" y="1694"/>
                    <a:pt x="1345" y="1495"/>
                    <a:pt x="1079" y="1403"/>
                  </a:cubicBezTo>
                  <a:cubicBezTo>
                    <a:pt x="1023" y="1387"/>
                    <a:pt x="960" y="1376"/>
                    <a:pt x="898" y="1376"/>
                  </a:cubicBezTo>
                  <a:cubicBezTo>
                    <a:pt x="778" y="1376"/>
                    <a:pt x="661" y="1415"/>
                    <a:pt x="606" y="1520"/>
                  </a:cubicBezTo>
                  <a:cubicBezTo>
                    <a:pt x="548" y="1644"/>
                    <a:pt x="606" y="1785"/>
                    <a:pt x="672" y="1901"/>
                  </a:cubicBezTo>
                  <a:cubicBezTo>
                    <a:pt x="905" y="2291"/>
                    <a:pt x="1270" y="2598"/>
                    <a:pt x="1635" y="2872"/>
                  </a:cubicBezTo>
                  <a:cubicBezTo>
                    <a:pt x="2050" y="3179"/>
                    <a:pt x="2473" y="3461"/>
                    <a:pt x="2913" y="3718"/>
                  </a:cubicBezTo>
                  <a:cubicBezTo>
                    <a:pt x="2691" y="3692"/>
                    <a:pt x="2469" y="3679"/>
                    <a:pt x="2246" y="3679"/>
                  </a:cubicBezTo>
                  <a:cubicBezTo>
                    <a:pt x="1902" y="3679"/>
                    <a:pt x="1558" y="3711"/>
                    <a:pt x="1220" y="3776"/>
                  </a:cubicBezTo>
                  <a:cubicBezTo>
                    <a:pt x="830" y="3851"/>
                    <a:pt x="440" y="3975"/>
                    <a:pt x="150" y="4241"/>
                  </a:cubicBezTo>
                  <a:cubicBezTo>
                    <a:pt x="83" y="4291"/>
                    <a:pt x="34" y="4357"/>
                    <a:pt x="17" y="4432"/>
                  </a:cubicBezTo>
                  <a:cubicBezTo>
                    <a:pt x="0" y="4589"/>
                    <a:pt x="100" y="4730"/>
                    <a:pt x="249" y="4764"/>
                  </a:cubicBezTo>
                  <a:cubicBezTo>
                    <a:pt x="316" y="4779"/>
                    <a:pt x="386" y="4788"/>
                    <a:pt x="457" y="4788"/>
                  </a:cubicBezTo>
                  <a:cubicBezTo>
                    <a:pt x="536" y="4788"/>
                    <a:pt x="615" y="4777"/>
                    <a:pt x="689" y="4755"/>
                  </a:cubicBezTo>
                  <a:lnTo>
                    <a:pt x="2713" y="4382"/>
                  </a:lnTo>
                  <a:lnTo>
                    <a:pt x="2713" y="4382"/>
                  </a:lnTo>
                  <a:cubicBezTo>
                    <a:pt x="2249" y="4639"/>
                    <a:pt x="1817" y="4971"/>
                    <a:pt x="1444" y="5361"/>
                  </a:cubicBezTo>
                  <a:cubicBezTo>
                    <a:pt x="1220" y="5568"/>
                    <a:pt x="1054" y="5834"/>
                    <a:pt x="963" y="6124"/>
                  </a:cubicBezTo>
                  <a:cubicBezTo>
                    <a:pt x="938" y="6199"/>
                    <a:pt x="938" y="6282"/>
                    <a:pt x="963" y="6365"/>
                  </a:cubicBezTo>
                  <a:cubicBezTo>
                    <a:pt x="1013" y="6464"/>
                    <a:pt x="1120" y="6531"/>
                    <a:pt x="1237" y="6539"/>
                  </a:cubicBezTo>
                  <a:cubicBezTo>
                    <a:pt x="1265" y="6543"/>
                    <a:pt x="1293" y="6545"/>
                    <a:pt x="1321" y="6545"/>
                  </a:cubicBezTo>
                  <a:cubicBezTo>
                    <a:pt x="1548" y="6545"/>
                    <a:pt x="1766" y="6431"/>
                    <a:pt x="1950" y="6290"/>
                  </a:cubicBezTo>
                  <a:cubicBezTo>
                    <a:pt x="2241" y="6041"/>
                    <a:pt x="2498" y="5751"/>
                    <a:pt x="2697" y="5419"/>
                  </a:cubicBezTo>
                  <a:cubicBezTo>
                    <a:pt x="2879" y="5154"/>
                    <a:pt x="3070" y="4913"/>
                    <a:pt x="3236" y="4639"/>
                  </a:cubicBezTo>
                  <a:cubicBezTo>
                    <a:pt x="3427" y="5311"/>
                    <a:pt x="3651" y="6025"/>
                    <a:pt x="4190" y="6464"/>
                  </a:cubicBezTo>
                  <a:cubicBezTo>
                    <a:pt x="4311" y="6568"/>
                    <a:pt x="4476" y="6652"/>
                    <a:pt x="4632" y="6652"/>
                  </a:cubicBezTo>
                  <a:cubicBezTo>
                    <a:pt x="4701" y="6652"/>
                    <a:pt x="4768" y="6635"/>
                    <a:pt x="4829" y="6597"/>
                  </a:cubicBezTo>
                  <a:cubicBezTo>
                    <a:pt x="4995" y="6506"/>
                    <a:pt x="5045" y="6282"/>
                    <a:pt x="5020" y="6099"/>
                  </a:cubicBezTo>
                  <a:cubicBezTo>
                    <a:pt x="4987" y="5792"/>
                    <a:pt x="4796" y="5535"/>
                    <a:pt x="4613" y="5286"/>
                  </a:cubicBezTo>
                  <a:cubicBezTo>
                    <a:pt x="4322" y="4889"/>
                    <a:pt x="4030" y="4484"/>
                    <a:pt x="3645" y="4172"/>
                  </a:cubicBezTo>
                  <a:lnTo>
                    <a:pt x="3645" y="4172"/>
                  </a:lnTo>
                  <a:cubicBezTo>
                    <a:pt x="4204" y="4616"/>
                    <a:pt x="4874" y="4915"/>
                    <a:pt x="5576" y="5054"/>
                  </a:cubicBezTo>
                  <a:cubicBezTo>
                    <a:pt x="5640" y="5064"/>
                    <a:pt x="5706" y="5072"/>
                    <a:pt x="5770" y="5072"/>
                  </a:cubicBezTo>
                  <a:cubicBezTo>
                    <a:pt x="5873" y="5072"/>
                    <a:pt x="5969" y="5051"/>
                    <a:pt x="6040" y="4979"/>
                  </a:cubicBezTo>
                  <a:cubicBezTo>
                    <a:pt x="6132" y="4871"/>
                    <a:pt x="6148" y="4722"/>
                    <a:pt x="6082" y="4598"/>
                  </a:cubicBezTo>
                  <a:cubicBezTo>
                    <a:pt x="6016" y="4473"/>
                    <a:pt x="5924" y="4374"/>
                    <a:pt x="5808" y="4299"/>
                  </a:cubicBezTo>
                  <a:cubicBezTo>
                    <a:pt x="5211" y="3868"/>
                    <a:pt x="4448" y="3727"/>
                    <a:pt x="3717" y="3677"/>
                  </a:cubicBezTo>
                  <a:cubicBezTo>
                    <a:pt x="4414" y="3577"/>
                    <a:pt x="5103" y="3444"/>
                    <a:pt x="5792" y="3295"/>
                  </a:cubicBezTo>
                  <a:cubicBezTo>
                    <a:pt x="6057" y="3229"/>
                    <a:pt x="6356" y="3137"/>
                    <a:pt x="6489" y="2897"/>
                  </a:cubicBezTo>
                  <a:cubicBezTo>
                    <a:pt x="6513" y="2855"/>
                    <a:pt x="6522" y="2814"/>
                    <a:pt x="6522" y="2772"/>
                  </a:cubicBezTo>
                  <a:cubicBezTo>
                    <a:pt x="6522" y="2631"/>
                    <a:pt x="6356" y="2557"/>
                    <a:pt x="6223" y="2532"/>
                  </a:cubicBezTo>
                  <a:cubicBezTo>
                    <a:pt x="6101" y="2509"/>
                    <a:pt x="5978" y="2499"/>
                    <a:pt x="5855" y="2499"/>
                  </a:cubicBezTo>
                  <a:cubicBezTo>
                    <a:pt x="5533" y="2499"/>
                    <a:pt x="5210" y="2569"/>
                    <a:pt x="4904" y="2665"/>
                  </a:cubicBezTo>
                  <a:cubicBezTo>
                    <a:pt x="4373" y="2830"/>
                    <a:pt x="3867" y="3071"/>
                    <a:pt x="3402" y="3370"/>
                  </a:cubicBezTo>
                  <a:cubicBezTo>
                    <a:pt x="4016" y="2573"/>
                    <a:pt x="4589" y="1727"/>
                    <a:pt x="4929" y="781"/>
                  </a:cubicBezTo>
                  <a:cubicBezTo>
                    <a:pt x="4979" y="665"/>
                    <a:pt x="5003" y="541"/>
                    <a:pt x="5012" y="408"/>
                  </a:cubicBezTo>
                  <a:cubicBezTo>
                    <a:pt x="5020" y="275"/>
                    <a:pt x="4962" y="151"/>
                    <a:pt x="4862" y="68"/>
                  </a:cubicBezTo>
                  <a:cubicBezTo>
                    <a:pt x="4798" y="21"/>
                    <a:pt x="4723" y="1"/>
                    <a:pt x="4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0" name="Google Shape;560;p10"/>
            <p:cNvSpPr/>
            <p:nvPr/>
          </p:nvSpPr>
          <p:spPr>
            <a:xfrm>
              <a:off x="8103844" y="4137153"/>
              <a:ext cx="57295" cy="48011"/>
            </a:xfrm>
            <a:custGeom>
              <a:avLst/>
              <a:gdLst/>
              <a:ahLst/>
              <a:cxnLst/>
              <a:rect l="l" t="t" r="r" b="b"/>
              <a:pathLst>
                <a:path w="685" h="574" extrusionOk="0">
                  <a:moveTo>
                    <a:pt x="324" y="1"/>
                  </a:moveTo>
                  <a:cubicBezTo>
                    <a:pt x="205" y="1"/>
                    <a:pt x="87" y="73"/>
                    <a:pt x="50" y="206"/>
                  </a:cubicBezTo>
                  <a:cubicBezTo>
                    <a:pt x="1" y="355"/>
                    <a:pt x="92" y="513"/>
                    <a:pt x="241" y="563"/>
                  </a:cubicBezTo>
                  <a:cubicBezTo>
                    <a:pt x="268" y="570"/>
                    <a:pt x="295" y="573"/>
                    <a:pt x="321" y="573"/>
                  </a:cubicBezTo>
                  <a:cubicBezTo>
                    <a:pt x="532" y="573"/>
                    <a:pt x="684" y="347"/>
                    <a:pt x="573" y="148"/>
                  </a:cubicBezTo>
                  <a:cubicBezTo>
                    <a:pt x="518" y="48"/>
                    <a:pt x="421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1" name="Google Shape;561;p10"/>
            <p:cNvSpPr/>
            <p:nvPr/>
          </p:nvSpPr>
          <p:spPr>
            <a:xfrm>
              <a:off x="8223704" y="4669877"/>
              <a:ext cx="227257" cy="357572"/>
            </a:xfrm>
            <a:custGeom>
              <a:avLst/>
              <a:gdLst/>
              <a:ahLst/>
              <a:cxnLst/>
              <a:rect l="l" t="t" r="r" b="b"/>
              <a:pathLst>
                <a:path w="2717" h="4275" extrusionOk="0">
                  <a:moveTo>
                    <a:pt x="1228" y="0"/>
                  </a:moveTo>
                  <a:cubicBezTo>
                    <a:pt x="1" y="0"/>
                    <a:pt x="1156" y="4224"/>
                    <a:pt x="1156" y="4224"/>
                  </a:cubicBezTo>
                  <a:lnTo>
                    <a:pt x="1189" y="4274"/>
                  </a:lnTo>
                  <a:cubicBezTo>
                    <a:pt x="1189" y="4274"/>
                    <a:pt x="2716" y="93"/>
                    <a:pt x="1264" y="1"/>
                  </a:cubicBezTo>
                  <a:cubicBezTo>
                    <a:pt x="1252" y="1"/>
                    <a:pt x="1240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2" name="Google Shape;562;p10"/>
            <p:cNvSpPr/>
            <p:nvPr/>
          </p:nvSpPr>
          <p:spPr>
            <a:xfrm>
              <a:off x="8289866" y="4882331"/>
              <a:ext cx="73605" cy="158252"/>
            </a:xfrm>
            <a:custGeom>
              <a:avLst/>
              <a:gdLst/>
              <a:ahLst/>
              <a:cxnLst/>
              <a:rect l="l" t="t" r="r" b="b"/>
              <a:pathLst>
                <a:path w="880" h="1892" extrusionOk="0">
                  <a:moveTo>
                    <a:pt x="0" y="0"/>
                  </a:moveTo>
                  <a:lnTo>
                    <a:pt x="349" y="1859"/>
                  </a:lnTo>
                  <a:lnTo>
                    <a:pt x="382" y="1892"/>
                  </a:lnTo>
                  <a:cubicBezTo>
                    <a:pt x="598" y="1469"/>
                    <a:pt x="880" y="83"/>
                    <a:pt x="880" y="83"/>
                  </a:cubicBezTo>
                  <a:lnTo>
                    <a:pt x="880" y="83"/>
                  </a:lnTo>
                  <a:cubicBezTo>
                    <a:pt x="730" y="158"/>
                    <a:pt x="614" y="299"/>
                    <a:pt x="573" y="465"/>
                  </a:cubicBezTo>
                  <a:cubicBezTo>
                    <a:pt x="457" y="291"/>
                    <a:pt x="365" y="141"/>
                    <a:pt x="166" y="50"/>
                  </a:cubicBezTo>
                  <a:cubicBezTo>
                    <a:pt x="150" y="4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3" name="Google Shape;563;p10"/>
            <p:cNvSpPr/>
            <p:nvPr/>
          </p:nvSpPr>
          <p:spPr>
            <a:xfrm>
              <a:off x="8084439" y="4377795"/>
              <a:ext cx="229766" cy="259710"/>
            </a:xfrm>
            <a:custGeom>
              <a:avLst/>
              <a:gdLst/>
              <a:ahLst/>
              <a:cxnLst/>
              <a:rect l="l" t="t" r="r" b="b"/>
              <a:pathLst>
                <a:path w="2747" h="3105" extrusionOk="0">
                  <a:moveTo>
                    <a:pt x="2747" y="0"/>
                  </a:moveTo>
                  <a:lnTo>
                    <a:pt x="1867" y="432"/>
                  </a:lnTo>
                  <a:cubicBezTo>
                    <a:pt x="1577" y="565"/>
                    <a:pt x="1311" y="722"/>
                    <a:pt x="1062" y="905"/>
                  </a:cubicBezTo>
                  <a:cubicBezTo>
                    <a:pt x="822" y="1112"/>
                    <a:pt x="623" y="1353"/>
                    <a:pt x="465" y="1627"/>
                  </a:cubicBezTo>
                  <a:cubicBezTo>
                    <a:pt x="241" y="2008"/>
                    <a:pt x="83" y="2431"/>
                    <a:pt x="0" y="2871"/>
                  </a:cubicBezTo>
                  <a:cubicBezTo>
                    <a:pt x="274" y="2987"/>
                    <a:pt x="565" y="3070"/>
                    <a:pt x="855" y="3103"/>
                  </a:cubicBezTo>
                  <a:cubicBezTo>
                    <a:pt x="869" y="3104"/>
                    <a:pt x="883" y="3104"/>
                    <a:pt x="897" y="3104"/>
                  </a:cubicBezTo>
                  <a:cubicBezTo>
                    <a:pt x="1330" y="3104"/>
                    <a:pt x="1735" y="2860"/>
                    <a:pt x="2000" y="2523"/>
                  </a:cubicBezTo>
                  <a:cubicBezTo>
                    <a:pt x="2274" y="2174"/>
                    <a:pt x="2415" y="1734"/>
                    <a:pt x="2506" y="1303"/>
                  </a:cubicBezTo>
                  <a:cubicBezTo>
                    <a:pt x="2597" y="872"/>
                    <a:pt x="2639" y="432"/>
                    <a:pt x="2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4" name="Google Shape;564;p10"/>
            <p:cNvSpPr/>
            <p:nvPr/>
          </p:nvSpPr>
          <p:spPr>
            <a:xfrm>
              <a:off x="8084439" y="4377795"/>
              <a:ext cx="229097" cy="242312"/>
            </a:xfrm>
            <a:custGeom>
              <a:avLst/>
              <a:gdLst/>
              <a:ahLst/>
              <a:cxnLst/>
              <a:rect l="l" t="t" r="r" b="b"/>
              <a:pathLst>
                <a:path w="2739" h="2897" fill="none" extrusionOk="0">
                  <a:moveTo>
                    <a:pt x="2738" y="0"/>
                  </a:moveTo>
                  <a:cubicBezTo>
                    <a:pt x="2415" y="573"/>
                    <a:pt x="1917" y="1029"/>
                    <a:pt x="1419" y="1452"/>
                  </a:cubicBezTo>
                  <a:cubicBezTo>
                    <a:pt x="921" y="1876"/>
                    <a:pt x="365" y="2357"/>
                    <a:pt x="0" y="2896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65" name="Google Shape;565;p10"/>
          <p:cNvGrpSpPr/>
          <p:nvPr/>
        </p:nvGrpSpPr>
        <p:grpSpPr>
          <a:xfrm rot="10800000" flipH="1">
            <a:off x="8442842" y="1119282"/>
            <a:ext cx="853744" cy="1055150"/>
            <a:chOff x="8141966" y="4340861"/>
            <a:chExt cx="853744" cy="1055150"/>
          </a:xfrm>
        </p:grpSpPr>
        <p:sp>
          <p:nvSpPr>
            <p:cNvPr id="566" name="Google Shape;566;p10"/>
            <p:cNvSpPr/>
            <p:nvPr/>
          </p:nvSpPr>
          <p:spPr>
            <a:xfrm rot="4607292">
              <a:off x="8092628" y="4465078"/>
              <a:ext cx="367712" cy="190025"/>
            </a:xfrm>
            <a:custGeom>
              <a:avLst/>
              <a:gdLst/>
              <a:ahLst/>
              <a:cxnLst/>
              <a:rect l="l" t="t" r="r" b="b"/>
              <a:pathLst>
                <a:path w="3187" h="1647" extrusionOk="0">
                  <a:moveTo>
                    <a:pt x="3187" y="0"/>
                  </a:moveTo>
                  <a:lnTo>
                    <a:pt x="3187" y="0"/>
                  </a:lnTo>
                  <a:cubicBezTo>
                    <a:pt x="3030" y="35"/>
                    <a:pt x="2868" y="45"/>
                    <a:pt x="2706" y="45"/>
                  </a:cubicBezTo>
                  <a:cubicBezTo>
                    <a:pt x="2516" y="45"/>
                    <a:pt x="2325" y="32"/>
                    <a:pt x="2136" y="32"/>
                  </a:cubicBezTo>
                  <a:cubicBezTo>
                    <a:pt x="2026" y="32"/>
                    <a:pt x="1917" y="36"/>
                    <a:pt x="1809" y="50"/>
                  </a:cubicBezTo>
                  <a:cubicBezTo>
                    <a:pt x="1619" y="75"/>
                    <a:pt x="1436" y="133"/>
                    <a:pt x="1270" y="216"/>
                  </a:cubicBezTo>
                  <a:cubicBezTo>
                    <a:pt x="681" y="490"/>
                    <a:pt x="316" y="1004"/>
                    <a:pt x="1" y="1560"/>
                  </a:cubicBezTo>
                  <a:cubicBezTo>
                    <a:pt x="317" y="1605"/>
                    <a:pt x="636" y="1646"/>
                    <a:pt x="952" y="1646"/>
                  </a:cubicBezTo>
                  <a:cubicBezTo>
                    <a:pt x="1165" y="1646"/>
                    <a:pt x="1377" y="1627"/>
                    <a:pt x="1585" y="1577"/>
                  </a:cubicBezTo>
                  <a:cubicBezTo>
                    <a:pt x="2365" y="1378"/>
                    <a:pt x="2979" y="780"/>
                    <a:pt x="3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7" name="Google Shape;567;p10"/>
            <p:cNvSpPr/>
            <p:nvPr/>
          </p:nvSpPr>
          <p:spPr>
            <a:xfrm rot="4607292">
              <a:off x="8289817" y="4476428"/>
              <a:ext cx="408787" cy="164411"/>
            </a:xfrm>
            <a:custGeom>
              <a:avLst/>
              <a:gdLst/>
              <a:ahLst/>
              <a:cxnLst/>
              <a:rect l="l" t="t" r="r" b="b"/>
              <a:pathLst>
                <a:path w="3543" h="1425" extrusionOk="0">
                  <a:moveTo>
                    <a:pt x="1653" y="1"/>
                  </a:moveTo>
                  <a:cubicBezTo>
                    <a:pt x="1050" y="1"/>
                    <a:pt x="518" y="263"/>
                    <a:pt x="0" y="584"/>
                  </a:cubicBezTo>
                  <a:cubicBezTo>
                    <a:pt x="432" y="900"/>
                    <a:pt x="871" y="1223"/>
                    <a:pt x="1394" y="1356"/>
                  </a:cubicBezTo>
                  <a:cubicBezTo>
                    <a:pt x="1574" y="1402"/>
                    <a:pt x="1756" y="1425"/>
                    <a:pt x="1937" y="1425"/>
                  </a:cubicBezTo>
                  <a:cubicBezTo>
                    <a:pt x="2533" y="1425"/>
                    <a:pt x="3116" y="1179"/>
                    <a:pt x="3543" y="734"/>
                  </a:cubicBezTo>
                  <a:cubicBezTo>
                    <a:pt x="3103" y="609"/>
                    <a:pt x="2730" y="286"/>
                    <a:pt x="2307" y="120"/>
                  </a:cubicBezTo>
                  <a:cubicBezTo>
                    <a:pt x="2133" y="53"/>
                    <a:pt x="1942" y="20"/>
                    <a:pt x="1759" y="4"/>
                  </a:cubicBezTo>
                  <a:cubicBezTo>
                    <a:pt x="1723" y="2"/>
                    <a:pt x="1688" y="1"/>
                    <a:pt x="1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8" name="Google Shape;568;p10"/>
            <p:cNvSpPr/>
            <p:nvPr/>
          </p:nvSpPr>
          <p:spPr>
            <a:xfrm rot="4607292">
              <a:off x="8485938" y="4621891"/>
              <a:ext cx="407864" cy="164181"/>
            </a:xfrm>
            <a:custGeom>
              <a:avLst/>
              <a:gdLst/>
              <a:ahLst/>
              <a:cxnLst/>
              <a:rect l="l" t="t" r="r" b="b"/>
              <a:pathLst>
                <a:path w="3535" h="1423" extrusionOk="0">
                  <a:moveTo>
                    <a:pt x="1622" y="1"/>
                  </a:moveTo>
                  <a:cubicBezTo>
                    <a:pt x="1035" y="1"/>
                    <a:pt x="503" y="261"/>
                    <a:pt x="0" y="586"/>
                  </a:cubicBezTo>
                  <a:cubicBezTo>
                    <a:pt x="432" y="893"/>
                    <a:pt x="871" y="1216"/>
                    <a:pt x="1386" y="1357"/>
                  </a:cubicBezTo>
                  <a:cubicBezTo>
                    <a:pt x="1565" y="1401"/>
                    <a:pt x="1747" y="1423"/>
                    <a:pt x="1927" y="1423"/>
                  </a:cubicBezTo>
                  <a:cubicBezTo>
                    <a:pt x="2529" y="1423"/>
                    <a:pt x="3113" y="1182"/>
                    <a:pt x="3535" y="735"/>
                  </a:cubicBezTo>
                  <a:cubicBezTo>
                    <a:pt x="3103" y="602"/>
                    <a:pt x="2730" y="279"/>
                    <a:pt x="2307" y="121"/>
                  </a:cubicBezTo>
                  <a:cubicBezTo>
                    <a:pt x="2124" y="55"/>
                    <a:pt x="1942" y="13"/>
                    <a:pt x="1751" y="5"/>
                  </a:cubicBezTo>
                  <a:cubicBezTo>
                    <a:pt x="1708" y="2"/>
                    <a:pt x="1665" y="1"/>
                    <a:pt x="16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9" name="Google Shape;569;p10"/>
            <p:cNvSpPr/>
            <p:nvPr/>
          </p:nvSpPr>
          <p:spPr>
            <a:xfrm rot="4607292">
              <a:off x="8460226" y="4829164"/>
              <a:ext cx="172491" cy="406933"/>
            </a:xfrm>
            <a:custGeom>
              <a:avLst/>
              <a:gdLst/>
              <a:ahLst/>
              <a:cxnLst/>
              <a:rect l="l" t="t" r="r" b="b"/>
              <a:pathLst>
                <a:path w="1495" h="3527" extrusionOk="0">
                  <a:moveTo>
                    <a:pt x="1005" y="1"/>
                  </a:moveTo>
                  <a:cubicBezTo>
                    <a:pt x="357" y="465"/>
                    <a:pt x="1" y="1245"/>
                    <a:pt x="92" y="2042"/>
                  </a:cubicBezTo>
                  <a:cubicBezTo>
                    <a:pt x="150" y="2573"/>
                    <a:pt x="407" y="3062"/>
                    <a:pt x="656" y="3527"/>
                  </a:cubicBezTo>
                  <a:cubicBezTo>
                    <a:pt x="1071" y="3037"/>
                    <a:pt x="1428" y="2515"/>
                    <a:pt x="1478" y="1868"/>
                  </a:cubicBezTo>
                  <a:cubicBezTo>
                    <a:pt x="1494" y="1685"/>
                    <a:pt x="1486" y="1494"/>
                    <a:pt x="1444" y="1312"/>
                  </a:cubicBezTo>
                  <a:cubicBezTo>
                    <a:pt x="1336" y="864"/>
                    <a:pt x="1071" y="449"/>
                    <a:pt x="1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0" name="Google Shape;570;p10"/>
            <p:cNvSpPr/>
            <p:nvPr/>
          </p:nvSpPr>
          <p:spPr>
            <a:xfrm rot="4607292">
              <a:off x="8287455" y="4662779"/>
              <a:ext cx="166722" cy="399318"/>
            </a:xfrm>
            <a:custGeom>
              <a:avLst/>
              <a:gdLst/>
              <a:ahLst/>
              <a:cxnLst/>
              <a:rect l="l" t="t" r="r" b="b"/>
              <a:pathLst>
                <a:path w="1445" h="3461" extrusionOk="0">
                  <a:moveTo>
                    <a:pt x="1146" y="1"/>
                  </a:moveTo>
                  <a:cubicBezTo>
                    <a:pt x="449" y="383"/>
                    <a:pt x="9" y="1121"/>
                    <a:pt x="1" y="1917"/>
                  </a:cubicBezTo>
                  <a:cubicBezTo>
                    <a:pt x="1" y="2457"/>
                    <a:pt x="200" y="2963"/>
                    <a:pt x="391" y="3461"/>
                  </a:cubicBezTo>
                  <a:cubicBezTo>
                    <a:pt x="864" y="3021"/>
                    <a:pt x="1270" y="2548"/>
                    <a:pt x="1403" y="1909"/>
                  </a:cubicBezTo>
                  <a:cubicBezTo>
                    <a:pt x="1436" y="1727"/>
                    <a:pt x="1444" y="1536"/>
                    <a:pt x="1428" y="1345"/>
                  </a:cubicBezTo>
                  <a:cubicBezTo>
                    <a:pt x="1378" y="897"/>
                    <a:pt x="1162" y="449"/>
                    <a:pt x="1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1" name="Google Shape;571;p10"/>
            <p:cNvSpPr/>
            <p:nvPr/>
          </p:nvSpPr>
          <p:spPr>
            <a:xfrm rot="4607292">
              <a:off x="8483482" y="4759241"/>
              <a:ext cx="94841" cy="238483"/>
            </a:xfrm>
            <a:custGeom>
              <a:avLst/>
              <a:gdLst/>
              <a:ahLst/>
              <a:cxnLst/>
              <a:rect l="l" t="t" r="r" b="b"/>
              <a:pathLst>
                <a:path w="822" h="2067" fill="none" extrusionOk="0">
                  <a:moveTo>
                    <a:pt x="821" y="1"/>
                  </a:moveTo>
                  <a:cubicBezTo>
                    <a:pt x="539" y="258"/>
                    <a:pt x="332" y="581"/>
                    <a:pt x="216" y="946"/>
                  </a:cubicBezTo>
                  <a:cubicBezTo>
                    <a:pt x="108" y="1312"/>
                    <a:pt x="42" y="1685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2" name="Google Shape;572;p10"/>
            <p:cNvSpPr/>
            <p:nvPr/>
          </p:nvSpPr>
          <p:spPr>
            <a:xfrm rot="4607292">
              <a:off x="8354939" y="4661420"/>
              <a:ext cx="344752" cy="72918"/>
            </a:xfrm>
            <a:custGeom>
              <a:avLst/>
              <a:gdLst/>
              <a:ahLst/>
              <a:cxnLst/>
              <a:rect l="l" t="t" r="r" b="b"/>
              <a:pathLst>
                <a:path w="2988" h="632" fill="none" extrusionOk="0">
                  <a:moveTo>
                    <a:pt x="2987" y="1"/>
                  </a:moveTo>
                  <a:cubicBezTo>
                    <a:pt x="2407" y="332"/>
                    <a:pt x="747" y="631"/>
                    <a:pt x="1" y="29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3" name="Google Shape;573;p10"/>
            <p:cNvSpPr/>
            <p:nvPr/>
          </p:nvSpPr>
          <p:spPr>
            <a:xfrm rot="4607292">
              <a:off x="8639563" y="4900101"/>
              <a:ext cx="98649" cy="238483"/>
            </a:xfrm>
            <a:custGeom>
              <a:avLst/>
              <a:gdLst/>
              <a:ahLst/>
              <a:cxnLst/>
              <a:rect l="l" t="t" r="r" b="b"/>
              <a:pathLst>
                <a:path w="855" h="2067" fill="none" extrusionOk="0">
                  <a:moveTo>
                    <a:pt x="855" y="1"/>
                  </a:moveTo>
                  <a:cubicBezTo>
                    <a:pt x="398" y="607"/>
                    <a:pt x="108" y="1320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4" name="Google Shape;574;p10"/>
            <p:cNvSpPr/>
            <p:nvPr/>
          </p:nvSpPr>
          <p:spPr>
            <a:xfrm rot="4607292">
              <a:off x="8606485" y="4861961"/>
              <a:ext cx="237450" cy="17422"/>
            </a:xfrm>
            <a:custGeom>
              <a:avLst/>
              <a:gdLst/>
              <a:ahLst/>
              <a:cxnLst/>
              <a:rect l="l" t="t" r="r" b="b"/>
              <a:pathLst>
                <a:path w="2058" h="151" fill="none" extrusionOk="0">
                  <a:moveTo>
                    <a:pt x="2058" y="1"/>
                  </a:moveTo>
                  <a:cubicBezTo>
                    <a:pt x="1378" y="117"/>
                    <a:pt x="689" y="150"/>
                    <a:pt x="0" y="10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5" name="Google Shape;575;p10"/>
            <p:cNvSpPr/>
            <p:nvPr/>
          </p:nvSpPr>
          <p:spPr>
            <a:xfrm rot="4607292">
              <a:off x="8187057" y="4627639"/>
              <a:ext cx="874110" cy="558191"/>
            </a:xfrm>
            <a:custGeom>
              <a:avLst/>
              <a:gdLst/>
              <a:ahLst/>
              <a:cxnLst/>
              <a:rect l="l" t="t" r="r" b="b"/>
              <a:pathLst>
                <a:path w="7576" h="4838" fill="none" extrusionOk="0">
                  <a:moveTo>
                    <a:pt x="7575" y="1"/>
                  </a:moveTo>
                  <a:cubicBezTo>
                    <a:pt x="6082" y="474"/>
                    <a:pt x="4721" y="1320"/>
                    <a:pt x="3527" y="2332"/>
                  </a:cubicBezTo>
                  <a:cubicBezTo>
                    <a:pt x="2415" y="3262"/>
                    <a:pt x="1378" y="4373"/>
                    <a:pt x="0" y="4838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76" name="Google Shape;576;p10"/>
          <p:cNvGrpSpPr/>
          <p:nvPr/>
        </p:nvGrpSpPr>
        <p:grpSpPr>
          <a:xfrm>
            <a:off x="281700" y="4701425"/>
            <a:ext cx="306550" cy="233991"/>
            <a:chOff x="281699" y="4701425"/>
            <a:chExt cx="306550" cy="233991"/>
          </a:xfrm>
        </p:grpSpPr>
        <p:sp>
          <p:nvSpPr>
            <p:cNvPr id="577" name="Google Shape;577;p10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8" name="Google Shape;578;p10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9" name="Google Shape;579;p10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722807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11"/>
          <p:cNvSpPr txBox="1">
            <a:spLocks noGrp="1"/>
          </p:cNvSpPr>
          <p:nvPr>
            <p:ph type="title" hasCustomPrompt="1"/>
          </p:nvPr>
        </p:nvSpPr>
        <p:spPr>
          <a:xfrm>
            <a:off x="1858275" y="2662825"/>
            <a:ext cx="5487900" cy="14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0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82" name="Google Shape;582;p11"/>
          <p:cNvSpPr txBox="1">
            <a:spLocks noGrp="1"/>
          </p:cNvSpPr>
          <p:nvPr>
            <p:ph type="subTitle" idx="1"/>
          </p:nvPr>
        </p:nvSpPr>
        <p:spPr>
          <a:xfrm>
            <a:off x="1858275" y="4086825"/>
            <a:ext cx="5487900" cy="3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83" name="Google Shape;583;p11"/>
          <p:cNvSpPr/>
          <p:nvPr/>
        </p:nvSpPr>
        <p:spPr>
          <a:xfrm rot="2905830" flipH="1">
            <a:off x="7873272" y="3913664"/>
            <a:ext cx="1956883" cy="2236644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84" name="Google Shape;584;p11"/>
          <p:cNvSpPr/>
          <p:nvPr/>
        </p:nvSpPr>
        <p:spPr>
          <a:xfrm rot="8100000">
            <a:off x="-1013411" y="-296969"/>
            <a:ext cx="3182275" cy="1477130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85" name="Google Shape;585;p11"/>
          <p:cNvGrpSpPr/>
          <p:nvPr/>
        </p:nvGrpSpPr>
        <p:grpSpPr>
          <a:xfrm>
            <a:off x="7486049" y="4402571"/>
            <a:ext cx="573999" cy="1003431"/>
            <a:chOff x="8185349" y="4299471"/>
            <a:chExt cx="573999" cy="1003431"/>
          </a:xfrm>
        </p:grpSpPr>
        <p:sp>
          <p:nvSpPr>
            <p:cNvPr id="586" name="Google Shape;586;p11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97" name="Google Shape;597;p11"/>
          <p:cNvGrpSpPr/>
          <p:nvPr/>
        </p:nvGrpSpPr>
        <p:grpSpPr>
          <a:xfrm>
            <a:off x="8258536" y="3940577"/>
            <a:ext cx="762950" cy="1927407"/>
            <a:chOff x="8361510" y="3452088"/>
            <a:chExt cx="762950" cy="1927407"/>
          </a:xfrm>
        </p:grpSpPr>
        <p:sp>
          <p:nvSpPr>
            <p:cNvPr id="598" name="Google Shape;598;p11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10" name="Google Shape;610;p11"/>
          <p:cNvGrpSpPr/>
          <p:nvPr/>
        </p:nvGrpSpPr>
        <p:grpSpPr>
          <a:xfrm>
            <a:off x="-44589" y="-31162"/>
            <a:ext cx="848969" cy="760098"/>
            <a:chOff x="-44590" y="-31162"/>
            <a:chExt cx="848969" cy="760098"/>
          </a:xfrm>
        </p:grpSpPr>
        <p:sp>
          <p:nvSpPr>
            <p:cNvPr id="611" name="Google Shape;611;p11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17" name="Google Shape;617;p11"/>
          <p:cNvGrpSpPr/>
          <p:nvPr/>
        </p:nvGrpSpPr>
        <p:grpSpPr>
          <a:xfrm rot="-2285012">
            <a:off x="-197863" y="873644"/>
            <a:ext cx="911047" cy="1119263"/>
            <a:chOff x="556167" y="-402644"/>
            <a:chExt cx="911061" cy="1119281"/>
          </a:xfrm>
        </p:grpSpPr>
        <p:sp>
          <p:nvSpPr>
            <p:cNvPr id="618" name="Google Shape;618;p11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9" name="Google Shape;619;p11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0" name="Google Shape;620;p11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1" name="Google Shape;621;p11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2" name="Google Shape;622;p11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3" name="Google Shape;623;p11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4" name="Google Shape;624;p11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5" name="Google Shape;625;p11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6" name="Google Shape;626;p11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27" name="Google Shape;627;p11"/>
          <p:cNvGrpSpPr/>
          <p:nvPr/>
        </p:nvGrpSpPr>
        <p:grpSpPr>
          <a:xfrm>
            <a:off x="226625" y="817251"/>
            <a:ext cx="306550" cy="246616"/>
            <a:chOff x="366411" y="1167375"/>
            <a:chExt cx="306550" cy="246616"/>
          </a:xfrm>
        </p:grpSpPr>
        <p:sp>
          <p:nvSpPr>
            <p:cNvPr id="628" name="Google Shape;628;p11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31" name="Google Shape;631;p11"/>
          <p:cNvGrpSpPr/>
          <p:nvPr/>
        </p:nvGrpSpPr>
        <p:grpSpPr>
          <a:xfrm>
            <a:off x="281700" y="4701425"/>
            <a:ext cx="306550" cy="233991"/>
            <a:chOff x="281699" y="4701425"/>
            <a:chExt cx="306550" cy="233991"/>
          </a:xfrm>
        </p:grpSpPr>
        <p:sp>
          <p:nvSpPr>
            <p:cNvPr id="632" name="Google Shape;632;p11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35" name="Google Shape;635;p11"/>
          <p:cNvGrpSpPr/>
          <p:nvPr/>
        </p:nvGrpSpPr>
        <p:grpSpPr>
          <a:xfrm>
            <a:off x="8580849" y="189776"/>
            <a:ext cx="306550" cy="246616"/>
            <a:chOff x="8757949" y="3645550"/>
            <a:chExt cx="306550" cy="246616"/>
          </a:xfrm>
        </p:grpSpPr>
        <p:sp>
          <p:nvSpPr>
            <p:cNvPr id="636" name="Google Shape;636;p11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079279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599039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13"/>
          <p:cNvSpPr/>
          <p:nvPr/>
        </p:nvSpPr>
        <p:spPr>
          <a:xfrm rot="8100000">
            <a:off x="-1013411" y="-296969"/>
            <a:ext cx="3182275" cy="1477130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42" name="Google Shape;642;p13"/>
          <p:cNvSpPr txBox="1">
            <a:spLocks noGrp="1"/>
          </p:cNvSpPr>
          <p:nvPr>
            <p:ph type="ctrTitle"/>
          </p:nvPr>
        </p:nvSpPr>
        <p:spPr>
          <a:xfrm flipH="1">
            <a:off x="1505523" y="1557825"/>
            <a:ext cx="20439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1"/>
          </p:nvPr>
        </p:nvSpPr>
        <p:spPr>
          <a:xfrm flipH="1">
            <a:off x="1505600" y="2052525"/>
            <a:ext cx="2043900" cy="93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714974" y="1525100"/>
            <a:ext cx="939600" cy="57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645" name="Google Shape;645;p13"/>
          <p:cNvSpPr txBox="1">
            <a:spLocks noGrp="1"/>
          </p:cNvSpPr>
          <p:nvPr>
            <p:ph type="ctrTitle" idx="3"/>
          </p:nvPr>
        </p:nvSpPr>
        <p:spPr>
          <a:xfrm flipH="1">
            <a:off x="5596337" y="1557825"/>
            <a:ext cx="20439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4"/>
          </p:nvPr>
        </p:nvSpPr>
        <p:spPr>
          <a:xfrm flipH="1">
            <a:off x="5596350" y="2052525"/>
            <a:ext cx="2043900" cy="93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7484251" y="1525850"/>
            <a:ext cx="942900" cy="57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648" name="Google Shape;648;p13"/>
          <p:cNvSpPr txBox="1">
            <a:spLocks noGrp="1"/>
          </p:cNvSpPr>
          <p:nvPr>
            <p:ph type="ctrTitle" idx="6"/>
          </p:nvPr>
        </p:nvSpPr>
        <p:spPr>
          <a:xfrm flipH="1">
            <a:off x="1505525" y="2952752"/>
            <a:ext cx="20439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7"/>
          </p:nvPr>
        </p:nvSpPr>
        <p:spPr>
          <a:xfrm flipH="1">
            <a:off x="1505499" y="3447500"/>
            <a:ext cx="2043900" cy="93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title" idx="8" hasCustomPrompt="1"/>
          </p:nvPr>
        </p:nvSpPr>
        <p:spPr>
          <a:xfrm flipH="1">
            <a:off x="718375" y="2920025"/>
            <a:ext cx="939600" cy="57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651" name="Google Shape;651;p13"/>
          <p:cNvSpPr txBox="1">
            <a:spLocks noGrp="1"/>
          </p:cNvSpPr>
          <p:nvPr>
            <p:ph type="ctrTitle" idx="9"/>
          </p:nvPr>
        </p:nvSpPr>
        <p:spPr>
          <a:xfrm flipH="1">
            <a:off x="5596325" y="2952750"/>
            <a:ext cx="20439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13"/>
          </p:nvPr>
        </p:nvSpPr>
        <p:spPr>
          <a:xfrm flipH="1">
            <a:off x="5596324" y="3447500"/>
            <a:ext cx="2043900" cy="93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title" idx="14" hasCustomPrompt="1"/>
          </p:nvPr>
        </p:nvSpPr>
        <p:spPr>
          <a:xfrm flipH="1">
            <a:off x="7487850" y="2920024"/>
            <a:ext cx="942900" cy="57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654" name="Google Shape;654;p13"/>
          <p:cNvSpPr txBox="1">
            <a:spLocks noGrp="1"/>
          </p:cNvSpPr>
          <p:nvPr>
            <p:ph type="ctrTitle" idx="15"/>
          </p:nvPr>
        </p:nvSpPr>
        <p:spPr>
          <a:xfrm>
            <a:off x="713250" y="431300"/>
            <a:ext cx="77175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55" name="Google Shape;655;p13"/>
          <p:cNvSpPr/>
          <p:nvPr/>
        </p:nvSpPr>
        <p:spPr>
          <a:xfrm rot="2905830" flipH="1">
            <a:off x="7873272" y="3913664"/>
            <a:ext cx="1956883" cy="2236644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56" name="Google Shape;656;p13"/>
          <p:cNvGrpSpPr/>
          <p:nvPr/>
        </p:nvGrpSpPr>
        <p:grpSpPr>
          <a:xfrm>
            <a:off x="8398152" y="3892165"/>
            <a:ext cx="972124" cy="1438523"/>
            <a:chOff x="8398152" y="3892164"/>
            <a:chExt cx="972124" cy="1438523"/>
          </a:xfrm>
        </p:grpSpPr>
        <p:sp>
          <p:nvSpPr>
            <p:cNvPr id="657" name="Google Shape;657;p13"/>
            <p:cNvSpPr/>
            <p:nvPr/>
          </p:nvSpPr>
          <p:spPr>
            <a:xfrm rot="-2522978">
              <a:off x="8496376" y="3970923"/>
              <a:ext cx="408224" cy="450210"/>
            </a:xfrm>
            <a:custGeom>
              <a:avLst/>
              <a:gdLst/>
              <a:ahLst/>
              <a:cxnLst/>
              <a:rect l="l" t="t" r="r" b="b"/>
              <a:pathLst>
                <a:path w="7924" h="8739" extrusionOk="0">
                  <a:moveTo>
                    <a:pt x="3313" y="1"/>
                  </a:moveTo>
                  <a:cubicBezTo>
                    <a:pt x="2596" y="1"/>
                    <a:pt x="1817" y="110"/>
                    <a:pt x="1012" y="400"/>
                  </a:cubicBezTo>
                  <a:lnTo>
                    <a:pt x="929" y="433"/>
                  </a:lnTo>
                  <a:lnTo>
                    <a:pt x="888" y="450"/>
                  </a:lnTo>
                  <a:cubicBezTo>
                    <a:pt x="888" y="450"/>
                    <a:pt x="0" y="4299"/>
                    <a:pt x="1477" y="7037"/>
                  </a:cubicBezTo>
                  <a:cubicBezTo>
                    <a:pt x="1834" y="7718"/>
                    <a:pt x="2356" y="8298"/>
                    <a:pt x="2987" y="8738"/>
                  </a:cubicBezTo>
                  <a:lnTo>
                    <a:pt x="3004" y="8738"/>
                  </a:lnTo>
                  <a:cubicBezTo>
                    <a:pt x="3028" y="8738"/>
                    <a:pt x="3053" y="8730"/>
                    <a:pt x="3078" y="8730"/>
                  </a:cubicBezTo>
                  <a:cubicBezTo>
                    <a:pt x="3211" y="8705"/>
                    <a:pt x="3344" y="8672"/>
                    <a:pt x="3476" y="8630"/>
                  </a:cubicBezTo>
                  <a:lnTo>
                    <a:pt x="3601" y="8589"/>
                  </a:lnTo>
                  <a:cubicBezTo>
                    <a:pt x="4132" y="8406"/>
                    <a:pt x="4630" y="8149"/>
                    <a:pt x="5086" y="7825"/>
                  </a:cubicBezTo>
                  <a:cubicBezTo>
                    <a:pt x="6480" y="6822"/>
                    <a:pt x="7924" y="4830"/>
                    <a:pt x="7152" y="1072"/>
                  </a:cubicBezTo>
                  <a:cubicBezTo>
                    <a:pt x="7152" y="1064"/>
                    <a:pt x="7152" y="1055"/>
                    <a:pt x="7152" y="1047"/>
                  </a:cubicBezTo>
                  <a:lnTo>
                    <a:pt x="7086" y="1006"/>
                  </a:lnTo>
                  <a:cubicBezTo>
                    <a:pt x="6758" y="811"/>
                    <a:pt x="5263" y="1"/>
                    <a:pt x="3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8" name="Google Shape;658;p13"/>
            <p:cNvSpPr/>
            <p:nvPr/>
          </p:nvSpPr>
          <p:spPr>
            <a:xfrm rot="-2522978">
              <a:off x="8476083" y="4015440"/>
              <a:ext cx="320593" cy="206945"/>
            </a:xfrm>
            <a:custGeom>
              <a:avLst/>
              <a:gdLst/>
              <a:ahLst/>
              <a:cxnLst/>
              <a:rect l="l" t="t" r="r" b="b"/>
              <a:pathLst>
                <a:path w="6223" h="4017" extrusionOk="0">
                  <a:moveTo>
                    <a:pt x="83" y="1"/>
                  </a:moveTo>
                  <a:lnTo>
                    <a:pt x="0" y="25"/>
                  </a:lnTo>
                  <a:cubicBezTo>
                    <a:pt x="258" y="299"/>
                    <a:pt x="465" y="614"/>
                    <a:pt x="623" y="955"/>
                  </a:cubicBezTo>
                  <a:cubicBezTo>
                    <a:pt x="896" y="1544"/>
                    <a:pt x="1037" y="2282"/>
                    <a:pt x="1054" y="3137"/>
                  </a:cubicBezTo>
                  <a:cubicBezTo>
                    <a:pt x="1054" y="3137"/>
                    <a:pt x="1054" y="3145"/>
                    <a:pt x="1054" y="3153"/>
                  </a:cubicBezTo>
                  <a:lnTo>
                    <a:pt x="1054" y="3195"/>
                  </a:lnTo>
                  <a:cubicBezTo>
                    <a:pt x="1054" y="3203"/>
                    <a:pt x="1062" y="3211"/>
                    <a:pt x="1071" y="3220"/>
                  </a:cubicBezTo>
                  <a:cubicBezTo>
                    <a:pt x="1079" y="3228"/>
                    <a:pt x="1087" y="3228"/>
                    <a:pt x="1096" y="3228"/>
                  </a:cubicBezTo>
                  <a:cubicBezTo>
                    <a:pt x="1099" y="3229"/>
                    <a:pt x="1102" y="3230"/>
                    <a:pt x="1105" y="3230"/>
                  </a:cubicBezTo>
                  <a:cubicBezTo>
                    <a:pt x="1118" y="3230"/>
                    <a:pt x="1130" y="3217"/>
                    <a:pt x="1137" y="3203"/>
                  </a:cubicBezTo>
                  <a:cubicBezTo>
                    <a:pt x="1228" y="2597"/>
                    <a:pt x="1419" y="2017"/>
                    <a:pt x="1701" y="1477"/>
                  </a:cubicBezTo>
                  <a:cubicBezTo>
                    <a:pt x="1975" y="963"/>
                    <a:pt x="2274" y="681"/>
                    <a:pt x="2630" y="623"/>
                  </a:cubicBezTo>
                  <a:cubicBezTo>
                    <a:pt x="2681" y="613"/>
                    <a:pt x="2732" y="608"/>
                    <a:pt x="2785" y="608"/>
                  </a:cubicBezTo>
                  <a:cubicBezTo>
                    <a:pt x="3076" y="608"/>
                    <a:pt x="3389" y="761"/>
                    <a:pt x="3643" y="1021"/>
                  </a:cubicBezTo>
                  <a:cubicBezTo>
                    <a:pt x="4049" y="1444"/>
                    <a:pt x="4199" y="2000"/>
                    <a:pt x="4257" y="2382"/>
                  </a:cubicBezTo>
                  <a:cubicBezTo>
                    <a:pt x="4323" y="2913"/>
                    <a:pt x="4323" y="3444"/>
                    <a:pt x="4257" y="3966"/>
                  </a:cubicBezTo>
                  <a:cubicBezTo>
                    <a:pt x="4257" y="3983"/>
                    <a:pt x="4257" y="3991"/>
                    <a:pt x="4265" y="3991"/>
                  </a:cubicBezTo>
                  <a:cubicBezTo>
                    <a:pt x="4265" y="4008"/>
                    <a:pt x="4281" y="4008"/>
                    <a:pt x="4290" y="4016"/>
                  </a:cubicBezTo>
                  <a:cubicBezTo>
                    <a:pt x="4306" y="4016"/>
                    <a:pt x="4331" y="4008"/>
                    <a:pt x="4331" y="3983"/>
                  </a:cubicBezTo>
                  <a:lnTo>
                    <a:pt x="4373" y="3875"/>
                  </a:lnTo>
                  <a:cubicBezTo>
                    <a:pt x="4713" y="2888"/>
                    <a:pt x="5070" y="1876"/>
                    <a:pt x="5733" y="1046"/>
                  </a:cubicBezTo>
                  <a:cubicBezTo>
                    <a:pt x="5908" y="838"/>
                    <a:pt x="6065" y="706"/>
                    <a:pt x="6223" y="664"/>
                  </a:cubicBezTo>
                  <a:cubicBezTo>
                    <a:pt x="6223" y="656"/>
                    <a:pt x="6223" y="648"/>
                    <a:pt x="6223" y="639"/>
                  </a:cubicBezTo>
                  <a:lnTo>
                    <a:pt x="6157" y="598"/>
                  </a:lnTo>
                  <a:cubicBezTo>
                    <a:pt x="5966" y="689"/>
                    <a:pt x="5800" y="822"/>
                    <a:pt x="5675" y="996"/>
                  </a:cubicBezTo>
                  <a:cubicBezTo>
                    <a:pt x="5053" y="1776"/>
                    <a:pt x="4696" y="2722"/>
                    <a:pt x="4373" y="3651"/>
                  </a:cubicBezTo>
                  <a:cubicBezTo>
                    <a:pt x="4406" y="3228"/>
                    <a:pt x="4398" y="2797"/>
                    <a:pt x="4340" y="2373"/>
                  </a:cubicBezTo>
                  <a:cubicBezTo>
                    <a:pt x="4281" y="1975"/>
                    <a:pt x="4124" y="1411"/>
                    <a:pt x="3701" y="971"/>
                  </a:cubicBezTo>
                  <a:cubicBezTo>
                    <a:pt x="3433" y="689"/>
                    <a:pt x="3099" y="533"/>
                    <a:pt x="2786" y="533"/>
                  </a:cubicBezTo>
                  <a:cubicBezTo>
                    <a:pt x="2731" y="533"/>
                    <a:pt x="2676" y="538"/>
                    <a:pt x="2622" y="548"/>
                  </a:cubicBezTo>
                  <a:cubicBezTo>
                    <a:pt x="2240" y="614"/>
                    <a:pt x="1917" y="905"/>
                    <a:pt x="1635" y="1444"/>
                  </a:cubicBezTo>
                  <a:cubicBezTo>
                    <a:pt x="1402" y="1884"/>
                    <a:pt x="1228" y="2357"/>
                    <a:pt x="1129" y="2838"/>
                  </a:cubicBezTo>
                  <a:cubicBezTo>
                    <a:pt x="1104" y="2183"/>
                    <a:pt x="954" y="1535"/>
                    <a:pt x="697" y="930"/>
                  </a:cubicBezTo>
                  <a:cubicBezTo>
                    <a:pt x="540" y="590"/>
                    <a:pt x="332" y="274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9" name="Google Shape;659;p13"/>
            <p:cNvSpPr/>
            <p:nvPr/>
          </p:nvSpPr>
          <p:spPr>
            <a:xfrm rot="-2522978">
              <a:off x="8741314" y="4147832"/>
              <a:ext cx="94534" cy="225337"/>
            </a:xfrm>
            <a:custGeom>
              <a:avLst/>
              <a:gdLst/>
              <a:ahLst/>
              <a:cxnLst/>
              <a:rect l="l" t="t" r="r" b="b"/>
              <a:pathLst>
                <a:path w="1835" h="4374" extrusionOk="0">
                  <a:moveTo>
                    <a:pt x="1801" y="1"/>
                  </a:moveTo>
                  <a:cubicBezTo>
                    <a:pt x="1784" y="1"/>
                    <a:pt x="1759" y="9"/>
                    <a:pt x="1751" y="34"/>
                  </a:cubicBezTo>
                  <a:cubicBezTo>
                    <a:pt x="1743" y="67"/>
                    <a:pt x="1734" y="109"/>
                    <a:pt x="1718" y="150"/>
                  </a:cubicBezTo>
                  <a:cubicBezTo>
                    <a:pt x="1452" y="1179"/>
                    <a:pt x="1112" y="2291"/>
                    <a:pt x="581" y="3353"/>
                  </a:cubicBezTo>
                  <a:cubicBezTo>
                    <a:pt x="407" y="3710"/>
                    <a:pt x="216" y="4050"/>
                    <a:pt x="0" y="4373"/>
                  </a:cubicBezTo>
                  <a:lnTo>
                    <a:pt x="117" y="4340"/>
                  </a:lnTo>
                  <a:cubicBezTo>
                    <a:pt x="324" y="4017"/>
                    <a:pt x="515" y="3676"/>
                    <a:pt x="681" y="3336"/>
                  </a:cubicBezTo>
                  <a:cubicBezTo>
                    <a:pt x="1212" y="2249"/>
                    <a:pt x="1552" y="1096"/>
                    <a:pt x="1826" y="51"/>
                  </a:cubicBezTo>
                  <a:cubicBezTo>
                    <a:pt x="1834" y="42"/>
                    <a:pt x="1834" y="34"/>
                    <a:pt x="1826" y="34"/>
                  </a:cubicBezTo>
                  <a:cubicBezTo>
                    <a:pt x="1826" y="17"/>
                    <a:pt x="1817" y="9"/>
                    <a:pt x="1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0" name="Google Shape;660;p13"/>
            <p:cNvSpPr/>
            <p:nvPr/>
          </p:nvSpPr>
          <p:spPr>
            <a:xfrm rot="-2522978">
              <a:off x="8677106" y="4175335"/>
              <a:ext cx="56875" cy="272115"/>
            </a:xfrm>
            <a:custGeom>
              <a:avLst/>
              <a:gdLst/>
              <a:ahLst/>
              <a:cxnLst/>
              <a:rect l="l" t="t" r="r" b="b"/>
              <a:pathLst>
                <a:path w="1104" h="5282" extrusionOk="0">
                  <a:moveTo>
                    <a:pt x="46" y="0"/>
                  </a:moveTo>
                  <a:cubicBezTo>
                    <a:pt x="25" y="0"/>
                    <a:pt x="4" y="13"/>
                    <a:pt x="8" y="38"/>
                  </a:cubicBezTo>
                  <a:lnTo>
                    <a:pt x="0" y="29"/>
                  </a:lnTo>
                  <a:lnTo>
                    <a:pt x="0" y="96"/>
                  </a:lnTo>
                  <a:cubicBezTo>
                    <a:pt x="0" y="104"/>
                    <a:pt x="0" y="112"/>
                    <a:pt x="0" y="112"/>
                  </a:cubicBezTo>
                  <a:cubicBezTo>
                    <a:pt x="0" y="129"/>
                    <a:pt x="0" y="145"/>
                    <a:pt x="0" y="154"/>
                  </a:cubicBezTo>
                  <a:cubicBezTo>
                    <a:pt x="0" y="1431"/>
                    <a:pt x="266" y="2684"/>
                    <a:pt x="606" y="3904"/>
                  </a:cubicBezTo>
                  <a:cubicBezTo>
                    <a:pt x="738" y="4368"/>
                    <a:pt x="879" y="4825"/>
                    <a:pt x="1021" y="5281"/>
                  </a:cubicBezTo>
                  <a:cubicBezTo>
                    <a:pt x="1045" y="5281"/>
                    <a:pt x="1070" y="5281"/>
                    <a:pt x="1104" y="5273"/>
                  </a:cubicBezTo>
                  <a:cubicBezTo>
                    <a:pt x="971" y="4858"/>
                    <a:pt x="846" y="4435"/>
                    <a:pt x="722" y="4012"/>
                  </a:cubicBezTo>
                  <a:cubicBezTo>
                    <a:pt x="365" y="2759"/>
                    <a:pt x="83" y="1481"/>
                    <a:pt x="83" y="162"/>
                  </a:cubicBezTo>
                  <a:lnTo>
                    <a:pt x="83" y="38"/>
                  </a:lnTo>
                  <a:cubicBezTo>
                    <a:pt x="87" y="13"/>
                    <a:pt x="66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1" name="Google Shape;661;p13"/>
            <p:cNvSpPr/>
            <p:nvPr/>
          </p:nvSpPr>
          <p:spPr>
            <a:xfrm rot="-2522978">
              <a:off x="8702420" y="4309151"/>
              <a:ext cx="186029" cy="88971"/>
            </a:xfrm>
            <a:custGeom>
              <a:avLst/>
              <a:gdLst/>
              <a:ahLst/>
              <a:cxnLst/>
              <a:rect l="l" t="t" r="r" b="b"/>
              <a:pathLst>
                <a:path w="3611" h="1727" extrusionOk="0">
                  <a:moveTo>
                    <a:pt x="183" y="0"/>
                  </a:moveTo>
                  <a:lnTo>
                    <a:pt x="1" y="25"/>
                  </a:lnTo>
                  <a:cubicBezTo>
                    <a:pt x="358" y="706"/>
                    <a:pt x="880" y="1286"/>
                    <a:pt x="1511" y="1726"/>
                  </a:cubicBezTo>
                  <a:lnTo>
                    <a:pt x="1528" y="1726"/>
                  </a:lnTo>
                  <a:cubicBezTo>
                    <a:pt x="1552" y="1726"/>
                    <a:pt x="1577" y="1718"/>
                    <a:pt x="1602" y="1718"/>
                  </a:cubicBezTo>
                  <a:cubicBezTo>
                    <a:pt x="1735" y="1693"/>
                    <a:pt x="1868" y="1660"/>
                    <a:pt x="2000" y="1618"/>
                  </a:cubicBezTo>
                  <a:lnTo>
                    <a:pt x="2125" y="1577"/>
                  </a:lnTo>
                  <a:cubicBezTo>
                    <a:pt x="2656" y="1394"/>
                    <a:pt x="3154" y="1137"/>
                    <a:pt x="3610" y="813"/>
                  </a:cubicBezTo>
                  <a:cubicBezTo>
                    <a:pt x="3376" y="650"/>
                    <a:pt x="3098" y="566"/>
                    <a:pt x="2820" y="566"/>
                  </a:cubicBezTo>
                  <a:cubicBezTo>
                    <a:pt x="2774" y="566"/>
                    <a:pt x="2727" y="568"/>
                    <a:pt x="2681" y="573"/>
                  </a:cubicBezTo>
                  <a:cubicBezTo>
                    <a:pt x="2648" y="581"/>
                    <a:pt x="2606" y="589"/>
                    <a:pt x="2573" y="598"/>
                  </a:cubicBezTo>
                  <a:cubicBezTo>
                    <a:pt x="2258" y="664"/>
                    <a:pt x="1901" y="896"/>
                    <a:pt x="1569" y="1419"/>
                  </a:cubicBezTo>
                  <a:cubicBezTo>
                    <a:pt x="1569" y="1062"/>
                    <a:pt x="1436" y="731"/>
                    <a:pt x="1221" y="457"/>
                  </a:cubicBezTo>
                  <a:cubicBezTo>
                    <a:pt x="1187" y="415"/>
                    <a:pt x="1146" y="374"/>
                    <a:pt x="1104" y="341"/>
                  </a:cubicBezTo>
                  <a:cubicBezTo>
                    <a:pt x="847" y="125"/>
                    <a:pt x="524" y="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2" name="Google Shape;662;p13"/>
            <p:cNvSpPr/>
            <p:nvPr/>
          </p:nvSpPr>
          <p:spPr>
            <a:xfrm rot="-2522978">
              <a:off x="8673532" y="4436307"/>
              <a:ext cx="475351" cy="843803"/>
            </a:xfrm>
            <a:custGeom>
              <a:avLst/>
              <a:gdLst/>
              <a:ahLst/>
              <a:cxnLst/>
              <a:rect l="l" t="t" r="r" b="b"/>
              <a:pathLst>
                <a:path w="9227" h="16379" fill="none" extrusionOk="0">
                  <a:moveTo>
                    <a:pt x="9227" y="0"/>
                  </a:moveTo>
                  <a:cubicBezTo>
                    <a:pt x="8895" y="1071"/>
                    <a:pt x="8447" y="2108"/>
                    <a:pt x="7882" y="3087"/>
                  </a:cubicBezTo>
                  <a:cubicBezTo>
                    <a:pt x="7335" y="4049"/>
                    <a:pt x="6679" y="4954"/>
                    <a:pt x="6032" y="5850"/>
                  </a:cubicBezTo>
                  <a:lnTo>
                    <a:pt x="3493" y="9351"/>
                  </a:lnTo>
                  <a:cubicBezTo>
                    <a:pt x="1942" y="11491"/>
                    <a:pt x="341" y="13756"/>
                    <a:pt x="0" y="16378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3" name="Google Shape;663;p13"/>
            <p:cNvSpPr/>
            <p:nvPr/>
          </p:nvSpPr>
          <p:spPr>
            <a:xfrm rot="-2522978">
              <a:off x="8704850" y="4423342"/>
              <a:ext cx="142394" cy="560406"/>
            </a:xfrm>
            <a:custGeom>
              <a:avLst/>
              <a:gdLst/>
              <a:ahLst/>
              <a:cxnLst/>
              <a:rect l="l" t="t" r="r" b="b"/>
              <a:pathLst>
                <a:path w="2764" h="10878" extrusionOk="0">
                  <a:moveTo>
                    <a:pt x="2091" y="0"/>
                  </a:moveTo>
                  <a:cubicBezTo>
                    <a:pt x="1245" y="797"/>
                    <a:pt x="656" y="1825"/>
                    <a:pt x="390" y="2962"/>
                  </a:cubicBezTo>
                  <a:cubicBezTo>
                    <a:pt x="58" y="4480"/>
                    <a:pt x="365" y="6032"/>
                    <a:pt x="349" y="7575"/>
                  </a:cubicBezTo>
                  <a:cubicBezTo>
                    <a:pt x="340" y="8720"/>
                    <a:pt x="191" y="9741"/>
                    <a:pt x="0" y="10877"/>
                  </a:cubicBezTo>
                  <a:cubicBezTo>
                    <a:pt x="672" y="9475"/>
                    <a:pt x="1295" y="8040"/>
                    <a:pt x="1851" y="6588"/>
                  </a:cubicBezTo>
                  <a:cubicBezTo>
                    <a:pt x="2108" y="5916"/>
                    <a:pt x="2357" y="5244"/>
                    <a:pt x="2481" y="4530"/>
                  </a:cubicBezTo>
                  <a:cubicBezTo>
                    <a:pt x="2763" y="3012"/>
                    <a:pt x="2481" y="1469"/>
                    <a:pt x="2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64" name="Google Shape;664;p13"/>
          <p:cNvGrpSpPr/>
          <p:nvPr/>
        </p:nvGrpSpPr>
        <p:grpSpPr>
          <a:xfrm>
            <a:off x="-146777" y="-163348"/>
            <a:ext cx="1087231" cy="1218380"/>
            <a:chOff x="-146778" y="-163348"/>
            <a:chExt cx="1087231" cy="1218380"/>
          </a:xfrm>
        </p:grpSpPr>
        <p:sp>
          <p:nvSpPr>
            <p:cNvPr id="665" name="Google Shape;665;p13"/>
            <p:cNvSpPr/>
            <p:nvPr/>
          </p:nvSpPr>
          <p:spPr>
            <a:xfrm rot="7939881">
              <a:off x="422863" y="552467"/>
              <a:ext cx="438916" cy="406746"/>
            </a:xfrm>
            <a:custGeom>
              <a:avLst/>
              <a:gdLst/>
              <a:ahLst/>
              <a:cxnLst/>
              <a:rect l="l" t="t" r="r" b="b"/>
              <a:pathLst>
                <a:path w="4216" h="3907" extrusionOk="0">
                  <a:moveTo>
                    <a:pt x="2879" y="1"/>
                  </a:moveTo>
                  <a:cubicBezTo>
                    <a:pt x="2471" y="1"/>
                    <a:pt x="2075" y="160"/>
                    <a:pt x="1735" y="380"/>
                  </a:cubicBezTo>
                  <a:cubicBezTo>
                    <a:pt x="963" y="861"/>
                    <a:pt x="424" y="1674"/>
                    <a:pt x="208" y="2545"/>
                  </a:cubicBezTo>
                  <a:cubicBezTo>
                    <a:pt x="142" y="2794"/>
                    <a:pt x="1" y="3723"/>
                    <a:pt x="109" y="3898"/>
                  </a:cubicBezTo>
                  <a:cubicBezTo>
                    <a:pt x="113" y="3904"/>
                    <a:pt x="123" y="3906"/>
                    <a:pt x="137" y="3906"/>
                  </a:cubicBezTo>
                  <a:cubicBezTo>
                    <a:pt x="341" y="3906"/>
                    <a:pt x="1493" y="3334"/>
                    <a:pt x="1718" y="3226"/>
                  </a:cubicBezTo>
                  <a:cubicBezTo>
                    <a:pt x="2274" y="2968"/>
                    <a:pt x="2830" y="2703"/>
                    <a:pt x="3320" y="2330"/>
                  </a:cubicBezTo>
                  <a:cubicBezTo>
                    <a:pt x="3784" y="1981"/>
                    <a:pt x="4216" y="1442"/>
                    <a:pt x="4099" y="869"/>
                  </a:cubicBezTo>
                  <a:cubicBezTo>
                    <a:pt x="4000" y="413"/>
                    <a:pt x="3560" y="73"/>
                    <a:pt x="3087" y="15"/>
                  </a:cubicBezTo>
                  <a:cubicBezTo>
                    <a:pt x="3018" y="5"/>
                    <a:pt x="2948" y="1"/>
                    <a:pt x="2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6" name="Google Shape;666;p13"/>
            <p:cNvSpPr/>
            <p:nvPr/>
          </p:nvSpPr>
          <p:spPr>
            <a:xfrm rot="7939881">
              <a:off x="141689" y="475451"/>
              <a:ext cx="456197" cy="312113"/>
            </a:xfrm>
            <a:custGeom>
              <a:avLst/>
              <a:gdLst/>
              <a:ahLst/>
              <a:cxnLst/>
              <a:rect l="l" t="t" r="r" b="b"/>
              <a:pathLst>
                <a:path w="4382" h="2998" extrusionOk="0">
                  <a:moveTo>
                    <a:pt x="3073" y="0"/>
                  </a:moveTo>
                  <a:cubicBezTo>
                    <a:pt x="2821" y="0"/>
                    <a:pt x="2567" y="51"/>
                    <a:pt x="2332" y="131"/>
                  </a:cubicBezTo>
                  <a:cubicBezTo>
                    <a:pt x="1519" y="397"/>
                    <a:pt x="855" y="1027"/>
                    <a:pt x="457" y="1774"/>
                  </a:cubicBezTo>
                  <a:cubicBezTo>
                    <a:pt x="341" y="1981"/>
                    <a:pt x="0" y="2794"/>
                    <a:pt x="67" y="2977"/>
                  </a:cubicBezTo>
                  <a:cubicBezTo>
                    <a:pt x="73" y="2991"/>
                    <a:pt x="104" y="2997"/>
                    <a:pt x="155" y="2997"/>
                  </a:cubicBezTo>
                  <a:cubicBezTo>
                    <a:pt x="461" y="2997"/>
                    <a:pt x="1470" y="2771"/>
                    <a:pt x="1676" y="2728"/>
                  </a:cubicBezTo>
                  <a:cubicBezTo>
                    <a:pt x="2240" y="2604"/>
                    <a:pt x="2805" y="2487"/>
                    <a:pt x="3327" y="2263"/>
                  </a:cubicBezTo>
                  <a:cubicBezTo>
                    <a:pt x="3833" y="2048"/>
                    <a:pt x="4348" y="1650"/>
                    <a:pt x="4364" y="1102"/>
                  </a:cubicBezTo>
                  <a:cubicBezTo>
                    <a:pt x="4381" y="662"/>
                    <a:pt x="4049" y="256"/>
                    <a:pt x="3634" y="98"/>
                  </a:cubicBezTo>
                  <a:cubicBezTo>
                    <a:pt x="3455" y="30"/>
                    <a:pt x="3265" y="0"/>
                    <a:pt x="30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7" name="Google Shape;667;p13"/>
            <p:cNvSpPr/>
            <p:nvPr/>
          </p:nvSpPr>
          <p:spPr>
            <a:xfrm rot="7939881">
              <a:off x="201348" y="-212022"/>
              <a:ext cx="353339" cy="1097913"/>
            </a:xfrm>
            <a:custGeom>
              <a:avLst/>
              <a:gdLst/>
              <a:ahLst/>
              <a:cxnLst/>
              <a:rect l="l" t="t" r="r" b="b"/>
              <a:pathLst>
                <a:path w="3394" h="10546" fill="none" extrusionOk="0">
                  <a:moveTo>
                    <a:pt x="0" y="10546"/>
                  </a:moveTo>
                  <a:cubicBezTo>
                    <a:pt x="266" y="10181"/>
                    <a:pt x="291" y="9700"/>
                    <a:pt x="282" y="9251"/>
                  </a:cubicBezTo>
                  <a:cubicBezTo>
                    <a:pt x="266" y="7833"/>
                    <a:pt x="33" y="6414"/>
                    <a:pt x="233" y="5020"/>
                  </a:cubicBezTo>
                  <a:cubicBezTo>
                    <a:pt x="531" y="3012"/>
                    <a:pt x="1743" y="1179"/>
                    <a:pt x="3394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8" name="Google Shape;668;p13"/>
            <p:cNvSpPr/>
            <p:nvPr/>
          </p:nvSpPr>
          <p:spPr>
            <a:xfrm rot="7939881">
              <a:off x="111742" y="43689"/>
              <a:ext cx="375827" cy="544272"/>
            </a:xfrm>
            <a:custGeom>
              <a:avLst/>
              <a:gdLst/>
              <a:ahLst/>
              <a:cxnLst/>
              <a:rect l="l" t="t" r="r" b="b"/>
              <a:pathLst>
                <a:path w="3610" h="5228" fill="none" extrusionOk="0">
                  <a:moveTo>
                    <a:pt x="0" y="5227"/>
                  </a:moveTo>
                  <a:cubicBezTo>
                    <a:pt x="108" y="4091"/>
                    <a:pt x="515" y="2996"/>
                    <a:pt x="1170" y="2058"/>
                  </a:cubicBezTo>
                  <a:cubicBezTo>
                    <a:pt x="1776" y="1162"/>
                    <a:pt x="2622" y="449"/>
                    <a:pt x="3609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69" name="Google Shape;669;p13"/>
          <p:cNvGrpSpPr/>
          <p:nvPr/>
        </p:nvGrpSpPr>
        <p:grpSpPr>
          <a:xfrm>
            <a:off x="366411" y="1167375"/>
            <a:ext cx="306550" cy="246616"/>
            <a:chOff x="366411" y="1167375"/>
            <a:chExt cx="306550" cy="246616"/>
          </a:xfrm>
        </p:grpSpPr>
        <p:sp>
          <p:nvSpPr>
            <p:cNvPr id="670" name="Google Shape;670;p13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73" name="Google Shape;673;p13"/>
          <p:cNvGrpSpPr/>
          <p:nvPr/>
        </p:nvGrpSpPr>
        <p:grpSpPr>
          <a:xfrm>
            <a:off x="281700" y="4701425"/>
            <a:ext cx="306550" cy="233991"/>
            <a:chOff x="281699" y="4701425"/>
            <a:chExt cx="306550" cy="233991"/>
          </a:xfrm>
        </p:grpSpPr>
        <p:sp>
          <p:nvSpPr>
            <p:cNvPr id="674" name="Google Shape;674;p13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77" name="Google Shape;677;p13"/>
          <p:cNvGrpSpPr/>
          <p:nvPr/>
        </p:nvGrpSpPr>
        <p:grpSpPr>
          <a:xfrm>
            <a:off x="556168" y="-402643"/>
            <a:ext cx="911061" cy="1119281"/>
            <a:chOff x="556167" y="-402644"/>
            <a:chExt cx="911061" cy="1119281"/>
          </a:xfrm>
        </p:grpSpPr>
        <p:sp>
          <p:nvSpPr>
            <p:cNvPr id="678" name="Google Shape;678;p13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9" name="Google Shape;679;p13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0" name="Google Shape;680;p13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1" name="Google Shape;681;p13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2" name="Google Shape;682;p13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3" name="Google Shape;683;p13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4" name="Google Shape;684;p13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5" name="Google Shape;685;p13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6" name="Google Shape;686;p13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87" name="Google Shape;687;p13"/>
          <p:cNvGrpSpPr/>
          <p:nvPr/>
        </p:nvGrpSpPr>
        <p:grpSpPr>
          <a:xfrm>
            <a:off x="8757950" y="3645551"/>
            <a:ext cx="306550" cy="246616"/>
            <a:chOff x="8757949" y="3645550"/>
            <a:chExt cx="306550" cy="246616"/>
          </a:xfrm>
        </p:grpSpPr>
        <p:sp>
          <p:nvSpPr>
            <p:cNvPr id="688" name="Google Shape;688;p13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63788542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" name="Google Shape;692;p14"/>
          <p:cNvSpPr txBox="1">
            <a:spLocks noGrp="1"/>
          </p:cNvSpPr>
          <p:nvPr>
            <p:ph type="title"/>
          </p:nvPr>
        </p:nvSpPr>
        <p:spPr>
          <a:xfrm>
            <a:off x="4644275" y="3357308"/>
            <a:ext cx="3310200" cy="48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3" name="Google Shape;693;p14"/>
          <p:cNvSpPr txBox="1">
            <a:spLocks noGrp="1"/>
          </p:cNvSpPr>
          <p:nvPr>
            <p:ph type="subTitle" idx="1"/>
          </p:nvPr>
        </p:nvSpPr>
        <p:spPr>
          <a:xfrm>
            <a:off x="3920375" y="1212838"/>
            <a:ext cx="4100400" cy="205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94" name="Google Shape;694;p14"/>
          <p:cNvSpPr/>
          <p:nvPr/>
        </p:nvSpPr>
        <p:spPr>
          <a:xfrm>
            <a:off x="-74175" y="2702400"/>
            <a:ext cx="1600" cy="1600"/>
          </a:xfrm>
          <a:custGeom>
            <a:avLst/>
            <a:gdLst/>
            <a:ahLst/>
            <a:cxnLst/>
            <a:rect l="l" t="t" r="r" b="b"/>
            <a:pathLst>
              <a:path w="64" h="64" extrusionOk="0">
                <a:moveTo>
                  <a:pt x="63" y="0"/>
                </a:moveTo>
                <a:cubicBezTo>
                  <a:pt x="21" y="21"/>
                  <a:pt x="0" y="21"/>
                  <a:pt x="0" y="63"/>
                </a:cubicBezTo>
                <a:cubicBezTo>
                  <a:pt x="42" y="63"/>
                  <a:pt x="63" y="21"/>
                  <a:pt x="63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5" name="Google Shape;695;p14"/>
          <p:cNvSpPr/>
          <p:nvPr/>
        </p:nvSpPr>
        <p:spPr>
          <a:xfrm>
            <a:off x="-72599" y="2702401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6" name="Google Shape;696;p14"/>
          <p:cNvSpPr/>
          <p:nvPr/>
        </p:nvSpPr>
        <p:spPr>
          <a:xfrm rot="1402665">
            <a:off x="-313136" y="-354844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7" name="Google Shape;697;p14"/>
          <p:cNvSpPr/>
          <p:nvPr/>
        </p:nvSpPr>
        <p:spPr>
          <a:xfrm>
            <a:off x="7913876" y="35058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19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98" name="Google Shape;698;p14"/>
          <p:cNvGrpSpPr/>
          <p:nvPr/>
        </p:nvGrpSpPr>
        <p:grpSpPr>
          <a:xfrm>
            <a:off x="5" y="-123176"/>
            <a:ext cx="1084855" cy="1192287"/>
            <a:chOff x="-98921" y="-213901"/>
            <a:chExt cx="1084855" cy="1192287"/>
          </a:xfrm>
        </p:grpSpPr>
        <p:sp>
          <p:nvSpPr>
            <p:cNvPr id="699" name="Google Shape;699;p14"/>
            <p:cNvSpPr/>
            <p:nvPr/>
          </p:nvSpPr>
          <p:spPr>
            <a:xfrm rot="8999942">
              <a:off x="72398" y="-178736"/>
              <a:ext cx="349358" cy="778868"/>
            </a:xfrm>
            <a:custGeom>
              <a:avLst/>
              <a:gdLst/>
              <a:ahLst/>
              <a:cxnLst/>
              <a:rect l="l" t="t" r="r" b="b"/>
              <a:pathLst>
                <a:path w="4764" h="10621" fill="none" extrusionOk="0">
                  <a:moveTo>
                    <a:pt x="1" y="1"/>
                  </a:moveTo>
                  <a:cubicBezTo>
                    <a:pt x="922" y="872"/>
                    <a:pt x="1536" y="2017"/>
                    <a:pt x="2092" y="3154"/>
                  </a:cubicBezTo>
                  <a:cubicBezTo>
                    <a:pt x="2581" y="4166"/>
                    <a:pt x="3038" y="5186"/>
                    <a:pt x="3461" y="6232"/>
                  </a:cubicBezTo>
                  <a:cubicBezTo>
                    <a:pt x="4033" y="7650"/>
                    <a:pt x="4548" y="9111"/>
                    <a:pt x="4763" y="1062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0" name="Google Shape;700;p14"/>
            <p:cNvSpPr/>
            <p:nvPr/>
          </p:nvSpPr>
          <p:spPr>
            <a:xfrm rot="8999942">
              <a:off x="486585" y="345943"/>
              <a:ext cx="343271" cy="270378"/>
            </a:xfrm>
            <a:custGeom>
              <a:avLst/>
              <a:gdLst/>
              <a:ahLst/>
              <a:cxnLst/>
              <a:rect l="l" t="t" r="r" b="b"/>
              <a:pathLst>
                <a:path w="4681" h="3687" extrusionOk="0">
                  <a:moveTo>
                    <a:pt x="1992" y="0"/>
                  </a:moveTo>
                  <a:cubicBezTo>
                    <a:pt x="1867" y="0"/>
                    <a:pt x="1743" y="34"/>
                    <a:pt x="1635" y="100"/>
                  </a:cubicBezTo>
                  <a:cubicBezTo>
                    <a:pt x="1419" y="241"/>
                    <a:pt x="1245" y="432"/>
                    <a:pt x="1137" y="664"/>
                  </a:cubicBezTo>
                  <a:cubicBezTo>
                    <a:pt x="1079" y="772"/>
                    <a:pt x="1013" y="905"/>
                    <a:pt x="1071" y="1004"/>
                  </a:cubicBezTo>
                  <a:cubicBezTo>
                    <a:pt x="1028" y="1000"/>
                    <a:pt x="986" y="998"/>
                    <a:pt x="944" y="998"/>
                  </a:cubicBezTo>
                  <a:cubicBezTo>
                    <a:pt x="730" y="998"/>
                    <a:pt x="521" y="1051"/>
                    <a:pt x="341" y="1162"/>
                  </a:cubicBezTo>
                  <a:cubicBezTo>
                    <a:pt x="125" y="1303"/>
                    <a:pt x="1" y="1544"/>
                    <a:pt x="9" y="1801"/>
                  </a:cubicBezTo>
                  <a:cubicBezTo>
                    <a:pt x="34" y="2033"/>
                    <a:pt x="200" y="2257"/>
                    <a:pt x="158" y="2489"/>
                  </a:cubicBezTo>
                  <a:cubicBezTo>
                    <a:pt x="142" y="2614"/>
                    <a:pt x="67" y="2722"/>
                    <a:pt x="59" y="2846"/>
                  </a:cubicBezTo>
                  <a:cubicBezTo>
                    <a:pt x="34" y="3045"/>
                    <a:pt x="191" y="3219"/>
                    <a:pt x="357" y="3336"/>
                  </a:cubicBezTo>
                  <a:cubicBezTo>
                    <a:pt x="575" y="3481"/>
                    <a:pt x="831" y="3556"/>
                    <a:pt x="1091" y="3556"/>
                  </a:cubicBezTo>
                  <a:cubicBezTo>
                    <a:pt x="1129" y="3556"/>
                    <a:pt x="1166" y="3554"/>
                    <a:pt x="1204" y="3551"/>
                  </a:cubicBezTo>
                  <a:lnTo>
                    <a:pt x="1212" y="3551"/>
                  </a:lnTo>
                  <a:cubicBezTo>
                    <a:pt x="1313" y="3647"/>
                    <a:pt x="1431" y="3687"/>
                    <a:pt x="1557" y="3687"/>
                  </a:cubicBezTo>
                  <a:cubicBezTo>
                    <a:pt x="2201" y="3687"/>
                    <a:pt x="3070" y="2655"/>
                    <a:pt x="3070" y="2655"/>
                  </a:cubicBezTo>
                  <a:cubicBezTo>
                    <a:pt x="3660" y="2431"/>
                    <a:pt x="4174" y="2050"/>
                    <a:pt x="4572" y="1560"/>
                  </a:cubicBezTo>
                  <a:cubicBezTo>
                    <a:pt x="4639" y="1477"/>
                    <a:pt x="4680" y="1369"/>
                    <a:pt x="4672" y="1261"/>
                  </a:cubicBezTo>
                  <a:cubicBezTo>
                    <a:pt x="4658" y="1173"/>
                    <a:pt x="4572" y="1101"/>
                    <a:pt x="4496" y="1101"/>
                  </a:cubicBezTo>
                  <a:cubicBezTo>
                    <a:pt x="4479" y="1101"/>
                    <a:pt x="4463" y="1105"/>
                    <a:pt x="4448" y="1112"/>
                  </a:cubicBezTo>
                  <a:cubicBezTo>
                    <a:pt x="4431" y="1120"/>
                    <a:pt x="4415" y="1129"/>
                    <a:pt x="4398" y="1137"/>
                  </a:cubicBezTo>
                  <a:cubicBezTo>
                    <a:pt x="4395" y="1138"/>
                    <a:pt x="4392" y="1138"/>
                    <a:pt x="4388" y="1138"/>
                  </a:cubicBezTo>
                  <a:cubicBezTo>
                    <a:pt x="4343" y="1138"/>
                    <a:pt x="4307" y="1084"/>
                    <a:pt x="4307" y="1037"/>
                  </a:cubicBezTo>
                  <a:cubicBezTo>
                    <a:pt x="4315" y="988"/>
                    <a:pt x="4323" y="938"/>
                    <a:pt x="4340" y="888"/>
                  </a:cubicBezTo>
                  <a:cubicBezTo>
                    <a:pt x="4348" y="730"/>
                    <a:pt x="4232" y="598"/>
                    <a:pt x="4074" y="589"/>
                  </a:cubicBezTo>
                  <a:cubicBezTo>
                    <a:pt x="3917" y="589"/>
                    <a:pt x="3759" y="672"/>
                    <a:pt x="3660" y="805"/>
                  </a:cubicBezTo>
                  <a:lnTo>
                    <a:pt x="3676" y="739"/>
                  </a:lnTo>
                  <a:cubicBezTo>
                    <a:pt x="3718" y="531"/>
                    <a:pt x="3709" y="316"/>
                    <a:pt x="3585" y="158"/>
                  </a:cubicBezTo>
                  <a:cubicBezTo>
                    <a:pt x="3489" y="50"/>
                    <a:pt x="3350" y="2"/>
                    <a:pt x="3206" y="2"/>
                  </a:cubicBezTo>
                  <a:cubicBezTo>
                    <a:pt x="3062" y="2"/>
                    <a:pt x="2913" y="50"/>
                    <a:pt x="2797" y="133"/>
                  </a:cubicBezTo>
                  <a:cubicBezTo>
                    <a:pt x="2747" y="183"/>
                    <a:pt x="2681" y="224"/>
                    <a:pt x="2606" y="233"/>
                  </a:cubicBezTo>
                  <a:cubicBezTo>
                    <a:pt x="2601" y="233"/>
                    <a:pt x="2597" y="233"/>
                    <a:pt x="2592" y="233"/>
                  </a:cubicBezTo>
                  <a:cubicBezTo>
                    <a:pt x="2499" y="233"/>
                    <a:pt x="2428" y="155"/>
                    <a:pt x="2349" y="100"/>
                  </a:cubicBezTo>
                  <a:cubicBezTo>
                    <a:pt x="2241" y="34"/>
                    <a:pt x="2116" y="0"/>
                    <a:pt x="19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1" name="Google Shape;701;p14"/>
            <p:cNvSpPr/>
            <p:nvPr/>
          </p:nvSpPr>
          <p:spPr>
            <a:xfrm rot="8999942">
              <a:off x="642371" y="442378"/>
              <a:ext cx="116893" cy="79126"/>
            </a:xfrm>
            <a:custGeom>
              <a:avLst/>
              <a:gdLst/>
              <a:ahLst/>
              <a:cxnLst/>
              <a:rect l="l" t="t" r="r" b="b"/>
              <a:pathLst>
                <a:path w="1594" h="1079" fill="none" extrusionOk="0">
                  <a:moveTo>
                    <a:pt x="0" y="0"/>
                  </a:moveTo>
                  <a:cubicBezTo>
                    <a:pt x="622" y="208"/>
                    <a:pt x="1170" y="581"/>
                    <a:pt x="1593" y="107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2" name="Google Shape;702;p14"/>
            <p:cNvSpPr/>
            <p:nvPr/>
          </p:nvSpPr>
          <p:spPr>
            <a:xfrm rot="8999942">
              <a:off x="585172" y="445542"/>
              <a:ext cx="82866" cy="56540"/>
            </a:xfrm>
            <a:custGeom>
              <a:avLst/>
              <a:gdLst/>
              <a:ahLst/>
              <a:cxnLst/>
              <a:rect l="l" t="t" r="r" b="b"/>
              <a:pathLst>
                <a:path w="1130" h="771" extrusionOk="0">
                  <a:moveTo>
                    <a:pt x="585" y="0"/>
                  </a:moveTo>
                  <a:cubicBezTo>
                    <a:pt x="419" y="0"/>
                    <a:pt x="263" y="79"/>
                    <a:pt x="150" y="207"/>
                  </a:cubicBezTo>
                  <a:cubicBezTo>
                    <a:pt x="26" y="364"/>
                    <a:pt x="1" y="580"/>
                    <a:pt x="84" y="763"/>
                  </a:cubicBezTo>
                  <a:cubicBezTo>
                    <a:pt x="86" y="754"/>
                    <a:pt x="89" y="751"/>
                    <a:pt x="93" y="751"/>
                  </a:cubicBezTo>
                  <a:cubicBezTo>
                    <a:pt x="99" y="751"/>
                    <a:pt x="109" y="763"/>
                    <a:pt x="125" y="763"/>
                  </a:cubicBezTo>
                  <a:cubicBezTo>
                    <a:pt x="263" y="744"/>
                    <a:pt x="403" y="735"/>
                    <a:pt x="544" y="735"/>
                  </a:cubicBezTo>
                  <a:cubicBezTo>
                    <a:pt x="715" y="735"/>
                    <a:pt x="886" y="748"/>
                    <a:pt x="1054" y="771"/>
                  </a:cubicBezTo>
                  <a:cubicBezTo>
                    <a:pt x="1054" y="622"/>
                    <a:pt x="1079" y="472"/>
                    <a:pt x="1129" y="323"/>
                  </a:cubicBezTo>
                  <a:cubicBezTo>
                    <a:pt x="1038" y="149"/>
                    <a:pt x="864" y="32"/>
                    <a:pt x="673" y="8"/>
                  </a:cubicBezTo>
                  <a:cubicBezTo>
                    <a:pt x="643" y="3"/>
                    <a:pt x="614" y="0"/>
                    <a:pt x="585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3" name="Google Shape;703;p14"/>
            <p:cNvSpPr/>
            <p:nvPr/>
          </p:nvSpPr>
          <p:spPr>
            <a:xfrm rot="8999942">
              <a:off x="481266" y="369867"/>
              <a:ext cx="259305" cy="226599"/>
            </a:xfrm>
            <a:custGeom>
              <a:avLst/>
              <a:gdLst/>
              <a:ahLst/>
              <a:cxnLst/>
              <a:rect l="l" t="t" r="r" b="b"/>
              <a:pathLst>
                <a:path w="3536" h="3090" extrusionOk="0">
                  <a:moveTo>
                    <a:pt x="2938" y="1"/>
                  </a:moveTo>
                  <a:cubicBezTo>
                    <a:pt x="2772" y="1"/>
                    <a:pt x="2614" y="84"/>
                    <a:pt x="2523" y="216"/>
                  </a:cubicBezTo>
                  <a:lnTo>
                    <a:pt x="2539" y="150"/>
                  </a:lnTo>
                  <a:lnTo>
                    <a:pt x="2539" y="150"/>
                  </a:lnTo>
                  <a:cubicBezTo>
                    <a:pt x="2058" y="573"/>
                    <a:pt x="1793" y="1187"/>
                    <a:pt x="1809" y="1826"/>
                  </a:cubicBezTo>
                  <a:cubicBezTo>
                    <a:pt x="1687" y="1778"/>
                    <a:pt x="1557" y="1754"/>
                    <a:pt x="1427" y="1754"/>
                  </a:cubicBezTo>
                  <a:cubicBezTo>
                    <a:pt x="1355" y="1754"/>
                    <a:pt x="1283" y="1761"/>
                    <a:pt x="1212" y="1776"/>
                  </a:cubicBezTo>
                  <a:cubicBezTo>
                    <a:pt x="1013" y="1793"/>
                    <a:pt x="822" y="1876"/>
                    <a:pt x="673" y="2009"/>
                  </a:cubicBezTo>
                  <a:cubicBezTo>
                    <a:pt x="581" y="2100"/>
                    <a:pt x="523" y="2216"/>
                    <a:pt x="498" y="2340"/>
                  </a:cubicBezTo>
                  <a:cubicBezTo>
                    <a:pt x="490" y="2390"/>
                    <a:pt x="465" y="2440"/>
                    <a:pt x="432" y="2473"/>
                  </a:cubicBezTo>
                  <a:cubicBezTo>
                    <a:pt x="391" y="2498"/>
                    <a:pt x="349" y="2506"/>
                    <a:pt x="308" y="2515"/>
                  </a:cubicBezTo>
                  <a:cubicBezTo>
                    <a:pt x="208" y="2523"/>
                    <a:pt x="117" y="2581"/>
                    <a:pt x="59" y="2672"/>
                  </a:cubicBezTo>
                  <a:cubicBezTo>
                    <a:pt x="1" y="2755"/>
                    <a:pt x="1" y="2871"/>
                    <a:pt x="59" y="2954"/>
                  </a:cubicBezTo>
                  <a:lnTo>
                    <a:pt x="67" y="2954"/>
                  </a:lnTo>
                  <a:cubicBezTo>
                    <a:pt x="168" y="3050"/>
                    <a:pt x="286" y="3090"/>
                    <a:pt x="412" y="3090"/>
                  </a:cubicBezTo>
                  <a:cubicBezTo>
                    <a:pt x="1056" y="3090"/>
                    <a:pt x="1925" y="2058"/>
                    <a:pt x="1925" y="2058"/>
                  </a:cubicBezTo>
                  <a:cubicBezTo>
                    <a:pt x="2515" y="1834"/>
                    <a:pt x="3029" y="1453"/>
                    <a:pt x="3427" y="963"/>
                  </a:cubicBezTo>
                  <a:cubicBezTo>
                    <a:pt x="3494" y="880"/>
                    <a:pt x="3535" y="772"/>
                    <a:pt x="3527" y="664"/>
                  </a:cubicBezTo>
                  <a:cubicBezTo>
                    <a:pt x="3514" y="579"/>
                    <a:pt x="3432" y="509"/>
                    <a:pt x="3358" y="509"/>
                  </a:cubicBezTo>
                  <a:cubicBezTo>
                    <a:pt x="3338" y="509"/>
                    <a:pt x="3320" y="513"/>
                    <a:pt x="3303" y="523"/>
                  </a:cubicBezTo>
                  <a:cubicBezTo>
                    <a:pt x="3286" y="532"/>
                    <a:pt x="3270" y="540"/>
                    <a:pt x="3253" y="548"/>
                  </a:cubicBezTo>
                  <a:cubicBezTo>
                    <a:pt x="3250" y="549"/>
                    <a:pt x="3247" y="549"/>
                    <a:pt x="3243" y="549"/>
                  </a:cubicBezTo>
                  <a:cubicBezTo>
                    <a:pt x="3198" y="549"/>
                    <a:pt x="3162" y="495"/>
                    <a:pt x="3162" y="449"/>
                  </a:cubicBezTo>
                  <a:cubicBezTo>
                    <a:pt x="3170" y="399"/>
                    <a:pt x="3187" y="349"/>
                    <a:pt x="3195" y="299"/>
                  </a:cubicBezTo>
                  <a:cubicBezTo>
                    <a:pt x="3211" y="142"/>
                    <a:pt x="3095" y="9"/>
                    <a:pt x="29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4" name="Google Shape;704;p14"/>
            <p:cNvSpPr/>
            <p:nvPr/>
          </p:nvSpPr>
          <p:spPr>
            <a:xfrm rot="8999942">
              <a:off x="545835" y="361292"/>
              <a:ext cx="188685" cy="203865"/>
            </a:xfrm>
            <a:custGeom>
              <a:avLst/>
              <a:gdLst/>
              <a:ahLst/>
              <a:cxnLst/>
              <a:rect l="l" t="t" r="r" b="b"/>
              <a:pathLst>
                <a:path w="2573" h="2780" fill="none" extrusionOk="0">
                  <a:moveTo>
                    <a:pt x="59" y="2780"/>
                  </a:moveTo>
                  <a:cubicBezTo>
                    <a:pt x="1" y="2672"/>
                    <a:pt x="1" y="2539"/>
                    <a:pt x="75" y="2440"/>
                  </a:cubicBezTo>
                  <a:cubicBezTo>
                    <a:pt x="142" y="2340"/>
                    <a:pt x="241" y="2266"/>
                    <a:pt x="357" y="2224"/>
                  </a:cubicBezTo>
                  <a:cubicBezTo>
                    <a:pt x="374" y="2216"/>
                    <a:pt x="391" y="2207"/>
                    <a:pt x="399" y="2199"/>
                  </a:cubicBezTo>
                  <a:cubicBezTo>
                    <a:pt x="407" y="2191"/>
                    <a:pt x="415" y="2174"/>
                    <a:pt x="415" y="2158"/>
                  </a:cubicBezTo>
                  <a:cubicBezTo>
                    <a:pt x="590" y="1610"/>
                    <a:pt x="1303" y="1477"/>
                    <a:pt x="1793" y="1618"/>
                  </a:cubicBezTo>
                  <a:cubicBezTo>
                    <a:pt x="1818" y="996"/>
                    <a:pt x="2100" y="407"/>
                    <a:pt x="2573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5" name="Google Shape;705;p14"/>
            <p:cNvSpPr/>
            <p:nvPr/>
          </p:nvSpPr>
          <p:spPr>
            <a:xfrm rot="8999942">
              <a:off x="279428" y="31905"/>
              <a:ext cx="229459" cy="822061"/>
            </a:xfrm>
            <a:custGeom>
              <a:avLst/>
              <a:gdLst/>
              <a:ahLst/>
              <a:cxnLst/>
              <a:rect l="l" t="t" r="r" b="b"/>
              <a:pathLst>
                <a:path w="3129" h="11210" fill="none" extrusionOk="0">
                  <a:moveTo>
                    <a:pt x="1" y="0"/>
                  </a:moveTo>
                  <a:cubicBezTo>
                    <a:pt x="772" y="1004"/>
                    <a:pt x="1212" y="2224"/>
                    <a:pt x="1594" y="3427"/>
                  </a:cubicBezTo>
                  <a:cubicBezTo>
                    <a:pt x="1926" y="4497"/>
                    <a:pt x="2224" y="5584"/>
                    <a:pt x="2490" y="6679"/>
                  </a:cubicBezTo>
                  <a:cubicBezTo>
                    <a:pt x="2838" y="8164"/>
                    <a:pt x="3129" y="9683"/>
                    <a:pt x="3120" y="1120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6" name="Google Shape;706;p14"/>
            <p:cNvSpPr/>
            <p:nvPr/>
          </p:nvSpPr>
          <p:spPr>
            <a:xfrm rot="8999942">
              <a:off x="587937" y="643747"/>
              <a:ext cx="356031" cy="263265"/>
            </a:xfrm>
            <a:custGeom>
              <a:avLst/>
              <a:gdLst/>
              <a:ahLst/>
              <a:cxnLst/>
              <a:rect l="l" t="t" r="r" b="b"/>
              <a:pathLst>
                <a:path w="4855" h="3590" extrusionOk="0">
                  <a:moveTo>
                    <a:pt x="2288" y="1"/>
                  </a:moveTo>
                  <a:cubicBezTo>
                    <a:pt x="2197" y="1"/>
                    <a:pt x="2105" y="18"/>
                    <a:pt x="2017" y="54"/>
                  </a:cubicBezTo>
                  <a:cubicBezTo>
                    <a:pt x="1785" y="154"/>
                    <a:pt x="1585" y="320"/>
                    <a:pt x="1444" y="536"/>
                  </a:cubicBezTo>
                  <a:cubicBezTo>
                    <a:pt x="1370" y="627"/>
                    <a:pt x="1287" y="751"/>
                    <a:pt x="1320" y="859"/>
                  </a:cubicBezTo>
                  <a:cubicBezTo>
                    <a:pt x="1224" y="833"/>
                    <a:pt x="1125" y="819"/>
                    <a:pt x="1026" y="819"/>
                  </a:cubicBezTo>
                  <a:cubicBezTo>
                    <a:pt x="878" y="819"/>
                    <a:pt x="729" y="849"/>
                    <a:pt x="590" y="909"/>
                  </a:cubicBezTo>
                  <a:cubicBezTo>
                    <a:pt x="349" y="1017"/>
                    <a:pt x="192" y="1233"/>
                    <a:pt x="167" y="1490"/>
                  </a:cubicBezTo>
                  <a:cubicBezTo>
                    <a:pt x="150" y="1722"/>
                    <a:pt x="283" y="1963"/>
                    <a:pt x="208" y="2187"/>
                  </a:cubicBezTo>
                  <a:cubicBezTo>
                    <a:pt x="167" y="2311"/>
                    <a:pt x="75" y="2402"/>
                    <a:pt x="51" y="2527"/>
                  </a:cubicBezTo>
                  <a:cubicBezTo>
                    <a:pt x="1" y="2726"/>
                    <a:pt x="125" y="2917"/>
                    <a:pt x="275" y="3058"/>
                  </a:cubicBezTo>
                  <a:cubicBezTo>
                    <a:pt x="499" y="3257"/>
                    <a:pt x="781" y="3381"/>
                    <a:pt x="1079" y="3398"/>
                  </a:cubicBezTo>
                  <a:lnTo>
                    <a:pt x="1088" y="3398"/>
                  </a:lnTo>
                  <a:cubicBezTo>
                    <a:pt x="1194" y="3535"/>
                    <a:pt x="1340" y="3589"/>
                    <a:pt x="1504" y="3589"/>
                  </a:cubicBezTo>
                  <a:cubicBezTo>
                    <a:pt x="2139" y="3589"/>
                    <a:pt x="3054" y="2784"/>
                    <a:pt x="3054" y="2784"/>
                  </a:cubicBezTo>
                  <a:cubicBezTo>
                    <a:pt x="3676" y="2651"/>
                    <a:pt x="4240" y="2361"/>
                    <a:pt x="4705" y="1930"/>
                  </a:cubicBezTo>
                  <a:cubicBezTo>
                    <a:pt x="4788" y="1855"/>
                    <a:pt x="4846" y="1755"/>
                    <a:pt x="4854" y="1647"/>
                  </a:cubicBezTo>
                  <a:cubicBezTo>
                    <a:pt x="4854" y="1553"/>
                    <a:pt x="4766" y="1459"/>
                    <a:pt x="4677" y="1459"/>
                  </a:cubicBezTo>
                  <a:cubicBezTo>
                    <a:pt x="4664" y="1459"/>
                    <a:pt x="4651" y="1461"/>
                    <a:pt x="4639" y="1465"/>
                  </a:cubicBezTo>
                  <a:cubicBezTo>
                    <a:pt x="4622" y="1473"/>
                    <a:pt x="4606" y="1481"/>
                    <a:pt x="4589" y="1490"/>
                  </a:cubicBezTo>
                  <a:cubicBezTo>
                    <a:pt x="4539" y="1490"/>
                    <a:pt x="4506" y="1432"/>
                    <a:pt x="4514" y="1374"/>
                  </a:cubicBezTo>
                  <a:cubicBezTo>
                    <a:pt x="4531" y="1324"/>
                    <a:pt x="4547" y="1282"/>
                    <a:pt x="4572" y="1233"/>
                  </a:cubicBezTo>
                  <a:cubicBezTo>
                    <a:pt x="4606" y="1083"/>
                    <a:pt x="4514" y="934"/>
                    <a:pt x="4357" y="901"/>
                  </a:cubicBezTo>
                  <a:cubicBezTo>
                    <a:pt x="4332" y="897"/>
                    <a:pt x="4308" y="895"/>
                    <a:pt x="4284" y="895"/>
                  </a:cubicBezTo>
                  <a:cubicBezTo>
                    <a:pt x="4149" y="895"/>
                    <a:pt x="4015" y="952"/>
                    <a:pt x="3917" y="1050"/>
                  </a:cubicBezTo>
                  <a:cubicBezTo>
                    <a:pt x="3925" y="1033"/>
                    <a:pt x="3933" y="1009"/>
                    <a:pt x="3942" y="984"/>
                  </a:cubicBezTo>
                  <a:cubicBezTo>
                    <a:pt x="4016" y="793"/>
                    <a:pt x="4041" y="569"/>
                    <a:pt x="3933" y="403"/>
                  </a:cubicBezTo>
                  <a:cubicBezTo>
                    <a:pt x="3841" y="248"/>
                    <a:pt x="3665" y="177"/>
                    <a:pt x="3483" y="177"/>
                  </a:cubicBezTo>
                  <a:cubicBezTo>
                    <a:pt x="3372" y="177"/>
                    <a:pt x="3259" y="203"/>
                    <a:pt x="3162" y="254"/>
                  </a:cubicBezTo>
                  <a:cubicBezTo>
                    <a:pt x="3104" y="295"/>
                    <a:pt x="3029" y="320"/>
                    <a:pt x="2954" y="328"/>
                  </a:cubicBezTo>
                  <a:cubicBezTo>
                    <a:pt x="2863" y="320"/>
                    <a:pt x="2797" y="220"/>
                    <a:pt x="2730" y="154"/>
                  </a:cubicBezTo>
                  <a:cubicBezTo>
                    <a:pt x="2604" y="54"/>
                    <a:pt x="2447" y="1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7" name="Google Shape;707;p14"/>
            <p:cNvSpPr/>
            <p:nvPr/>
          </p:nvSpPr>
          <p:spPr>
            <a:xfrm rot="8999942">
              <a:off x="750643" y="730471"/>
              <a:ext cx="104133" cy="95553"/>
            </a:xfrm>
            <a:custGeom>
              <a:avLst/>
              <a:gdLst/>
              <a:ahLst/>
              <a:cxnLst/>
              <a:rect l="l" t="t" r="r" b="b"/>
              <a:pathLst>
                <a:path w="1420" h="1303" fill="none" extrusionOk="0">
                  <a:moveTo>
                    <a:pt x="0" y="0"/>
                  </a:moveTo>
                  <a:cubicBezTo>
                    <a:pt x="581" y="291"/>
                    <a:pt x="1071" y="747"/>
                    <a:pt x="1419" y="130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8" name="Google Shape;708;p14"/>
            <p:cNvSpPr/>
            <p:nvPr/>
          </p:nvSpPr>
          <p:spPr>
            <a:xfrm rot="8999942">
              <a:off x="687834" y="726661"/>
              <a:ext cx="85213" cy="60793"/>
            </a:xfrm>
            <a:custGeom>
              <a:avLst/>
              <a:gdLst/>
              <a:ahLst/>
              <a:cxnLst/>
              <a:rect l="l" t="t" r="r" b="b"/>
              <a:pathLst>
                <a:path w="1162" h="829" extrusionOk="0">
                  <a:moveTo>
                    <a:pt x="587" y="0"/>
                  </a:moveTo>
                  <a:cubicBezTo>
                    <a:pt x="449" y="0"/>
                    <a:pt x="316" y="53"/>
                    <a:pt x="208" y="149"/>
                  </a:cubicBezTo>
                  <a:cubicBezTo>
                    <a:pt x="58" y="281"/>
                    <a:pt x="0" y="489"/>
                    <a:pt x="58" y="680"/>
                  </a:cubicBezTo>
                  <a:cubicBezTo>
                    <a:pt x="61" y="671"/>
                    <a:pt x="64" y="669"/>
                    <a:pt x="67" y="669"/>
                  </a:cubicBezTo>
                  <a:cubicBezTo>
                    <a:pt x="74" y="669"/>
                    <a:pt x="83" y="680"/>
                    <a:pt x="100" y="680"/>
                  </a:cubicBezTo>
                  <a:cubicBezTo>
                    <a:pt x="407" y="688"/>
                    <a:pt x="722" y="746"/>
                    <a:pt x="1021" y="829"/>
                  </a:cubicBezTo>
                  <a:cubicBezTo>
                    <a:pt x="1046" y="688"/>
                    <a:pt x="1087" y="539"/>
                    <a:pt x="1162" y="414"/>
                  </a:cubicBezTo>
                  <a:cubicBezTo>
                    <a:pt x="1087" y="223"/>
                    <a:pt x="938" y="82"/>
                    <a:pt x="747" y="24"/>
                  </a:cubicBezTo>
                  <a:cubicBezTo>
                    <a:pt x="694" y="8"/>
                    <a:pt x="640" y="0"/>
                    <a:pt x="587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9" name="Google Shape;709;p14"/>
            <p:cNvSpPr/>
            <p:nvPr/>
          </p:nvSpPr>
          <p:spPr>
            <a:xfrm rot="8999942">
              <a:off x="576477" y="667194"/>
              <a:ext cx="279985" cy="197045"/>
            </a:xfrm>
            <a:custGeom>
              <a:avLst/>
              <a:gdLst/>
              <a:ahLst/>
              <a:cxnLst/>
              <a:rect l="l" t="t" r="r" b="b"/>
              <a:pathLst>
                <a:path w="3818" h="2687" extrusionOk="0">
                  <a:moveTo>
                    <a:pt x="3247" y="0"/>
                  </a:moveTo>
                  <a:cubicBezTo>
                    <a:pt x="3112" y="0"/>
                    <a:pt x="2978" y="57"/>
                    <a:pt x="2880" y="155"/>
                  </a:cubicBezTo>
                  <a:cubicBezTo>
                    <a:pt x="2896" y="139"/>
                    <a:pt x="2905" y="114"/>
                    <a:pt x="2913" y="89"/>
                  </a:cubicBezTo>
                  <a:lnTo>
                    <a:pt x="2913" y="89"/>
                  </a:lnTo>
                  <a:cubicBezTo>
                    <a:pt x="2374" y="437"/>
                    <a:pt x="2017" y="1010"/>
                    <a:pt x="1942" y="1640"/>
                  </a:cubicBezTo>
                  <a:cubicBezTo>
                    <a:pt x="1773" y="1548"/>
                    <a:pt x="1589" y="1499"/>
                    <a:pt x="1398" y="1499"/>
                  </a:cubicBezTo>
                  <a:cubicBezTo>
                    <a:pt x="1383" y="1499"/>
                    <a:pt x="1368" y="1499"/>
                    <a:pt x="1353" y="1499"/>
                  </a:cubicBezTo>
                  <a:cubicBezTo>
                    <a:pt x="1339" y="1499"/>
                    <a:pt x="1325" y="1499"/>
                    <a:pt x="1311" y="1499"/>
                  </a:cubicBezTo>
                  <a:cubicBezTo>
                    <a:pt x="1126" y="1499"/>
                    <a:pt x="943" y="1549"/>
                    <a:pt x="781" y="1649"/>
                  </a:cubicBezTo>
                  <a:cubicBezTo>
                    <a:pt x="690" y="1732"/>
                    <a:pt x="615" y="1831"/>
                    <a:pt x="565" y="1947"/>
                  </a:cubicBezTo>
                  <a:cubicBezTo>
                    <a:pt x="548" y="1997"/>
                    <a:pt x="524" y="2047"/>
                    <a:pt x="482" y="2080"/>
                  </a:cubicBezTo>
                  <a:cubicBezTo>
                    <a:pt x="441" y="2088"/>
                    <a:pt x="391" y="2097"/>
                    <a:pt x="349" y="2097"/>
                  </a:cubicBezTo>
                  <a:cubicBezTo>
                    <a:pt x="342" y="2096"/>
                    <a:pt x="335" y="2096"/>
                    <a:pt x="328" y="2096"/>
                  </a:cubicBezTo>
                  <a:cubicBezTo>
                    <a:pt x="235" y="2096"/>
                    <a:pt x="145" y="2144"/>
                    <a:pt x="84" y="2213"/>
                  </a:cubicBezTo>
                  <a:cubicBezTo>
                    <a:pt x="17" y="2288"/>
                    <a:pt x="1" y="2404"/>
                    <a:pt x="42" y="2495"/>
                  </a:cubicBezTo>
                  <a:lnTo>
                    <a:pt x="51" y="2495"/>
                  </a:lnTo>
                  <a:cubicBezTo>
                    <a:pt x="157" y="2632"/>
                    <a:pt x="303" y="2686"/>
                    <a:pt x="467" y="2686"/>
                  </a:cubicBezTo>
                  <a:cubicBezTo>
                    <a:pt x="1102" y="2686"/>
                    <a:pt x="2017" y="1881"/>
                    <a:pt x="2017" y="1881"/>
                  </a:cubicBezTo>
                  <a:cubicBezTo>
                    <a:pt x="2639" y="1748"/>
                    <a:pt x="3203" y="1458"/>
                    <a:pt x="3668" y="1027"/>
                  </a:cubicBezTo>
                  <a:cubicBezTo>
                    <a:pt x="3751" y="952"/>
                    <a:pt x="3809" y="852"/>
                    <a:pt x="3817" y="744"/>
                  </a:cubicBezTo>
                  <a:cubicBezTo>
                    <a:pt x="3817" y="653"/>
                    <a:pt x="3734" y="561"/>
                    <a:pt x="3647" y="561"/>
                  </a:cubicBezTo>
                  <a:cubicBezTo>
                    <a:pt x="3632" y="561"/>
                    <a:pt x="3617" y="564"/>
                    <a:pt x="3602" y="570"/>
                  </a:cubicBezTo>
                  <a:cubicBezTo>
                    <a:pt x="3593" y="578"/>
                    <a:pt x="3569" y="587"/>
                    <a:pt x="3552" y="595"/>
                  </a:cubicBezTo>
                  <a:cubicBezTo>
                    <a:pt x="3502" y="595"/>
                    <a:pt x="3469" y="537"/>
                    <a:pt x="3477" y="479"/>
                  </a:cubicBezTo>
                  <a:cubicBezTo>
                    <a:pt x="3494" y="429"/>
                    <a:pt x="3510" y="388"/>
                    <a:pt x="3535" y="338"/>
                  </a:cubicBezTo>
                  <a:cubicBezTo>
                    <a:pt x="3569" y="189"/>
                    <a:pt x="3477" y="39"/>
                    <a:pt x="3320" y="6"/>
                  </a:cubicBezTo>
                  <a:cubicBezTo>
                    <a:pt x="3295" y="2"/>
                    <a:pt x="3271" y="0"/>
                    <a:pt x="3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0" name="Google Shape;710;p14"/>
            <p:cNvSpPr/>
            <p:nvPr/>
          </p:nvSpPr>
          <p:spPr>
            <a:xfrm rot="8999942">
              <a:off x="637326" y="663565"/>
              <a:ext cx="216039" cy="174092"/>
            </a:xfrm>
            <a:custGeom>
              <a:avLst/>
              <a:gdLst/>
              <a:ahLst/>
              <a:cxnLst/>
              <a:rect l="l" t="t" r="r" b="b"/>
              <a:pathLst>
                <a:path w="2946" h="2374" fill="none" extrusionOk="0">
                  <a:moveTo>
                    <a:pt x="50" y="2374"/>
                  </a:moveTo>
                  <a:cubicBezTo>
                    <a:pt x="1" y="2257"/>
                    <a:pt x="25" y="2125"/>
                    <a:pt x="117" y="2033"/>
                  </a:cubicBezTo>
                  <a:cubicBezTo>
                    <a:pt x="200" y="1950"/>
                    <a:pt x="308" y="1892"/>
                    <a:pt x="424" y="1868"/>
                  </a:cubicBezTo>
                  <a:cubicBezTo>
                    <a:pt x="440" y="1859"/>
                    <a:pt x="457" y="1859"/>
                    <a:pt x="465" y="1851"/>
                  </a:cubicBezTo>
                  <a:cubicBezTo>
                    <a:pt x="474" y="1834"/>
                    <a:pt x="482" y="1826"/>
                    <a:pt x="490" y="1809"/>
                  </a:cubicBezTo>
                  <a:cubicBezTo>
                    <a:pt x="747" y="1295"/>
                    <a:pt x="1469" y="1270"/>
                    <a:pt x="1934" y="1486"/>
                  </a:cubicBezTo>
                  <a:cubicBezTo>
                    <a:pt x="2050" y="872"/>
                    <a:pt x="2415" y="333"/>
                    <a:pt x="2946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11" name="Google Shape;711;p14"/>
          <p:cNvGrpSpPr/>
          <p:nvPr/>
        </p:nvGrpSpPr>
        <p:grpSpPr>
          <a:xfrm rot="-5400000">
            <a:off x="585049" y="-238338"/>
            <a:ext cx="802107" cy="720546"/>
            <a:chOff x="8440798" y="-85238"/>
            <a:chExt cx="802107" cy="720546"/>
          </a:xfrm>
        </p:grpSpPr>
        <p:sp>
          <p:nvSpPr>
            <p:cNvPr id="712" name="Google Shape;712;p14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3" name="Google Shape;713;p14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4" name="Google Shape;714;p14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5" name="Google Shape;715;p14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6" name="Google Shape;716;p14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7" name="Google Shape;717;p14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8" name="Google Shape;718;p14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19" name="Google Shape;719;p14"/>
          <p:cNvGrpSpPr/>
          <p:nvPr/>
        </p:nvGrpSpPr>
        <p:grpSpPr>
          <a:xfrm rot="8100000">
            <a:off x="8212245" y="4060818"/>
            <a:ext cx="1264470" cy="1553460"/>
            <a:chOff x="556167" y="-402644"/>
            <a:chExt cx="911061" cy="1119281"/>
          </a:xfrm>
        </p:grpSpPr>
        <p:sp>
          <p:nvSpPr>
            <p:cNvPr id="720" name="Google Shape;720;p14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1" name="Google Shape;721;p14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2" name="Google Shape;722;p14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3" name="Google Shape;723;p14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4" name="Google Shape;724;p14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5" name="Google Shape;725;p14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6" name="Google Shape;726;p14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7" name="Google Shape;727;p14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8" name="Google Shape;728;p14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29" name="Google Shape;729;p14"/>
          <p:cNvGrpSpPr/>
          <p:nvPr/>
        </p:nvGrpSpPr>
        <p:grpSpPr>
          <a:xfrm rot="-6389541">
            <a:off x="-105590" y="4228327"/>
            <a:ext cx="1087279" cy="1218434"/>
            <a:chOff x="-146778" y="-163348"/>
            <a:chExt cx="1087231" cy="1218380"/>
          </a:xfrm>
        </p:grpSpPr>
        <p:sp>
          <p:nvSpPr>
            <p:cNvPr id="730" name="Google Shape;730;p14"/>
            <p:cNvSpPr/>
            <p:nvPr/>
          </p:nvSpPr>
          <p:spPr>
            <a:xfrm rot="7939881">
              <a:off x="422863" y="552467"/>
              <a:ext cx="438916" cy="406746"/>
            </a:xfrm>
            <a:custGeom>
              <a:avLst/>
              <a:gdLst/>
              <a:ahLst/>
              <a:cxnLst/>
              <a:rect l="l" t="t" r="r" b="b"/>
              <a:pathLst>
                <a:path w="4216" h="3907" extrusionOk="0">
                  <a:moveTo>
                    <a:pt x="2879" y="1"/>
                  </a:moveTo>
                  <a:cubicBezTo>
                    <a:pt x="2471" y="1"/>
                    <a:pt x="2075" y="160"/>
                    <a:pt x="1735" y="380"/>
                  </a:cubicBezTo>
                  <a:cubicBezTo>
                    <a:pt x="963" y="861"/>
                    <a:pt x="424" y="1674"/>
                    <a:pt x="208" y="2545"/>
                  </a:cubicBezTo>
                  <a:cubicBezTo>
                    <a:pt x="142" y="2794"/>
                    <a:pt x="1" y="3723"/>
                    <a:pt x="109" y="3898"/>
                  </a:cubicBezTo>
                  <a:cubicBezTo>
                    <a:pt x="113" y="3904"/>
                    <a:pt x="123" y="3906"/>
                    <a:pt x="137" y="3906"/>
                  </a:cubicBezTo>
                  <a:cubicBezTo>
                    <a:pt x="341" y="3906"/>
                    <a:pt x="1493" y="3334"/>
                    <a:pt x="1718" y="3226"/>
                  </a:cubicBezTo>
                  <a:cubicBezTo>
                    <a:pt x="2274" y="2968"/>
                    <a:pt x="2830" y="2703"/>
                    <a:pt x="3320" y="2330"/>
                  </a:cubicBezTo>
                  <a:cubicBezTo>
                    <a:pt x="3784" y="1981"/>
                    <a:pt x="4216" y="1442"/>
                    <a:pt x="4099" y="869"/>
                  </a:cubicBezTo>
                  <a:cubicBezTo>
                    <a:pt x="4000" y="413"/>
                    <a:pt x="3560" y="73"/>
                    <a:pt x="3087" y="15"/>
                  </a:cubicBezTo>
                  <a:cubicBezTo>
                    <a:pt x="3018" y="5"/>
                    <a:pt x="2948" y="1"/>
                    <a:pt x="2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1" name="Google Shape;731;p14"/>
            <p:cNvSpPr/>
            <p:nvPr/>
          </p:nvSpPr>
          <p:spPr>
            <a:xfrm rot="7939881">
              <a:off x="141689" y="475451"/>
              <a:ext cx="456197" cy="312113"/>
            </a:xfrm>
            <a:custGeom>
              <a:avLst/>
              <a:gdLst/>
              <a:ahLst/>
              <a:cxnLst/>
              <a:rect l="l" t="t" r="r" b="b"/>
              <a:pathLst>
                <a:path w="4382" h="2998" extrusionOk="0">
                  <a:moveTo>
                    <a:pt x="3073" y="0"/>
                  </a:moveTo>
                  <a:cubicBezTo>
                    <a:pt x="2821" y="0"/>
                    <a:pt x="2567" y="51"/>
                    <a:pt x="2332" y="131"/>
                  </a:cubicBezTo>
                  <a:cubicBezTo>
                    <a:pt x="1519" y="397"/>
                    <a:pt x="855" y="1027"/>
                    <a:pt x="457" y="1774"/>
                  </a:cubicBezTo>
                  <a:cubicBezTo>
                    <a:pt x="341" y="1981"/>
                    <a:pt x="0" y="2794"/>
                    <a:pt x="67" y="2977"/>
                  </a:cubicBezTo>
                  <a:cubicBezTo>
                    <a:pt x="73" y="2991"/>
                    <a:pt x="104" y="2997"/>
                    <a:pt x="155" y="2997"/>
                  </a:cubicBezTo>
                  <a:cubicBezTo>
                    <a:pt x="461" y="2997"/>
                    <a:pt x="1470" y="2771"/>
                    <a:pt x="1676" y="2728"/>
                  </a:cubicBezTo>
                  <a:cubicBezTo>
                    <a:pt x="2240" y="2604"/>
                    <a:pt x="2805" y="2487"/>
                    <a:pt x="3327" y="2263"/>
                  </a:cubicBezTo>
                  <a:cubicBezTo>
                    <a:pt x="3833" y="2048"/>
                    <a:pt x="4348" y="1650"/>
                    <a:pt x="4364" y="1102"/>
                  </a:cubicBezTo>
                  <a:cubicBezTo>
                    <a:pt x="4381" y="662"/>
                    <a:pt x="4049" y="256"/>
                    <a:pt x="3634" y="98"/>
                  </a:cubicBezTo>
                  <a:cubicBezTo>
                    <a:pt x="3455" y="30"/>
                    <a:pt x="3265" y="0"/>
                    <a:pt x="3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2" name="Google Shape;732;p14"/>
            <p:cNvSpPr/>
            <p:nvPr/>
          </p:nvSpPr>
          <p:spPr>
            <a:xfrm rot="7939881">
              <a:off x="201348" y="-212022"/>
              <a:ext cx="353339" cy="1097913"/>
            </a:xfrm>
            <a:custGeom>
              <a:avLst/>
              <a:gdLst/>
              <a:ahLst/>
              <a:cxnLst/>
              <a:rect l="l" t="t" r="r" b="b"/>
              <a:pathLst>
                <a:path w="3394" h="10546" fill="none" extrusionOk="0">
                  <a:moveTo>
                    <a:pt x="0" y="10546"/>
                  </a:moveTo>
                  <a:cubicBezTo>
                    <a:pt x="266" y="10181"/>
                    <a:pt x="291" y="9700"/>
                    <a:pt x="282" y="9251"/>
                  </a:cubicBezTo>
                  <a:cubicBezTo>
                    <a:pt x="266" y="7833"/>
                    <a:pt x="33" y="6414"/>
                    <a:pt x="233" y="5020"/>
                  </a:cubicBezTo>
                  <a:cubicBezTo>
                    <a:pt x="531" y="3012"/>
                    <a:pt x="1743" y="1179"/>
                    <a:pt x="3394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3" name="Google Shape;733;p14"/>
            <p:cNvSpPr/>
            <p:nvPr/>
          </p:nvSpPr>
          <p:spPr>
            <a:xfrm rot="7939881">
              <a:off x="111742" y="43689"/>
              <a:ext cx="375827" cy="544272"/>
            </a:xfrm>
            <a:custGeom>
              <a:avLst/>
              <a:gdLst/>
              <a:ahLst/>
              <a:cxnLst/>
              <a:rect l="l" t="t" r="r" b="b"/>
              <a:pathLst>
                <a:path w="3610" h="5228" fill="none" extrusionOk="0">
                  <a:moveTo>
                    <a:pt x="0" y="5227"/>
                  </a:moveTo>
                  <a:cubicBezTo>
                    <a:pt x="108" y="4091"/>
                    <a:pt x="515" y="2996"/>
                    <a:pt x="1170" y="2058"/>
                  </a:cubicBezTo>
                  <a:cubicBezTo>
                    <a:pt x="1776" y="1162"/>
                    <a:pt x="2622" y="449"/>
                    <a:pt x="3609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34" name="Google Shape;734;p14"/>
          <p:cNvGrpSpPr/>
          <p:nvPr/>
        </p:nvGrpSpPr>
        <p:grpSpPr>
          <a:xfrm>
            <a:off x="205787" y="681351"/>
            <a:ext cx="306550" cy="246616"/>
            <a:chOff x="366411" y="1167375"/>
            <a:chExt cx="306550" cy="246616"/>
          </a:xfrm>
        </p:grpSpPr>
        <p:sp>
          <p:nvSpPr>
            <p:cNvPr id="735" name="Google Shape;735;p14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38" name="Google Shape;738;p14"/>
          <p:cNvGrpSpPr/>
          <p:nvPr/>
        </p:nvGrpSpPr>
        <p:grpSpPr>
          <a:xfrm>
            <a:off x="134475" y="4213726"/>
            <a:ext cx="306550" cy="233991"/>
            <a:chOff x="281699" y="4701425"/>
            <a:chExt cx="306550" cy="233991"/>
          </a:xfrm>
        </p:grpSpPr>
        <p:sp>
          <p:nvSpPr>
            <p:cNvPr id="739" name="Google Shape;739;p14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42" name="Google Shape;742;p14"/>
          <p:cNvGrpSpPr/>
          <p:nvPr/>
        </p:nvGrpSpPr>
        <p:grpSpPr>
          <a:xfrm>
            <a:off x="8691212" y="3967101"/>
            <a:ext cx="306550" cy="246616"/>
            <a:chOff x="8757949" y="3645550"/>
            <a:chExt cx="306550" cy="246616"/>
          </a:xfrm>
        </p:grpSpPr>
        <p:sp>
          <p:nvSpPr>
            <p:cNvPr id="743" name="Google Shape;743;p14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5028832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15"/>
          <p:cNvSpPr txBox="1">
            <a:spLocks noGrp="1"/>
          </p:cNvSpPr>
          <p:nvPr>
            <p:ph type="ctrTitle"/>
          </p:nvPr>
        </p:nvSpPr>
        <p:spPr>
          <a:xfrm>
            <a:off x="713225" y="429768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48" name="Google Shape;748;p15"/>
          <p:cNvSpPr/>
          <p:nvPr/>
        </p:nvSpPr>
        <p:spPr>
          <a:xfrm rot="2905830" flipH="1">
            <a:off x="7872622" y="3913664"/>
            <a:ext cx="1956883" cy="2236644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9" name="Google Shape;749;p15"/>
          <p:cNvSpPr/>
          <p:nvPr/>
        </p:nvSpPr>
        <p:spPr>
          <a:xfrm rot="8100000">
            <a:off x="-1014061" y="-296969"/>
            <a:ext cx="3182275" cy="1477130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50" name="Google Shape;750;p15"/>
          <p:cNvGrpSpPr/>
          <p:nvPr/>
        </p:nvGrpSpPr>
        <p:grpSpPr>
          <a:xfrm rot="3333252">
            <a:off x="7896897" y="-294571"/>
            <a:ext cx="1264408" cy="1553384"/>
            <a:chOff x="556167" y="-402644"/>
            <a:chExt cx="911061" cy="1119281"/>
          </a:xfrm>
        </p:grpSpPr>
        <p:sp>
          <p:nvSpPr>
            <p:cNvPr id="751" name="Google Shape;751;p15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2" name="Google Shape;752;p15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3" name="Google Shape;753;p15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4" name="Google Shape;754;p15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5" name="Google Shape;755;p15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6" name="Google Shape;756;p15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7" name="Google Shape;757;p15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8" name="Google Shape;758;p15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9" name="Google Shape;759;p15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60" name="Google Shape;760;p15"/>
          <p:cNvGrpSpPr/>
          <p:nvPr/>
        </p:nvGrpSpPr>
        <p:grpSpPr>
          <a:xfrm rot="1882352">
            <a:off x="8410047" y="4161245"/>
            <a:ext cx="1004219" cy="894683"/>
            <a:chOff x="8306286" y="4189629"/>
            <a:chExt cx="1004220" cy="894684"/>
          </a:xfrm>
        </p:grpSpPr>
        <p:sp>
          <p:nvSpPr>
            <p:cNvPr id="761" name="Google Shape;761;p15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2" name="Google Shape;762;p15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3" name="Google Shape;763;p15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4" name="Google Shape;764;p15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5" name="Google Shape;765;p15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6" name="Google Shape;766;p15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7" name="Google Shape;767;p15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8" name="Google Shape;768;p15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69" name="Google Shape;769;p15"/>
          <p:cNvGrpSpPr/>
          <p:nvPr/>
        </p:nvGrpSpPr>
        <p:grpSpPr>
          <a:xfrm flipH="1">
            <a:off x="129186" y="3690964"/>
            <a:ext cx="762950" cy="1927407"/>
            <a:chOff x="8361510" y="3452088"/>
            <a:chExt cx="762950" cy="1927407"/>
          </a:xfrm>
        </p:grpSpPr>
        <p:sp>
          <p:nvSpPr>
            <p:cNvPr id="770" name="Google Shape;770;p15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1" name="Google Shape;771;p15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2" name="Google Shape;772;p15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3" name="Google Shape;773;p15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82" name="Google Shape;782;p15"/>
          <p:cNvGrpSpPr/>
          <p:nvPr/>
        </p:nvGrpSpPr>
        <p:grpSpPr>
          <a:xfrm rot="-5400000">
            <a:off x="452573" y="-221838"/>
            <a:ext cx="802107" cy="720546"/>
            <a:chOff x="8440798" y="-85238"/>
            <a:chExt cx="802107" cy="720546"/>
          </a:xfrm>
        </p:grpSpPr>
        <p:sp>
          <p:nvSpPr>
            <p:cNvPr id="783" name="Google Shape;783;p15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4" name="Google Shape;784;p15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5" name="Google Shape;785;p15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6" name="Google Shape;786;p15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7" name="Google Shape;787;p15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8" name="Google Shape;788;p15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9" name="Google Shape;789;p15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90" name="Google Shape;790;p15"/>
          <p:cNvGrpSpPr/>
          <p:nvPr/>
        </p:nvGrpSpPr>
        <p:grpSpPr>
          <a:xfrm rot="-1414813">
            <a:off x="-248602" y="-181657"/>
            <a:ext cx="1264450" cy="1553435"/>
            <a:chOff x="556167" y="-402644"/>
            <a:chExt cx="911061" cy="1119281"/>
          </a:xfrm>
        </p:grpSpPr>
        <p:sp>
          <p:nvSpPr>
            <p:cNvPr id="791" name="Google Shape;791;p15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2" name="Google Shape;792;p15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3" name="Google Shape;793;p15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4" name="Google Shape;794;p15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5" name="Google Shape;795;p15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6" name="Google Shape;796;p15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7" name="Google Shape;797;p15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8" name="Google Shape;798;p15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9" name="Google Shape;799;p15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00" name="Google Shape;800;p15"/>
          <p:cNvGrpSpPr/>
          <p:nvPr/>
        </p:nvGrpSpPr>
        <p:grpSpPr>
          <a:xfrm>
            <a:off x="8780712" y="759150"/>
            <a:ext cx="306550" cy="246616"/>
            <a:chOff x="366411" y="1167375"/>
            <a:chExt cx="306550" cy="246616"/>
          </a:xfrm>
        </p:grpSpPr>
        <p:sp>
          <p:nvSpPr>
            <p:cNvPr id="801" name="Google Shape;801;p15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04" name="Google Shape;804;p15"/>
          <p:cNvGrpSpPr/>
          <p:nvPr/>
        </p:nvGrpSpPr>
        <p:grpSpPr>
          <a:xfrm>
            <a:off x="493350" y="4820876"/>
            <a:ext cx="306550" cy="233991"/>
            <a:chOff x="281699" y="4701425"/>
            <a:chExt cx="306550" cy="233991"/>
          </a:xfrm>
        </p:grpSpPr>
        <p:sp>
          <p:nvSpPr>
            <p:cNvPr id="805" name="Google Shape;805;p15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08" name="Google Shape;808;p15"/>
          <p:cNvGrpSpPr/>
          <p:nvPr/>
        </p:nvGrpSpPr>
        <p:grpSpPr>
          <a:xfrm>
            <a:off x="8152475" y="4695114"/>
            <a:ext cx="306550" cy="246616"/>
            <a:chOff x="8757949" y="3645550"/>
            <a:chExt cx="306550" cy="246616"/>
          </a:xfrm>
        </p:grpSpPr>
        <p:sp>
          <p:nvSpPr>
            <p:cNvPr id="809" name="Google Shape;809;p15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8125412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p16"/>
          <p:cNvSpPr txBox="1">
            <a:spLocks noGrp="1"/>
          </p:cNvSpPr>
          <p:nvPr>
            <p:ph type="ctrTitle"/>
          </p:nvPr>
        </p:nvSpPr>
        <p:spPr>
          <a:xfrm>
            <a:off x="713225" y="429768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14" name="Google Shape;814;p16"/>
          <p:cNvSpPr/>
          <p:nvPr/>
        </p:nvSpPr>
        <p:spPr>
          <a:xfrm rot="8449463">
            <a:off x="-857132" y="-368957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5" name="Google Shape;815;p16"/>
          <p:cNvSpPr/>
          <p:nvPr/>
        </p:nvSpPr>
        <p:spPr>
          <a:xfrm rot="-1937252">
            <a:off x="7283625" y="3542918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816" name="Google Shape;816;p16"/>
          <p:cNvGrpSpPr/>
          <p:nvPr/>
        </p:nvGrpSpPr>
        <p:grpSpPr>
          <a:xfrm rot="-5400000">
            <a:off x="7729564" y="4486525"/>
            <a:ext cx="1718925" cy="809372"/>
            <a:chOff x="-44600" y="2477850"/>
            <a:chExt cx="1718925" cy="809372"/>
          </a:xfrm>
        </p:grpSpPr>
        <p:sp>
          <p:nvSpPr>
            <p:cNvPr id="817" name="Google Shape;817;p16"/>
            <p:cNvSpPr/>
            <p:nvPr/>
          </p:nvSpPr>
          <p:spPr>
            <a:xfrm>
              <a:off x="-44600" y="2609479"/>
              <a:ext cx="1343073" cy="399648"/>
            </a:xfrm>
            <a:custGeom>
              <a:avLst/>
              <a:gdLst/>
              <a:ahLst/>
              <a:cxnLst/>
              <a:rect l="l" t="t" r="r" b="b"/>
              <a:pathLst>
                <a:path w="16927" h="5037" fill="none" extrusionOk="0">
                  <a:moveTo>
                    <a:pt x="16926" y="2190"/>
                  </a:moveTo>
                  <a:cubicBezTo>
                    <a:pt x="16653" y="1883"/>
                    <a:pt x="16263" y="1709"/>
                    <a:pt x="15881" y="1552"/>
                  </a:cubicBezTo>
                  <a:cubicBezTo>
                    <a:pt x="13176" y="440"/>
                    <a:pt x="10164" y="0"/>
                    <a:pt x="7294" y="539"/>
                  </a:cubicBezTo>
                  <a:cubicBezTo>
                    <a:pt x="4415" y="1087"/>
                    <a:pt x="1710" y="2655"/>
                    <a:pt x="1" y="5036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8" name="Google Shape;818;p16"/>
            <p:cNvSpPr/>
            <p:nvPr/>
          </p:nvSpPr>
          <p:spPr>
            <a:xfrm>
              <a:off x="381322" y="2697628"/>
              <a:ext cx="697919" cy="376639"/>
            </a:xfrm>
            <a:custGeom>
              <a:avLst/>
              <a:gdLst/>
              <a:ahLst/>
              <a:cxnLst/>
              <a:rect l="l" t="t" r="r" b="b"/>
              <a:pathLst>
                <a:path w="8796" h="4747" fill="none" extrusionOk="0">
                  <a:moveTo>
                    <a:pt x="8795" y="4747"/>
                  </a:moveTo>
                  <a:cubicBezTo>
                    <a:pt x="6298" y="2465"/>
                    <a:pt x="3278" y="839"/>
                    <a:pt x="1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9" name="Google Shape;819;p16"/>
            <p:cNvSpPr/>
            <p:nvPr/>
          </p:nvSpPr>
          <p:spPr>
            <a:xfrm>
              <a:off x="1045596" y="2477850"/>
              <a:ext cx="628730" cy="640691"/>
            </a:xfrm>
            <a:custGeom>
              <a:avLst/>
              <a:gdLst/>
              <a:ahLst/>
              <a:cxnLst/>
              <a:rect l="l" t="t" r="r" b="b"/>
              <a:pathLst>
                <a:path w="7924" h="8075" extrusionOk="0">
                  <a:moveTo>
                    <a:pt x="3679" y="0"/>
                  </a:moveTo>
                  <a:cubicBezTo>
                    <a:pt x="3546" y="0"/>
                    <a:pt x="3415" y="93"/>
                    <a:pt x="3344" y="215"/>
                  </a:cubicBezTo>
                  <a:cubicBezTo>
                    <a:pt x="3269" y="373"/>
                    <a:pt x="3236" y="556"/>
                    <a:pt x="3253" y="730"/>
                  </a:cubicBezTo>
                  <a:cubicBezTo>
                    <a:pt x="3236" y="1559"/>
                    <a:pt x="3220" y="2381"/>
                    <a:pt x="3211" y="3211"/>
                  </a:cubicBezTo>
                  <a:cubicBezTo>
                    <a:pt x="3012" y="2597"/>
                    <a:pt x="2730" y="2016"/>
                    <a:pt x="2357" y="1485"/>
                  </a:cubicBezTo>
                  <a:cubicBezTo>
                    <a:pt x="2149" y="1186"/>
                    <a:pt x="1900" y="904"/>
                    <a:pt x="1577" y="738"/>
                  </a:cubicBezTo>
                  <a:cubicBezTo>
                    <a:pt x="1507" y="689"/>
                    <a:pt x="1425" y="670"/>
                    <a:pt x="1342" y="670"/>
                  </a:cubicBezTo>
                  <a:cubicBezTo>
                    <a:pt x="1326" y="670"/>
                    <a:pt x="1310" y="670"/>
                    <a:pt x="1295" y="672"/>
                  </a:cubicBezTo>
                  <a:cubicBezTo>
                    <a:pt x="1162" y="713"/>
                    <a:pt x="1062" y="821"/>
                    <a:pt x="1021" y="954"/>
                  </a:cubicBezTo>
                  <a:cubicBezTo>
                    <a:pt x="921" y="1244"/>
                    <a:pt x="1004" y="1568"/>
                    <a:pt x="1137" y="1850"/>
                  </a:cubicBezTo>
                  <a:cubicBezTo>
                    <a:pt x="1344" y="2265"/>
                    <a:pt x="1660" y="2613"/>
                    <a:pt x="1992" y="2945"/>
                  </a:cubicBezTo>
                  <a:cubicBezTo>
                    <a:pt x="2257" y="3211"/>
                    <a:pt x="2489" y="3501"/>
                    <a:pt x="2771" y="3758"/>
                  </a:cubicBezTo>
                  <a:cubicBezTo>
                    <a:pt x="1942" y="3825"/>
                    <a:pt x="1046" y="3907"/>
                    <a:pt x="399" y="4438"/>
                  </a:cubicBezTo>
                  <a:cubicBezTo>
                    <a:pt x="191" y="4621"/>
                    <a:pt x="0" y="4903"/>
                    <a:pt x="92" y="5169"/>
                  </a:cubicBezTo>
                  <a:cubicBezTo>
                    <a:pt x="166" y="5376"/>
                    <a:pt x="407" y="5492"/>
                    <a:pt x="639" y="5509"/>
                  </a:cubicBezTo>
                  <a:cubicBezTo>
                    <a:pt x="672" y="5512"/>
                    <a:pt x="706" y="5513"/>
                    <a:pt x="739" y="5513"/>
                  </a:cubicBezTo>
                  <a:cubicBezTo>
                    <a:pt x="1068" y="5513"/>
                    <a:pt x="1383" y="5370"/>
                    <a:pt x="1685" y="5227"/>
                  </a:cubicBezTo>
                  <a:cubicBezTo>
                    <a:pt x="2228" y="4975"/>
                    <a:pt x="2771" y="4732"/>
                    <a:pt x="3229" y="4349"/>
                  </a:cubicBezTo>
                  <a:lnTo>
                    <a:pt x="3229" y="4349"/>
                  </a:lnTo>
                  <a:cubicBezTo>
                    <a:pt x="2572" y="4909"/>
                    <a:pt x="2061" y="5613"/>
                    <a:pt x="1734" y="6413"/>
                  </a:cubicBezTo>
                  <a:cubicBezTo>
                    <a:pt x="1660" y="6596"/>
                    <a:pt x="1593" y="6820"/>
                    <a:pt x="1710" y="6977"/>
                  </a:cubicBezTo>
                  <a:cubicBezTo>
                    <a:pt x="1785" y="7078"/>
                    <a:pt x="1904" y="7136"/>
                    <a:pt x="2030" y="7136"/>
                  </a:cubicBezTo>
                  <a:cubicBezTo>
                    <a:pt x="2069" y="7136"/>
                    <a:pt x="2109" y="7130"/>
                    <a:pt x="2149" y="7118"/>
                  </a:cubicBezTo>
                  <a:cubicBezTo>
                    <a:pt x="2307" y="7069"/>
                    <a:pt x="2448" y="6986"/>
                    <a:pt x="2564" y="6869"/>
                  </a:cubicBezTo>
                  <a:cubicBezTo>
                    <a:pt x="3211" y="6264"/>
                    <a:pt x="3560" y="5401"/>
                    <a:pt x="3792" y="4555"/>
                  </a:cubicBezTo>
                  <a:lnTo>
                    <a:pt x="3792" y="4555"/>
                  </a:lnTo>
                  <a:cubicBezTo>
                    <a:pt x="3742" y="5393"/>
                    <a:pt x="3726" y="6239"/>
                    <a:pt x="3751" y="7085"/>
                  </a:cubicBezTo>
                  <a:cubicBezTo>
                    <a:pt x="3759" y="7417"/>
                    <a:pt x="3792" y="7790"/>
                    <a:pt x="4041" y="7998"/>
                  </a:cubicBezTo>
                  <a:cubicBezTo>
                    <a:pt x="4082" y="8031"/>
                    <a:pt x="4132" y="8056"/>
                    <a:pt x="4182" y="8072"/>
                  </a:cubicBezTo>
                  <a:cubicBezTo>
                    <a:pt x="4193" y="8074"/>
                    <a:pt x="4203" y="8075"/>
                    <a:pt x="4214" y="8075"/>
                  </a:cubicBezTo>
                  <a:cubicBezTo>
                    <a:pt x="4364" y="8075"/>
                    <a:pt x="4477" y="7913"/>
                    <a:pt x="4539" y="7774"/>
                  </a:cubicBezTo>
                  <a:cubicBezTo>
                    <a:pt x="4738" y="7276"/>
                    <a:pt x="4746" y="6720"/>
                    <a:pt x="4696" y="6189"/>
                  </a:cubicBezTo>
                  <a:cubicBezTo>
                    <a:pt x="4630" y="5525"/>
                    <a:pt x="4472" y="4878"/>
                    <a:pt x="4232" y="4264"/>
                  </a:cubicBezTo>
                  <a:lnTo>
                    <a:pt x="4232" y="4264"/>
                  </a:lnTo>
                  <a:cubicBezTo>
                    <a:pt x="5020" y="5169"/>
                    <a:pt x="5874" y="6040"/>
                    <a:pt x="6895" y="6670"/>
                  </a:cubicBezTo>
                  <a:cubicBezTo>
                    <a:pt x="7028" y="6762"/>
                    <a:pt x="7169" y="6828"/>
                    <a:pt x="7318" y="6861"/>
                  </a:cubicBezTo>
                  <a:cubicBezTo>
                    <a:pt x="7358" y="6869"/>
                    <a:pt x="7397" y="6874"/>
                    <a:pt x="7437" y="6874"/>
                  </a:cubicBezTo>
                  <a:cubicBezTo>
                    <a:pt x="7556" y="6874"/>
                    <a:pt x="7671" y="6836"/>
                    <a:pt x="7758" y="6762"/>
                  </a:cubicBezTo>
                  <a:cubicBezTo>
                    <a:pt x="7916" y="6612"/>
                    <a:pt x="7924" y="6363"/>
                    <a:pt x="7857" y="6164"/>
                  </a:cubicBezTo>
                  <a:cubicBezTo>
                    <a:pt x="7725" y="5807"/>
                    <a:pt x="7393" y="5575"/>
                    <a:pt x="7069" y="5368"/>
                  </a:cubicBezTo>
                  <a:cubicBezTo>
                    <a:pt x="6173" y="4795"/>
                    <a:pt x="5227" y="4306"/>
                    <a:pt x="4248" y="3899"/>
                  </a:cubicBezTo>
                  <a:cubicBezTo>
                    <a:pt x="4978" y="3551"/>
                    <a:pt x="5684" y="3144"/>
                    <a:pt x="6356" y="2696"/>
                  </a:cubicBezTo>
                  <a:cubicBezTo>
                    <a:pt x="6638" y="2505"/>
                    <a:pt x="6920" y="2298"/>
                    <a:pt x="7094" y="1999"/>
                  </a:cubicBezTo>
                  <a:cubicBezTo>
                    <a:pt x="7202" y="1817"/>
                    <a:pt x="7235" y="1543"/>
                    <a:pt x="7069" y="1418"/>
                  </a:cubicBezTo>
                  <a:cubicBezTo>
                    <a:pt x="7010" y="1371"/>
                    <a:pt x="6939" y="1354"/>
                    <a:pt x="6863" y="1354"/>
                  </a:cubicBezTo>
                  <a:cubicBezTo>
                    <a:pt x="6780" y="1354"/>
                    <a:pt x="6692" y="1376"/>
                    <a:pt x="6613" y="1402"/>
                  </a:cubicBezTo>
                  <a:cubicBezTo>
                    <a:pt x="6090" y="1584"/>
                    <a:pt x="5659" y="1933"/>
                    <a:pt x="5244" y="2306"/>
                  </a:cubicBezTo>
                  <a:cubicBezTo>
                    <a:pt x="4779" y="2713"/>
                    <a:pt x="4348" y="3144"/>
                    <a:pt x="3933" y="3600"/>
                  </a:cubicBezTo>
                  <a:cubicBezTo>
                    <a:pt x="4149" y="2953"/>
                    <a:pt x="4265" y="2273"/>
                    <a:pt x="4282" y="1593"/>
                  </a:cubicBezTo>
                  <a:cubicBezTo>
                    <a:pt x="4282" y="1120"/>
                    <a:pt x="4232" y="630"/>
                    <a:pt x="3991" y="224"/>
                  </a:cubicBezTo>
                  <a:cubicBezTo>
                    <a:pt x="3950" y="141"/>
                    <a:pt x="3875" y="66"/>
                    <a:pt x="3792" y="25"/>
                  </a:cubicBezTo>
                  <a:cubicBezTo>
                    <a:pt x="3755" y="8"/>
                    <a:pt x="3717" y="0"/>
                    <a:pt x="3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0" name="Google Shape;820;p16"/>
            <p:cNvSpPr/>
            <p:nvPr/>
          </p:nvSpPr>
          <p:spPr>
            <a:xfrm>
              <a:off x="1303069" y="2768560"/>
              <a:ext cx="67761" cy="54270"/>
            </a:xfrm>
            <a:custGeom>
              <a:avLst/>
              <a:gdLst/>
              <a:ahLst/>
              <a:cxnLst/>
              <a:rect l="l" t="t" r="r" b="b"/>
              <a:pathLst>
                <a:path w="854" h="684" extrusionOk="0">
                  <a:moveTo>
                    <a:pt x="428" y="0"/>
                  </a:moveTo>
                  <a:cubicBezTo>
                    <a:pt x="304" y="0"/>
                    <a:pt x="183" y="68"/>
                    <a:pt x="124" y="185"/>
                  </a:cubicBezTo>
                  <a:cubicBezTo>
                    <a:pt x="0" y="418"/>
                    <a:pt x="176" y="683"/>
                    <a:pt x="423" y="683"/>
                  </a:cubicBezTo>
                  <a:cubicBezTo>
                    <a:pt x="458" y="683"/>
                    <a:pt x="494" y="678"/>
                    <a:pt x="530" y="667"/>
                  </a:cubicBezTo>
                  <a:cubicBezTo>
                    <a:pt x="821" y="575"/>
                    <a:pt x="854" y="177"/>
                    <a:pt x="580" y="36"/>
                  </a:cubicBezTo>
                  <a:cubicBezTo>
                    <a:pt x="532" y="12"/>
                    <a:pt x="480" y="0"/>
                    <a:pt x="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1" name="Google Shape;821;p16"/>
            <p:cNvSpPr/>
            <p:nvPr/>
          </p:nvSpPr>
          <p:spPr>
            <a:xfrm>
              <a:off x="995529" y="3007698"/>
              <a:ext cx="395773" cy="279524"/>
            </a:xfrm>
            <a:custGeom>
              <a:avLst/>
              <a:gdLst/>
              <a:ahLst/>
              <a:cxnLst/>
              <a:rect l="l" t="t" r="r" b="b"/>
              <a:pathLst>
                <a:path w="4988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25" y="3522"/>
                    <a:pt x="3443" y="3522"/>
                  </a:cubicBezTo>
                  <a:cubicBezTo>
                    <a:pt x="3628" y="3522"/>
                    <a:pt x="3797" y="3453"/>
                    <a:pt x="3942" y="3294"/>
                  </a:cubicBezTo>
                  <a:cubicBezTo>
                    <a:pt x="4987" y="2158"/>
                    <a:pt x="84" y="9"/>
                    <a:pt x="8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2" name="Google Shape;822;p16"/>
            <p:cNvSpPr/>
            <p:nvPr/>
          </p:nvSpPr>
          <p:spPr>
            <a:xfrm>
              <a:off x="985690" y="2996510"/>
              <a:ext cx="163292" cy="145593"/>
            </a:xfrm>
            <a:custGeom>
              <a:avLst/>
              <a:gdLst/>
              <a:ahLst/>
              <a:cxnLst/>
              <a:rect l="l" t="t" r="r" b="b"/>
              <a:pathLst>
                <a:path w="2058" h="1835" extrusionOk="0">
                  <a:moveTo>
                    <a:pt x="58" y="1"/>
                  </a:moveTo>
                  <a:lnTo>
                    <a:pt x="0" y="9"/>
                  </a:lnTo>
                  <a:cubicBezTo>
                    <a:pt x="233" y="523"/>
                    <a:pt x="1311" y="1834"/>
                    <a:pt x="1311" y="1834"/>
                  </a:cubicBezTo>
                  <a:cubicBezTo>
                    <a:pt x="1353" y="1627"/>
                    <a:pt x="1311" y="1419"/>
                    <a:pt x="1187" y="1253"/>
                  </a:cubicBezTo>
                  <a:lnTo>
                    <a:pt x="1187" y="1253"/>
                  </a:lnTo>
                  <a:cubicBezTo>
                    <a:pt x="1300" y="1265"/>
                    <a:pt x="1404" y="1278"/>
                    <a:pt x="1507" y="1278"/>
                  </a:cubicBezTo>
                  <a:cubicBezTo>
                    <a:pt x="1631" y="1278"/>
                    <a:pt x="1752" y="1259"/>
                    <a:pt x="1884" y="1195"/>
                  </a:cubicBezTo>
                  <a:cubicBezTo>
                    <a:pt x="1892" y="1187"/>
                    <a:pt x="2058" y="1071"/>
                    <a:pt x="2058" y="107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3" name="Google Shape;823;p16"/>
            <p:cNvSpPr/>
            <p:nvPr/>
          </p:nvSpPr>
          <p:spPr>
            <a:xfrm>
              <a:off x="790185" y="2639708"/>
              <a:ext cx="264060" cy="311499"/>
            </a:xfrm>
            <a:custGeom>
              <a:avLst/>
              <a:gdLst/>
              <a:ahLst/>
              <a:cxnLst/>
              <a:rect l="l" t="t" r="r" b="b"/>
              <a:pathLst>
                <a:path w="3328" h="3926" extrusionOk="0">
                  <a:moveTo>
                    <a:pt x="598" y="1"/>
                  </a:moveTo>
                  <a:cubicBezTo>
                    <a:pt x="440" y="241"/>
                    <a:pt x="199" y="681"/>
                    <a:pt x="125" y="963"/>
                  </a:cubicBezTo>
                  <a:cubicBezTo>
                    <a:pt x="0" y="1478"/>
                    <a:pt x="191" y="2033"/>
                    <a:pt x="539" y="2440"/>
                  </a:cubicBezTo>
                  <a:cubicBezTo>
                    <a:pt x="880" y="2846"/>
                    <a:pt x="1361" y="3120"/>
                    <a:pt x="1850" y="3328"/>
                  </a:cubicBezTo>
                  <a:cubicBezTo>
                    <a:pt x="2332" y="3543"/>
                    <a:pt x="2846" y="3693"/>
                    <a:pt x="3327" y="3925"/>
                  </a:cubicBezTo>
                  <a:cubicBezTo>
                    <a:pt x="3219" y="3543"/>
                    <a:pt x="3120" y="3162"/>
                    <a:pt x="3020" y="2780"/>
                  </a:cubicBezTo>
                  <a:cubicBezTo>
                    <a:pt x="2937" y="2415"/>
                    <a:pt x="2821" y="2067"/>
                    <a:pt x="2655" y="1735"/>
                  </a:cubicBezTo>
                  <a:cubicBezTo>
                    <a:pt x="2481" y="1403"/>
                    <a:pt x="2240" y="1104"/>
                    <a:pt x="1958" y="855"/>
                  </a:cubicBezTo>
                  <a:cubicBezTo>
                    <a:pt x="1560" y="490"/>
                    <a:pt x="1095" y="208"/>
                    <a:pt x="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4" name="Google Shape;824;p16"/>
            <p:cNvSpPr/>
            <p:nvPr/>
          </p:nvSpPr>
          <p:spPr>
            <a:xfrm>
              <a:off x="835570" y="2638439"/>
              <a:ext cx="217961" cy="310785"/>
            </a:xfrm>
            <a:custGeom>
              <a:avLst/>
              <a:gdLst/>
              <a:ahLst/>
              <a:cxnLst/>
              <a:rect l="l" t="t" r="r" b="b"/>
              <a:pathLst>
                <a:path w="2747" h="3917" fill="none" extrusionOk="0">
                  <a:moveTo>
                    <a:pt x="2747" y="3916"/>
                  </a:moveTo>
                  <a:cubicBezTo>
                    <a:pt x="2150" y="3402"/>
                    <a:pt x="1735" y="2705"/>
                    <a:pt x="1353" y="2025"/>
                  </a:cubicBezTo>
                  <a:cubicBezTo>
                    <a:pt x="963" y="1336"/>
                    <a:pt x="557" y="573"/>
                    <a:pt x="1" y="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25" name="Google Shape;825;p16"/>
          <p:cNvGrpSpPr/>
          <p:nvPr/>
        </p:nvGrpSpPr>
        <p:grpSpPr>
          <a:xfrm>
            <a:off x="211124" y="4235333"/>
            <a:ext cx="573999" cy="1003431"/>
            <a:chOff x="8185349" y="4299471"/>
            <a:chExt cx="573999" cy="1003431"/>
          </a:xfrm>
        </p:grpSpPr>
        <p:sp>
          <p:nvSpPr>
            <p:cNvPr id="826" name="Google Shape;826;p16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7" name="Google Shape;827;p16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8" name="Google Shape;828;p16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9" name="Google Shape;829;p16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0" name="Google Shape;830;p16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1" name="Google Shape;831;p16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2" name="Google Shape;832;p16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3" name="Google Shape;833;p16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4" name="Google Shape;834;p16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5" name="Google Shape;835;p16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6" name="Google Shape;836;p16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37" name="Google Shape;837;p16"/>
          <p:cNvGrpSpPr/>
          <p:nvPr/>
        </p:nvGrpSpPr>
        <p:grpSpPr>
          <a:xfrm rot="4915403">
            <a:off x="-123497" y="-311104"/>
            <a:ext cx="1313594" cy="1474731"/>
            <a:chOff x="-138062" y="3249908"/>
            <a:chExt cx="1313568" cy="1474703"/>
          </a:xfrm>
        </p:grpSpPr>
        <p:sp>
          <p:nvSpPr>
            <p:cNvPr id="838" name="Google Shape;838;p16"/>
            <p:cNvSpPr/>
            <p:nvPr/>
          </p:nvSpPr>
          <p:spPr>
            <a:xfrm rot="1138725">
              <a:off x="151942" y="3443155"/>
              <a:ext cx="204606" cy="532364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9" name="Google Shape;839;p16"/>
            <p:cNvSpPr/>
            <p:nvPr/>
          </p:nvSpPr>
          <p:spPr>
            <a:xfrm rot="1138725">
              <a:off x="112746" y="4063285"/>
              <a:ext cx="496410" cy="259160"/>
            </a:xfrm>
            <a:custGeom>
              <a:avLst/>
              <a:gdLst/>
              <a:ahLst/>
              <a:cxnLst/>
              <a:rect l="l" t="t" r="r" b="b"/>
              <a:pathLst>
                <a:path w="4913" h="2565" extrusionOk="0">
                  <a:moveTo>
                    <a:pt x="4913" y="0"/>
                  </a:moveTo>
                  <a:cubicBezTo>
                    <a:pt x="3635" y="108"/>
                    <a:pt x="2341" y="266"/>
                    <a:pt x="1337" y="1062"/>
                  </a:cubicBezTo>
                  <a:cubicBezTo>
                    <a:pt x="839" y="1452"/>
                    <a:pt x="374" y="2066"/>
                    <a:pt x="1" y="2564"/>
                  </a:cubicBezTo>
                  <a:cubicBezTo>
                    <a:pt x="246" y="2468"/>
                    <a:pt x="511" y="2455"/>
                    <a:pt x="780" y="2455"/>
                  </a:cubicBezTo>
                  <a:cubicBezTo>
                    <a:pt x="874" y="2455"/>
                    <a:pt x="968" y="2457"/>
                    <a:pt x="1062" y="2457"/>
                  </a:cubicBezTo>
                  <a:cubicBezTo>
                    <a:pt x="1163" y="2457"/>
                    <a:pt x="1263" y="2455"/>
                    <a:pt x="1362" y="2448"/>
                  </a:cubicBezTo>
                  <a:cubicBezTo>
                    <a:pt x="2100" y="2398"/>
                    <a:pt x="2797" y="2058"/>
                    <a:pt x="3386" y="1610"/>
                  </a:cubicBezTo>
                  <a:cubicBezTo>
                    <a:pt x="3967" y="1154"/>
                    <a:pt x="4448" y="581"/>
                    <a:pt x="4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0" name="Google Shape;840;p16"/>
            <p:cNvSpPr/>
            <p:nvPr/>
          </p:nvSpPr>
          <p:spPr>
            <a:xfrm rot="1138725">
              <a:off x="-22225" y="3801157"/>
              <a:ext cx="708493" cy="830827"/>
            </a:xfrm>
            <a:custGeom>
              <a:avLst/>
              <a:gdLst/>
              <a:ahLst/>
              <a:cxnLst/>
              <a:rect l="l" t="t" r="r" b="b"/>
              <a:pathLst>
                <a:path w="7012" h="8223" fill="none" extrusionOk="0">
                  <a:moveTo>
                    <a:pt x="0" y="8223"/>
                  </a:moveTo>
                  <a:cubicBezTo>
                    <a:pt x="332" y="6381"/>
                    <a:pt x="1245" y="4663"/>
                    <a:pt x="2489" y="3261"/>
                  </a:cubicBezTo>
                  <a:cubicBezTo>
                    <a:pt x="3734" y="1867"/>
                    <a:pt x="5302" y="772"/>
                    <a:pt x="7011" y="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1" name="Google Shape;841;p16"/>
            <p:cNvSpPr/>
            <p:nvPr/>
          </p:nvSpPr>
          <p:spPr>
            <a:xfrm rot="1138725">
              <a:off x="871514" y="3716718"/>
              <a:ext cx="239061" cy="260271"/>
            </a:xfrm>
            <a:custGeom>
              <a:avLst/>
              <a:gdLst/>
              <a:ahLst/>
              <a:cxnLst/>
              <a:rect l="l" t="t" r="r" b="b"/>
              <a:pathLst>
                <a:path w="2366" h="2576" extrusionOk="0">
                  <a:moveTo>
                    <a:pt x="989" y="0"/>
                  </a:moveTo>
                  <a:cubicBezTo>
                    <a:pt x="973" y="0"/>
                    <a:pt x="956" y="2"/>
                    <a:pt x="938" y="4"/>
                  </a:cubicBezTo>
                  <a:cubicBezTo>
                    <a:pt x="432" y="62"/>
                    <a:pt x="1" y="2576"/>
                    <a:pt x="1" y="2576"/>
                  </a:cubicBezTo>
                  <a:cubicBezTo>
                    <a:pt x="1" y="2576"/>
                    <a:pt x="2365" y="635"/>
                    <a:pt x="2141" y="278"/>
                  </a:cubicBezTo>
                  <a:cubicBezTo>
                    <a:pt x="2104" y="216"/>
                    <a:pt x="2049" y="191"/>
                    <a:pt x="1984" y="191"/>
                  </a:cubicBezTo>
                  <a:cubicBezTo>
                    <a:pt x="1664" y="191"/>
                    <a:pt x="1096" y="817"/>
                    <a:pt x="1096" y="817"/>
                  </a:cubicBezTo>
                  <a:cubicBezTo>
                    <a:pt x="1096" y="817"/>
                    <a:pt x="1412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2" name="Google Shape;842;p16"/>
            <p:cNvSpPr/>
            <p:nvPr/>
          </p:nvSpPr>
          <p:spPr>
            <a:xfrm rot="1138725">
              <a:off x="836676" y="3871181"/>
              <a:ext cx="326157" cy="132459"/>
            </a:xfrm>
            <a:custGeom>
              <a:avLst/>
              <a:gdLst/>
              <a:ahLst/>
              <a:cxnLst/>
              <a:rect l="l" t="t" r="r" b="b"/>
              <a:pathLst>
                <a:path w="3228" h="1311" extrusionOk="0">
                  <a:moveTo>
                    <a:pt x="2334" y="0"/>
                  </a:moveTo>
                  <a:cubicBezTo>
                    <a:pt x="1707" y="0"/>
                    <a:pt x="0" y="1174"/>
                    <a:pt x="0" y="1174"/>
                  </a:cubicBezTo>
                  <a:cubicBezTo>
                    <a:pt x="0" y="1174"/>
                    <a:pt x="1194" y="1311"/>
                    <a:pt x="2111" y="1311"/>
                  </a:cubicBezTo>
                  <a:cubicBezTo>
                    <a:pt x="2657" y="1311"/>
                    <a:pt x="3105" y="1262"/>
                    <a:pt x="3145" y="1107"/>
                  </a:cubicBezTo>
                  <a:cubicBezTo>
                    <a:pt x="3228" y="762"/>
                    <a:pt x="2395" y="733"/>
                    <a:pt x="2115" y="733"/>
                  </a:cubicBezTo>
                  <a:cubicBezTo>
                    <a:pt x="2059" y="733"/>
                    <a:pt x="2025" y="734"/>
                    <a:pt x="2025" y="734"/>
                  </a:cubicBezTo>
                  <a:cubicBezTo>
                    <a:pt x="2025" y="734"/>
                    <a:pt x="2888" y="369"/>
                    <a:pt x="2498" y="45"/>
                  </a:cubicBezTo>
                  <a:cubicBezTo>
                    <a:pt x="2459" y="14"/>
                    <a:pt x="2403" y="0"/>
                    <a:pt x="2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3" name="Google Shape;843;p16"/>
            <p:cNvSpPr/>
            <p:nvPr/>
          </p:nvSpPr>
          <p:spPr>
            <a:xfrm rot="1138725">
              <a:off x="791112" y="3963085"/>
              <a:ext cx="244012" cy="251481"/>
            </a:xfrm>
            <a:custGeom>
              <a:avLst/>
              <a:gdLst/>
              <a:ahLst/>
              <a:cxnLst/>
              <a:rect l="l" t="t" r="r" b="b"/>
              <a:pathLst>
                <a:path w="2415" h="2489" extrusionOk="0">
                  <a:moveTo>
                    <a:pt x="0" y="0"/>
                  </a:moveTo>
                  <a:cubicBezTo>
                    <a:pt x="1" y="1"/>
                    <a:pt x="1443" y="2489"/>
                    <a:pt x="1894" y="2489"/>
                  </a:cubicBezTo>
                  <a:cubicBezTo>
                    <a:pt x="1908" y="2489"/>
                    <a:pt x="1921" y="2486"/>
                    <a:pt x="1934" y="2481"/>
                  </a:cubicBezTo>
                  <a:cubicBezTo>
                    <a:pt x="2324" y="2315"/>
                    <a:pt x="1560" y="1361"/>
                    <a:pt x="1560" y="1361"/>
                  </a:cubicBezTo>
                  <a:lnTo>
                    <a:pt x="1560" y="1361"/>
                  </a:lnTo>
                  <a:cubicBezTo>
                    <a:pt x="1560" y="1361"/>
                    <a:pt x="1905" y="1558"/>
                    <a:pt x="2150" y="1558"/>
                  </a:cubicBezTo>
                  <a:cubicBezTo>
                    <a:pt x="2281" y="1558"/>
                    <a:pt x="2384" y="1502"/>
                    <a:pt x="2390" y="1328"/>
                  </a:cubicBezTo>
                  <a:cubicBezTo>
                    <a:pt x="2415" y="83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4" name="Google Shape;844;p16"/>
            <p:cNvSpPr/>
            <p:nvPr/>
          </p:nvSpPr>
          <p:spPr>
            <a:xfrm rot="1138725">
              <a:off x="742723" y="3854489"/>
              <a:ext cx="153480" cy="121648"/>
            </a:xfrm>
            <a:custGeom>
              <a:avLst/>
              <a:gdLst/>
              <a:ahLst/>
              <a:cxnLst/>
              <a:rect l="l" t="t" r="r" b="b"/>
              <a:pathLst>
                <a:path w="1519" h="1204" extrusionOk="0">
                  <a:moveTo>
                    <a:pt x="1112" y="0"/>
                  </a:moveTo>
                  <a:lnTo>
                    <a:pt x="0" y="1203"/>
                  </a:lnTo>
                  <a:lnTo>
                    <a:pt x="1253" y="1170"/>
                  </a:lnTo>
                  <a:cubicBezTo>
                    <a:pt x="1402" y="996"/>
                    <a:pt x="1485" y="780"/>
                    <a:pt x="1494" y="548"/>
                  </a:cubicBezTo>
                  <a:cubicBezTo>
                    <a:pt x="1518" y="166"/>
                    <a:pt x="1112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5" name="Google Shape;845;p16"/>
            <p:cNvSpPr/>
            <p:nvPr/>
          </p:nvSpPr>
          <p:spPr>
            <a:xfrm rot="1138725">
              <a:off x="279976" y="3583096"/>
              <a:ext cx="141860" cy="605312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6" name="Google Shape;846;p16"/>
            <p:cNvSpPr/>
            <p:nvPr/>
          </p:nvSpPr>
          <p:spPr>
            <a:xfrm rot="1138725">
              <a:off x="461543" y="3271801"/>
              <a:ext cx="187935" cy="318873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7" name="Google Shape;847;p16"/>
            <p:cNvSpPr/>
            <p:nvPr/>
          </p:nvSpPr>
          <p:spPr>
            <a:xfrm rot="1138725">
              <a:off x="566240" y="3400708"/>
              <a:ext cx="259067" cy="248248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8" name="Google Shape;848;p16"/>
            <p:cNvSpPr/>
            <p:nvPr/>
          </p:nvSpPr>
          <p:spPr>
            <a:xfrm rot="1138725">
              <a:off x="527344" y="3582442"/>
              <a:ext cx="330401" cy="137814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9" name="Google Shape;849;p16"/>
            <p:cNvSpPr/>
            <p:nvPr/>
          </p:nvSpPr>
          <p:spPr>
            <a:xfrm rot="1138725">
              <a:off x="488871" y="3527715"/>
              <a:ext cx="95685" cy="168934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50" name="Google Shape;850;p16"/>
          <p:cNvGrpSpPr/>
          <p:nvPr/>
        </p:nvGrpSpPr>
        <p:grpSpPr>
          <a:xfrm>
            <a:off x="189312" y="1064400"/>
            <a:ext cx="306550" cy="246616"/>
            <a:chOff x="366411" y="1167375"/>
            <a:chExt cx="306550" cy="246616"/>
          </a:xfrm>
        </p:grpSpPr>
        <p:sp>
          <p:nvSpPr>
            <p:cNvPr id="851" name="Google Shape;851;p16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54" name="Google Shape;854;p16"/>
          <p:cNvGrpSpPr/>
          <p:nvPr/>
        </p:nvGrpSpPr>
        <p:grpSpPr>
          <a:xfrm>
            <a:off x="59850" y="4833226"/>
            <a:ext cx="306550" cy="233991"/>
            <a:chOff x="281699" y="4701425"/>
            <a:chExt cx="306550" cy="233991"/>
          </a:xfrm>
        </p:grpSpPr>
        <p:sp>
          <p:nvSpPr>
            <p:cNvPr id="855" name="Google Shape;855;p16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58" name="Google Shape;858;p16"/>
          <p:cNvGrpSpPr/>
          <p:nvPr/>
        </p:nvGrpSpPr>
        <p:grpSpPr>
          <a:xfrm>
            <a:off x="8757950" y="3645551"/>
            <a:ext cx="306550" cy="246616"/>
            <a:chOff x="8757949" y="3645550"/>
            <a:chExt cx="306550" cy="246616"/>
          </a:xfrm>
        </p:grpSpPr>
        <p:sp>
          <p:nvSpPr>
            <p:cNvPr id="859" name="Google Shape;859;p16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62" name="Google Shape;862;p16"/>
          <p:cNvGrpSpPr/>
          <p:nvPr/>
        </p:nvGrpSpPr>
        <p:grpSpPr>
          <a:xfrm rot="5650501">
            <a:off x="8287884" y="159384"/>
            <a:ext cx="1087180" cy="1218323"/>
            <a:chOff x="-146778" y="-163348"/>
            <a:chExt cx="1087231" cy="1218380"/>
          </a:xfrm>
        </p:grpSpPr>
        <p:sp>
          <p:nvSpPr>
            <p:cNvPr id="863" name="Google Shape;863;p16"/>
            <p:cNvSpPr/>
            <p:nvPr/>
          </p:nvSpPr>
          <p:spPr>
            <a:xfrm rot="7939881">
              <a:off x="422863" y="552467"/>
              <a:ext cx="438916" cy="406746"/>
            </a:xfrm>
            <a:custGeom>
              <a:avLst/>
              <a:gdLst/>
              <a:ahLst/>
              <a:cxnLst/>
              <a:rect l="l" t="t" r="r" b="b"/>
              <a:pathLst>
                <a:path w="4216" h="3907" extrusionOk="0">
                  <a:moveTo>
                    <a:pt x="2879" y="1"/>
                  </a:moveTo>
                  <a:cubicBezTo>
                    <a:pt x="2471" y="1"/>
                    <a:pt x="2075" y="160"/>
                    <a:pt x="1735" y="380"/>
                  </a:cubicBezTo>
                  <a:cubicBezTo>
                    <a:pt x="963" y="861"/>
                    <a:pt x="424" y="1674"/>
                    <a:pt x="208" y="2545"/>
                  </a:cubicBezTo>
                  <a:cubicBezTo>
                    <a:pt x="142" y="2794"/>
                    <a:pt x="1" y="3723"/>
                    <a:pt x="109" y="3898"/>
                  </a:cubicBezTo>
                  <a:cubicBezTo>
                    <a:pt x="113" y="3904"/>
                    <a:pt x="123" y="3906"/>
                    <a:pt x="137" y="3906"/>
                  </a:cubicBezTo>
                  <a:cubicBezTo>
                    <a:pt x="341" y="3906"/>
                    <a:pt x="1493" y="3334"/>
                    <a:pt x="1718" y="3226"/>
                  </a:cubicBezTo>
                  <a:cubicBezTo>
                    <a:pt x="2274" y="2968"/>
                    <a:pt x="2830" y="2703"/>
                    <a:pt x="3320" y="2330"/>
                  </a:cubicBezTo>
                  <a:cubicBezTo>
                    <a:pt x="3784" y="1981"/>
                    <a:pt x="4216" y="1442"/>
                    <a:pt x="4099" y="869"/>
                  </a:cubicBezTo>
                  <a:cubicBezTo>
                    <a:pt x="4000" y="413"/>
                    <a:pt x="3560" y="73"/>
                    <a:pt x="3087" y="15"/>
                  </a:cubicBezTo>
                  <a:cubicBezTo>
                    <a:pt x="3018" y="5"/>
                    <a:pt x="2948" y="1"/>
                    <a:pt x="2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4" name="Google Shape;864;p16"/>
            <p:cNvSpPr/>
            <p:nvPr/>
          </p:nvSpPr>
          <p:spPr>
            <a:xfrm rot="7939881">
              <a:off x="141689" y="475451"/>
              <a:ext cx="456197" cy="312113"/>
            </a:xfrm>
            <a:custGeom>
              <a:avLst/>
              <a:gdLst/>
              <a:ahLst/>
              <a:cxnLst/>
              <a:rect l="l" t="t" r="r" b="b"/>
              <a:pathLst>
                <a:path w="4382" h="2998" extrusionOk="0">
                  <a:moveTo>
                    <a:pt x="3073" y="0"/>
                  </a:moveTo>
                  <a:cubicBezTo>
                    <a:pt x="2821" y="0"/>
                    <a:pt x="2567" y="51"/>
                    <a:pt x="2332" y="131"/>
                  </a:cubicBezTo>
                  <a:cubicBezTo>
                    <a:pt x="1519" y="397"/>
                    <a:pt x="855" y="1027"/>
                    <a:pt x="457" y="1774"/>
                  </a:cubicBezTo>
                  <a:cubicBezTo>
                    <a:pt x="341" y="1981"/>
                    <a:pt x="0" y="2794"/>
                    <a:pt x="67" y="2977"/>
                  </a:cubicBezTo>
                  <a:cubicBezTo>
                    <a:pt x="73" y="2991"/>
                    <a:pt x="104" y="2997"/>
                    <a:pt x="155" y="2997"/>
                  </a:cubicBezTo>
                  <a:cubicBezTo>
                    <a:pt x="461" y="2997"/>
                    <a:pt x="1470" y="2771"/>
                    <a:pt x="1676" y="2728"/>
                  </a:cubicBezTo>
                  <a:cubicBezTo>
                    <a:pt x="2240" y="2604"/>
                    <a:pt x="2805" y="2487"/>
                    <a:pt x="3327" y="2263"/>
                  </a:cubicBezTo>
                  <a:cubicBezTo>
                    <a:pt x="3833" y="2048"/>
                    <a:pt x="4348" y="1650"/>
                    <a:pt x="4364" y="1102"/>
                  </a:cubicBezTo>
                  <a:cubicBezTo>
                    <a:pt x="4381" y="662"/>
                    <a:pt x="4049" y="256"/>
                    <a:pt x="3634" y="98"/>
                  </a:cubicBezTo>
                  <a:cubicBezTo>
                    <a:pt x="3455" y="30"/>
                    <a:pt x="3265" y="0"/>
                    <a:pt x="30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5" name="Google Shape;865;p16"/>
            <p:cNvSpPr/>
            <p:nvPr/>
          </p:nvSpPr>
          <p:spPr>
            <a:xfrm rot="7939881">
              <a:off x="201348" y="-212022"/>
              <a:ext cx="353339" cy="1097913"/>
            </a:xfrm>
            <a:custGeom>
              <a:avLst/>
              <a:gdLst/>
              <a:ahLst/>
              <a:cxnLst/>
              <a:rect l="l" t="t" r="r" b="b"/>
              <a:pathLst>
                <a:path w="3394" h="10546" fill="none" extrusionOk="0">
                  <a:moveTo>
                    <a:pt x="0" y="10546"/>
                  </a:moveTo>
                  <a:cubicBezTo>
                    <a:pt x="266" y="10181"/>
                    <a:pt x="291" y="9700"/>
                    <a:pt x="282" y="9251"/>
                  </a:cubicBezTo>
                  <a:cubicBezTo>
                    <a:pt x="266" y="7833"/>
                    <a:pt x="33" y="6414"/>
                    <a:pt x="233" y="5020"/>
                  </a:cubicBezTo>
                  <a:cubicBezTo>
                    <a:pt x="531" y="3012"/>
                    <a:pt x="1743" y="1179"/>
                    <a:pt x="3394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6" name="Google Shape;866;p16"/>
            <p:cNvSpPr/>
            <p:nvPr/>
          </p:nvSpPr>
          <p:spPr>
            <a:xfrm rot="7939881">
              <a:off x="111742" y="43689"/>
              <a:ext cx="375827" cy="544272"/>
            </a:xfrm>
            <a:custGeom>
              <a:avLst/>
              <a:gdLst/>
              <a:ahLst/>
              <a:cxnLst/>
              <a:rect l="l" t="t" r="r" b="b"/>
              <a:pathLst>
                <a:path w="3610" h="5228" fill="none" extrusionOk="0">
                  <a:moveTo>
                    <a:pt x="0" y="5227"/>
                  </a:moveTo>
                  <a:cubicBezTo>
                    <a:pt x="108" y="4091"/>
                    <a:pt x="515" y="2996"/>
                    <a:pt x="1170" y="2058"/>
                  </a:cubicBezTo>
                  <a:cubicBezTo>
                    <a:pt x="1776" y="1162"/>
                    <a:pt x="2622" y="449"/>
                    <a:pt x="3609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87717348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" name="Google Shape;868;p17"/>
          <p:cNvSpPr txBox="1">
            <a:spLocks noGrp="1"/>
          </p:cNvSpPr>
          <p:nvPr>
            <p:ph type="ctrTitle"/>
          </p:nvPr>
        </p:nvSpPr>
        <p:spPr>
          <a:xfrm>
            <a:off x="814025" y="433556"/>
            <a:ext cx="75159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69" name="Google Shape;869;p17"/>
          <p:cNvSpPr/>
          <p:nvPr/>
        </p:nvSpPr>
        <p:spPr>
          <a:xfrm rot="8449463">
            <a:off x="-1380657" y="38668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0" name="Google Shape;870;p17"/>
          <p:cNvSpPr/>
          <p:nvPr/>
        </p:nvSpPr>
        <p:spPr>
          <a:xfrm rot="-1937252">
            <a:off x="6855000" y="4225943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871" name="Google Shape;871;p17"/>
          <p:cNvGrpSpPr/>
          <p:nvPr/>
        </p:nvGrpSpPr>
        <p:grpSpPr>
          <a:xfrm rot="-6331980">
            <a:off x="7929856" y="4486109"/>
            <a:ext cx="848990" cy="760117"/>
            <a:chOff x="-44590" y="-31162"/>
            <a:chExt cx="848969" cy="760098"/>
          </a:xfrm>
        </p:grpSpPr>
        <p:sp>
          <p:nvSpPr>
            <p:cNvPr id="872" name="Google Shape;872;p17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3" name="Google Shape;873;p17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4" name="Google Shape;874;p17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78" name="Google Shape;878;p17"/>
          <p:cNvGrpSpPr/>
          <p:nvPr/>
        </p:nvGrpSpPr>
        <p:grpSpPr>
          <a:xfrm rot="7376878">
            <a:off x="8642512" y="4544039"/>
            <a:ext cx="802141" cy="720576"/>
            <a:chOff x="8440798" y="-85238"/>
            <a:chExt cx="802107" cy="720546"/>
          </a:xfrm>
        </p:grpSpPr>
        <p:sp>
          <p:nvSpPr>
            <p:cNvPr id="879" name="Google Shape;879;p17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4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0" name="Google Shape;880;p17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1" name="Google Shape;881;p17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2" name="Google Shape;882;p17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3" name="Google Shape;883;p17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4" name="Google Shape;884;p17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5" name="Google Shape;885;p17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86" name="Google Shape;886;p17"/>
          <p:cNvGrpSpPr/>
          <p:nvPr/>
        </p:nvGrpSpPr>
        <p:grpSpPr>
          <a:xfrm rot="3909266">
            <a:off x="-64589" y="-95101"/>
            <a:ext cx="849022" cy="760146"/>
            <a:chOff x="-44590" y="-31162"/>
            <a:chExt cx="848969" cy="760098"/>
          </a:xfrm>
        </p:grpSpPr>
        <p:sp>
          <p:nvSpPr>
            <p:cNvPr id="887" name="Google Shape;887;p17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8" name="Google Shape;888;p17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9" name="Google Shape;889;p17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0" name="Google Shape;890;p17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1" name="Google Shape;891;p17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2" name="Google Shape;892;p17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93" name="Google Shape;893;p17"/>
          <p:cNvGrpSpPr/>
          <p:nvPr/>
        </p:nvGrpSpPr>
        <p:grpSpPr>
          <a:xfrm>
            <a:off x="-458045" y="93974"/>
            <a:ext cx="1084855" cy="1192287"/>
            <a:chOff x="-98921" y="-213901"/>
            <a:chExt cx="1084855" cy="1192287"/>
          </a:xfrm>
        </p:grpSpPr>
        <p:sp>
          <p:nvSpPr>
            <p:cNvPr id="894" name="Google Shape;894;p17"/>
            <p:cNvSpPr/>
            <p:nvPr/>
          </p:nvSpPr>
          <p:spPr>
            <a:xfrm rot="8999942">
              <a:off x="72398" y="-178736"/>
              <a:ext cx="349358" cy="778868"/>
            </a:xfrm>
            <a:custGeom>
              <a:avLst/>
              <a:gdLst/>
              <a:ahLst/>
              <a:cxnLst/>
              <a:rect l="l" t="t" r="r" b="b"/>
              <a:pathLst>
                <a:path w="4764" h="10621" fill="none" extrusionOk="0">
                  <a:moveTo>
                    <a:pt x="1" y="1"/>
                  </a:moveTo>
                  <a:cubicBezTo>
                    <a:pt x="922" y="872"/>
                    <a:pt x="1536" y="2017"/>
                    <a:pt x="2092" y="3154"/>
                  </a:cubicBezTo>
                  <a:cubicBezTo>
                    <a:pt x="2581" y="4166"/>
                    <a:pt x="3038" y="5186"/>
                    <a:pt x="3461" y="6232"/>
                  </a:cubicBezTo>
                  <a:cubicBezTo>
                    <a:pt x="4033" y="7650"/>
                    <a:pt x="4548" y="9111"/>
                    <a:pt x="4763" y="1062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5" name="Google Shape;895;p17"/>
            <p:cNvSpPr/>
            <p:nvPr/>
          </p:nvSpPr>
          <p:spPr>
            <a:xfrm rot="8999942">
              <a:off x="486585" y="345943"/>
              <a:ext cx="343271" cy="270378"/>
            </a:xfrm>
            <a:custGeom>
              <a:avLst/>
              <a:gdLst/>
              <a:ahLst/>
              <a:cxnLst/>
              <a:rect l="l" t="t" r="r" b="b"/>
              <a:pathLst>
                <a:path w="4681" h="3687" extrusionOk="0">
                  <a:moveTo>
                    <a:pt x="1992" y="0"/>
                  </a:moveTo>
                  <a:cubicBezTo>
                    <a:pt x="1867" y="0"/>
                    <a:pt x="1743" y="34"/>
                    <a:pt x="1635" y="100"/>
                  </a:cubicBezTo>
                  <a:cubicBezTo>
                    <a:pt x="1419" y="241"/>
                    <a:pt x="1245" y="432"/>
                    <a:pt x="1137" y="664"/>
                  </a:cubicBezTo>
                  <a:cubicBezTo>
                    <a:pt x="1079" y="772"/>
                    <a:pt x="1013" y="905"/>
                    <a:pt x="1071" y="1004"/>
                  </a:cubicBezTo>
                  <a:cubicBezTo>
                    <a:pt x="1028" y="1000"/>
                    <a:pt x="986" y="998"/>
                    <a:pt x="944" y="998"/>
                  </a:cubicBezTo>
                  <a:cubicBezTo>
                    <a:pt x="730" y="998"/>
                    <a:pt x="521" y="1051"/>
                    <a:pt x="341" y="1162"/>
                  </a:cubicBezTo>
                  <a:cubicBezTo>
                    <a:pt x="125" y="1303"/>
                    <a:pt x="1" y="1544"/>
                    <a:pt x="9" y="1801"/>
                  </a:cubicBezTo>
                  <a:cubicBezTo>
                    <a:pt x="34" y="2033"/>
                    <a:pt x="200" y="2257"/>
                    <a:pt x="158" y="2489"/>
                  </a:cubicBezTo>
                  <a:cubicBezTo>
                    <a:pt x="142" y="2614"/>
                    <a:pt x="67" y="2722"/>
                    <a:pt x="59" y="2846"/>
                  </a:cubicBezTo>
                  <a:cubicBezTo>
                    <a:pt x="34" y="3045"/>
                    <a:pt x="191" y="3219"/>
                    <a:pt x="357" y="3336"/>
                  </a:cubicBezTo>
                  <a:cubicBezTo>
                    <a:pt x="575" y="3481"/>
                    <a:pt x="831" y="3556"/>
                    <a:pt x="1091" y="3556"/>
                  </a:cubicBezTo>
                  <a:cubicBezTo>
                    <a:pt x="1129" y="3556"/>
                    <a:pt x="1166" y="3554"/>
                    <a:pt x="1204" y="3551"/>
                  </a:cubicBezTo>
                  <a:lnTo>
                    <a:pt x="1212" y="3551"/>
                  </a:lnTo>
                  <a:cubicBezTo>
                    <a:pt x="1313" y="3647"/>
                    <a:pt x="1431" y="3687"/>
                    <a:pt x="1557" y="3687"/>
                  </a:cubicBezTo>
                  <a:cubicBezTo>
                    <a:pt x="2201" y="3687"/>
                    <a:pt x="3070" y="2655"/>
                    <a:pt x="3070" y="2655"/>
                  </a:cubicBezTo>
                  <a:cubicBezTo>
                    <a:pt x="3660" y="2431"/>
                    <a:pt x="4174" y="2050"/>
                    <a:pt x="4572" y="1560"/>
                  </a:cubicBezTo>
                  <a:cubicBezTo>
                    <a:pt x="4639" y="1477"/>
                    <a:pt x="4680" y="1369"/>
                    <a:pt x="4672" y="1261"/>
                  </a:cubicBezTo>
                  <a:cubicBezTo>
                    <a:pt x="4658" y="1173"/>
                    <a:pt x="4572" y="1101"/>
                    <a:pt x="4496" y="1101"/>
                  </a:cubicBezTo>
                  <a:cubicBezTo>
                    <a:pt x="4479" y="1101"/>
                    <a:pt x="4463" y="1105"/>
                    <a:pt x="4448" y="1112"/>
                  </a:cubicBezTo>
                  <a:cubicBezTo>
                    <a:pt x="4431" y="1120"/>
                    <a:pt x="4415" y="1129"/>
                    <a:pt x="4398" y="1137"/>
                  </a:cubicBezTo>
                  <a:cubicBezTo>
                    <a:pt x="4395" y="1138"/>
                    <a:pt x="4392" y="1138"/>
                    <a:pt x="4388" y="1138"/>
                  </a:cubicBezTo>
                  <a:cubicBezTo>
                    <a:pt x="4343" y="1138"/>
                    <a:pt x="4307" y="1084"/>
                    <a:pt x="4307" y="1037"/>
                  </a:cubicBezTo>
                  <a:cubicBezTo>
                    <a:pt x="4315" y="988"/>
                    <a:pt x="4323" y="938"/>
                    <a:pt x="4340" y="888"/>
                  </a:cubicBezTo>
                  <a:cubicBezTo>
                    <a:pt x="4348" y="730"/>
                    <a:pt x="4232" y="598"/>
                    <a:pt x="4074" y="589"/>
                  </a:cubicBezTo>
                  <a:cubicBezTo>
                    <a:pt x="3917" y="589"/>
                    <a:pt x="3759" y="672"/>
                    <a:pt x="3660" y="805"/>
                  </a:cubicBezTo>
                  <a:lnTo>
                    <a:pt x="3676" y="739"/>
                  </a:lnTo>
                  <a:cubicBezTo>
                    <a:pt x="3718" y="531"/>
                    <a:pt x="3709" y="316"/>
                    <a:pt x="3585" y="158"/>
                  </a:cubicBezTo>
                  <a:cubicBezTo>
                    <a:pt x="3489" y="50"/>
                    <a:pt x="3350" y="2"/>
                    <a:pt x="3206" y="2"/>
                  </a:cubicBezTo>
                  <a:cubicBezTo>
                    <a:pt x="3062" y="2"/>
                    <a:pt x="2913" y="50"/>
                    <a:pt x="2797" y="133"/>
                  </a:cubicBezTo>
                  <a:cubicBezTo>
                    <a:pt x="2747" y="183"/>
                    <a:pt x="2681" y="224"/>
                    <a:pt x="2606" y="233"/>
                  </a:cubicBezTo>
                  <a:cubicBezTo>
                    <a:pt x="2601" y="233"/>
                    <a:pt x="2597" y="233"/>
                    <a:pt x="2592" y="233"/>
                  </a:cubicBezTo>
                  <a:cubicBezTo>
                    <a:pt x="2499" y="233"/>
                    <a:pt x="2428" y="155"/>
                    <a:pt x="2349" y="100"/>
                  </a:cubicBezTo>
                  <a:cubicBezTo>
                    <a:pt x="2241" y="34"/>
                    <a:pt x="2116" y="0"/>
                    <a:pt x="1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6" name="Google Shape;896;p17"/>
            <p:cNvSpPr/>
            <p:nvPr/>
          </p:nvSpPr>
          <p:spPr>
            <a:xfrm rot="8999942">
              <a:off x="642371" y="442378"/>
              <a:ext cx="116893" cy="79126"/>
            </a:xfrm>
            <a:custGeom>
              <a:avLst/>
              <a:gdLst/>
              <a:ahLst/>
              <a:cxnLst/>
              <a:rect l="l" t="t" r="r" b="b"/>
              <a:pathLst>
                <a:path w="1594" h="1079" fill="none" extrusionOk="0">
                  <a:moveTo>
                    <a:pt x="0" y="0"/>
                  </a:moveTo>
                  <a:cubicBezTo>
                    <a:pt x="622" y="208"/>
                    <a:pt x="1170" y="581"/>
                    <a:pt x="1593" y="107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7" name="Google Shape;897;p17"/>
            <p:cNvSpPr/>
            <p:nvPr/>
          </p:nvSpPr>
          <p:spPr>
            <a:xfrm rot="8999942">
              <a:off x="585172" y="445542"/>
              <a:ext cx="82866" cy="56540"/>
            </a:xfrm>
            <a:custGeom>
              <a:avLst/>
              <a:gdLst/>
              <a:ahLst/>
              <a:cxnLst/>
              <a:rect l="l" t="t" r="r" b="b"/>
              <a:pathLst>
                <a:path w="1130" h="771" extrusionOk="0">
                  <a:moveTo>
                    <a:pt x="585" y="0"/>
                  </a:moveTo>
                  <a:cubicBezTo>
                    <a:pt x="419" y="0"/>
                    <a:pt x="263" y="79"/>
                    <a:pt x="150" y="207"/>
                  </a:cubicBezTo>
                  <a:cubicBezTo>
                    <a:pt x="26" y="364"/>
                    <a:pt x="1" y="580"/>
                    <a:pt x="84" y="763"/>
                  </a:cubicBezTo>
                  <a:cubicBezTo>
                    <a:pt x="86" y="754"/>
                    <a:pt x="89" y="751"/>
                    <a:pt x="93" y="751"/>
                  </a:cubicBezTo>
                  <a:cubicBezTo>
                    <a:pt x="99" y="751"/>
                    <a:pt x="109" y="763"/>
                    <a:pt x="125" y="763"/>
                  </a:cubicBezTo>
                  <a:cubicBezTo>
                    <a:pt x="263" y="744"/>
                    <a:pt x="403" y="735"/>
                    <a:pt x="544" y="735"/>
                  </a:cubicBezTo>
                  <a:cubicBezTo>
                    <a:pt x="715" y="735"/>
                    <a:pt x="886" y="748"/>
                    <a:pt x="1054" y="771"/>
                  </a:cubicBezTo>
                  <a:cubicBezTo>
                    <a:pt x="1054" y="622"/>
                    <a:pt x="1079" y="472"/>
                    <a:pt x="1129" y="323"/>
                  </a:cubicBezTo>
                  <a:cubicBezTo>
                    <a:pt x="1038" y="149"/>
                    <a:pt x="864" y="32"/>
                    <a:pt x="673" y="8"/>
                  </a:cubicBezTo>
                  <a:cubicBezTo>
                    <a:pt x="643" y="3"/>
                    <a:pt x="614" y="0"/>
                    <a:pt x="585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8" name="Google Shape;898;p17"/>
            <p:cNvSpPr/>
            <p:nvPr/>
          </p:nvSpPr>
          <p:spPr>
            <a:xfrm rot="8999942">
              <a:off x="481266" y="369867"/>
              <a:ext cx="259305" cy="226599"/>
            </a:xfrm>
            <a:custGeom>
              <a:avLst/>
              <a:gdLst/>
              <a:ahLst/>
              <a:cxnLst/>
              <a:rect l="l" t="t" r="r" b="b"/>
              <a:pathLst>
                <a:path w="3536" h="3090" extrusionOk="0">
                  <a:moveTo>
                    <a:pt x="2938" y="1"/>
                  </a:moveTo>
                  <a:cubicBezTo>
                    <a:pt x="2772" y="1"/>
                    <a:pt x="2614" y="84"/>
                    <a:pt x="2523" y="216"/>
                  </a:cubicBezTo>
                  <a:lnTo>
                    <a:pt x="2539" y="150"/>
                  </a:lnTo>
                  <a:lnTo>
                    <a:pt x="2539" y="150"/>
                  </a:lnTo>
                  <a:cubicBezTo>
                    <a:pt x="2058" y="573"/>
                    <a:pt x="1793" y="1187"/>
                    <a:pt x="1809" y="1826"/>
                  </a:cubicBezTo>
                  <a:cubicBezTo>
                    <a:pt x="1687" y="1778"/>
                    <a:pt x="1557" y="1754"/>
                    <a:pt x="1427" y="1754"/>
                  </a:cubicBezTo>
                  <a:cubicBezTo>
                    <a:pt x="1355" y="1754"/>
                    <a:pt x="1283" y="1761"/>
                    <a:pt x="1212" y="1776"/>
                  </a:cubicBezTo>
                  <a:cubicBezTo>
                    <a:pt x="1013" y="1793"/>
                    <a:pt x="822" y="1876"/>
                    <a:pt x="673" y="2009"/>
                  </a:cubicBezTo>
                  <a:cubicBezTo>
                    <a:pt x="581" y="2100"/>
                    <a:pt x="523" y="2216"/>
                    <a:pt x="498" y="2340"/>
                  </a:cubicBezTo>
                  <a:cubicBezTo>
                    <a:pt x="490" y="2390"/>
                    <a:pt x="465" y="2440"/>
                    <a:pt x="432" y="2473"/>
                  </a:cubicBezTo>
                  <a:cubicBezTo>
                    <a:pt x="391" y="2498"/>
                    <a:pt x="349" y="2506"/>
                    <a:pt x="308" y="2515"/>
                  </a:cubicBezTo>
                  <a:cubicBezTo>
                    <a:pt x="208" y="2523"/>
                    <a:pt x="117" y="2581"/>
                    <a:pt x="59" y="2672"/>
                  </a:cubicBezTo>
                  <a:cubicBezTo>
                    <a:pt x="1" y="2755"/>
                    <a:pt x="1" y="2871"/>
                    <a:pt x="59" y="2954"/>
                  </a:cubicBezTo>
                  <a:lnTo>
                    <a:pt x="67" y="2954"/>
                  </a:lnTo>
                  <a:cubicBezTo>
                    <a:pt x="168" y="3050"/>
                    <a:pt x="286" y="3090"/>
                    <a:pt x="412" y="3090"/>
                  </a:cubicBezTo>
                  <a:cubicBezTo>
                    <a:pt x="1056" y="3090"/>
                    <a:pt x="1925" y="2058"/>
                    <a:pt x="1925" y="2058"/>
                  </a:cubicBezTo>
                  <a:cubicBezTo>
                    <a:pt x="2515" y="1834"/>
                    <a:pt x="3029" y="1453"/>
                    <a:pt x="3427" y="963"/>
                  </a:cubicBezTo>
                  <a:cubicBezTo>
                    <a:pt x="3494" y="880"/>
                    <a:pt x="3535" y="772"/>
                    <a:pt x="3527" y="664"/>
                  </a:cubicBezTo>
                  <a:cubicBezTo>
                    <a:pt x="3514" y="579"/>
                    <a:pt x="3432" y="509"/>
                    <a:pt x="3358" y="509"/>
                  </a:cubicBezTo>
                  <a:cubicBezTo>
                    <a:pt x="3338" y="509"/>
                    <a:pt x="3320" y="513"/>
                    <a:pt x="3303" y="523"/>
                  </a:cubicBezTo>
                  <a:cubicBezTo>
                    <a:pt x="3286" y="532"/>
                    <a:pt x="3270" y="540"/>
                    <a:pt x="3253" y="548"/>
                  </a:cubicBezTo>
                  <a:cubicBezTo>
                    <a:pt x="3250" y="549"/>
                    <a:pt x="3247" y="549"/>
                    <a:pt x="3243" y="549"/>
                  </a:cubicBezTo>
                  <a:cubicBezTo>
                    <a:pt x="3198" y="549"/>
                    <a:pt x="3162" y="495"/>
                    <a:pt x="3162" y="449"/>
                  </a:cubicBezTo>
                  <a:cubicBezTo>
                    <a:pt x="3170" y="399"/>
                    <a:pt x="3187" y="349"/>
                    <a:pt x="3195" y="299"/>
                  </a:cubicBezTo>
                  <a:cubicBezTo>
                    <a:pt x="3211" y="142"/>
                    <a:pt x="3095" y="9"/>
                    <a:pt x="2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9" name="Google Shape;899;p17"/>
            <p:cNvSpPr/>
            <p:nvPr/>
          </p:nvSpPr>
          <p:spPr>
            <a:xfrm rot="8999942">
              <a:off x="545835" y="361292"/>
              <a:ext cx="188685" cy="203865"/>
            </a:xfrm>
            <a:custGeom>
              <a:avLst/>
              <a:gdLst/>
              <a:ahLst/>
              <a:cxnLst/>
              <a:rect l="l" t="t" r="r" b="b"/>
              <a:pathLst>
                <a:path w="2573" h="2780" fill="none" extrusionOk="0">
                  <a:moveTo>
                    <a:pt x="59" y="2780"/>
                  </a:moveTo>
                  <a:cubicBezTo>
                    <a:pt x="1" y="2672"/>
                    <a:pt x="1" y="2539"/>
                    <a:pt x="75" y="2440"/>
                  </a:cubicBezTo>
                  <a:cubicBezTo>
                    <a:pt x="142" y="2340"/>
                    <a:pt x="241" y="2266"/>
                    <a:pt x="357" y="2224"/>
                  </a:cubicBezTo>
                  <a:cubicBezTo>
                    <a:pt x="374" y="2216"/>
                    <a:pt x="391" y="2207"/>
                    <a:pt x="399" y="2199"/>
                  </a:cubicBezTo>
                  <a:cubicBezTo>
                    <a:pt x="407" y="2191"/>
                    <a:pt x="415" y="2174"/>
                    <a:pt x="415" y="2158"/>
                  </a:cubicBezTo>
                  <a:cubicBezTo>
                    <a:pt x="590" y="1610"/>
                    <a:pt x="1303" y="1477"/>
                    <a:pt x="1793" y="1618"/>
                  </a:cubicBezTo>
                  <a:cubicBezTo>
                    <a:pt x="1818" y="996"/>
                    <a:pt x="2100" y="407"/>
                    <a:pt x="2573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0" name="Google Shape;900;p17"/>
            <p:cNvSpPr/>
            <p:nvPr/>
          </p:nvSpPr>
          <p:spPr>
            <a:xfrm rot="8999942">
              <a:off x="279428" y="31905"/>
              <a:ext cx="229459" cy="822061"/>
            </a:xfrm>
            <a:custGeom>
              <a:avLst/>
              <a:gdLst/>
              <a:ahLst/>
              <a:cxnLst/>
              <a:rect l="l" t="t" r="r" b="b"/>
              <a:pathLst>
                <a:path w="3129" h="11210" fill="none" extrusionOk="0">
                  <a:moveTo>
                    <a:pt x="1" y="0"/>
                  </a:moveTo>
                  <a:cubicBezTo>
                    <a:pt x="772" y="1004"/>
                    <a:pt x="1212" y="2224"/>
                    <a:pt x="1594" y="3427"/>
                  </a:cubicBezTo>
                  <a:cubicBezTo>
                    <a:pt x="1926" y="4497"/>
                    <a:pt x="2224" y="5584"/>
                    <a:pt x="2490" y="6679"/>
                  </a:cubicBezTo>
                  <a:cubicBezTo>
                    <a:pt x="2838" y="8164"/>
                    <a:pt x="3129" y="9683"/>
                    <a:pt x="3120" y="1120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1" name="Google Shape;901;p17"/>
            <p:cNvSpPr/>
            <p:nvPr/>
          </p:nvSpPr>
          <p:spPr>
            <a:xfrm rot="8999942">
              <a:off x="587937" y="643747"/>
              <a:ext cx="356031" cy="263265"/>
            </a:xfrm>
            <a:custGeom>
              <a:avLst/>
              <a:gdLst/>
              <a:ahLst/>
              <a:cxnLst/>
              <a:rect l="l" t="t" r="r" b="b"/>
              <a:pathLst>
                <a:path w="4855" h="3590" extrusionOk="0">
                  <a:moveTo>
                    <a:pt x="2288" y="1"/>
                  </a:moveTo>
                  <a:cubicBezTo>
                    <a:pt x="2197" y="1"/>
                    <a:pt x="2105" y="18"/>
                    <a:pt x="2017" y="54"/>
                  </a:cubicBezTo>
                  <a:cubicBezTo>
                    <a:pt x="1785" y="154"/>
                    <a:pt x="1585" y="320"/>
                    <a:pt x="1444" y="536"/>
                  </a:cubicBezTo>
                  <a:cubicBezTo>
                    <a:pt x="1370" y="627"/>
                    <a:pt x="1287" y="751"/>
                    <a:pt x="1320" y="859"/>
                  </a:cubicBezTo>
                  <a:cubicBezTo>
                    <a:pt x="1224" y="833"/>
                    <a:pt x="1125" y="819"/>
                    <a:pt x="1026" y="819"/>
                  </a:cubicBezTo>
                  <a:cubicBezTo>
                    <a:pt x="878" y="819"/>
                    <a:pt x="729" y="849"/>
                    <a:pt x="590" y="909"/>
                  </a:cubicBezTo>
                  <a:cubicBezTo>
                    <a:pt x="349" y="1017"/>
                    <a:pt x="192" y="1233"/>
                    <a:pt x="167" y="1490"/>
                  </a:cubicBezTo>
                  <a:cubicBezTo>
                    <a:pt x="150" y="1722"/>
                    <a:pt x="283" y="1963"/>
                    <a:pt x="208" y="2187"/>
                  </a:cubicBezTo>
                  <a:cubicBezTo>
                    <a:pt x="167" y="2311"/>
                    <a:pt x="75" y="2402"/>
                    <a:pt x="51" y="2527"/>
                  </a:cubicBezTo>
                  <a:cubicBezTo>
                    <a:pt x="1" y="2726"/>
                    <a:pt x="125" y="2917"/>
                    <a:pt x="275" y="3058"/>
                  </a:cubicBezTo>
                  <a:cubicBezTo>
                    <a:pt x="499" y="3257"/>
                    <a:pt x="781" y="3381"/>
                    <a:pt x="1079" y="3398"/>
                  </a:cubicBezTo>
                  <a:lnTo>
                    <a:pt x="1088" y="3398"/>
                  </a:lnTo>
                  <a:cubicBezTo>
                    <a:pt x="1194" y="3535"/>
                    <a:pt x="1340" y="3589"/>
                    <a:pt x="1504" y="3589"/>
                  </a:cubicBezTo>
                  <a:cubicBezTo>
                    <a:pt x="2139" y="3589"/>
                    <a:pt x="3054" y="2784"/>
                    <a:pt x="3054" y="2784"/>
                  </a:cubicBezTo>
                  <a:cubicBezTo>
                    <a:pt x="3676" y="2651"/>
                    <a:pt x="4240" y="2361"/>
                    <a:pt x="4705" y="1930"/>
                  </a:cubicBezTo>
                  <a:cubicBezTo>
                    <a:pt x="4788" y="1855"/>
                    <a:pt x="4846" y="1755"/>
                    <a:pt x="4854" y="1647"/>
                  </a:cubicBezTo>
                  <a:cubicBezTo>
                    <a:pt x="4854" y="1553"/>
                    <a:pt x="4766" y="1459"/>
                    <a:pt x="4677" y="1459"/>
                  </a:cubicBezTo>
                  <a:cubicBezTo>
                    <a:pt x="4664" y="1459"/>
                    <a:pt x="4651" y="1461"/>
                    <a:pt x="4639" y="1465"/>
                  </a:cubicBezTo>
                  <a:cubicBezTo>
                    <a:pt x="4622" y="1473"/>
                    <a:pt x="4606" y="1481"/>
                    <a:pt x="4589" y="1490"/>
                  </a:cubicBezTo>
                  <a:cubicBezTo>
                    <a:pt x="4539" y="1490"/>
                    <a:pt x="4506" y="1432"/>
                    <a:pt x="4514" y="1374"/>
                  </a:cubicBezTo>
                  <a:cubicBezTo>
                    <a:pt x="4531" y="1324"/>
                    <a:pt x="4547" y="1282"/>
                    <a:pt x="4572" y="1233"/>
                  </a:cubicBezTo>
                  <a:cubicBezTo>
                    <a:pt x="4606" y="1083"/>
                    <a:pt x="4514" y="934"/>
                    <a:pt x="4357" y="901"/>
                  </a:cubicBezTo>
                  <a:cubicBezTo>
                    <a:pt x="4332" y="897"/>
                    <a:pt x="4308" y="895"/>
                    <a:pt x="4284" y="895"/>
                  </a:cubicBezTo>
                  <a:cubicBezTo>
                    <a:pt x="4149" y="895"/>
                    <a:pt x="4015" y="952"/>
                    <a:pt x="3917" y="1050"/>
                  </a:cubicBezTo>
                  <a:cubicBezTo>
                    <a:pt x="3925" y="1033"/>
                    <a:pt x="3933" y="1009"/>
                    <a:pt x="3942" y="984"/>
                  </a:cubicBezTo>
                  <a:cubicBezTo>
                    <a:pt x="4016" y="793"/>
                    <a:pt x="4041" y="569"/>
                    <a:pt x="3933" y="403"/>
                  </a:cubicBezTo>
                  <a:cubicBezTo>
                    <a:pt x="3841" y="248"/>
                    <a:pt x="3665" y="177"/>
                    <a:pt x="3483" y="177"/>
                  </a:cubicBezTo>
                  <a:cubicBezTo>
                    <a:pt x="3372" y="177"/>
                    <a:pt x="3259" y="203"/>
                    <a:pt x="3162" y="254"/>
                  </a:cubicBezTo>
                  <a:cubicBezTo>
                    <a:pt x="3104" y="295"/>
                    <a:pt x="3029" y="320"/>
                    <a:pt x="2954" y="328"/>
                  </a:cubicBezTo>
                  <a:cubicBezTo>
                    <a:pt x="2863" y="320"/>
                    <a:pt x="2797" y="220"/>
                    <a:pt x="2730" y="154"/>
                  </a:cubicBezTo>
                  <a:cubicBezTo>
                    <a:pt x="2604" y="54"/>
                    <a:pt x="2447" y="1"/>
                    <a:pt x="2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2" name="Google Shape;902;p17"/>
            <p:cNvSpPr/>
            <p:nvPr/>
          </p:nvSpPr>
          <p:spPr>
            <a:xfrm rot="8999942">
              <a:off x="750643" y="730471"/>
              <a:ext cx="104133" cy="95553"/>
            </a:xfrm>
            <a:custGeom>
              <a:avLst/>
              <a:gdLst/>
              <a:ahLst/>
              <a:cxnLst/>
              <a:rect l="l" t="t" r="r" b="b"/>
              <a:pathLst>
                <a:path w="1420" h="1303" fill="none" extrusionOk="0">
                  <a:moveTo>
                    <a:pt x="0" y="0"/>
                  </a:moveTo>
                  <a:cubicBezTo>
                    <a:pt x="581" y="291"/>
                    <a:pt x="1071" y="747"/>
                    <a:pt x="1419" y="130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3" name="Google Shape;903;p17"/>
            <p:cNvSpPr/>
            <p:nvPr/>
          </p:nvSpPr>
          <p:spPr>
            <a:xfrm rot="8999942">
              <a:off x="687834" y="726661"/>
              <a:ext cx="85213" cy="60793"/>
            </a:xfrm>
            <a:custGeom>
              <a:avLst/>
              <a:gdLst/>
              <a:ahLst/>
              <a:cxnLst/>
              <a:rect l="l" t="t" r="r" b="b"/>
              <a:pathLst>
                <a:path w="1162" h="829" extrusionOk="0">
                  <a:moveTo>
                    <a:pt x="587" y="0"/>
                  </a:moveTo>
                  <a:cubicBezTo>
                    <a:pt x="449" y="0"/>
                    <a:pt x="316" y="53"/>
                    <a:pt x="208" y="149"/>
                  </a:cubicBezTo>
                  <a:cubicBezTo>
                    <a:pt x="58" y="281"/>
                    <a:pt x="0" y="489"/>
                    <a:pt x="58" y="680"/>
                  </a:cubicBezTo>
                  <a:cubicBezTo>
                    <a:pt x="61" y="671"/>
                    <a:pt x="64" y="669"/>
                    <a:pt x="67" y="669"/>
                  </a:cubicBezTo>
                  <a:cubicBezTo>
                    <a:pt x="74" y="669"/>
                    <a:pt x="83" y="680"/>
                    <a:pt x="100" y="680"/>
                  </a:cubicBezTo>
                  <a:cubicBezTo>
                    <a:pt x="407" y="688"/>
                    <a:pt x="722" y="746"/>
                    <a:pt x="1021" y="829"/>
                  </a:cubicBezTo>
                  <a:cubicBezTo>
                    <a:pt x="1046" y="688"/>
                    <a:pt x="1087" y="539"/>
                    <a:pt x="1162" y="414"/>
                  </a:cubicBezTo>
                  <a:cubicBezTo>
                    <a:pt x="1087" y="223"/>
                    <a:pt x="938" y="82"/>
                    <a:pt x="747" y="24"/>
                  </a:cubicBezTo>
                  <a:cubicBezTo>
                    <a:pt x="694" y="8"/>
                    <a:pt x="640" y="0"/>
                    <a:pt x="587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4" name="Google Shape;904;p17"/>
            <p:cNvSpPr/>
            <p:nvPr/>
          </p:nvSpPr>
          <p:spPr>
            <a:xfrm rot="8999942">
              <a:off x="576477" y="667194"/>
              <a:ext cx="279985" cy="197045"/>
            </a:xfrm>
            <a:custGeom>
              <a:avLst/>
              <a:gdLst/>
              <a:ahLst/>
              <a:cxnLst/>
              <a:rect l="l" t="t" r="r" b="b"/>
              <a:pathLst>
                <a:path w="3818" h="2687" extrusionOk="0">
                  <a:moveTo>
                    <a:pt x="3247" y="0"/>
                  </a:moveTo>
                  <a:cubicBezTo>
                    <a:pt x="3112" y="0"/>
                    <a:pt x="2978" y="57"/>
                    <a:pt x="2880" y="155"/>
                  </a:cubicBezTo>
                  <a:cubicBezTo>
                    <a:pt x="2896" y="139"/>
                    <a:pt x="2905" y="114"/>
                    <a:pt x="2913" y="89"/>
                  </a:cubicBezTo>
                  <a:lnTo>
                    <a:pt x="2913" y="89"/>
                  </a:lnTo>
                  <a:cubicBezTo>
                    <a:pt x="2374" y="437"/>
                    <a:pt x="2017" y="1010"/>
                    <a:pt x="1942" y="1640"/>
                  </a:cubicBezTo>
                  <a:cubicBezTo>
                    <a:pt x="1773" y="1548"/>
                    <a:pt x="1589" y="1499"/>
                    <a:pt x="1398" y="1499"/>
                  </a:cubicBezTo>
                  <a:cubicBezTo>
                    <a:pt x="1383" y="1499"/>
                    <a:pt x="1368" y="1499"/>
                    <a:pt x="1353" y="1499"/>
                  </a:cubicBezTo>
                  <a:cubicBezTo>
                    <a:pt x="1339" y="1499"/>
                    <a:pt x="1325" y="1499"/>
                    <a:pt x="1311" y="1499"/>
                  </a:cubicBezTo>
                  <a:cubicBezTo>
                    <a:pt x="1126" y="1499"/>
                    <a:pt x="943" y="1549"/>
                    <a:pt x="781" y="1649"/>
                  </a:cubicBezTo>
                  <a:cubicBezTo>
                    <a:pt x="690" y="1732"/>
                    <a:pt x="615" y="1831"/>
                    <a:pt x="565" y="1947"/>
                  </a:cubicBezTo>
                  <a:cubicBezTo>
                    <a:pt x="548" y="1997"/>
                    <a:pt x="524" y="2047"/>
                    <a:pt x="482" y="2080"/>
                  </a:cubicBezTo>
                  <a:cubicBezTo>
                    <a:pt x="441" y="2088"/>
                    <a:pt x="391" y="2097"/>
                    <a:pt x="349" y="2097"/>
                  </a:cubicBezTo>
                  <a:cubicBezTo>
                    <a:pt x="342" y="2096"/>
                    <a:pt x="335" y="2096"/>
                    <a:pt x="328" y="2096"/>
                  </a:cubicBezTo>
                  <a:cubicBezTo>
                    <a:pt x="235" y="2096"/>
                    <a:pt x="145" y="2144"/>
                    <a:pt x="84" y="2213"/>
                  </a:cubicBezTo>
                  <a:cubicBezTo>
                    <a:pt x="17" y="2288"/>
                    <a:pt x="1" y="2404"/>
                    <a:pt x="42" y="2495"/>
                  </a:cubicBezTo>
                  <a:lnTo>
                    <a:pt x="51" y="2495"/>
                  </a:lnTo>
                  <a:cubicBezTo>
                    <a:pt x="157" y="2632"/>
                    <a:pt x="303" y="2686"/>
                    <a:pt x="467" y="2686"/>
                  </a:cubicBezTo>
                  <a:cubicBezTo>
                    <a:pt x="1102" y="2686"/>
                    <a:pt x="2017" y="1881"/>
                    <a:pt x="2017" y="1881"/>
                  </a:cubicBezTo>
                  <a:cubicBezTo>
                    <a:pt x="2639" y="1748"/>
                    <a:pt x="3203" y="1458"/>
                    <a:pt x="3668" y="1027"/>
                  </a:cubicBezTo>
                  <a:cubicBezTo>
                    <a:pt x="3751" y="952"/>
                    <a:pt x="3809" y="852"/>
                    <a:pt x="3817" y="744"/>
                  </a:cubicBezTo>
                  <a:cubicBezTo>
                    <a:pt x="3817" y="653"/>
                    <a:pt x="3734" y="561"/>
                    <a:pt x="3647" y="561"/>
                  </a:cubicBezTo>
                  <a:cubicBezTo>
                    <a:pt x="3632" y="561"/>
                    <a:pt x="3617" y="564"/>
                    <a:pt x="3602" y="570"/>
                  </a:cubicBezTo>
                  <a:cubicBezTo>
                    <a:pt x="3593" y="578"/>
                    <a:pt x="3569" y="587"/>
                    <a:pt x="3552" y="595"/>
                  </a:cubicBezTo>
                  <a:cubicBezTo>
                    <a:pt x="3502" y="595"/>
                    <a:pt x="3469" y="537"/>
                    <a:pt x="3477" y="479"/>
                  </a:cubicBezTo>
                  <a:cubicBezTo>
                    <a:pt x="3494" y="429"/>
                    <a:pt x="3510" y="388"/>
                    <a:pt x="3535" y="338"/>
                  </a:cubicBezTo>
                  <a:cubicBezTo>
                    <a:pt x="3569" y="189"/>
                    <a:pt x="3477" y="39"/>
                    <a:pt x="3320" y="6"/>
                  </a:cubicBezTo>
                  <a:cubicBezTo>
                    <a:pt x="3295" y="2"/>
                    <a:pt x="3271" y="0"/>
                    <a:pt x="3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5" name="Google Shape;905;p17"/>
            <p:cNvSpPr/>
            <p:nvPr/>
          </p:nvSpPr>
          <p:spPr>
            <a:xfrm rot="8999942">
              <a:off x="637326" y="663565"/>
              <a:ext cx="216039" cy="174092"/>
            </a:xfrm>
            <a:custGeom>
              <a:avLst/>
              <a:gdLst/>
              <a:ahLst/>
              <a:cxnLst/>
              <a:rect l="l" t="t" r="r" b="b"/>
              <a:pathLst>
                <a:path w="2946" h="2374" fill="none" extrusionOk="0">
                  <a:moveTo>
                    <a:pt x="50" y="2374"/>
                  </a:moveTo>
                  <a:cubicBezTo>
                    <a:pt x="1" y="2257"/>
                    <a:pt x="25" y="2125"/>
                    <a:pt x="117" y="2033"/>
                  </a:cubicBezTo>
                  <a:cubicBezTo>
                    <a:pt x="200" y="1950"/>
                    <a:pt x="308" y="1892"/>
                    <a:pt x="424" y="1868"/>
                  </a:cubicBezTo>
                  <a:cubicBezTo>
                    <a:pt x="440" y="1859"/>
                    <a:pt x="457" y="1859"/>
                    <a:pt x="465" y="1851"/>
                  </a:cubicBezTo>
                  <a:cubicBezTo>
                    <a:pt x="474" y="1834"/>
                    <a:pt x="482" y="1826"/>
                    <a:pt x="490" y="1809"/>
                  </a:cubicBezTo>
                  <a:cubicBezTo>
                    <a:pt x="747" y="1295"/>
                    <a:pt x="1469" y="1270"/>
                    <a:pt x="1934" y="1486"/>
                  </a:cubicBezTo>
                  <a:cubicBezTo>
                    <a:pt x="2050" y="872"/>
                    <a:pt x="2415" y="333"/>
                    <a:pt x="2946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06" name="Google Shape;906;p17"/>
          <p:cNvGrpSpPr/>
          <p:nvPr/>
        </p:nvGrpSpPr>
        <p:grpSpPr>
          <a:xfrm rot="-1274443">
            <a:off x="8482564" y="-34657"/>
            <a:ext cx="802136" cy="720572"/>
            <a:chOff x="8440798" y="-85238"/>
            <a:chExt cx="802107" cy="720546"/>
          </a:xfrm>
        </p:grpSpPr>
        <p:sp>
          <p:nvSpPr>
            <p:cNvPr id="907" name="Google Shape;907;p17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8" name="Google Shape;908;p17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9" name="Google Shape;909;p17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0" name="Google Shape;910;p17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1" name="Google Shape;911;p17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2" name="Google Shape;912;p17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3" name="Google Shape;913;p17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14" name="Google Shape;914;p17"/>
          <p:cNvGrpSpPr/>
          <p:nvPr/>
        </p:nvGrpSpPr>
        <p:grpSpPr>
          <a:xfrm>
            <a:off x="8379287" y="93975"/>
            <a:ext cx="306550" cy="246616"/>
            <a:chOff x="366411" y="1167375"/>
            <a:chExt cx="306550" cy="246616"/>
          </a:xfrm>
        </p:grpSpPr>
        <p:sp>
          <p:nvSpPr>
            <p:cNvPr id="915" name="Google Shape;915;p17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6" name="Google Shape;916;p17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7" name="Google Shape;917;p17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18" name="Google Shape;918;p17"/>
          <p:cNvGrpSpPr/>
          <p:nvPr/>
        </p:nvGrpSpPr>
        <p:grpSpPr>
          <a:xfrm>
            <a:off x="79875" y="1352750"/>
            <a:ext cx="306550" cy="233991"/>
            <a:chOff x="281699" y="4701425"/>
            <a:chExt cx="306550" cy="233991"/>
          </a:xfrm>
        </p:grpSpPr>
        <p:sp>
          <p:nvSpPr>
            <p:cNvPr id="919" name="Google Shape;919;p17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0" name="Google Shape;920;p17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1" name="Google Shape;921;p17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22" name="Google Shape;922;p17"/>
          <p:cNvGrpSpPr/>
          <p:nvPr/>
        </p:nvGrpSpPr>
        <p:grpSpPr>
          <a:xfrm>
            <a:off x="8580825" y="4251026"/>
            <a:ext cx="306550" cy="246616"/>
            <a:chOff x="8757949" y="3645550"/>
            <a:chExt cx="306550" cy="246616"/>
          </a:xfrm>
        </p:grpSpPr>
        <p:sp>
          <p:nvSpPr>
            <p:cNvPr id="923" name="Google Shape;923;p17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4" name="Google Shape;924;p17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5" name="Google Shape;925;p17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26" name="Google Shape;926;p17"/>
          <p:cNvGrpSpPr/>
          <p:nvPr/>
        </p:nvGrpSpPr>
        <p:grpSpPr>
          <a:xfrm>
            <a:off x="-296874" y="4210434"/>
            <a:ext cx="1313568" cy="1474703"/>
            <a:chOff x="-138062" y="3249908"/>
            <a:chExt cx="1313568" cy="1474703"/>
          </a:xfrm>
        </p:grpSpPr>
        <p:sp>
          <p:nvSpPr>
            <p:cNvPr id="927" name="Google Shape;927;p17"/>
            <p:cNvSpPr/>
            <p:nvPr/>
          </p:nvSpPr>
          <p:spPr>
            <a:xfrm rot="1138725">
              <a:off x="151942" y="3443155"/>
              <a:ext cx="204606" cy="532364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8" name="Google Shape;928;p17"/>
            <p:cNvSpPr/>
            <p:nvPr/>
          </p:nvSpPr>
          <p:spPr>
            <a:xfrm rot="1138725">
              <a:off x="112746" y="4063285"/>
              <a:ext cx="496410" cy="259160"/>
            </a:xfrm>
            <a:custGeom>
              <a:avLst/>
              <a:gdLst/>
              <a:ahLst/>
              <a:cxnLst/>
              <a:rect l="l" t="t" r="r" b="b"/>
              <a:pathLst>
                <a:path w="4913" h="2565" extrusionOk="0">
                  <a:moveTo>
                    <a:pt x="4913" y="0"/>
                  </a:moveTo>
                  <a:cubicBezTo>
                    <a:pt x="3635" y="108"/>
                    <a:pt x="2341" y="266"/>
                    <a:pt x="1337" y="1062"/>
                  </a:cubicBezTo>
                  <a:cubicBezTo>
                    <a:pt x="839" y="1452"/>
                    <a:pt x="374" y="2066"/>
                    <a:pt x="1" y="2564"/>
                  </a:cubicBezTo>
                  <a:cubicBezTo>
                    <a:pt x="246" y="2468"/>
                    <a:pt x="511" y="2455"/>
                    <a:pt x="780" y="2455"/>
                  </a:cubicBezTo>
                  <a:cubicBezTo>
                    <a:pt x="874" y="2455"/>
                    <a:pt x="968" y="2457"/>
                    <a:pt x="1062" y="2457"/>
                  </a:cubicBezTo>
                  <a:cubicBezTo>
                    <a:pt x="1163" y="2457"/>
                    <a:pt x="1263" y="2455"/>
                    <a:pt x="1362" y="2448"/>
                  </a:cubicBezTo>
                  <a:cubicBezTo>
                    <a:pt x="2100" y="2398"/>
                    <a:pt x="2797" y="2058"/>
                    <a:pt x="3386" y="1610"/>
                  </a:cubicBezTo>
                  <a:cubicBezTo>
                    <a:pt x="3967" y="1154"/>
                    <a:pt x="4448" y="581"/>
                    <a:pt x="4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9" name="Google Shape;929;p17"/>
            <p:cNvSpPr/>
            <p:nvPr/>
          </p:nvSpPr>
          <p:spPr>
            <a:xfrm rot="1138725">
              <a:off x="-22225" y="3801157"/>
              <a:ext cx="708493" cy="830827"/>
            </a:xfrm>
            <a:custGeom>
              <a:avLst/>
              <a:gdLst/>
              <a:ahLst/>
              <a:cxnLst/>
              <a:rect l="l" t="t" r="r" b="b"/>
              <a:pathLst>
                <a:path w="7012" h="8223" fill="none" extrusionOk="0">
                  <a:moveTo>
                    <a:pt x="0" y="8223"/>
                  </a:moveTo>
                  <a:cubicBezTo>
                    <a:pt x="332" y="6381"/>
                    <a:pt x="1245" y="4663"/>
                    <a:pt x="2489" y="3261"/>
                  </a:cubicBezTo>
                  <a:cubicBezTo>
                    <a:pt x="3734" y="1867"/>
                    <a:pt x="5302" y="772"/>
                    <a:pt x="7011" y="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0" name="Google Shape;930;p17"/>
            <p:cNvSpPr/>
            <p:nvPr/>
          </p:nvSpPr>
          <p:spPr>
            <a:xfrm rot="1138725">
              <a:off x="871514" y="3716718"/>
              <a:ext cx="239061" cy="260271"/>
            </a:xfrm>
            <a:custGeom>
              <a:avLst/>
              <a:gdLst/>
              <a:ahLst/>
              <a:cxnLst/>
              <a:rect l="l" t="t" r="r" b="b"/>
              <a:pathLst>
                <a:path w="2366" h="2576" extrusionOk="0">
                  <a:moveTo>
                    <a:pt x="989" y="0"/>
                  </a:moveTo>
                  <a:cubicBezTo>
                    <a:pt x="973" y="0"/>
                    <a:pt x="956" y="2"/>
                    <a:pt x="938" y="4"/>
                  </a:cubicBezTo>
                  <a:cubicBezTo>
                    <a:pt x="432" y="62"/>
                    <a:pt x="1" y="2576"/>
                    <a:pt x="1" y="2576"/>
                  </a:cubicBezTo>
                  <a:cubicBezTo>
                    <a:pt x="1" y="2576"/>
                    <a:pt x="2365" y="635"/>
                    <a:pt x="2141" y="278"/>
                  </a:cubicBezTo>
                  <a:cubicBezTo>
                    <a:pt x="2104" y="216"/>
                    <a:pt x="2049" y="191"/>
                    <a:pt x="1984" y="191"/>
                  </a:cubicBezTo>
                  <a:cubicBezTo>
                    <a:pt x="1664" y="191"/>
                    <a:pt x="1096" y="817"/>
                    <a:pt x="1096" y="817"/>
                  </a:cubicBezTo>
                  <a:cubicBezTo>
                    <a:pt x="1096" y="817"/>
                    <a:pt x="1412" y="0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1" name="Google Shape;931;p17"/>
            <p:cNvSpPr/>
            <p:nvPr/>
          </p:nvSpPr>
          <p:spPr>
            <a:xfrm rot="1138725">
              <a:off x="836676" y="3871181"/>
              <a:ext cx="326157" cy="132459"/>
            </a:xfrm>
            <a:custGeom>
              <a:avLst/>
              <a:gdLst/>
              <a:ahLst/>
              <a:cxnLst/>
              <a:rect l="l" t="t" r="r" b="b"/>
              <a:pathLst>
                <a:path w="3228" h="1311" extrusionOk="0">
                  <a:moveTo>
                    <a:pt x="2334" y="0"/>
                  </a:moveTo>
                  <a:cubicBezTo>
                    <a:pt x="1707" y="0"/>
                    <a:pt x="0" y="1174"/>
                    <a:pt x="0" y="1174"/>
                  </a:cubicBezTo>
                  <a:cubicBezTo>
                    <a:pt x="0" y="1174"/>
                    <a:pt x="1194" y="1311"/>
                    <a:pt x="2111" y="1311"/>
                  </a:cubicBezTo>
                  <a:cubicBezTo>
                    <a:pt x="2657" y="1311"/>
                    <a:pt x="3105" y="1262"/>
                    <a:pt x="3145" y="1107"/>
                  </a:cubicBezTo>
                  <a:cubicBezTo>
                    <a:pt x="3228" y="762"/>
                    <a:pt x="2395" y="733"/>
                    <a:pt x="2115" y="733"/>
                  </a:cubicBezTo>
                  <a:cubicBezTo>
                    <a:pt x="2059" y="733"/>
                    <a:pt x="2025" y="734"/>
                    <a:pt x="2025" y="734"/>
                  </a:cubicBezTo>
                  <a:cubicBezTo>
                    <a:pt x="2025" y="734"/>
                    <a:pt x="2888" y="369"/>
                    <a:pt x="2498" y="45"/>
                  </a:cubicBezTo>
                  <a:cubicBezTo>
                    <a:pt x="2459" y="14"/>
                    <a:pt x="2403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2" name="Google Shape;932;p17"/>
            <p:cNvSpPr/>
            <p:nvPr/>
          </p:nvSpPr>
          <p:spPr>
            <a:xfrm rot="1138725">
              <a:off x="791112" y="3963085"/>
              <a:ext cx="244012" cy="251481"/>
            </a:xfrm>
            <a:custGeom>
              <a:avLst/>
              <a:gdLst/>
              <a:ahLst/>
              <a:cxnLst/>
              <a:rect l="l" t="t" r="r" b="b"/>
              <a:pathLst>
                <a:path w="2415" h="2489" extrusionOk="0">
                  <a:moveTo>
                    <a:pt x="0" y="0"/>
                  </a:moveTo>
                  <a:cubicBezTo>
                    <a:pt x="1" y="1"/>
                    <a:pt x="1443" y="2489"/>
                    <a:pt x="1894" y="2489"/>
                  </a:cubicBezTo>
                  <a:cubicBezTo>
                    <a:pt x="1908" y="2489"/>
                    <a:pt x="1921" y="2486"/>
                    <a:pt x="1934" y="2481"/>
                  </a:cubicBezTo>
                  <a:cubicBezTo>
                    <a:pt x="2324" y="2315"/>
                    <a:pt x="1560" y="1361"/>
                    <a:pt x="1560" y="1361"/>
                  </a:cubicBezTo>
                  <a:lnTo>
                    <a:pt x="1560" y="1361"/>
                  </a:lnTo>
                  <a:cubicBezTo>
                    <a:pt x="1560" y="1361"/>
                    <a:pt x="1905" y="1558"/>
                    <a:pt x="2150" y="1558"/>
                  </a:cubicBezTo>
                  <a:cubicBezTo>
                    <a:pt x="2281" y="1558"/>
                    <a:pt x="2384" y="1502"/>
                    <a:pt x="2390" y="1328"/>
                  </a:cubicBezTo>
                  <a:cubicBezTo>
                    <a:pt x="2415" y="83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3" name="Google Shape;933;p17"/>
            <p:cNvSpPr/>
            <p:nvPr/>
          </p:nvSpPr>
          <p:spPr>
            <a:xfrm rot="1138725">
              <a:off x="742723" y="3854489"/>
              <a:ext cx="153480" cy="121648"/>
            </a:xfrm>
            <a:custGeom>
              <a:avLst/>
              <a:gdLst/>
              <a:ahLst/>
              <a:cxnLst/>
              <a:rect l="l" t="t" r="r" b="b"/>
              <a:pathLst>
                <a:path w="1519" h="1204" extrusionOk="0">
                  <a:moveTo>
                    <a:pt x="1112" y="0"/>
                  </a:moveTo>
                  <a:lnTo>
                    <a:pt x="0" y="1203"/>
                  </a:lnTo>
                  <a:lnTo>
                    <a:pt x="1253" y="1170"/>
                  </a:lnTo>
                  <a:cubicBezTo>
                    <a:pt x="1402" y="996"/>
                    <a:pt x="1485" y="780"/>
                    <a:pt x="1494" y="548"/>
                  </a:cubicBezTo>
                  <a:cubicBezTo>
                    <a:pt x="1518" y="166"/>
                    <a:pt x="1112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4" name="Google Shape;934;p17"/>
            <p:cNvSpPr/>
            <p:nvPr/>
          </p:nvSpPr>
          <p:spPr>
            <a:xfrm rot="1138725">
              <a:off x="279976" y="3583096"/>
              <a:ext cx="141860" cy="605312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5" name="Google Shape;935;p17"/>
            <p:cNvSpPr/>
            <p:nvPr/>
          </p:nvSpPr>
          <p:spPr>
            <a:xfrm rot="1138725">
              <a:off x="461543" y="3271801"/>
              <a:ext cx="187935" cy="318873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6" name="Google Shape;936;p17"/>
            <p:cNvSpPr/>
            <p:nvPr/>
          </p:nvSpPr>
          <p:spPr>
            <a:xfrm rot="1138725">
              <a:off x="566240" y="3400708"/>
              <a:ext cx="259067" cy="248248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7" name="Google Shape;937;p17"/>
            <p:cNvSpPr/>
            <p:nvPr/>
          </p:nvSpPr>
          <p:spPr>
            <a:xfrm rot="1138725">
              <a:off x="527344" y="3582442"/>
              <a:ext cx="330401" cy="137814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8" name="Google Shape;938;p17"/>
            <p:cNvSpPr/>
            <p:nvPr/>
          </p:nvSpPr>
          <p:spPr>
            <a:xfrm rot="1138725">
              <a:off x="488871" y="3527715"/>
              <a:ext cx="95685" cy="168934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7044889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18"/>
          <p:cNvSpPr/>
          <p:nvPr/>
        </p:nvSpPr>
        <p:spPr>
          <a:xfrm rot="8449463">
            <a:off x="-857132" y="-368957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1" name="Google Shape;941;p18"/>
          <p:cNvSpPr/>
          <p:nvPr/>
        </p:nvSpPr>
        <p:spPr>
          <a:xfrm rot="-1937252">
            <a:off x="7283625" y="3542918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42" name="Google Shape;942;p18"/>
          <p:cNvGrpSpPr/>
          <p:nvPr/>
        </p:nvGrpSpPr>
        <p:grpSpPr>
          <a:xfrm>
            <a:off x="8185349" y="4299472"/>
            <a:ext cx="573999" cy="1003431"/>
            <a:chOff x="8185349" y="4299471"/>
            <a:chExt cx="573999" cy="1003431"/>
          </a:xfrm>
        </p:grpSpPr>
        <p:sp>
          <p:nvSpPr>
            <p:cNvPr id="943" name="Google Shape;943;p18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4" name="Google Shape;944;p18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5" name="Google Shape;945;p18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6" name="Google Shape;946;p18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7" name="Google Shape;947;p18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8" name="Google Shape;948;p18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9" name="Google Shape;949;p18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0" name="Google Shape;950;p18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1" name="Google Shape;951;p18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2" name="Google Shape;952;p18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3" name="Google Shape;953;p18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54" name="Google Shape;954;p18"/>
          <p:cNvGrpSpPr/>
          <p:nvPr/>
        </p:nvGrpSpPr>
        <p:grpSpPr>
          <a:xfrm rot="3333252">
            <a:off x="7897547" y="-294571"/>
            <a:ext cx="1264408" cy="1553384"/>
            <a:chOff x="556167" y="-402644"/>
            <a:chExt cx="911061" cy="1119281"/>
          </a:xfrm>
        </p:grpSpPr>
        <p:sp>
          <p:nvSpPr>
            <p:cNvPr id="955" name="Google Shape;955;p18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6" name="Google Shape;956;p18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7" name="Google Shape;957;p18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8" name="Google Shape;958;p18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9" name="Google Shape;959;p18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0" name="Google Shape;960;p18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1" name="Google Shape;961;p18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2" name="Google Shape;962;p18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3" name="Google Shape;963;p18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64" name="Google Shape;964;p18"/>
          <p:cNvGrpSpPr/>
          <p:nvPr/>
        </p:nvGrpSpPr>
        <p:grpSpPr>
          <a:xfrm>
            <a:off x="7320124" y="-122988"/>
            <a:ext cx="802107" cy="720546"/>
            <a:chOff x="8440798" y="-85238"/>
            <a:chExt cx="802107" cy="720546"/>
          </a:xfrm>
        </p:grpSpPr>
        <p:sp>
          <p:nvSpPr>
            <p:cNvPr id="965" name="Google Shape;965;p18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6" name="Google Shape;966;p18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7" name="Google Shape;967;p18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8" name="Google Shape;968;p18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9" name="Google Shape;969;p18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0" name="Google Shape;970;p18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1" name="Google Shape;971;p18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72" name="Google Shape;972;p18"/>
          <p:cNvGrpSpPr/>
          <p:nvPr/>
        </p:nvGrpSpPr>
        <p:grpSpPr>
          <a:xfrm>
            <a:off x="-557687" y="134812"/>
            <a:ext cx="1718925" cy="809372"/>
            <a:chOff x="-44600" y="2477850"/>
            <a:chExt cx="1718925" cy="809372"/>
          </a:xfrm>
        </p:grpSpPr>
        <p:sp>
          <p:nvSpPr>
            <p:cNvPr id="973" name="Google Shape;973;p18"/>
            <p:cNvSpPr/>
            <p:nvPr/>
          </p:nvSpPr>
          <p:spPr>
            <a:xfrm>
              <a:off x="-44600" y="2609479"/>
              <a:ext cx="1343073" cy="399648"/>
            </a:xfrm>
            <a:custGeom>
              <a:avLst/>
              <a:gdLst/>
              <a:ahLst/>
              <a:cxnLst/>
              <a:rect l="l" t="t" r="r" b="b"/>
              <a:pathLst>
                <a:path w="16927" h="5037" fill="none" extrusionOk="0">
                  <a:moveTo>
                    <a:pt x="16926" y="2190"/>
                  </a:moveTo>
                  <a:cubicBezTo>
                    <a:pt x="16653" y="1883"/>
                    <a:pt x="16263" y="1709"/>
                    <a:pt x="15881" y="1552"/>
                  </a:cubicBezTo>
                  <a:cubicBezTo>
                    <a:pt x="13176" y="440"/>
                    <a:pt x="10164" y="0"/>
                    <a:pt x="7294" y="539"/>
                  </a:cubicBezTo>
                  <a:cubicBezTo>
                    <a:pt x="4415" y="1087"/>
                    <a:pt x="1710" y="2655"/>
                    <a:pt x="1" y="5036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4" name="Google Shape;974;p18"/>
            <p:cNvSpPr/>
            <p:nvPr/>
          </p:nvSpPr>
          <p:spPr>
            <a:xfrm>
              <a:off x="381322" y="2697628"/>
              <a:ext cx="697919" cy="376639"/>
            </a:xfrm>
            <a:custGeom>
              <a:avLst/>
              <a:gdLst/>
              <a:ahLst/>
              <a:cxnLst/>
              <a:rect l="l" t="t" r="r" b="b"/>
              <a:pathLst>
                <a:path w="8796" h="4747" fill="none" extrusionOk="0">
                  <a:moveTo>
                    <a:pt x="8795" y="4747"/>
                  </a:moveTo>
                  <a:cubicBezTo>
                    <a:pt x="6298" y="2465"/>
                    <a:pt x="3278" y="839"/>
                    <a:pt x="1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5" name="Google Shape;975;p18"/>
            <p:cNvSpPr/>
            <p:nvPr/>
          </p:nvSpPr>
          <p:spPr>
            <a:xfrm>
              <a:off x="1045596" y="2477850"/>
              <a:ext cx="628730" cy="640691"/>
            </a:xfrm>
            <a:custGeom>
              <a:avLst/>
              <a:gdLst/>
              <a:ahLst/>
              <a:cxnLst/>
              <a:rect l="l" t="t" r="r" b="b"/>
              <a:pathLst>
                <a:path w="7924" h="8075" extrusionOk="0">
                  <a:moveTo>
                    <a:pt x="3679" y="0"/>
                  </a:moveTo>
                  <a:cubicBezTo>
                    <a:pt x="3546" y="0"/>
                    <a:pt x="3415" y="93"/>
                    <a:pt x="3344" y="215"/>
                  </a:cubicBezTo>
                  <a:cubicBezTo>
                    <a:pt x="3269" y="373"/>
                    <a:pt x="3236" y="556"/>
                    <a:pt x="3253" y="730"/>
                  </a:cubicBezTo>
                  <a:cubicBezTo>
                    <a:pt x="3236" y="1559"/>
                    <a:pt x="3220" y="2381"/>
                    <a:pt x="3211" y="3211"/>
                  </a:cubicBezTo>
                  <a:cubicBezTo>
                    <a:pt x="3012" y="2597"/>
                    <a:pt x="2730" y="2016"/>
                    <a:pt x="2357" y="1485"/>
                  </a:cubicBezTo>
                  <a:cubicBezTo>
                    <a:pt x="2149" y="1186"/>
                    <a:pt x="1900" y="904"/>
                    <a:pt x="1577" y="738"/>
                  </a:cubicBezTo>
                  <a:cubicBezTo>
                    <a:pt x="1507" y="689"/>
                    <a:pt x="1425" y="670"/>
                    <a:pt x="1342" y="670"/>
                  </a:cubicBezTo>
                  <a:cubicBezTo>
                    <a:pt x="1326" y="670"/>
                    <a:pt x="1310" y="670"/>
                    <a:pt x="1295" y="672"/>
                  </a:cubicBezTo>
                  <a:cubicBezTo>
                    <a:pt x="1162" y="713"/>
                    <a:pt x="1062" y="821"/>
                    <a:pt x="1021" y="954"/>
                  </a:cubicBezTo>
                  <a:cubicBezTo>
                    <a:pt x="921" y="1244"/>
                    <a:pt x="1004" y="1568"/>
                    <a:pt x="1137" y="1850"/>
                  </a:cubicBezTo>
                  <a:cubicBezTo>
                    <a:pt x="1344" y="2265"/>
                    <a:pt x="1660" y="2613"/>
                    <a:pt x="1992" y="2945"/>
                  </a:cubicBezTo>
                  <a:cubicBezTo>
                    <a:pt x="2257" y="3211"/>
                    <a:pt x="2489" y="3501"/>
                    <a:pt x="2771" y="3758"/>
                  </a:cubicBezTo>
                  <a:cubicBezTo>
                    <a:pt x="1942" y="3825"/>
                    <a:pt x="1046" y="3907"/>
                    <a:pt x="399" y="4438"/>
                  </a:cubicBezTo>
                  <a:cubicBezTo>
                    <a:pt x="191" y="4621"/>
                    <a:pt x="0" y="4903"/>
                    <a:pt x="92" y="5169"/>
                  </a:cubicBezTo>
                  <a:cubicBezTo>
                    <a:pt x="166" y="5376"/>
                    <a:pt x="407" y="5492"/>
                    <a:pt x="639" y="5509"/>
                  </a:cubicBezTo>
                  <a:cubicBezTo>
                    <a:pt x="672" y="5512"/>
                    <a:pt x="706" y="5513"/>
                    <a:pt x="739" y="5513"/>
                  </a:cubicBezTo>
                  <a:cubicBezTo>
                    <a:pt x="1068" y="5513"/>
                    <a:pt x="1383" y="5370"/>
                    <a:pt x="1685" y="5227"/>
                  </a:cubicBezTo>
                  <a:cubicBezTo>
                    <a:pt x="2228" y="4975"/>
                    <a:pt x="2771" y="4732"/>
                    <a:pt x="3229" y="4349"/>
                  </a:cubicBezTo>
                  <a:lnTo>
                    <a:pt x="3229" y="4349"/>
                  </a:lnTo>
                  <a:cubicBezTo>
                    <a:pt x="2572" y="4909"/>
                    <a:pt x="2061" y="5613"/>
                    <a:pt x="1734" y="6413"/>
                  </a:cubicBezTo>
                  <a:cubicBezTo>
                    <a:pt x="1660" y="6596"/>
                    <a:pt x="1593" y="6820"/>
                    <a:pt x="1710" y="6977"/>
                  </a:cubicBezTo>
                  <a:cubicBezTo>
                    <a:pt x="1785" y="7078"/>
                    <a:pt x="1904" y="7136"/>
                    <a:pt x="2030" y="7136"/>
                  </a:cubicBezTo>
                  <a:cubicBezTo>
                    <a:pt x="2069" y="7136"/>
                    <a:pt x="2109" y="7130"/>
                    <a:pt x="2149" y="7118"/>
                  </a:cubicBezTo>
                  <a:cubicBezTo>
                    <a:pt x="2307" y="7069"/>
                    <a:pt x="2448" y="6986"/>
                    <a:pt x="2564" y="6869"/>
                  </a:cubicBezTo>
                  <a:cubicBezTo>
                    <a:pt x="3211" y="6264"/>
                    <a:pt x="3560" y="5401"/>
                    <a:pt x="3792" y="4555"/>
                  </a:cubicBezTo>
                  <a:lnTo>
                    <a:pt x="3792" y="4555"/>
                  </a:lnTo>
                  <a:cubicBezTo>
                    <a:pt x="3742" y="5393"/>
                    <a:pt x="3726" y="6239"/>
                    <a:pt x="3751" y="7085"/>
                  </a:cubicBezTo>
                  <a:cubicBezTo>
                    <a:pt x="3759" y="7417"/>
                    <a:pt x="3792" y="7790"/>
                    <a:pt x="4041" y="7998"/>
                  </a:cubicBezTo>
                  <a:cubicBezTo>
                    <a:pt x="4082" y="8031"/>
                    <a:pt x="4132" y="8056"/>
                    <a:pt x="4182" y="8072"/>
                  </a:cubicBezTo>
                  <a:cubicBezTo>
                    <a:pt x="4193" y="8074"/>
                    <a:pt x="4203" y="8075"/>
                    <a:pt x="4214" y="8075"/>
                  </a:cubicBezTo>
                  <a:cubicBezTo>
                    <a:pt x="4364" y="8075"/>
                    <a:pt x="4477" y="7913"/>
                    <a:pt x="4539" y="7774"/>
                  </a:cubicBezTo>
                  <a:cubicBezTo>
                    <a:pt x="4738" y="7276"/>
                    <a:pt x="4746" y="6720"/>
                    <a:pt x="4696" y="6189"/>
                  </a:cubicBezTo>
                  <a:cubicBezTo>
                    <a:pt x="4630" y="5525"/>
                    <a:pt x="4472" y="4878"/>
                    <a:pt x="4232" y="4264"/>
                  </a:cubicBezTo>
                  <a:lnTo>
                    <a:pt x="4232" y="4264"/>
                  </a:lnTo>
                  <a:cubicBezTo>
                    <a:pt x="5020" y="5169"/>
                    <a:pt x="5874" y="6040"/>
                    <a:pt x="6895" y="6670"/>
                  </a:cubicBezTo>
                  <a:cubicBezTo>
                    <a:pt x="7028" y="6762"/>
                    <a:pt x="7169" y="6828"/>
                    <a:pt x="7318" y="6861"/>
                  </a:cubicBezTo>
                  <a:cubicBezTo>
                    <a:pt x="7358" y="6869"/>
                    <a:pt x="7397" y="6874"/>
                    <a:pt x="7437" y="6874"/>
                  </a:cubicBezTo>
                  <a:cubicBezTo>
                    <a:pt x="7556" y="6874"/>
                    <a:pt x="7671" y="6836"/>
                    <a:pt x="7758" y="6762"/>
                  </a:cubicBezTo>
                  <a:cubicBezTo>
                    <a:pt x="7916" y="6612"/>
                    <a:pt x="7924" y="6363"/>
                    <a:pt x="7857" y="6164"/>
                  </a:cubicBezTo>
                  <a:cubicBezTo>
                    <a:pt x="7725" y="5807"/>
                    <a:pt x="7393" y="5575"/>
                    <a:pt x="7069" y="5368"/>
                  </a:cubicBezTo>
                  <a:cubicBezTo>
                    <a:pt x="6173" y="4795"/>
                    <a:pt x="5227" y="4306"/>
                    <a:pt x="4248" y="3899"/>
                  </a:cubicBezTo>
                  <a:cubicBezTo>
                    <a:pt x="4978" y="3551"/>
                    <a:pt x="5684" y="3144"/>
                    <a:pt x="6356" y="2696"/>
                  </a:cubicBezTo>
                  <a:cubicBezTo>
                    <a:pt x="6638" y="2505"/>
                    <a:pt x="6920" y="2298"/>
                    <a:pt x="7094" y="1999"/>
                  </a:cubicBezTo>
                  <a:cubicBezTo>
                    <a:pt x="7202" y="1817"/>
                    <a:pt x="7235" y="1543"/>
                    <a:pt x="7069" y="1418"/>
                  </a:cubicBezTo>
                  <a:cubicBezTo>
                    <a:pt x="7010" y="1371"/>
                    <a:pt x="6939" y="1354"/>
                    <a:pt x="6863" y="1354"/>
                  </a:cubicBezTo>
                  <a:cubicBezTo>
                    <a:pt x="6780" y="1354"/>
                    <a:pt x="6692" y="1376"/>
                    <a:pt x="6613" y="1402"/>
                  </a:cubicBezTo>
                  <a:cubicBezTo>
                    <a:pt x="6090" y="1584"/>
                    <a:pt x="5659" y="1933"/>
                    <a:pt x="5244" y="2306"/>
                  </a:cubicBezTo>
                  <a:cubicBezTo>
                    <a:pt x="4779" y="2713"/>
                    <a:pt x="4348" y="3144"/>
                    <a:pt x="3933" y="3600"/>
                  </a:cubicBezTo>
                  <a:cubicBezTo>
                    <a:pt x="4149" y="2953"/>
                    <a:pt x="4265" y="2273"/>
                    <a:pt x="4282" y="1593"/>
                  </a:cubicBezTo>
                  <a:cubicBezTo>
                    <a:pt x="4282" y="1120"/>
                    <a:pt x="4232" y="630"/>
                    <a:pt x="3991" y="224"/>
                  </a:cubicBezTo>
                  <a:cubicBezTo>
                    <a:pt x="3950" y="141"/>
                    <a:pt x="3875" y="66"/>
                    <a:pt x="3792" y="25"/>
                  </a:cubicBezTo>
                  <a:cubicBezTo>
                    <a:pt x="3755" y="8"/>
                    <a:pt x="3717" y="0"/>
                    <a:pt x="3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6" name="Google Shape;976;p18"/>
            <p:cNvSpPr/>
            <p:nvPr/>
          </p:nvSpPr>
          <p:spPr>
            <a:xfrm>
              <a:off x="1303069" y="2768560"/>
              <a:ext cx="67761" cy="54270"/>
            </a:xfrm>
            <a:custGeom>
              <a:avLst/>
              <a:gdLst/>
              <a:ahLst/>
              <a:cxnLst/>
              <a:rect l="l" t="t" r="r" b="b"/>
              <a:pathLst>
                <a:path w="854" h="684" extrusionOk="0">
                  <a:moveTo>
                    <a:pt x="428" y="0"/>
                  </a:moveTo>
                  <a:cubicBezTo>
                    <a:pt x="304" y="0"/>
                    <a:pt x="183" y="68"/>
                    <a:pt x="124" y="185"/>
                  </a:cubicBezTo>
                  <a:cubicBezTo>
                    <a:pt x="0" y="418"/>
                    <a:pt x="176" y="683"/>
                    <a:pt x="423" y="683"/>
                  </a:cubicBezTo>
                  <a:cubicBezTo>
                    <a:pt x="458" y="683"/>
                    <a:pt x="494" y="678"/>
                    <a:pt x="530" y="667"/>
                  </a:cubicBezTo>
                  <a:cubicBezTo>
                    <a:pt x="821" y="575"/>
                    <a:pt x="854" y="177"/>
                    <a:pt x="580" y="36"/>
                  </a:cubicBezTo>
                  <a:cubicBezTo>
                    <a:pt x="532" y="12"/>
                    <a:pt x="480" y="0"/>
                    <a:pt x="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7" name="Google Shape;977;p18"/>
            <p:cNvSpPr/>
            <p:nvPr/>
          </p:nvSpPr>
          <p:spPr>
            <a:xfrm>
              <a:off x="995529" y="3007698"/>
              <a:ext cx="395773" cy="279524"/>
            </a:xfrm>
            <a:custGeom>
              <a:avLst/>
              <a:gdLst/>
              <a:ahLst/>
              <a:cxnLst/>
              <a:rect l="l" t="t" r="r" b="b"/>
              <a:pathLst>
                <a:path w="4988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25" y="3522"/>
                    <a:pt x="3443" y="3522"/>
                  </a:cubicBezTo>
                  <a:cubicBezTo>
                    <a:pt x="3628" y="3522"/>
                    <a:pt x="3797" y="3453"/>
                    <a:pt x="3942" y="3294"/>
                  </a:cubicBezTo>
                  <a:cubicBezTo>
                    <a:pt x="4987" y="2158"/>
                    <a:pt x="84" y="9"/>
                    <a:pt x="8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8" name="Google Shape;978;p18"/>
            <p:cNvSpPr/>
            <p:nvPr/>
          </p:nvSpPr>
          <p:spPr>
            <a:xfrm>
              <a:off x="985690" y="2996510"/>
              <a:ext cx="163292" cy="145593"/>
            </a:xfrm>
            <a:custGeom>
              <a:avLst/>
              <a:gdLst/>
              <a:ahLst/>
              <a:cxnLst/>
              <a:rect l="l" t="t" r="r" b="b"/>
              <a:pathLst>
                <a:path w="2058" h="1835" extrusionOk="0">
                  <a:moveTo>
                    <a:pt x="58" y="1"/>
                  </a:moveTo>
                  <a:lnTo>
                    <a:pt x="0" y="9"/>
                  </a:lnTo>
                  <a:cubicBezTo>
                    <a:pt x="233" y="523"/>
                    <a:pt x="1311" y="1834"/>
                    <a:pt x="1311" y="1834"/>
                  </a:cubicBezTo>
                  <a:cubicBezTo>
                    <a:pt x="1353" y="1627"/>
                    <a:pt x="1311" y="1419"/>
                    <a:pt x="1187" y="1253"/>
                  </a:cubicBezTo>
                  <a:lnTo>
                    <a:pt x="1187" y="1253"/>
                  </a:lnTo>
                  <a:cubicBezTo>
                    <a:pt x="1300" y="1265"/>
                    <a:pt x="1404" y="1278"/>
                    <a:pt x="1507" y="1278"/>
                  </a:cubicBezTo>
                  <a:cubicBezTo>
                    <a:pt x="1631" y="1278"/>
                    <a:pt x="1752" y="1259"/>
                    <a:pt x="1884" y="1195"/>
                  </a:cubicBezTo>
                  <a:cubicBezTo>
                    <a:pt x="1892" y="1187"/>
                    <a:pt x="2058" y="1071"/>
                    <a:pt x="2058" y="107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9" name="Google Shape;979;p18"/>
            <p:cNvSpPr/>
            <p:nvPr/>
          </p:nvSpPr>
          <p:spPr>
            <a:xfrm>
              <a:off x="790185" y="2639708"/>
              <a:ext cx="264060" cy="311499"/>
            </a:xfrm>
            <a:custGeom>
              <a:avLst/>
              <a:gdLst/>
              <a:ahLst/>
              <a:cxnLst/>
              <a:rect l="l" t="t" r="r" b="b"/>
              <a:pathLst>
                <a:path w="3328" h="3926" extrusionOk="0">
                  <a:moveTo>
                    <a:pt x="598" y="1"/>
                  </a:moveTo>
                  <a:cubicBezTo>
                    <a:pt x="440" y="241"/>
                    <a:pt x="199" y="681"/>
                    <a:pt x="125" y="963"/>
                  </a:cubicBezTo>
                  <a:cubicBezTo>
                    <a:pt x="0" y="1478"/>
                    <a:pt x="191" y="2033"/>
                    <a:pt x="539" y="2440"/>
                  </a:cubicBezTo>
                  <a:cubicBezTo>
                    <a:pt x="880" y="2846"/>
                    <a:pt x="1361" y="3120"/>
                    <a:pt x="1850" y="3328"/>
                  </a:cubicBezTo>
                  <a:cubicBezTo>
                    <a:pt x="2332" y="3543"/>
                    <a:pt x="2846" y="3693"/>
                    <a:pt x="3327" y="3925"/>
                  </a:cubicBezTo>
                  <a:cubicBezTo>
                    <a:pt x="3219" y="3543"/>
                    <a:pt x="3120" y="3162"/>
                    <a:pt x="3020" y="2780"/>
                  </a:cubicBezTo>
                  <a:cubicBezTo>
                    <a:pt x="2937" y="2415"/>
                    <a:pt x="2821" y="2067"/>
                    <a:pt x="2655" y="1735"/>
                  </a:cubicBezTo>
                  <a:cubicBezTo>
                    <a:pt x="2481" y="1403"/>
                    <a:pt x="2240" y="1104"/>
                    <a:pt x="1958" y="855"/>
                  </a:cubicBezTo>
                  <a:cubicBezTo>
                    <a:pt x="1560" y="490"/>
                    <a:pt x="1095" y="208"/>
                    <a:pt x="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0" name="Google Shape;980;p18"/>
            <p:cNvSpPr/>
            <p:nvPr/>
          </p:nvSpPr>
          <p:spPr>
            <a:xfrm>
              <a:off x="835570" y="2638439"/>
              <a:ext cx="217961" cy="310785"/>
            </a:xfrm>
            <a:custGeom>
              <a:avLst/>
              <a:gdLst/>
              <a:ahLst/>
              <a:cxnLst/>
              <a:rect l="l" t="t" r="r" b="b"/>
              <a:pathLst>
                <a:path w="2747" h="3917" fill="none" extrusionOk="0">
                  <a:moveTo>
                    <a:pt x="2747" y="3916"/>
                  </a:moveTo>
                  <a:cubicBezTo>
                    <a:pt x="2150" y="3402"/>
                    <a:pt x="1735" y="2705"/>
                    <a:pt x="1353" y="2025"/>
                  </a:cubicBezTo>
                  <a:cubicBezTo>
                    <a:pt x="963" y="1336"/>
                    <a:pt x="557" y="573"/>
                    <a:pt x="1" y="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81" name="Google Shape;981;p18"/>
          <p:cNvGrpSpPr/>
          <p:nvPr/>
        </p:nvGrpSpPr>
        <p:grpSpPr>
          <a:xfrm>
            <a:off x="65736" y="829626"/>
            <a:ext cx="306550" cy="246616"/>
            <a:chOff x="366411" y="1167375"/>
            <a:chExt cx="306550" cy="246616"/>
          </a:xfrm>
        </p:grpSpPr>
        <p:sp>
          <p:nvSpPr>
            <p:cNvPr id="982" name="Google Shape;982;p18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3" name="Google Shape;983;p18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4" name="Google Shape;984;p18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85" name="Google Shape;985;p18"/>
          <p:cNvGrpSpPr/>
          <p:nvPr/>
        </p:nvGrpSpPr>
        <p:grpSpPr>
          <a:xfrm>
            <a:off x="8741475" y="4189251"/>
            <a:ext cx="306550" cy="246616"/>
            <a:chOff x="8757949" y="3645550"/>
            <a:chExt cx="306550" cy="246616"/>
          </a:xfrm>
        </p:grpSpPr>
        <p:sp>
          <p:nvSpPr>
            <p:cNvPr id="986" name="Google Shape;986;p18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7" name="Google Shape;987;p18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8" name="Google Shape;988;p18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89" name="Google Shape;989;p18"/>
          <p:cNvGrpSpPr/>
          <p:nvPr/>
        </p:nvGrpSpPr>
        <p:grpSpPr>
          <a:xfrm flipH="1">
            <a:off x="65736" y="4189252"/>
            <a:ext cx="762950" cy="1927407"/>
            <a:chOff x="8361510" y="3452088"/>
            <a:chExt cx="762950" cy="1927407"/>
          </a:xfrm>
        </p:grpSpPr>
        <p:sp>
          <p:nvSpPr>
            <p:cNvPr id="990" name="Google Shape;990;p18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1" name="Google Shape;991;p18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2" name="Google Shape;992;p18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3" name="Google Shape;993;p18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4" name="Google Shape;994;p18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5" name="Google Shape;995;p18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6" name="Google Shape;996;p18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7" name="Google Shape;997;p18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02" name="Google Shape;1002;p18"/>
          <p:cNvGrpSpPr/>
          <p:nvPr/>
        </p:nvGrpSpPr>
        <p:grpSpPr>
          <a:xfrm>
            <a:off x="676850" y="4348850"/>
            <a:ext cx="306550" cy="233991"/>
            <a:chOff x="281699" y="4701425"/>
            <a:chExt cx="306550" cy="233991"/>
          </a:xfrm>
        </p:grpSpPr>
        <p:sp>
          <p:nvSpPr>
            <p:cNvPr id="1003" name="Google Shape;1003;p18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06" name="Google Shape;1006;p18"/>
          <p:cNvSpPr txBox="1">
            <a:spLocks noGrp="1"/>
          </p:cNvSpPr>
          <p:nvPr>
            <p:ph type="title"/>
          </p:nvPr>
        </p:nvSpPr>
        <p:spPr>
          <a:xfrm flipH="1">
            <a:off x="1425600" y="2312610"/>
            <a:ext cx="3146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07" name="Google Shape;1007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094812" y="1017200"/>
            <a:ext cx="1477200" cy="16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9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08" name="Google Shape;1008;p18"/>
          <p:cNvSpPr txBox="1">
            <a:spLocks noGrp="1"/>
          </p:cNvSpPr>
          <p:nvPr>
            <p:ph type="subTitle" idx="1"/>
          </p:nvPr>
        </p:nvSpPr>
        <p:spPr>
          <a:xfrm flipH="1">
            <a:off x="1425612" y="3225350"/>
            <a:ext cx="3146400" cy="6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07412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19"/>
          <p:cNvSpPr/>
          <p:nvPr/>
        </p:nvSpPr>
        <p:spPr>
          <a:xfrm rot="8449463">
            <a:off x="-857132" y="-368957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1" name="Google Shape;1011;p19"/>
          <p:cNvSpPr/>
          <p:nvPr/>
        </p:nvSpPr>
        <p:spPr>
          <a:xfrm rot="-1937252">
            <a:off x="7283625" y="3542918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012" name="Google Shape;1012;p19"/>
          <p:cNvGrpSpPr/>
          <p:nvPr/>
        </p:nvGrpSpPr>
        <p:grpSpPr>
          <a:xfrm>
            <a:off x="-44589" y="-31162"/>
            <a:ext cx="848969" cy="760098"/>
            <a:chOff x="-44590" y="-31162"/>
            <a:chExt cx="848969" cy="760098"/>
          </a:xfrm>
        </p:grpSpPr>
        <p:sp>
          <p:nvSpPr>
            <p:cNvPr id="1013" name="Google Shape;1013;p19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4" name="Google Shape;1014;p19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5" name="Google Shape;1015;p19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6" name="Google Shape;1016;p19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7" name="Google Shape;1017;p19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19" name="Google Shape;1019;p19"/>
          <p:cNvGrpSpPr/>
          <p:nvPr/>
        </p:nvGrpSpPr>
        <p:grpSpPr>
          <a:xfrm>
            <a:off x="670953" y="-197669"/>
            <a:ext cx="1232356" cy="951123"/>
            <a:chOff x="670952" y="-197670"/>
            <a:chExt cx="1232356" cy="951123"/>
          </a:xfrm>
        </p:grpSpPr>
        <p:sp>
          <p:nvSpPr>
            <p:cNvPr id="1020" name="Google Shape;1020;p19"/>
            <p:cNvSpPr/>
            <p:nvPr/>
          </p:nvSpPr>
          <p:spPr>
            <a:xfrm>
              <a:off x="964196" y="-197670"/>
              <a:ext cx="939113" cy="617695"/>
            </a:xfrm>
            <a:custGeom>
              <a:avLst/>
              <a:gdLst/>
              <a:ahLst/>
              <a:cxnLst/>
              <a:rect l="l" t="t" r="r" b="b"/>
              <a:pathLst>
                <a:path w="18229" h="11990" fill="none" extrusionOk="0">
                  <a:moveTo>
                    <a:pt x="0" y="11990"/>
                  </a:moveTo>
                  <a:cubicBezTo>
                    <a:pt x="9" y="11484"/>
                    <a:pt x="233" y="10994"/>
                    <a:pt x="457" y="10538"/>
                  </a:cubicBezTo>
                  <a:cubicBezTo>
                    <a:pt x="2091" y="7285"/>
                    <a:pt x="4564" y="4406"/>
                    <a:pt x="7708" y="2573"/>
                  </a:cubicBezTo>
                  <a:cubicBezTo>
                    <a:pt x="10853" y="739"/>
                    <a:pt x="14686" y="1"/>
                    <a:pt x="18228" y="839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1252700" y="-118589"/>
              <a:ext cx="226162" cy="600179"/>
            </a:xfrm>
            <a:custGeom>
              <a:avLst/>
              <a:gdLst/>
              <a:ahLst/>
              <a:cxnLst/>
              <a:rect l="l" t="t" r="r" b="b"/>
              <a:pathLst>
                <a:path w="4390" h="11650" fill="none" extrusionOk="0">
                  <a:moveTo>
                    <a:pt x="1" y="11649"/>
                  </a:moveTo>
                  <a:cubicBezTo>
                    <a:pt x="474" y="7460"/>
                    <a:pt x="1984" y="3460"/>
                    <a:pt x="4390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670952" y="184236"/>
              <a:ext cx="503584" cy="569217"/>
            </a:xfrm>
            <a:custGeom>
              <a:avLst/>
              <a:gdLst/>
              <a:ahLst/>
              <a:cxnLst/>
              <a:rect l="l" t="t" r="r" b="b"/>
              <a:pathLst>
                <a:path w="9775" h="11049" extrusionOk="0">
                  <a:moveTo>
                    <a:pt x="5073" y="0"/>
                  </a:moveTo>
                  <a:cubicBezTo>
                    <a:pt x="5003" y="0"/>
                    <a:pt x="4933" y="15"/>
                    <a:pt x="4871" y="47"/>
                  </a:cubicBezTo>
                  <a:cubicBezTo>
                    <a:pt x="4771" y="113"/>
                    <a:pt x="4697" y="221"/>
                    <a:pt x="4664" y="337"/>
                  </a:cubicBezTo>
                  <a:cubicBezTo>
                    <a:pt x="4489" y="760"/>
                    <a:pt x="4489" y="1225"/>
                    <a:pt x="4539" y="1681"/>
                  </a:cubicBezTo>
                  <a:cubicBezTo>
                    <a:pt x="4622" y="2478"/>
                    <a:pt x="4829" y="3257"/>
                    <a:pt x="5145" y="3996"/>
                  </a:cubicBezTo>
                  <a:lnTo>
                    <a:pt x="3087" y="1706"/>
                  </a:lnTo>
                  <a:cubicBezTo>
                    <a:pt x="2938" y="1540"/>
                    <a:pt x="2780" y="1366"/>
                    <a:pt x="2564" y="1291"/>
                  </a:cubicBezTo>
                  <a:cubicBezTo>
                    <a:pt x="2506" y="1268"/>
                    <a:pt x="2442" y="1256"/>
                    <a:pt x="2379" y="1256"/>
                  </a:cubicBezTo>
                  <a:cubicBezTo>
                    <a:pt x="2217" y="1256"/>
                    <a:pt x="2057" y="1331"/>
                    <a:pt x="1992" y="1474"/>
                  </a:cubicBezTo>
                  <a:cubicBezTo>
                    <a:pt x="1942" y="1582"/>
                    <a:pt x="1942" y="1706"/>
                    <a:pt x="1967" y="1822"/>
                  </a:cubicBezTo>
                  <a:cubicBezTo>
                    <a:pt x="2075" y="2403"/>
                    <a:pt x="2423" y="2909"/>
                    <a:pt x="2822" y="3349"/>
                  </a:cubicBezTo>
                  <a:cubicBezTo>
                    <a:pt x="3386" y="3979"/>
                    <a:pt x="4041" y="4519"/>
                    <a:pt x="4780" y="4950"/>
                  </a:cubicBezTo>
                  <a:cubicBezTo>
                    <a:pt x="4016" y="4859"/>
                    <a:pt x="3261" y="4809"/>
                    <a:pt x="2498" y="4801"/>
                  </a:cubicBezTo>
                  <a:cubicBezTo>
                    <a:pt x="2431" y="4800"/>
                    <a:pt x="2364" y="4799"/>
                    <a:pt x="2298" y="4799"/>
                  </a:cubicBezTo>
                  <a:cubicBezTo>
                    <a:pt x="1673" y="4799"/>
                    <a:pt x="1043" y="4842"/>
                    <a:pt x="474" y="5074"/>
                  </a:cubicBezTo>
                  <a:cubicBezTo>
                    <a:pt x="291" y="5149"/>
                    <a:pt x="92" y="5265"/>
                    <a:pt x="59" y="5464"/>
                  </a:cubicBezTo>
                  <a:cubicBezTo>
                    <a:pt x="1" y="5722"/>
                    <a:pt x="258" y="5937"/>
                    <a:pt x="507" y="6029"/>
                  </a:cubicBezTo>
                  <a:cubicBezTo>
                    <a:pt x="715" y="6101"/>
                    <a:pt x="931" y="6125"/>
                    <a:pt x="1149" y="6125"/>
                  </a:cubicBezTo>
                  <a:cubicBezTo>
                    <a:pt x="1358" y="6125"/>
                    <a:pt x="1569" y="6103"/>
                    <a:pt x="1776" y="6078"/>
                  </a:cubicBezTo>
                  <a:cubicBezTo>
                    <a:pt x="2772" y="5954"/>
                    <a:pt x="3759" y="5755"/>
                    <a:pt x="4738" y="5489"/>
                  </a:cubicBezTo>
                  <a:lnTo>
                    <a:pt x="4738" y="5489"/>
                  </a:lnTo>
                  <a:cubicBezTo>
                    <a:pt x="4141" y="6676"/>
                    <a:pt x="3660" y="7912"/>
                    <a:pt x="3286" y="9181"/>
                  </a:cubicBezTo>
                  <a:cubicBezTo>
                    <a:pt x="3145" y="9629"/>
                    <a:pt x="3029" y="10127"/>
                    <a:pt x="3195" y="10567"/>
                  </a:cubicBezTo>
                  <a:cubicBezTo>
                    <a:pt x="3286" y="10816"/>
                    <a:pt x="3502" y="11048"/>
                    <a:pt x="3767" y="11048"/>
                  </a:cubicBezTo>
                  <a:cubicBezTo>
                    <a:pt x="3967" y="11040"/>
                    <a:pt x="4149" y="10949"/>
                    <a:pt x="4257" y="10783"/>
                  </a:cubicBezTo>
                  <a:cubicBezTo>
                    <a:pt x="4373" y="10625"/>
                    <a:pt x="4456" y="10451"/>
                    <a:pt x="4506" y="10260"/>
                  </a:cubicBezTo>
                  <a:cubicBezTo>
                    <a:pt x="4954" y="8833"/>
                    <a:pt x="5037" y="7315"/>
                    <a:pt x="5037" y="5821"/>
                  </a:cubicBezTo>
                  <a:cubicBezTo>
                    <a:pt x="5327" y="6593"/>
                    <a:pt x="5709" y="7331"/>
                    <a:pt x="6182" y="8003"/>
                  </a:cubicBezTo>
                  <a:cubicBezTo>
                    <a:pt x="6563" y="8551"/>
                    <a:pt x="7028" y="9065"/>
                    <a:pt x="7625" y="9364"/>
                  </a:cubicBezTo>
                  <a:cubicBezTo>
                    <a:pt x="7726" y="9414"/>
                    <a:pt x="7848" y="9454"/>
                    <a:pt x="7960" y="9454"/>
                  </a:cubicBezTo>
                  <a:cubicBezTo>
                    <a:pt x="8053" y="9454"/>
                    <a:pt x="8138" y="9427"/>
                    <a:pt x="8198" y="9356"/>
                  </a:cubicBezTo>
                  <a:cubicBezTo>
                    <a:pt x="8239" y="9297"/>
                    <a:pt x="8264" y="9239"/>
                    <a:pt x="8273" y="9173"/>
                  </a:cubicBezTo>
                  <a:cubicBezTo>
                    <a:pt x="8339" y="8766"/>
                    <a:pt x="8065" y="8385"/>
                    <a:pt x="7800" y="8070"/>
                  </a:cubicBezTo>
                  <a:cubicBezTo>
                    <a:pt x="7128" y="7265"/>
                    <a:pt x="6431" y="6485"/>
                    <a:pt x="5692" y="5730"/>
                  </a:cubicBezTo>
                  <a:lnTo>
                    <a:pt x="5692" y="5730"/>
                  </a:lnTo>
                  <a:cubicBezTo>
                    <a:pt x="6605" y="6344"/>
                    <a:pt x="7642" y="6867"/>
                    <a:pt x="8737" y="6900"/>
                  </a:cubicBezTo>
                  <a:cubicBezTo>
                    <a:pt x="8771" y="6902"/>
                    <a:pt x="8805" y="6904"/>
                    <a:pt x="8839" y="6904"/>
                  </a:cubicBezTo>
                  <a:cubicBezTo>
                    <a:pt x="9012" y="6904"/>
                    <a:pt x="9182" y="6868"/>
                    <a:pt x="9335" y="6792"/>
                  </a:cubicBezTo>
                  <a:cubicBezTo>
                    <a:pt x="9525" y="6709"/>
                    <a:pt x="9642" y="6510"/>
                    <a:pt x="9633" y="6302"/>
                  </a:cubicBezTo>
                  <a:cubicBezTo>
                    <a:pt x="9608" y="6062"/>
                    <a:pt x="9368" y="5904"/>
                    <a:pt x="9152" y="5796"/>
                  </a:cubicBezTo>
                  <a:cubicBezTo>
                    <a:pt x="8219" y="5322"/>
                    <a:pt x="7195" y="5081"/>
                    <a:pt x="6160" y="5081"/>
                  </a:cubicBezTo>
                  <a:cubicBezTo>
                    <a:pt x="6147" y="5081"/>
                    <a:pt x="6133" y="5081"/>
                    <a:pt x="6120" y="5081"/>
                  </a:cubicBezTo>
                  <a:lnTo>
                    <a:pt x="6120" y="5081"/>
                  </a:lnTo>
                  <a:cubicBezTo>
                    <a:pt x="6835" y="5061"/>
                    <a:pt x="7529" y="4848"/>
                    <a:pt x="8223" y="4643"/>
                  </a:cubicBezTo>
                  <a:cubicBezTo>
                    <a:pt x="8663" y="4519"/>
                    <a:pt x="9119" y="4378"/>
                    <a:pt x="9442" y="4046"/>
                  </a:cubicBezTo>
                  <a:cubicBezTo>
                    <a:pt x="9642" y="3838"/>
                    <a:pt x="9774" y="3540"/>
                    <a:pt x="9666" y="3282"/>
                  </a:cubicBezTo>
                  <a:cubicBezTo>
                    <a:pt x="9550" y="2972"/>
                    <a:pt x="9180" y="2858"/>
                    <a:pt x="8847" y="2858"/>
                  </a:cubicBezTo>
                  <a:cubicBezTo>
                    <a:pt x="8824" y="2858"/>
                    <a:pt x="8801" y="2858"/>
                    <a:pt x="8779" y="2859"/>
                  </a:cubicBezTo>
                  <a:cubicBezTo>
                    <a:pt x="7742" y="2892"/>
                    <a:pt x="6837" y="3540"/>
                    <a:pt x="5999" y="4154"/>
                  </a:cubicBezTo>
                  <a:cubicBezTo>
                    <a:pt x="6057" y="3681"/>
                    <a:pt x="6041" y="3224"/>
                    <a:pt x="6066" y="2751"/>
                  </a:cubicBezTo>
                  <a:cubicBezTo>
                    <a:pt x="6107" y="2171"/>
                    <a:pt x="6124" y="1582"/>
                    <a:pt x="5974" y="1026"/>
                  </a:cubicBezTo>
                  <a:cubicBezTo>
                    <a:pt x="5867" y="652"/>
                    <a:pt x="5684" y="279"/>
                    <a:pt x="5352" y="88"/>
                  </a:cubicBezTo>
                  <a:cubicBezTo>
                    <a:pt x="5270" y="30"/>
                    <a:pt x="5171" y="0"/>
                    <a:pt x="5073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920920" y="426270"/>
              <a:ext cx="53166" cy="43893"/>
            </a:xfrm>
            <a:custGeom>
              <a:avLst/>
              <a:gdLst/>
              <a:ahLst/>
              <a:cxnLst/>
              <a:rect l="l" t="t" r="r" b="b"/>
              <a:pathLst>
                <a:path w="1032" h="852" extrusionOk="0">
                  <a:moveTo>
                    <a:pt x="515" y="0"/>
                  </a:moveTo>
                  <a:cubicBezTo>
                    <a:pt x="345" y="0"/>
                    <a:pt x="182" y="102"/>
                    <a:pt x="118" y="269"/>
                  </a:cubicBezTo>
                  <a:cubicBezTo>
                    <a:pt x="0" y="560"/>
                    <a:pt x="231" y="852"/>
                    <a:pt x="513" y="852"/>
                  </a:cubicBezTo>
                  <a:cubicBezTo>
                    <a:pt x="569" y="852"/>
                    <a:pt x="626" y="841"/>
                    <a:pt x="683" y="816"/>
                  </a:cubicBezTo>
                  <a:cubicBezTo>
                    <a:pt x="1031" y="659"/>
                    <a:pt x="1023" y="169"/>
                    <a:pt x="666" y="28"/>
                  </a:cubicBezTo>
                  <a:cubicBezTo>
                    <a:pt x="617" y="9"/>
                    <a:pt x="566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1117206" y="396905"/>
              <a:ext cx="207822" cy="325230"/>
            </a:xfrm>
            <a:custGeom>
              <a:avLst/>
              <a:gdLst/>
              <a:ahLst/>
              <a:cxnLst/>
              <a:rect l="l" t="t" r="r" b="b"/>
              <a:pathLst>
                <a:path w="4034" h="6313" extrusionOk="0">
                  <a:moveTo>
                    <a:pt x="2929" y="1"/>
                  </a:moveTo>
                  <a:lnTo>
                    <a:pt x="2855" y="75"/>
                  </a:lnTo>
                  <a:cubicBezTo>
                    <a:pt x="2855" y="75"/>
                    <a:pt x="1" y="6090"/>
                    <a:pt x="1909" y="6306"/>
                  </a:cubicBezTo>
                  <a:cubicBezTo>
                    <a:pt x="1948" y="6310"/>
                    <a:pt x="1986" y="6313"/>
                    <a:pt x="2023" y="6313"/>
                  </a:cubicBezTo>
                  <a:cubicBezTo>
                    <a:pt x="4033" y="6313"/>
                    <a:pt x="2929" y="1"/>
                    <a:pt x="2929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1213803" y="384540"/>
              <a:ext cx="68003" cy="144094"/>
            </a:xfrm>
            <a:custGeom>
              <a:avLst/>
              <a:gdLst/>
              <a:ahLst/>
              <a:cxnLst/>
              <a:rect l="l" t="t" r="r" b="b"/>
              <a:pathLst>
                <a:path w="1320" h="2797" extrusionOk="0">
                  <a:moveTo>
                    <a:pt x="1063" y="0"/>
                  </a:moveTo>
                  <a:lnTo>
                    <a:pt x="1005" y="41"/>
                  </a:lnTo>
                  <a:cubicBezTo>
                    <a:pt x="1005" y="41"/>
                    <a:pt x="1" y="2688"/>
                    <a:pt x="1" y="2688"/>
                  </a:cubicBezTo>
                  <a:cubicBezTo>
                    <a:pt x="1" y="2688"/>
                    <a:pt x="241" y="2663"/>
                    <a:pt x="266" y="2655"/>
                  </a:cubicBezTo>
                  <a:cubicBezTo>
                    <a:pt x="581" y="2572"/>
                    <a:pt x="756" y="2373"/>
                    <a:pt x="971" y="2149"/>
                  </a:cubicBezTo>
                  <a:cubicBezTo>
                    <a:pt x="971" y="2149"/>
                    <a:pt x="996" y="2580"/>
                    <a:pt x="1320" y="2796"/>
                  </a:cubicBezTo>
                  <a:cubicBezTo>
                    <a:pt x="1320" y="2796"/>
                    <a:pt x="1262" y="680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1136010" y="88309"/>
              <a:ext cx="139406" cy="304365"/>
            </a:xfrm>
            <a:custGeom>
              <a:avLst/>
              <a:gdLst/>
              <a:ahLst/>
              <a:cxnLst/>
              <a:rect l="l" t="t" r="r" b="b"/>
              <a:pathLst>
                <a:path w="2706" h="5908" extrusionOk="0">
                  <a:moveTo>
                    <a:pt x="639" y="0"/>
                  </a:moveTo>
                  <a:cubicBezTo>
                    <a:pt x="341" y="598"/>
                    <a:pt x="142" y="1245"/>
                    <a:pt x="67" y="1909"/>
                  </a:cubicBezTo>
                  <a:cubicBezTo>
                    <a:pt x="1" y="2373"/>
                    <a:pt x="26" y="2846"/>
                    <a:pt x="125" y="3302"/>
                  </a:cubicBezTo>
                  <a:cubicBezTo>
                    <a:pt x="250" y="3750"/>
                    <a:pt x="424" y="4182"/>
                    <a:pt x="639" y="4588"/>
                  </a:cubicBezTo>
                  <a:lnTo>
                    <a:pt x="1287" y="5908"/>
                  </a:lnTo>
                  <a:cubicBezTo>
                    <a:pt x="1552" y="5302"/>
                    <a:pt x="1909" y="4746"/>
                    <a:pt x="2199" y="4149"/>
                  </a:cubicBezTo>
                  <a:cubicBezTo>
                    <a:pt x="2481" y="3543"/>
                    <a:pt x="2705" y="2904"/>
                    <a:pt x="2697" y="2240"/>
                  </a:cubicBezTo>
                  <a:cubicBezTo>
                    <a:pt x="2689" y="1577"/>
                    <a:pt x="2415" y="888"/>
                    <a:pt x="1876" y="506"/>
                  </a:cubicBezTo>
                  <a:cubicBezTo>
                    <a:pt x="1577" y="307"/>
                    <a:pt x="988" y="92"/>
                    <a:pt x="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1166767" y="86609"/>
              <a:ext cx="42399" cy="305241"/>
            </a:xfrm>
            <a:custGeom>
              <a:avLst/>
              <a:gdLst/>
              <a:ahLst/>
              <a:cxnLst/>
              <a:rect l="l" t="t" r="r" b="b"/>
              <a:pathLst>
                <a:path w="823" h="5925" fill="none" extrusionOk="0">
                  <a:moveTo>
                    <a:pt x="681" y="5924"/>
                  </a:moveTo>
                  <a:cubicBezTo>
                    <a:pt x="822" y="4945"/>
                    <a:pt x="640" y="3958"/>
                    <a:pt x="441" y="3004"/>
                  </a:cubicBezTo>
                  <a:cubicBezTo>
                    <a:pt x="242" y="2041"/>
                    <a:pt x="1" y="979"/>
                    <a:pt x="59" y="0"/>
                  </a:cubicBezTo>
                </a:path>
              </a:pathLst>
            </a:custGeom>
            <a:noFill/>
            <a:ln w="2700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28" name="Google Shape;1028;p19"/>
          <p:cNvGrpSpPr/>
          <p:nvPr/>
        </p:nvGrpSpPr>
        <p:grpSpPr>
          <a:xfrm rot="3333252">
            <a:off x="7897547" y="-294571"/>
            <a:ext cx="1264408" cy="1553384"/>
            <a:chOff x="556167" y="-402644"/>
            <a:chExt cx="911061" cy="1119281"/>
          </a:xfrm>
        </p:grpSpPr>
        <p:sp>
          <p:nvSpPr>
            <p:cNvPr id="1029" name="Google Shape;1029;p19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0" name="Google Shape;1030;p19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1" name="Google Shape;1031;p19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2" name="Google Shape;1032;p19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3" name="Google Shape;1033;p19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4" name="Google Shape;1034;p19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5" name="Google Shape;1035;p19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6" name="Google Shape;1036;p19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7" name="Google Shape;1037;p19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38" name="Google Shape;1038;p19"/>
          <p:cNvGrpSpPr/>
          <p:nvPr/>
        </p:nvGrpSpPr>
        <p:grpSpPr>
          <a:xfrm>
            <a:off x="7990328" y="4017852"/>
            <a:ext cx="972124" cy="1438523"/>
            <a:chOff x="8398152" y="3892164"/>
            <a:chExt cx="972124" cy="1438523"/>
          </a:xfrm>
        </p:grpSpPr>
        <p:sp>
          <p:nvSpPr>
            <p:cNvPr id="1039" name="Google Shape;1039;p19"/>
            <p:cNvSpPr/>
            <p:nvPr/>
          </p:nvSpPr>
          <p:spPr>
            <a:xfrm rot="-2522978">
              <a:off x="8496376" y="3970923"/>
              <a:ext cx="408224" cy="450210"/>
            </a:xfrm>
            <a:custGeom>
              <a:avLst/>
              <a:gdLst/>
              <a:ahLst/>
              <a:cxnLst/>
              <a:rect l="l" t="t" r="r" b="b"/>
              <a:pathLst>
                <a:path w="7924" h="8739" extrusionOk="0">
                  <a:moveTo>
                    <a:pt x="3313" y="1"/>
                  </a:moveTo>
                  <a:cubicBezTo>
                    <a:pt x="2596" y="1"/>
                    <a:pt x="1817" y="110"/>
                    <a:pt x="1012" y="400"/>
                  </a:cubicBezTo>
                  <a:lnTo>
                    <a:pt x="929" y="433"/>
                  </a:lnTo>
                  <a:lnTo>
                    <a:pt x="888" y="450"/>
                  </a:lnTo>
                  <a:cubicBezTo>
                    <a:pt x="888" y="450"/>
                    <a:pt x="0" y="4299"/>
                    <a:pt x="1477" y="7037"/>
                  </a:cubicBezTo>
                  <a:cubicBezTo>
                    <a:pt x="1834" y="7718"/>
                    <a:pt x="2356" y="8298"/>
                    <a:pt x="2987" y="8738"/>
                  </a:cubicBezTo>
                  <a:lnTo>
                    <a:pt x="3004" y="8738"/>
                  </a:lnTo>
                  <a:cubicBezTo>
                    <a:pt x="3028" y="8738"/>
                    <a:pt x="3053" y="8730"/>
                    <a:pt x="3078" y="8730"/>
                  </a:cubicBezTo>
                  <a:cubicBezTo>
                    <a:pt x="3211" y="8705"/>
                    <a:pt x="3344" y="8672"/>
                    <a:pt x="3476" y="8630"/>
                  </a:cubicBezTo>
                  <a:lnTo>
                    <a:pt x="3601" y="8589"/>
                  </a:lnTo>
                  <a:cubicBezTo>
                    <a:pt x="4132" y="8406"/>
                    <a:pt x="4630" y="8149"/>
                    <a:pt x="5086" y="7825"/>
                  </a:cubicBezTo>
                  <a:cubicBezTo>
                    <a:pt x="6480" y="6822"/>
                    <a:pt x="7924" y="4830"/>
                    <a:pt x="7152" y="1072"/>
                  </a:cubicBezTo>
                  <a:cubicBezTo>
                    <a:pt x="7152" y="1064"/>
                    <a:pt x="7152" y="1055"/>
                    <a:pt x="7152" y="1047"/>
                  </a:cubicBezTo>
                  <a:lnTo>
                    <a:pt x="7086" y="1006"/>
                  </a:lnTo>
                  <a:cubicBezTo>
                    <a:pt x="6758" y="811"/>
                    <a:pt x="5263" y="1"/>
                    <a:pt x="3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0" name="Google Shape;1040;p19"/>
            <p:cNvSpPr/>
            <p:nvPr/>
          </p:nvSpPr>
          <p:spPr>
            <a:xfrm rot="-2522978">
              <a:off x="8476083" y="4015440"/>
              <a:ext cx="320593" cy="206945"/>
            </a:xfrm>
            <a:custGeom>
              <a:avLst/>
              <a:gdLst/>
              <a:ahLst/>
              <a:cxnLst/>
              <a:rect l="l" t="t" r="r" b="b"/>
              <a:pathLst>
                <a:path w="6223" h="4017" extrusionOk="0">
                  <a:moveTo>
                    <a:pt x="83" y="1"/>
                  </a:moveTo>
                  <a:lnTo>
                    <a:pt x="0" y="25"/>
                  </a:lnTo>
                  <a:cubicBezTo>
                    <a:pt x="258" y="299"/>
                    <a:pt x="465" y="614"/>
                    <a:pt x="623" y="955"/>
                  </a:cubicBezTo>
                  <a:cubicBezTo>
                    <a:pt x="896" y="1544"/>
                    <a:pt x="1037" y="2282"/>
                    <a:pt x="1054" y="3137"/>
                  </a:cubicBezTo>
                  <a:cubicBezTo>
                    <a:pt x="1054" y="3137"/>
                    <a:pt x="1054" y="3145"/>
                    <a:pt x="1054" y="3153"/>
                  </a:cubicBezTo>
                  <a:lnTo>
                    <a:pt x="1054" y="3195"/>
                  </a:lnTo>
                  <a:cubicBezTo>
                    <a:pt x="1054" y="3203"/>
                    <a:pt x="1062" y="3211"/>
                    <a:pt x="1071" y="3220"/>
                  </a:cubicBezTo>
                  <a:cubicBezTo>
                    <a:pt x="1079" y="3228"/>
                    <a:pt x="1087" y="3228"/>
                    <a:pt x="1096" y="3228"/>
                  </a:cubicBezTo>
                  <a:cubicBezTo>
                    <a:pt x="1099" y="3229"/>
                    <a:pt x="1102" y="3230"/>
                    <a:pt x="1105" y="3230"/>
                  </a:cubicBezTo>
                  <a:cubicBezTo>
                    <a:pt x="1118" y="3230"/>
                    <a:pt x="1130" y="3217"/>
                    <a:pt x="1137" y="3203"/>
                  </a:cubicBezTo>
                  <a:cubicBezTo>
                    <a:pt x="1228" y="2597"/>
                    <a:pt x="1419" y="2017"/>
                    <a:pt x="1701" y="1477"/>
                  </a:cubicBezTo>
                  <a:cubicBezTo>
                    <a:pt x="1975" y="963"/>
                    <a:pt x="2274" y="681"/>
                    <a:pt x="2630" y="623"/>
                  </a:cubicBezTo>
                  <a:cubicBezTo>
                    <a:pt x="2681" y="613"/>
                    <a:pt x="2732" y="608"/>
                    <a:pt x="2785" y="608"/>
                  </a:cubicBezTo>
                  <a:cubicBezTo>
                    <a:pt x="3076" y="608"/>
                    <a:pt x="3389" y="761"/>
                    <a:pt x="3643" y="1021"/>
                  </a:cubicBezTo>
                  <a:cubicBezTo>
                    <a:pt x="4049" y="1444"/>
                    <a:pt x="4199" y="2000"/>
                    <a:pt x="4257" y="2382"/>
                  </a:cubicBezTo>
                  <a:cubicBezTo>
                    <a:pt x="4323" y="2913"/>
                    <a:pt x="4323" y="3444"/>
                    <a:pt x="4257" y="3966"/>
                  </a:cubicBezTo>
                  <a:cubicBezTo>
                    <a:pt x="4257" y="3983"/>
                    <a:pt x="4257" y="3991"/>
                    <a:pt x="4265" y="3991"/>
                  </a:cubicBezTo>
                  <a:cubicBezTo>
                    <a:pt x="4265" y="4008"/>
                    <a:pt x="4281" y="4008"/>
                    <a:pt x="4290" y="4016"/>
                  </a:cubicBezTo>
                  <a:cubicBezTo>
                    <a:pt x="4306" y="4016"/>
                    <a:pt x="4331" y="4008"/>
                    <a:pt x="4331" y="3983"/>
                  </a:cubicBezTo>
                  <a:lnTo>
                    <a:pt x="4373" y="3875"/>
                  </a:lnTo>
                  <a:cubicBezTo>
                    <a:pt x="4713" y="2888"/>
                    <a:pt x="5070" y="1876"/>
                    <a:pt x="5733" y="1046"/>
                  </a:cubicBezTo>
                  <a:cubicBezTo>
                    <a:pt x="5908" y="838"/>
                    <a:pt x="6065" y="706"/>
                    <a:pt x="6223" y="664"/>
                  </a:cubicBezTo>
                  <a:cubicBezTo>
                    <a:pt x="6223" y="656"/>
                    <a:pt x="6223" y="648"/>
                    <a:pt x="6223" y="639"/>
                  </a:cubicBezTo>
                  <a:lnTo>
                    <a:pt x="6157" y="598"/>
                  </a:lnTo>
                  <a:cubicBezTo>
                    <a:pt x="5966" y="689"/>
                    <a:pt x="5800" y="822"/>
                    <a:pt x="5675" y="996"/>
                  </a:cubicBezTo>
                  <a:cubicBezTo>
                    <a:pt x="5053" y="1776"/>
                    <a:pt x="4696" y="2722"/>
                    <a:pt x="4373" y="3651"/>
                  </a:cubicBezTo>
                  <a:cubicBezTo>
                    <a:pt x="4406" y="3228"/>
                    <a:pt x="4398" y="2797"/>
                    <a:pt x="4340" y="2373"/>
                  </a:cubicBezTo>
                  <a:cubicBezTo>
                    <a:pt x="4281" y="1975"/>
                    <a:pt x="4124" y="1411"/>
                    <a:pt x="3701" y="971"/>
                  </a:cubicBezTo>
                  <a:cubicBezTo>
                    <a:pt x="3433" y="689"/>
                    <a:pt x="3099" y="533"/>
                    <a:pt x="2786" y="533"/>
                  </a:cubicBezTo>
                  <a:cubicBezTo>
                    <a:pt x="2731" y="533"/>
                    <a:pt x="2676" y="538"/>
                    <a:pt x="2622" y="548"/>
                  </a:cubicBezTo>
                  <a:cubicBezTo>
                    <a:pt x="2240" y="614"/>
                    <a:pt x="1917" y="905"/>
                    <a:pt x="1635" y="1444"/>
                  </a:cubicBezTo>
                  <a:cubicBezTo>
                    <a:pt x="1402" y="1884"/>
                    <a:pt x="1228" y="2357"/>
                    <a:pt x="1129" y="2838"/>
                  </a:cubicBezTo>
                  <a:cubicBezTo>
                    <a:pt x="1104" y="2183"/>
                    <a:pt x="954" y="1535"/>
                    <a:pt x="697" y="930"/>
                  </a:cubicBezTo>
                  <a:cubicBezTo>
                    <a:pt x="540" y="590"/>
                    <a:pt x="332" y="274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1" name="Google Shape;1041;p19"/>
            <p:cNvSpPr/>
            <p:nvPr/>
          </p:nvSpPr>
          <p:spPr>
            <a:xfrm rot="-2522978">
              <a:off x="8741314" y="4147832"/>
              <a:ext cx="94534" cy="225337"/>
            </a:xfrm>
            <a:custGeom>
              <a:avLst/>
              <a:gdLst/>
              <a:ahLst/>
              <a:cxnLst/>
              <a:rect l="l" t="t" r="r" b="b"/>
              <a:pathLst>
                <a:path w="1835" h="4374" extrusionOk="0">
                  <a:moveTo>
                    <a:pt x="1801" y="1"/>
                  </a:moveTo>
                  <a:cubicBezTo>
                    <a:pt x="1784" y="1"/>
                    <a:pt x="1759" y="9"/>
                    <a:pt x="1751" y="34"/>
                  </a:cubicBezTo>
                  <a:cubicBezTo>
                    <a:pt x="1743" y="67"/>
                    <a:pt x="1734" y="109"/>
                    <a:pt x="1718" y="150"/>
                  </a:cubicBezTo>
                  <a:cubicBezTo>
                    <a:pt x="1452" y="1179"/>
                    <a:pt x="1112" y="2291"/>
                    <a:pt x="581" y="3353"/>
                  </a:cubicBezTo>
                  <a:cubicBezTo>
                    <a:pt x="407" y="3710"/>
                    <a:pt x="216" y="4050"/>
                    <a:pt x="0" y="4373"/>
                  </a:cubicBezTo>
                  <a:lnTo>
                    <a:pt x="117" y="4340"/>
                  </a:lnTo>
                  <a:cubicBezTo>
                    <a:pt x="324" y="4017"/>
                    <a:pt x="515" y="3676"/>
                    <a:pt x="681" y="3336"/>
                  </a:cubicBezTo>
                  <a:cubicBezTo>
                    <a:pt x="1212" y="2249"/>
                    <a:pt x="1552" y="1096"/>
                    <a:pt x="1826" y="51"/>
                  </a:cubicBezTo>
                  <a:cubicBezTo>
                    <a:pt x="1834" y="42"/>
                    <a:pt x="1834" y="34"/>
                    <a:pt x="1826" y="34"/>
                  </a:cubicBezTo>
                  <a:cubicBezTo>
                    <a:pt x="1826" y="17"/>
                    <a:pt x="1817" y="9"/>
                    <a:pt x="1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2" name="Google Shape;1042;p19"/>
            <p:cNvSpPr/>
            <p:nvPr/>
          </p:nvSpPr>
          <p:spPr>
            <a:xfrm rot="-2522978">
              <a:off x="8677106" y="4175335"/>
              <a:ext cx="56875" cy="272115"/>
            </a:xfrm>
            <a:custGeom>
              <a:avLst/>
              <a:gdLst/>
              <a:ahLst/>
              <a:cxnLst/>
              <a:rect l="l" t="t" r="r" b="b"/>
              <a:pathLst>
                <a:path w="1104" h="5282" extrusionOk="0">
                  <a:moveTo>
                    <a:pt x="46" y="0"/>
                  </a:moveTo>
                  <a:cubicBezTo>
                    <a:pt x="25" y="0"/>
                    <a:pt x="4" y="13"/>
                    <a:pt x="8" y="38"/>
                  </a:cubicBezTo>
                  <a:lnTo>
                    <a:pt x="0" y="29"/>
                  </a:lnTo>
                  <a:lnTo>
                    <a:pt x="0" y="96"/>
                  </a:lnTo>
                  <a:cubicBezTo>
                    <a:pt x="0" y="104"/>
                    <a:pt x="0" y="112"/>
                    <a:pt x="0" y="112"/>
                  </a:cubicBezTo>
                  <a:cubicBezTo>
                    <a:pt x="0" y="129"/>
                    <a:pt x="0" y="145"/>
                    <a:pt x="0" y="154"/>
                  </a:cubicBezTo>
                  <a:cubicBezTo>
                    <a:pt x="0" y="1431"/>
                    <a:pt x="266" y="2684"/>
                    <a:pt x="606" y="3904"/>
                  </a:cubicBezTo>
                  <a:cubicBezTo>
                    <a:pt x="738" y="4368"/>
                    <a:pt x="879" y="4825"/>
                    <a:pt x="1021" y="5281"/>
                  </a:cubicBezTo>
                  <a:cubicBezTo>
                    <a:pt x="1045" y="5281"/>
                    <a:pt x="1070" y="5281"/>
                    <a:pt x="1104" y="5273"/>
                  </a:cubicBezTo>
                  <a:cubicBezTo>
                    <a:pt x="971" y="4858"/>
                    <a:pt x="846" y="4435"/>
                    <a:pt x="722" y="4012"/>
                  </a:cubicBezTo>
                  <a:cubicBezTo>
                    <a:pt x="365" y="2759"/>
                    <a:pt x="83" y="1481"/>
                    <a:pt x="83" y="162"/>
                  </a:cubicBezTo>
                  <a:lnTo>
                    <a:pt x="83" y="38"/>
                  </a:lnTo>
                  <a:cubicBezTo>
                    <a:pt x="87" y="13"/>
                    <a:pt x="66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3" name="Google Shape;1043;p19"/>
            <p:cNvSpPr/>
            <p:nvPr/>
          </p:nvSpPr>
          <p:spPr>
            <a:xfrm rot="-2522978">
              <a:off x="8702420" y="4309151"/>
              <a:ext cx="186029" cy="88971"/>
            </a:xfrm>
            <a:custGeom>
              <a:avLst/>
              <a:gdLst/>
              <a:ahLst/>
              <a:cxnLst/>
              <a:rect l="l" t="t" r="r" b="b"/>
              <a:pathLst>
                <a:path w="3611" h="1727" extrusionOk="0">
                  <a:moveTo>
                    <a:pt x="183" y="0"/>
                  </a:moveTo>
                  <a:lnTo>
                    <a:pt x="1" y="25"/>
                  </a:lnTo>
                  <a:cubicBezTo>
                    <a:pt x="358" y="706"/>
                    <a:pt x="880" y="1286"/>
                    <a:pt x="1511" y="1726"/>
                  </a:cubicBezTo>
                  <a:lnTo>
                    <a:pt x="1528" y="1726"/>
                  </a:lnTo>
                  <a:cubicBezTo>
                    <a:pt x="1552" y="1726"/>
                    <a:pt x="1577" y="1718"/>
                    <a:pt x="1602" y="1718"/>
                  </a:cubicBezTo>
                  <a:cubicBezTo>
                    <a:pt x="1735" y="1693"/>
                    <a:pt x="1868" y="1660"/>
                    <a:pt x="2000" y="1618"/>
                  </a:cubicBezTo>
                  <a:lnTo>
                    <a:pt x="2125" y="1577"/>
                  </a:lnTo>
                  <a:cubicBezTo>
                    <a:pt x="2656" y="1394"/>
                    <a:pt x="3154" y="1137"/>
                    <a:pt x="3610" y="813"/>
                  </a:cubicBezTo>
                  <a:cubicBezTo>
                    <a:pt x="3376" y="650"/>
                    <a:pt x="3098" y="566"/>
                    <a:pt x="2820" y="566"/>
                  </a:cubicBezTo>
                  <a:cubicBezTo>
                    <a:pt x="2774" y="566"/>
                    <a:pt x="2727" y="568"/>
                    <a:pt x="2681" y="573"/>
                  </a:cubicBezTo>
                  <a:cubicBezTo>
                    <a:pt x="2648" y="581"/>
                    <a:pt x="2606" y="589"/>
                    <a:pt x="2573" y="598"/>
                  </a:cubicBezTo>
                  <a:cubicBezTo>
                    <a:pt x="2258" y="664"/>
                    <a:pt x="1901" y="896"/>
                    <a:pt x="1569" y="1419"/>
                  </a:cubicBezTo>
                  <a:cubicBezTo>
                    <a:pt x="1569" y="1062"/>
                    <a:pt x="1436" y="731"/>
                    <a:pt x="1221" y="457"/>
                  </a:cubicBezTo>
                  <a:cubicBezTo>
                    <a:pt x="1187" y="415"/>
                    <a:pt x="1146" y="374"/>
                    <a:pt x="1104" y="341"/>
                  </a:cubicBezTo>
                  <a:cubicBezTo>
                    <a:pt x="847" y="125"/>
                    <a:pt x="524" y="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4" name="Google Shape;1044;p19"/>
            <p:cNvSpPr/>
            <p:nvPr/>
          </p:nvSpPr>
          <p:spPr>
            <a:xfrm rot="-2522978">
              <a:off x="8673532" y="4436307"/>
              <a:ext cx="475351" cy="843803"/>
            </a:xfrm>
            <a:custGeom>
              <a:avLst/>
              <a:gdLst/>
              <a:ahLst/>
              <a:cxnLst/>
              <a:rect l="l" t="t" r="r" b="b"/>
              <a:pathLst>
                <a:path w="9227" h="16379" fill="none" extrusionOk="0">
                  <a:moveTo>
                    <a:pt x="9227" y="0"/>
                  </a:moveTo>
                  <a:cubicBezTo>
                    <a:pt x="8895" y="1071"/>
                    <a:pt x="8447" y="2108"/>
                    <a:pt x="7882" y="3087"/>
                  </a:cubicBezTo>
                  <a:cubicBezTo>
                    <a:pt x="7335" y="4049"/>
                    <a:pt x="6679" y="4954"/>
                    <a:pt x="6032" y="5850"/>
                  </a:cubicBezTo>
                  <a:lnTo>
                    <a:pt x="3493" y="9351"/>
                  </a:lnTo>
                  <a:cubicBezTo>
                    <a:pt x="1942" y="11491"/>
                    <a:pt x="341" y="13756"/>
                    <a:pt x="0" y="16378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5" name="Google Shape;1045;p19"/>
            <p:cNvSpPr/>
            <p:nvPr/>
          </p:nvSpPr>
          <p:spPr>
            <a:xfrm rot="-2522978">
              <a:off x="8704850" y="4423342"/>
              <a:ext cx="142394" cy="560406"/>
            </a:xfrm>
            <a:custGeom>
              <a:avLst/>
              <a:gdLst/>
              <a:ahLst/>
              <a:cxnLst/>
              <a:rect l="l" t="t" r="r" b="b"/>
              <a:pathLst>
                <a:path w="2764" h="10878" extrusionOk="0">
                  <a:moveTo>
                    <a:pt x="2091" y="0"/>
                  </a:moveTo>
                  <a:cubicBezTo>
                    <a:pt x="1245" y="797"/>
                    <a:pt x="656" y="1825"/>
                    <a:pt x="390" y="2962"/>
                  </a:cubicBezTo>
                  <a:cubicBezTo>
                    <a:pt x="58" y="4480"/>
                    <a:pt x="365" y="6032"/>
                    <a:pt x="349" y="7575"/>
                  </a:cubicBezTo>
                  <a:cubicBezTo>
                    <a:pt x="340" y="8720"/>
                    <a:pt x="191" y="9741"/>
                    <a:pt x="0" y="10877"/>
                  </a:cubicBezTo>
                  <a:cubicBezTo>
                    <a:pt x="672" y="9475"/>
                    <a:pt x="1295" y="8040"/>
                    <a:pt x="1851" y="6588"/>
                  </a:cubicBezTo>
                  <a:cubicBezTo>
                    <a:pt x="2108" y="5916"/>
                    <a:pt x="2357" y="5244"/>
                    <a:pt x="2481" y="4530"/>
                  </a:cubicBezTo>
                  <a:cubicBezTo>
                    <a:pt x="2763" y="3012"/>
                    <a:pt x="2481" y="1469"/>
                    <a:pt x="2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46" name="Google Shape;1046;p19"/>
          <p:cNvGrpSpPr/>
          <p:nvPr/>
        </p:nvGrpSpPr>
        <p:grpSpPr>
          <a:xfrm rot="-4282054">
            <a:off x="8584533" y="4357053"/>
            <a:ext cx="848980" cy="760108"/>
            <a:chOff x="-44590" y="-31162"/>
            <a:chExt cx="848969" cy="760098"/>
          </a:xfrm>
        </p:grpSpPr>
        <p:sp>
          <p:nvSpPr>
            <p:cNvPr id="1047" name="Google Shape;1047;p19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2" name="Google Shape;1052;p19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53" name="Google Shape;1053;p19"/>
          <p:cNvGrpSpPr/>
          <p:nvPr/>
        </p:nvGrpSpPr>
        <p:grpSpPr>
          <a:xfrm>
            <a:off x="211337" y="916125"/>
            <a:ext cx="306550" cy="246616"/>
            <a:chOff x="366411" y="1167375"/>
            <a:chExt cx="306550" cy="246616"/>
          </a:xfrm>
        </p:grpSpPr>
        <p:sp>
          <p:nvSpPr>
            <p:cNvPr id="1054" name="Google Shape;1054;p19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5" name="Google Shape;1055;p19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57" name="Google Shape;1057;p19"/>
          <p:cNvGrpSpPr/>
          <p:nvPr/>
        </p:nvGrpSpPr>
        <p:grpSpPr>
          <a:xfrm>
            <a:off x="8626125" y="1001201"/>
            <a:ext cx="306550" cy="246616"/>
            <a:chOff x="8757949" y="3645550"/>
            <a:chExt cx="306550" cy="246616"/>
          </a:xfrm>
        </p:grpSpPr>
        <p:sp>
          <p:nvSpPr>
            <p:cNvPr id="1058" name="Google Shape;1058;p19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61" name="Google Shape;1061;p19"/>
          <p:cNvGrpSpPr/>
          <p:nvPr/>
        </p:nvGrpSpPr>
        <p:grpSpPr>
          <a:xfrm rot="9426862">
            <a:off x="-3993" y="4440907"/>
            <a:ext cx="802122" cy="720559"/>
            <a:chOff x="8440798" y="-85238"/>
            <a:chExt cx="802107" cy="720546"/>
          </a:xfrm>
        </p:grpSpPr>
        <p:sp>
          <p:nvSpPr>
            <p:cNvPr id="1062" name="Google Shape;1062;p19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4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3" name="Google Shape;1063;p19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4" name="Google Shape;1064;p19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5" name="Google Shape;1065;p19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6" name="Google Shape;1066;p19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7" name="Google Shape;1067;p19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8" name="Google Shape;1068;p19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69" name="Google Shape;1069;p19"/>
          <p:cNvGrpSpPr/>
          <p:nvPr/>
        </p:nvGrpSpPr>
        <p:grpSpPr>
          <a:xfrm>
            <a:off x="559950" y="4874426"/>
            <a:ext cx="306550" cy="233991"/>
            <a:chOff x="281699" y="4701425"/>
            <a:chExt cx="306550" cy="233991"/>
          </a:xfrm>
        </p:grpSpPr>
        <p:sp>
          <p:nvSpPr>
            <p:cNvPr id="1070" name="Google Shape;1070;p19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73" name="Google Shape;1073;p19"/>
          <p:cNvSpPr txBox="1">
            <a:spLocks noGrp="1"/>
          </p:cNvSpPr>
          <p:nvPr>
            <p:ph type="title"/>
          </p:nvPr>
        </p:nvSpPr>
        <p:spPr>
          <a:xfrm>
            <a:off x="3847375" y="2796160"/>
            <a:ext cx="3146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74" name="Google Shape;1074;p19"/>
          <p:cNvSpPr txBox="1">
            <a:spLocks noGrp="1"/>
          </p:cNvSpPr>
          <p:nvPr>
            <p:ph type="title" idx="2" hasCustomPrompt="1"/>
          </p:nvPr>
        </p:nvSpPr>
        <p:spPr>
          <a:xfrm>
            <a:off x="2302638" y="2872350"/>
            <a:ext cx="1477200" cy="16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9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75" name="Google Shape;1075;p19"/>
          <p:cNvSpPr txBox="1">
            <a:spLocks noGrp="1"/>
          </p:cNvSpPr>
          <p:nvPr>
            <p:ph type="subTitle" idx="1"/>
          </p:nvPr>
        </p:nvSpPr>
        <p:spPr>
          <a:xfrm>
            <a:off x="3847363" y="3708900"/>
            <a:ext cx="3146400" cy="6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07950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6"/>
          <p:cNvSpPr/>
          <p:nvPr/>
        </p:nvSpPr>
        <p:spPr>
          <a:xfrm>
            <a:off x="50" y="4781551"/>
            <a:ext cx="9144142" cy="361943"/>
          </a:xfrm>
          <a:custGeom>
            <a:avLst/>
            <a:gdLst/>
            <a:ahLst/>
            <a:cxnLst/>
            <a:rect l="l" t="t" r="r" b="b"/>
            <a:pathLst>
              <a:path w="131613" h="21272" extrusionOk="0">
                <a:moveTo>
                  <a:pt x="37604" y="1"/>
                </a:moveTo>
                <a:cubicBezTo>
                  <a:pt x="25066" y="1"/>
                  <a:pt x="12521" y="624"/>
                  <a:pt x="0" y="1543"/>
                </a:cubicBezTo>
                <a:lnTo>
                  <a:pt x="0" y="21272"/>
                </a:lnTo>
                <a:lnTo>
                  <a:pt x="131612" y="21272"/>
                </a:lnTo>
                <a:lnTo>
                  <a:pt x="131612" y="6770"/>
                </a:lnTo>
                <a:cubicBezTo>
                  <a:pt x="131189" y="6773"/>
                  <a:pt x="130767" y="6774"/>
                  <a:pt x="130344" y="6774"/>
                </a:cubicBezTo>
                <a:cubicBezTo>
                  <a:pt x="106838" y="6774"/>
                  <a:pt x="83074" y="2288"/>
                  <a:pt x="59460" y="698"/>
                </a:cubicBezTo>
                <a:cubicBezTo>
                  <a:pt x="52181" y="212"/>
                  <a:pt x="44894" y="1"/>
                  <a:pt x="376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48" name="Google Shape;48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896921">
            <a:off x="8129043" y="3967095"/>
            <a:ext cx="1523039" cy="1756689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5399993" flipH="1">
            <a:off x="-419424" y="328152"/>
            <a:ext cx="847557" cy="119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0" name="Google Shape;50;p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6387320" flipH="1">
            <a:off x="-26230" y="-223612"/>
            <a:ext cx="782837" cy="9177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20"/>
          <p:cNvSpPr/>
          <p:nvPr/>
        </p:nvSpPr>
        <p:spPr>
          <a:xfrm rot="-1402665" flipH="1">
            <a:off x="7852980" y="-445507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8" name="Google Shape;1078;p20"/>
          <p:cNvSpPr/>
          <p:nvPr/>
        </p:nvSpPr>
        <p:spPr>
          <a:xfrm flipH="1">
            <a:off x="-840878" y="35058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079" name="Google Shape;1079;p20"/>
          <p:cNvGrpSpPr/>
          <p:nvPr/>
        </p:nvGrpSpPr>
        <p:grpSpPr>
          <a:xfrm rot="9235308">
            <a:off x="8489985" y="227369"/>
            <a:ext cx="848974" cy="760103"/>
            <a:chOff x="-44590" y="-31162"/>
            <a:chExt cx="848969" cy="760098"/>
          </a:xfrm>
        </p:grpSpPr>
        <p:sp>
          <p:nvSpPr>
            <p:cNvPr id="1080" name="Google Shape;1080;p20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1" name="Google Shape;1081;p20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2" name="Google Shape;1082;p20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3" name="Google Shape;1083;p20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4" name="Google Shape;1084;p20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5" name="Google Shape;1085;p20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86" name="Google Shape;1086;p20"/>
          <p:cNvGrpSpPr/>
          <p:nvPr/>
        </p:nvGrpSpPr>
        <p:grpSpPr>
          <a:xfrm flipH="1">
            <a:off x="-300066" y="3815326"/>
            <a:ext cx="972124" cy="1438523"/>
            <a:chOff x="8398152" y="3892164"/>
            <a:chExt cx="972124" cy="1438523"/>
          </a:xfrm>
        </p:grpSpPr>
        <p:sp>
          <p:nvSpPr>
            <p:cNvPr id="1087" name="Google Shape;1087;p20"/>
            <p:cNvSpPr/>
            <p:nvPr/>
          </p:nvSpPr>
          <p:spPr>
            <a:xfrm rot="-2522978">
              <a:off x="8496376" y="3970923"/>
              <a:ext cx="408224" cy="450210"/>
            </a:xfrm>
            <a:custGeom>
              <a:avLst/>
              <a:gdLst/>
              <a:ahLst/>
              <a:cxnLst/>
              <a:rect l="l" t="t" r="r" b="b"/>
              <a:pathLst>
                <a:path w="7924" h="8739" extrusionOk="0">
                  <a:moveTo>
                    <a:pt x="3313" y="1"/>
                  </a:moveTo>
                  <a:cubicBezTo>
                    <a:pt x="2596" y="1"/>
                    <a:pt x="1817" y="110"/>
                    <a:pt x="1012" y="400"/>
                  </a:cubicBezTo>
                  <a:lnTo>
                    <a:pt x="929" y="433"/>
                  </a:lnTo>
                  <a:lnTo>
                    <a:pt x="888" y="450"/>
                  </a:lnTo>
                  <a:cubicBezTo>
                    <a:pt x="888" y="450"/>
                    <a:pt x="0" y="4299"/>
                    <a:pt x="1477" y="7037"/>
                  </a:cubicBezTo>
                  <a:cubicBezTo>
                    <a:pt x="1834" y="7718"/>
                    <a:pt x="2356" y="8298"/>
                    <a:pt x="2987" y="8738"/>
                  </a:cubicBezTo>
                  <a:lnTo>
                    <a:pt x="3004" y="8738"/>
                  </a:lnTo>
                  <a:cubicBezTo>
                    <a:pt x="3028" y="8738"/>
                    <a:pt x="3053" y="8730"/>
                    <a:pt x="3078" y="8730"/>
                  </a:cubicBezTo>
                  <a:cubicBezTo>
                    <a:pt x="3211" y="8705"/>
                    <a:pt x="3344" y="8672"/>
                    <a:pt x="3476" y="8630"/>
                  </a:cubicBezTo>
                  <a:lnTo>
                    <a:pt x="3601" y="8589"/>
                  </a:lnTo>
                  <a:cubicBezTo>
                    <a:pt x="4132" y="8406"/>
                    <a:pt x="4630" y="8149"/>
                    <a:pt x="5086" y="7825"/>
                  </a:cubicBezTo>
                  <a:cubicBezTo>
                    <a:pt x="6480" y="6822"/>
                    <a:pt x="7924" y="4830"/>
                    <a:pt x="7152" y="1072"/>
                  </a:cubicBezTo>
                  <a:cubicBezTo>
                    <a:pt x="7152" y="1064"/>
                    <a:pt x="7152" y="1055"/>
                    <a:pt x="7152" y="1047"/>
                  </a:cubicBezTo>
                  <a:lnTo>
                    <a:pt x="7086" y="1006"/>
                  </a:lnTo>
                  <a:cubicBezTo>
                    <a:pt x="6758" y="811"/>
                    <a:pt x="5263" y="1"/>
                    <a:pt x="3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8" name="Google Shape;1088;p20"/>
            <p:cNvSpPr/>
            <p:nvPr/>
          </p:nvSpPr>
          <p:spPr>
            <a:xfrm rot="-2522978">
              <a:off x="8476083" y="4015440"/>
              <a:ext cx="320593" cy="206945"/>
            </a:xfrm>
            <a:custGeom>
              <a:avLst/>
              <a:gdLst/>
              <a:ahLst/>
              <a:cxnLst/>
              <a:rect l="l" t="t" r="r" b="b"/>
              <a:pathLst>
                <a:path w="6223" h="4017" extrusionOk="0">
                  <a:moveTo>
                    <a:pt x="83" y="1"/>
                  </a:moveTo>
                  <a:lnTo>
                    <a:pt x="0" y="25"/>
                  </a:lnTo>
                  <a:cubicBezTo>
                    <a:pt x="258" y="299"/>
                    <a:pt x="465" y="614"/>
                    <a:pt x="623" y="955"/>
                  </a:cubicBezTo>
                  <a:cubicBezTo>
                    <a:pt x="896" y="1544"/>
                    <a:pt x="1037" y="2282"/>
                    <a:pt x="1054" y="3137"/>
                  </a:cubicBezTo>
                  <a:cubicBezTo>
                    <a:pt x="1054" y="3137"/>
                    <a:pt x="1054" y="3145"/>
                    <a:pt x="1054" y="3153"/>
                  </a:cubicBezTo>
                  <a:lnTo>
                    <a:pt x="1054" y="3195"/>
                  </a:lnTo>
                  <a:cubicBezTo>
                    <a:pt x="1054" y="3203"/>
                    <a:pt x="1062" y="3211"/>
                    <a:pt x="1071" y="3220"/>
                  </a:cubicBezTo>
                  <a:cubicBezTo>
                    <a:pt x="1079" y="3228"/>
                    <a:pt x="1087" y="3228"/>
                    <a:pt x="1096" y="3228"/>
                  </a:cubicBezTo>
                  <a:cubicBezTo>
                    <a:pt x="1099" y="3229"/>
                    <a:pt x="1102" y="3230"/>
                    <a:pt x="1105" y="3230"/>
                  </a:cubicBezTo>
                  <a:cubicBezTo>
                    <a:pt x="1118" y="3230"/>
                    <a:pt x="1130" y="3217"/>
                    <a:pt x="1137" y="3203"/>
                  </a:cubicBezTo>
                  <a:cubicBezTo>
                    <a:pt x="1228" y="2597"/>
                    <a:pt x="1419" y="2017"/>
                    <a:pt x="1701" y="1477"/>
                  </a:cubicBezTo>
                  <a:cubicBezTo>
                    <a:pt x="1975" y="963"/>
                    <a:pt x="2274" y="681"/>
                    <a:pt x="2630" y="623"/>
                  </a:cubicBezTo>
                  <a:cubicBezTo>
                    <a:pt x="2681" y="613"/>
                    <a:pt x="2732" y="608"/>
                    <a:pt x="2785" y="608"/>
                  </a:cubicBezTo>
                  <a:cubicBezTo>
                    <a:pt x="3076" y="608"/>
                    <a:pt x="3389" y="761"/>
                    <a:pt x="3643" y="1021"/>
                  </a:cubicBezTo>
                  <a:cubicBezTo>
                    <a:pt x="4049" y="1444"/>
                    <a:pt x="4199" y="2000"/>
                    <a:pt x="4257" y="2382"/>
                  </a:cubicBezTo>
                  <a:cubicBezTo>
                    <a:pt x="4323" y="2913"/>
                    <a:pt x="4323" y="3444"/>
                    <a:pt x="4257" y="3966"/>
                  </a:cubicBezTo>
                  <a:cubicBezTo>
                    <a:pt x="4257" y="3983"/>
                    <a:pt x="4257" y="3991"/>
                    <a:pt x="4265" y="3991"/>
                  </a:cubicBezTo>
                  <a:cubicBezTo>
                    <a:pt x="4265" y="4008"/>
                    <a:pt x="4281" y="4008"/>
                    <a:pt x="4290" y="4016"/>
                  </a:cubicBezTo>
                  <a:cubicBezTo>
                    <a:pt x="4306" y="4016"/>
                    <a:pt x="4331" y="4008"/>
                    <a:pt x="4331" y="3983"/>
                  </a:cubicBezTo>
                  <a:lnTo>
                    <a:pt x="4373" y="3875"/>
                  </a:lnTo>
                  <a:cubicBezTo>
                    <a:pt x="4713" y="2888"/>
                    <a:pt x="5070" y="1876"/>
                    <a:pt x="5733" y="1046"/>
                  </a:cubicBezTo>
                  <a:cubicBezTo>
                    <a:pt x="5908" y="838"/>
                    <a:pt x="6065" y="706"/>
                    <a:pt x="6223" y="664"/>
                  </a:cubicBezTo>
                  <a:cubicBezTo>
                    <a:pt x="6223" y="656"/>
                    <a:pt x="6223" y="648"/>
                    <a:pt x="6223" y="639"/>
                  </a:cubicBezTo>
                  <a:lnTo>
                    <a:pt x="6157" y="598"/>
                  </a:lnTo>
                  <a:cubicBezTo>
                    <a:pt x="5966" y="689"/>
                    <a:pt x="5800" y="822"/>
                    <a:pt x="5675" y="996"/>
                  </a:cubicBezTo>
                  <a:cubicBezTo>
                    <a:pt x="5053" y="1776"/>
                    <a:pt x="4696" y="2722"/>
                    <a:pt x="4373" y="3651"/>
                  </a:cubicBezTo>
                  <a:cubicBezTo>
                    <a:pt x="4406" y="3228"/>
                    <a:pt x="4398" y="2797"/>
                    <a:pt x="4340" y="2373"/>
                  </a:cubicBezTo>
                  <a:cubicBezTo>
                    <a:pt x="4281" y="1975"/>
                    <a:pt x="4124" y="1411"/>
                    <a:pt x="3701" y="971"/>
                  </a:cubicBezTo>
                  <a:cubicBezTo>
                    <a:pt x="3433" y="689"/>
                    <a:pt x="3099" y="533"/>
                    <a:pt x="2786" y="533"/>
                  </a:cubicBezTo>
                  <a:cubicBezTo>
                    <a:pt x="2731" y="533"/>
                    <a:pt x="2676" y="538"/>
                    <a:pt x="2622" y="548"/>
                  </a:cubicBezTo>
                  <a:cubicBezTo>
                    <a:pt x="2240" y="614"/>
                    <a:pt x="1917" y="905"/>
                    <a:pt x="1635" y="1444"/>
                  </a:cubicBezTo>
                  <a:cubicBezTo>
                    <a:pt x="1402" y="1884"/>
                    <a:pt x="1228" y="2357"/>
                    <a:pt x="1129" y="2838"/>
                  </a:cubicBezTo>
                  <a:cubicBezTo>
                    <a:pt x="1104" y="2183"/>
                    <a:pt x="954" y="1535"/>
                    <a:pt x="697" y="930"/>
                  </a:cubicBezTo>
                  <a:cubicBezTo>
                    <a:pt x="540" y="590"/>
                    <a:pt x="332" y="274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9" name="Google Shape;1089;p20"/>
            <p:cNvSpPr/>
            <p:nvPr/>
          </p:nvSpPr>
          <p:spPr>
            <a:xfrm rot="-2522978">
              <a:off x="8741314" y="4147832"/>
              <a:ext cx="94534" cy="225337"/>
            </a:xfrm>
            <a:custGeom>
              <a:avLst/>
              <a:gdLst/>
              <a:ahLst/>
              <a:cxnLst/>
              <a:rect l="l" t="t" r="r" b="b"/>
              <a:pathLst>
                <a:path w="1835" h="4374" extrusionOk="0">
                  <a:moveTo>
                    <a:pt x="1801" y="1"/>
                  </a:moveTo>
                  <a:cubicBezTo>
                    <a:pt x="1784" y="1"/>
                    <a:pt x="1759" y="9"/>
                    <a:pt x="1751" y="34"/>
                  </a:cubicBezTo>
                  <a:cubicBezTo>
                    <a:pt x="1743" y="67"/>
                    <a:pt x="1734" y="109"/>
                    <a:pt x="1718" y="150"/>
                  </a:cubicBezTo>
                  <a:cubicBezTo>
                    <a:pt x="1452" y="1179"/>
                    <a:pt x="1112" y="2291"/>
                    <a:pt x="581" y="3353"/>
                  </a:cubicBezTo>
                  <a:cubicBezTo>
                    <a:pt x="407" y="3710"/>
                    <a:pt x="216" y="4050"/>
                    <a:pt x="0" y="4373"/>
                  </a:cubicBezTo>
                  <a:lnTo>
                    <a:pt x="117" y="4340"/>
                  </a:lnTo>
                  <a:cubicBezTo>
                    <a:pt x="324" y="4017"/>
                    <a:pt x="515" y="3676"/>
                    <a:pt x="681" y="3336"/>
                  </a:cubicBezTo>
                  <a:cubicBezTo>
                    <a:pt x="1212" y="2249"/>
                    <a:pt x="1552" y="1096"/>
                    <a:pt x="1826" y="51"/>
                  </a:cubicBezTo>
                  <a:cubicBezTo>
                    <a:pt x="1834" y="42"/>
                    <a:pt x="1834" y="34"/>
                    <a:pt x="1826" y="34"/>
                  </a:cubicBezTo>
                  <a:cubicBezTo>
                    <a:pt x="1826" y="17"/>
                    <a:pt x="1817" y="9"/>
                    <a:pt x="1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0" name="Google Shape;1090;p20"/>
            <p:cNvSpPr/>
            <p:nvPr/>
          </p:nvSpPr>
          <p:spPr>
            <a:xfrm rot="-2522978">
              <a:off x="8677106" y="4175335"/>
              <a:ext cx="56875" cy="272115"/>
            </a:xfrm>
            <a:custGeom>
              <a:avLst/>
              <a:gdLst/>
              <a:ahLst/>
              <a:cxnLst/>
              <a:rect l="l" t="t" r="r" b="b"/>
              <a:pathLst>
                <a:path w="1104" h="5282" extrusionOk="0">
                  <a:moveTo>
                    <a:pt x="46" y="0"/>
                  </a:moveTo>
                  <a:cubicBezTo>
                    <a:pt x="25" y="0"/>
                    <a:pt x="4" y="13"/>
                    <a:pt x="8" y="38"/>
                  </a:cubicBezTo>
                  <a:lnTo>
                    <a:pt x="0" y="29"/>
                  </a:lnTo>
                  <a:lnTo>
                    <a:pt x="0" y="96"/>
                  </a:lnTo>
                  <a:cubicBezTo>
                    <a:pt x="0" y="104"/>
                    <a:pt x="0" y="112"/>
                    <a:pt x="0" y="112"/>
                  </a:cubicBezTo>
                  <a:cubicBezTo>
                    <a:pt x="0" y="129"/>
                    <a:pt x="0" y="145"/>
                    <a:pt x="0" y="154"/>
                  </a:cubicBezTo>
                  <a:cubicBezTo>
                    <a:pt x="0" y="1431"/>
                    <a:pt x="266" y="2684"/>
                    <a:pt x="606" y="3904"/>
                  </a:cubicBezTo>
                  <a:cubicBezTo>
                    <a:pt x="738" y="4368"/>
                    <a:pt x="879" y="4825"/>
                    <a:pt x="1021" y="5281"/>
                  </a:cubicBezTo>
                  <a:cubicBezTo>
                    <a:pt x="1045" y="5281"/>
                    <a:pt x="1070" y="5281"/>
                    <a:pt x="1104" y="5273"/>
                  </a:cubicBezTo>
                  <a:cubicBezTo>
                    <a:pt x="971" y="4858"/>
                    <a:pt x="846" y="4435"/>
                    <a:pt x="722" y="4012"/>
                  </a:cubicBezTo>
                  <a:cubicBezTo>
                    <a:pt x="365" y="2759"/>
                    <a:pt x="83" y="1481"/>
                    <a:pt x="83" y="162"/>
                  </a:cubicBezTo>
                  <a:lnTo>
                    <a:pt x="83" y="38"/>
                  </a:lnTo>
                  <a:cubicBezTo>
                    <a:pt x="87" y="13"/>
                    <a:pt x="66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1" name="Google Shape;1091;p20"/>
            <p:cNvSpPr/>
            <p:nvPr/>
          </p:nvSpPr>
          <p:spPr>
            <a:xfrm rot="-2522978">
              <a:off x="8702420" y="4309151"/>
              <a:ext cx="186029" cy="88971"/>
            </a:xfrm>
            <a:custGeom>
              <a:avLst/>
              <a:gdLst/>
              <a:ahLst/>
              <a:cxnLst/>
              <a:rect l="l" t="t" r="r" b="b"/>
              <a:pathLst>
                <a:path w="3611" h="1727" extrusionOk="0">
                  <a:moveTo>
                    <a:pt x="183" y="0"/>
                  </a:moveTo>
                  <a:lnTo>
                    <a:pt x="1" y="25"/>
                  </a:lnTo>
                  <a:cubicBezTo>
                    <a:pt x="358" y="706"/>
                    <a:pt x="880" y="1286"/>
                    <a:pt x="1511" y="1726"/>
                  </a:cubicBezTo>
                  <a:lnTo>
                    <a:pt x="1528" y="1726"/>
                  </a:lnTo>
                  <a:cubicBezTo>
                    <a:pt x="1552" y="1726"/>
                    <a:pt x="1577" y="1718"/>
                    <a:pt x="1602" y="1718"/>
                  </a:cubicBezTo>
                  <a:cubicBezTo>
                    <a:pt x="1735" y="1693"/>
                    <a:pt x="1868" y="1660"/>
                    <a:pt x="2000" y="1618"/>
                  </a:cubicBezTo>
                  <a:lnTo>
                    <a:pt x="2125" y="1577"/>
                  </a:lnTo>
                  <a:cubicBezTo>
                    <a:pt x="2656" y="1394"/>
                    <a:pt x="3154" y="1137"/>
                    <a:pt x="3610" y="813"/>
                  </a:cubicBezTo>
                  <a:cubicBezTo>
                    <a:pt x="3376" y="650"/>
                    <a:pt x="3098" y="566"/>
                    <a:pt x="2820" y="566"/>
                  </a:cubicBezTo>
                  <a:cubicBezTo>
                    <a:pt x="2774" y="566"/>
                    <a:pt x="2727" y="568"/>
                    <a:pt x="2681" y="573"/>
                  </a:cubicBezTo>
                  <a:cubicBezTo>
                    <a:pt x="2648" y="581"/>
                    <a:pt x="2606" y="589"/>
                    <a:pt x="2573" y="598"/>
                  </a:cubicBezTo>
                  <a:cubicBezTo>
                    <a:pt x="2258" y="664"/>
                    <a:pt x="1901" y="896"/>
                    <a:pt x="1569" y="1419"/>
                  </a:cubicBezTo>
                  <a:cubicBezTo>
                    <a:pt x="1569" y="1062"/>
                    <a:pt x="1436" y="731"/>
                    <a:pt x="1221" y="457"/>
                  </a:cubicBezTo>
                  <a:cubicBezTo>
                    <a:pt x="1187" y="415"/>
                    <a:pt x="1146" y="374"/>
                    <a:pt x="1104" y="341"/>
                  </a:cubicBezTo>
                  <a:cubicBezTo>
                    <a:pt x="847" y="125"/>
                    <a:pt x="524" y="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2" name="Google Shape;1092;p20"/>
            <p:cNvSpPr/>
            <p:nvPr/>
          </p:nvSpPr>
          <p:spPr>
            <a:xfrm rot="-2522978">
              <a:off x="8673532" y="4436307"/>
              <a:ext cx="475351" cy="843803"/>
            </a:xfrm>
            <a:custGeom>
              <a:avLst/>
              <a:gdLst/>
              <a:ahLst/>
              <a:cxnLst/>
              <a:rect l="l" t="t" r="r" b="b"/>
              <a:pathLst>
                <a:path w="9227" h="16379" fill="none" extrusionOk="0">
                  <a:moveTo>
                    <a:pt x="9227" y="0"/>
                  </a:moveTo>
                  <a:cubicBezTo>
                    <a:pt x="8895" y="1071"/>
                    <a:pt x="8447" y="2108"/>
                    <a:pt x="7882" y="3087"/>
                  </a:cubicBezTo>
                  <a:cubicBezTo>
                    <a:pt x="7335" y="4049"/>
                    <a:pt x="6679" y="4954"/>
                    <a:pt x="6032" y="5850"/>
                  </a:cubicBezTo>
                  <a:lnTo>
                    <a:pt x="3493" y="9351"/>
                  </a:lnTo>
                  <a:cubicBezTo>
                    <a:pt x="1942" y="11491"/>
                    <a:pt x="341" y="13756"/>
                    <a:pt x="0" y="16378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3" name="Google Shape;1093;p20"/>
            <p:cNvSpPr/>
            <p:nvPr/>
          </p:nvSpPr>
          <p:spPr>
            <a:xfrm rot="-2522978">
              <a:off x="8704850" y="4423342"/>
              <a:ext cx="142394" cy="560406"/>
            </a:xfrm>
            <a:custGeom>
              <a:avLst/>
              <a:gdLst/>
              <a:ahLst/>
              <a:cxnLst/>
              <a:rect l="l" t="t" r="r" b="b"/>
              <a:pathLst>
                <a:path w="2764" h="10878" extrusionOk="0">
                  <a:moveTo>
                    <a:pt x="2091" y="0"/>
                  </a:moveTo>
                  <a:cubicBezTo>
                    <a:pt x="1245" y="797"/>
                    <a:pt x="656" y="1825"/>
                    <a:pt x="390" y="2962"/>
                  </a:cubicBezTo>
                  <a:cubicBezTo>
                    <a:pt x="58" y="4480"/>
                    <a:pt x="365" y="6032"/>
                    <a:pt x="349" y="7575"/>
                  </a:cubicBezTo>
                  <a:cubicBezTo>
                    <a:pt x="340" y="8720"/>
                    <a:pt x="191" y="9741"/>
                    <a:pt x="0" y="10877"/>
                  </a:cubicBezTo>
                  <a:cubicBezTo>
                    <a:pt x="672" y="9475"/>
                    <a:pt x="1295" y="8040"/>
                    <a:pt x="1851" y="6588"/>
                  </a:cubicBezTo>
                  <a:cubicBezTo>
                    <a:pt x="2108" y="5916"/>
                    <a:pt x="2357" y="5244"/>
                    <a:pt x="2481" y="4530"/>
                  </a:cubicBezTo>
                  <a:cubicBezTo>
                    <a:pt x="2763" y="3012"/>
                    <a:pt x="2481" y="1469"/>
                    <a:pt x="2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94" name="Google Shape;1094;p20"/>
          <p:cNvGrpSpPr/>
          <p:nvPr/>
        </p:nvGrpSpPr>
        <p:grpSpPr>
          <a:xfrm rot="1935009" flipH="1">
            <a:off x="525654" y="4013234"/>
            <a:ext cx="702326" cy="1475494"/>
            <a:chOff x="7855424" y="3837125"/>
            <a:chExt cx="702348" cy="1475540"/>
          </a:xfrm>
        </p:grpSpPr>
        <p:sp>
          <p:nvSpPr>
            <p:cNvPr id="1095" name="Google Shape;1095;p20"/>
            <p:cNvSpPr/>
            <p:nvPr/>
          </p:nvSpPr>
          <p:spPr>
            <a:xfrm>
              <a:off x="8059429" y="4195954"/>
              <a:ext cx="498342" cy="1116711"/>
            </a:xfrm>
            <a:custGeom>
              <a:avLst/>
              <a:gdLst/>
              <a:ahLst/>
              <a:cxnLst/>
              <a:rect l="l" t="t" r="r" b="b"/>
              <a:pathLst>
                <a:path w="5958" h="13351" fill="none" extrusionOk="0">
                  <a:moveTo>
                    <a:pt x="805" y="1"/>
                  </a:moveTo>
                  <a:cubicBezTo>
                    <a:pt x="598" y="283"/>
                    <a:pt x="523" y="623"/>
                    <a:pt x="457" y="963"/>
                  </a:cubicBezTo>
                  <a:cubicBezTo>
                    <a:pt x="1" y="3361"/>
                    <a:pt x="150" y="5891"/>
                    <a:pt x="1071" y="8148"/>
                  </a:cubicBezTo>
                  <a:cubicBezTo>
                    <a:pt x="1527" y="9285"/>
                    <a:pt x="2191" y="10322"/>
                    <a:pt x="3021" y="11226"/>
                  </a:cubicBezTo>
                  <a:cubicBezTo>
                    <a:pt x="3842" y="12122"/>
                    <a:pt x="4846" y="12852"/>
                    <a:pt x="5958" y="13350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6" name="Google Shape;1096;p20"/>
            <p:cNvSpPr/>
            <p:nvPr/>
          </p:nvSpPr>
          <p:spPr>
            <a:xfrm>
              <a:off x="8316214" y="4933688"/>
              <a:ext cx="29191" cy="235286"/>
            </a:xfrm>
            <a:custGeom>
              <a:avLst/>
              <a:gdLst/>
              <a:ahLst/>
              <a:cxnLst/>
              <a:rect l="l" t="t" r="r" b="b"/>
              <a:pathLst>
                <a:path w="349" h="2813" fill="none" extrusionOk="0">
                  <a:moveTo>
                    <a:pt x="83" y="0"/>
                  </a:moveTo>
                  <a:cubicBezTo>
                    <a:pt x="0" y="946"/>
                    <a:pt x="92" y="1900"/>
                    <a:pt x="349" y="281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7" name="Google Shape;1097;p20"/>
            <p:cNvSpPr/>
            <p:nvPr/>
          </p:nvSpPr>
          <p:spPr>
            <a:xfrm>
              <a:off x="7855424" y="3837125"/>
              <a:ext cx="545516" cy="556390"/>
            </a:xfrm>
            <a:custGeom>
              <a:avLst/>
              <a:gdLst/>
              <a:ahLst/>
              <a:cxnLst/>
              <a:rect l="l" t="t" r="r" b="b"/>
              <a:pathLst>
                <a:path w="6522" h="6652" extrusionOk="0">
                  <a:moveTo>
                    <a:pt x="4646" y="1"/>
                  </a:moveTo>
                  <a:cubicBezTo>
                    <a:pt x="4545" y="1"/>
                    <a:pt x="4441" y="36"/>
                    <a:pt x="4356" y="93"/>
                  </a:cubicBezTo>
                  <a:cubicBezTo>
                    <a:pt x="4091" y="258"/>
                    <a:pt x="3950" y="565"/>
                    <a:pt x="3842" y="864"/>
                  </a:cubicBezTo>
                  <a:cubicBezTo>
                    <a:pt x="3518" y="1694"/>
                    <a:pt x="3278" y="2540"/>
                    <a:pt x="3112" y="3411"/>
                  </a:cubicBezTo>
                  <a:cubicBezTo>
                    <a:pt x="2697" y="2872"/>
                    <a:pt x="2249" y="2366"/>
                    <a:pt x="1776" y="1893"/>
                  </a:cubicBezTo>
                  <a:cubicBezTo>
                    <a:pt x="1569" y="1694"/>
                    <a:pt x="1345" y="1495"/>
                    <a:pt x="1079" y="1403"/>
                  </a:cubicBezTo>
                  <a:cubicBezTo>
                    <a:pt x="1023" y="1387"/>
                    <a:pt x="960" y="1376"/>
                    <a:pt x="898" y="1376"/>
                  </a:cubicBezTo>
                  <a:cubicBezTo>
                    <a:pt x="778" y="1376"/>
                    <a:pt x="661" y="1415"/>
                    <a:pt x="606" y="1520"/>
                  </a:cubicBezTo>
                  <a:cubicBezTo>
                    <a:pt x="548" y="1644"/>
                    <a:pt x="606" y="1785"/>
                    <a:pt x="672" y="1901"/>
                  </a:cubicBezTo>
                  <a:cubicBezTo>
                    <a:pt x="905" y="2291"/>
                    <a:pt x="1270" y="2598"/>
                    <a:pt x="1635" y="2872"/>
                  </a:cubicBezTo>
                  <a:cubicBezTo>
                    <a:pt x="2050" y="3179"/>
                    <a:pt x="2473" y="3461"/>
                    <a:pt x="2913" y="3718"/>
                  </a:cubicBezTo>
                  <a:cubicBezTo>
                    <a:pt x="2691" y="3692"/>
                    <a:pt x="2469" y="3679"/>
                    <a:pt x="2246" y="3679"/>
                  </a:cubicBezTo>
                  <a:cubicBezTo>
                    <a:pt x="1902" y="3679"/>
                    <a:pt x="1558" y="3711"/>
                    <a:pt x="1220" y="3776"/>
                  </a:cubicBezTo>
                  <a:cubicBezTo>
                    <a:pt x="830" y="3851"/>
                    <a:pt x="440" y="3975"/>
                    <a:pt x="150" y="4241"/>
                  </a:cubicBezTo>
                  <a:cubicBezTo>
                    <a:pt x="83" y="4291"/>
                    <a:pt x="34" y="4357"/>
                    <a:pt x="17" y="4432"/>
                  </a:cubicBezTo>
                  <a:cubicBezTo>
                    <a:pt x="0" y="4589"/>
                    <a:pt x="100" y="4730"/>
                    <a:pt x="249" y="4764"/>
                  </a:cubicBezTo>
                  <a:cubicBezTo>
                    <a:pt x="316" y="4779"/>
                    <a:pt x="386" y="4788"/>
                    <a:pt x="457" y="4788"/>
                  </a:cubicBezTo>
                  <a:cubicBezTo>
                    <a:pt x="536" y="4788"/>
                    <a:pt x="615" y="4777"/>
                    <a:pt x="689" y="4755"/>
                  </a:cubicBezTo>
                  <a:lnTo>
                    <a:pt x="2713" y="4382"/>
                  </a:lnTo>
                  <a:lnTo>
                    <a:pt x="2713" y="4382"/>
                  </a:lnTo>
                  <a:cubicBezTo>
                    <a:pt x="2249" y="4639"/>
                    <a:pt x="1817" y="4971"/>
                    <a:pt x="1444" y="5361"/>
                  </a:cubicBezTo>
                  <a:cubicBezTo>
                    <a:pt x="1220" y="5568"/>
                    <a:pt x="1054" y="5834"/>
                    <a:pt x="963" y="6124"/>
                  </a:cubicBezTo>
                  <a:cubicBezTo>
                    <a:pt x="938" y="6199"/>
                    <a:pt x="938" y="6282"/>
                    <a:pt x="963" y="6365"/>
                  </a:cubicBezTo>
                  <a:cubicBezTo>
                    <a:pt x="1013" y="6464"/>
                    <a:pt x="1120" y="6531"/>
                    <a:pt x="1237" y="6539"/>
                  </a:cubicBezTo>
                  <a:cubicBezTo>
                    <a:pt x="1265" y="6543"/>
                    <a:pt x="1293" y="6545"/>
                    <a:pt x="1321" y="6545"/>
                  </a:cubicBezTo>
                  <a:cubicBezTo>
                    <a:pt x="1548" y="6545"/>
                    <a:pt x="1766" y="6431"/>
                    <a:pt x="1950" y="6290"/>
                  </a:cubicBezTo>
                  <a:cubicBezTo>
                    <a:pt x="2241" y="6041"/>
                    <a:pt x="2498" y="5751"/>
                    <a:pt x="2697" y="5419"/>
                  </a:cubicBezTo>
                  <a:cubicBezTo>
                    <a:pt x="2879" y="5154"/>
                    <a:pt x="3070" y="4913"/>
                    <a:pt x="3236" y="4639"/>
                  </a:cubicBezTo>
                  <a:cubicBezTo>
                    <a:pt x="3427" y="5311"/>
                    <a:pt x="3651" y="6025"/>
                    <a:pt x="4190" y="6464"/>
                  </a:cubicBezTo>
                  <a:cubicBezTo>
                    <a:pt x="4311" y="6568"/>
                    <a:pt x="4476" y="6652"/>
                    <a:pt x="4632" y="6652"/>
                  </a:cubicBezTo>
                  <a:cubicBezTo>
                    <a:pt x="4701" y="6652"/>
                    <a:pt x="4768" y="6635"/>
                    <a:pt x="4829" y="6597"/>
                  </a:cubicBezTo>
                  <a:cubicBezTo>
                    <a:pt x="4995" y="6506"/>
                    <a:pt x="5045" y="6282"/>
                    <a:pt x="5020" y="6099"/>
                  </a:cubicBezTo>
                  <a:cubicBezTo>
                    <a:pt x="4987" y="5792"/>
                    <a:pt x="4796" y="5535"/>
                    <a:pt x="4613" y="5286"/>
                  </a:cubicBezTo>
                  <a:cubicBezTo>
                    <a:pt x="4322" y="4889"/>
                    <a:pt x="4030" y="4484"/>
                    <a:pt x="3645" y="4172"/>
                  </a:cubicBezTo>
                  <a:lnTo>
                    <a:pt x="3645" y="4172"/>
                  </a:lnTo>
                  <a:cubicBezTo>
                    <a:pt x="4204" y="4616"/>
                    <a:pt x="4874" y="4915"/>
                    <a:pt x="5576" y="5054"/>
                  </a:cubicBezTo>
                  <a:cubicBezTo>
                    <a:pt x="5640" y="5064"/>
                    <a:pt x="5706" y="5072"/>
                    <a:pt x="5770" y="5072"/>
                  </a:cubicBezTo>
                  <a:cubicBezTo>
                    <a:pt x="5873" y="5072"/>
                    <a:pt x="5969" y="5051"/>
                    <a:pt x="6040" y="4979"/>
                  </a:cubicBezTo>
                  <a:cubicBezTo>
                    <a:pt x="6132" y="4871"/>
                    <a:pt x="6148" y="4722"/>
                    <a:pt x="6082" y="4598"/>
                  </a:cubicBezTo>
                  <a:cubicBezTo>
                    <a:pt x="6016" y="4473"/>
                    <a:pt x="5924" y="4374"/>
                    <a:pt x="5808" y="4299"/>
                  </a:cubicBezTo>
                  <a:cubicBezTo>
                    <a:pt x="5211" y="3868"/>
                    <a:pt x="4448" y="3727"/>
                    <a:pt x="3717" y="3677"/>
                  </a:cubicBezTo>
                  <a:cubicBezTo>
                    <a:pt x="4414" y="3577"/>
                    <a:pt x="5103" y="3444"/>
                    <a:pt x="5792" y="3295"/>
                  </a:cubicBezTo>
                  <a:cubicBezTo>
                    <a:pt x="6057" y="3229"/>
                    <a:pt x="6356" y="3137"/>
                    <a:pt x="6489" y="2897"/>
                  </a:cubicBezTo>
                  <a:cubicBezTo>
                    <a:pt x="6513" y="2855"/>
                    <a:pt x="6522" y="2814"/>
                    <a:pt x="6522" y="2772"/>
                  </a:cubicBezTo>
                  <a:cubicBezTo>
                    <a:pt x="6522" y="2631"/>
                    <a:pt x="6356" y="2557"/>
                    <a:pt x="6223" y="2532"/>
                  </a:cubicBezTo>
                  <a:cubicBezTo>
                    <a:pt x="6101" y="2509"/>
                    <a:pt x="5978" y="2499"/>
                    <a:pt x="5855" y="2499"/>
                  </a:cubicBezTo>
                  <a:cubicBezTo>
                    <a:pt x="5533" y="2499"/>
                    <a:pt x="5210" y="2569"/>
                    <a:pt x="4904" y="2665"/>
                  </a:cubicBezTo>
                  <a:cubicBezTo>
                    <a:pt x="4373" y="2830"/>
                    <a:pt x="3867" y="3071"/>
                    <a:pt x="3402" y="3370"/>
                  </a:cubicBezTo>
                  <a:cubicBezTo>
                    <a:pt x="4016" y="2573"/>
                    <a:pt x="4589" y="1727"/>
                    <a:pt x="4929" y="781"/>
                  </a:cubicBezTo>
                  <a:cubicBezTo>
                    <a:pt x="4979" y="665"/>
                    <a:pt x="5003" y="541"/>
                    <a:pt x="5012" y="408"/>
                  </a:cubicBezTo>
                  <a:cubicBezTo>
                    <a:pt x="5020" y="275"/>
                    <a:pt x="4962" y="151"/>
                    <a:pt x="4862" y="68"/>
                  </a:cubicBezTo>
                  <a:cubicBezTo>
                    <a:pt x="4798" y="21"/>
                    <a:pt x="4723" y="1"/>
                    <a:pt x="4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8" name="Google Shape;1098;p20"/>
            <p:cNvSpPr/>
            <p:nvPr/>
          </p:nvSpPr>
          <p:spPr>
            <a:xfrm>
              <a:off x="8103844" y="4137153"/>
              <a:ext cx="57295" cy="48011"/>
            </a:xfrm>
            <a:custGeom>
              <a:avLst/>
              <a:gdLst/>
              <a:ahLst/>
              <a:cxnLst/>
              <a:rect l="l" t="t" r="r" b="b"/>
              <a:pathLst>
                <a:path w="685" h="574" extrusionOk="0">
                  <a:moveTo>
                    <a:pt x="324" y="1"/>
                  </a:moveTo>
                  <a:cubicBezTo>
                    <a:pt x="205" y="1"/>
                    <a:pt x="87" y="73"/>
                    <a:pt x="50" y="206"/>
                  </a:cubicBezTo>
                  <a:cubicBezTo>
                    <a:pt x="1" y="355"/>
                    <a:pt x="92" y="513"/>
                    <a:pt x="241" y="563"/>
                  </a:cubicBezTo>
                  <a:cubicBezTo>
                    <a:pt x="268" y="570"/>
                    <a:pt x="295" y="573"/>
                    <a:pt x="321" y="573"/>
                  </a:cubicBezTo>
                  <a:cubicBezTo>
                    <a:pt x="532" y="573"/>
                    <a:pt x="684" y="347"/>
                    <a:pt x="573" y="148"/>
                  </a:cubicBezTo>
                  <a:cubicBezTo>
                    <a:pt x="518" y="48"/>
                    <a:pt x="421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9" name="Google Shape;1099;p20"/>
            <p:cNvSpPr/>
            <p:nvPr/>
          </p:nvSpPr>
          <p:spPr>
            <a:xfrm>
              <a:off x="8223704" y="4669877"/>
              <a:ext cx="227257" cy="357572"/>
            </a:xfrm>
            <a:custGeom>
              <a:avLst/>
              <a:gdLst/>
              <a:ahLst/>
              <a:cxnLst/>
              <a:rect l="l" t="t" r="r" b="b"/>
              <a:pathLst>
                <a:path w="2717" h="4275" extrusionOk="0">
                  <a:moveTo>
                    <a:pt x="1228" y="0"/>
                  </a:moveTo>
                  <a:cubicBezTo>
                    <a:pt x="1" y="0"/>
                    <a:pt x="1156" y="4224"/>
                    <a:pt x="1156" y="4224"/>
                  </a:cubicBezTo>
                  <a:lnTo>
                    <a:pt x="1189" y="4274"/>
                  </a:lnTo>
                  <a:cubicBezTo>
                    <a:pt x="1189" y="4274"/>
                    <a:pt x="2716" y="93"/>
                    <a:pt x="1264" y="1"/>
                  </a:cubicBezTo>
                  <a:cubicBezTo>
                    <a:pt x="1252" y="1"/>
                    <a:pt x="1240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0" name="Google Shape;1100;p20"/>
            <p:cNvSpPr/>
            <p:nvPr/>
          </p:nvSpPr>
          <p:spPr>
            <a:xfrm>
              <a:off x="8289866" y="4882331"/>
              <a:ext cx="73605" cy="158252"/>
            </a:xfrm>
            <a:custGeom>
              <a:avLst/>
              <a:gdLst/>
              <a:ahLst/>
              <a:cxnLst/>
              <a:rect l="l" t="t" r="r" b="b"/>
              <a:pathLst>
                <a:path w="880" h="1892" extrusionOk="0">
                  <a:moveTo>
                    <a:pt x="0" y="0"/>
                  </a:moveTo>
                  <a:lnTo>
                    <a:pt x="349" y="1859"/>
                  </a:lnTo>
                  <a:lnTo>
                    <a:pt x="382" y="1892"/>
                  </a:lnTo>
                  <a:cubicBezTo>
                    <a:pt x="598" y="1469"/>
                    <a:pt x="880" y="83"/>
                    <a:pt x="880" y="83"/>
                  </a:cubicBezTo>
                  <a:lnTo>
                    <a:pt x="880" y="83"/>
                  </a:lnTo>
                  <a:cubicBezTo>
                    <a:pt x="730" y="158"/>
                    <a:pt x="614" y="299"/>
                    <a:pt x="573" y="465"/>
                  </a:cubicBezTo>
                  <a:cubicBezTo>
                    <a:pt x="457" y="291"/>
                    <a:pt x="365" y="141"/>
                    <a:pt x="166" y="50"/>
                  </a:cubicBezTo>
                  <a:cubicBezTo>
                    <a:pt x="150" y="4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1" name="Google Shape;1101;p20"/>
            <p:cNvSpPr/>
            <p:nvPr/>
          </p:nvSpPr>
          <p:spPr>
            <a:xfrm>
              <a:off x="8084439" y="4377795"/>
              <a:ext cx="229766" cy="259710"/>
            </a:xfrm>
            <a:custGeom>
              <a:avLst/>
              <a:gdLst/>
              <a:ahLst/>
              <a:cxnLst/>
              <a:rect l="l" t="t" r="r" b="b"/>
              <a:pathLst>
                <a:path w="2747" h="3105" extrusionOk="0">
                  <a:moveTo>
                    <a:pt x="2747" y="0"/>
                  </a:moveTo>
                  <a:lnTo>
                    <a:pt x="1867" y="432"/>
                  </a:lnTo>
                  <a:cubicBezTo>
                    <a:pt x="1577" y="565"/>
                    <a:pt x="1311" y="722"/>
                    <a:pt x="1062" y="905"/>
                  </a:cubicBezTo>
                  <a:cubicBezTo>
                    <a:pt x="822" y="1112"/>
                    <a:pt x="623" y="1353"/>
                    <a:pt x="465" y="1627"/>
                  </a:cubicBezTo>
                  <a:cubicBezTo>
                    <a:pt x="241" y="2008"/>
                    <a:pt x="83" y="2431"/>
                    <a:pt x="0" y="2871"/>
                  </a:cubicBezTo>
                  <a:cubicBezTo>
                    <a:pt x="274" y="2987"/>
                    <a:pt x="565" y="3070"/>
                    <a:pt x="855" y="3103"/>
                  </a:cubicBezTo>
                  <a:cubicBezTo>
                    <a:pt x="869" y="3104"/>
                    <a:pt x="883" y="3104"/>
                    <a:pt x="897" y="3104"/>
                  </a:cubicBezTo>
                  <a:cubicBezTo>
                    <a:pt x="1330" y="3104"/>
                    <a:pt x="1735" y="2860"/>
                    <a:pt x="2000" y="2523"/>
                  </a:cubicBezTo>
                  <a:cubicBezTo>
                    <a:pt x="2274" y="2174"/>
                    <a:pt x="2415" y="1734"/>
                    <a:pt x="2506" y="1303"/>
                  </a:cubicBezTo>
                  <a:cubicBezTo>
                    <a:pt x="2597" y="872"/>
                    <a:pt x="2639" y="432"/>
                    <a:pt x="2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2" name="Google Shape;1102;p20"/>
            <p:cNvSpPr/>
            <p:nvPr/>
          </p:nvSpPr>
          <p:spPr>
            <a:xfrm>
              <a:off x="8084439" y="4377795"/>
              <a:ext cx="229097" cy="242312"/>
            </a:xfrm>
            <a:custGeom>
              <a:avLst/>
              <a:gdLst/>
              <a:ahLst/>
              <a:cxnLst/>
              <a:rect l="l" t="t" r="r" b="b"/>
              <a:pathLst>
                <a:path w="2739" h="2897" fill="none" extrusionOk="0">
                  <a:moveTo>
                    <a:pt x="2738" y="0"/>
                  </a:moveTo>
                  <a:cubicBezTo>
                    <a:pt x="2415" y="573"/>
                    <a:pt x="1917" y="1029"/>
                    <a:pt x="1419" y="1452"/>
                  </a:cubicBezTo>
                  <a:cubicBezTo>
                    <a:pt x="921" y="1876"/>
                    <a:pt x="365" y="2357"/>
                    <a:pt x="0" y="2896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03" name="Google Shape;1103;p20"/>
          <p:cNvGrpSpPr/>
          <p:nvPr/>
        </p:nvGrpSpPr>
        <p:grpSpPr>
          <a:xfrm rot="6543710">
            <a:off x="7947759" y="-360542"/>
            <a:ext cx="1084894" cy="1192329"/>
            <a:chOff x="-98921" y="-213901"/>
            <a:chExt cx="1084855" cy="1192287"/>
          </a:xfrm>
        </p:grpSpPr>
        <p:sp>
          <p:nvSpPr>
            <p:cNvPr id="1104" name="Google Shape;1104;p20"/>
            <p:cNvSpPr/>
            <p:nvPr/>
          </p:nvSpPr>
          <p:spPr>
            <a:xfrm rot="8999942">
              <a:off x="72398" y="-178736"/>
              <a:ext cx="349358" cy="778868"/>
            </a:xfrm>
            <a:custGeom>
              <a:avLst/>
              <a:gdLst/>
              <a:ahLst/>
              <a:cxnLst/>
              <a:rect l="l" t="t" r="r" b="b"/>
              <a:pathLst>
                <a:path w="4764" h="10621" fill="none" extrusionOk="0">
                  <a:moveTo>
                    <a:pt x="1" y="1"/>
                  </a:moveTo>
                  <a:cubicBezTo>
                    <a:pt x="922" y="872"/>
                    <a:pt x="1536" y="2017"/>
                    <a:pt x="2092" y="3154"/>
                  </a:cubicBezTo>
                  <a:cubicBezTo>
                    <a:pt x="2581" y="4166"/>
                    <a:pt x="3038" y="5186"/>
                    <a:pt x="3461" y="6232"/>
                  </a:cubicBezTo>
                  <a:cubicBezTo>
                    <a:pt x="4033" y="7650"/>
                    <a:pt x="4548" y="9111"/>
                    <a:pt x="4763" y="1062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5" name="Google Shape;1105;p20"/>
            <p:cNvSpPr/>
            <p:nvPr/>
          </p:nvSpPr>
          <p:spPr>
            <a:xfrm rot="8999942">
              <a:off x="486585" y="345943"/>
              <a:ext cx="343271" cy="270378"/>
            </a:xfrm>
            <a:custGeom>
              <a:avLst/>
              <a:gdLst/>
              <a:ahLst/>
              <a:cxnLst/>
              <a:rect l="l" t="t" r="r" b="b"/>
              <a:pathLst>
                <a:path w="4681" h="3687" extrusionOk="0">
                  <a:moveTo>
                    <a:pt x="1992" y="0"/>
                  </a:moveTo>
                  <a:cubicBezTo>
                    <a:pt x="1867" y="0"/>
                    <a:pt x="1743" y="34"/>
                    <a:pt x="1635" y="100"/>
                  </a:cubicBezTo>
                  <a:cubicBezTo>
                    <a:pt x="1419" y="241"/>
                    <a:pt x="1245" y="432"/>
                    <a:pt x="1137" y="664"/>
                  </a:cubicBezTo>
                  <a:cubicBezTo>
                    <a:pt x="1079" y="772"/>
                    <a:pt x="1013" y="905"/>
                    <a:pt x="1071" y="1004"/>
                  </a:cubicBezTo>
                  <a:cubicBezTo>
                    <a:pt x="1028" y="1000"/>
                    <a:pt x="986" y="998"/>
                    <a:pt x="944" y="998"/>
                  </a:cubicBezTo>
                  <a:cubicBezTo>
                    <a:pt x="730" y="998"/>
                    <a:pt x="521" y="1051"/>
                    <a:pt x="341" y="1162"/>
                  </a:cubicBezTo>
                  <a:cubicBezTo>
                    <a:pt x="125" y="1303"/>
                    <a:pt x="1" y="1544"/>
                    <a:pt x="9" y="1801"/>
                  </a:cubicBezTo>
                  <a:cubicBezTo>
                    <a:pt x="34" y="2033"/>
                    <a:pt x="200" y="2257"/>
                    <a:pt x="158" y="2489"/>
                  </a:cubicBezTo>
                  <a:cubicBezTo>
                    <a:pt x="142" y="2614"/>
                    <a:pt x="67" y="2722"/>
                    <a:pt x="59" y="2846"/>
                  </a:cubicBezTo>
                  <a:cubicBezTo>
                    <a:pt x="34" y="3045"/>
                    <a:pt x="191" y="3219"/>
                    <a:pt x="357" y="3336"/>
                  </a:cubicBezTo>
                  <a:cubicBezTo>
                    <a:pt x="575" y="3481"/>
                    <a:pt x="831" y="3556"/>
                    <a:pt x="1091" y="3556"/>
                  </a:cubicBezTo>
                  <a:cubicBezTo>
                    <a:pt x="1129" y="3556"/>
                    <a:pt x="1166" y="3554"/>
                    <a:pt x="1204" y="3551"/>
                  </a:cubicBezTo>
                  <a:lnTo>
                    <a:pt x="1212" y="3551"/>
                  </a:lnTo>
                  <a:cubicBezTo>
                    <a:pt x="1313" y="3647"/>
                    <a:pt x="1431" y="3687"/>
                    <a:pt x="1557" y="3687"/>
                  </a:cubicBezTo>
                  <a:cubicBezTo>
                    <a:pt x="2201" y="3687"/>
                    <a:pt x="3070" y="2655"/>
                    <a:pt x="3070" y="2655"/>
                  </a:cubicBezTo>
                  <a:cubicBezTo>
                    <a:pt x="3660" y="2431"/>
                    <a:pt x="4174" y="2050"/>
                    <a:pt x="4572" y="1560"/>
                  </a:cubicBezTo>
                  <a:cubicBezTo>
                    <a:pt x="4639" y="1477"/>
                    <a:pt x="4680" y="1369"/>
                    <a:pt x="4672" y="1261"/>
                  </a:cubicBezTo>
                  <a:cubicBezTo>
                    <a:pt x="4658" y="1173"/>
                    <a:pt x="4572" y="1101"/>
                    <a:pt x="4496" y="1101"/>
                  </a:cubicBezTo>
                  <a:cubicBezTo>
                    <a:pt x="4479" y="1101"/>
                    <a:pt x="4463" y="1105"/>
                    <a:pt x="4448" y="1112"/>
                  </a:cubicBezTo>
                  <a:cubicBezTo>
                    <a:pt x="4431" y="1120"/>
                    <a:pt x="4415" y="1129"/>
                    <a:pt x="4398" y="1137"/>
                  </a:cubicBezTo>
                  <a:cubicBezTo>
                    <a:pt x="4395" y="1138"/>
                    <a:pt x="4392" y="1138"/>
                    <a:pt x="4388" y="1138"/>
                  </a:cubicBezTo>
                  <a:cubicBezTo>
                    <a:pt x="4343" y="1138"/>
                    <a:pt x="4307" y="1084"/>
                    <a:pt x="4307" y="1037"/>
                  </a:cubicBezTo>
                  <a:cubicBezTo>
                    <a:pt x="4315" y="988"/>
                    <a:pt x="4323" y="938"/>
                    <a:pt x="4340" y="888"/>
                  </a:cubicBezTo>
                  <a:cubicBezTo>
                    <a:pt x="4348" y="730"/>
                    <a:pt x="4232" y="598"/>
                    <a:pt x="4074" y="589"/>
                  </a:cubicBezTo>
                  <a:cubicBezTo>
                    <a:pt x="3917" y="589"/>
                    <a:pt x="3759" y="672"/>
                    <a:pt x="3660" y="805"/>
                  </a:cubicBezTo>
                  <a:lnTo>
                    <a:pt x="3676" y="739"/>
                  </a:lnTo>
                  <a:cubicBezTo>
                    <a:pt x="3718" y="531"/>
                    <a:pt x="3709" y="316"/>
                    <a:pt x="3585" y="158"/>
                  </a:cubicBezTo>
                  <a:cubicBezTo>
                    <a:pt x="3489" y="50"/>
                    <a:pt x="3350" y="2"/>
                    <a:pt x="3206" y="2"/>
                  </a:cubicBezTo>
                  <a:cubicBezTo>
                    <a:pt x="3062" y="2"/>
                    <a:pt x="2913" y="50"/>
                    <a:pt x="2797" y="133"/>
                  </a:cubicBezTo>
                  <a:cubicBezTo>
                    <a:pt x="2747" y="183"/>
                    <a:pt x="2681" y="224"/>
                    <a:pt x="2606" y="233"/>
                  </a:cubicBezTo>
                  <a:cubicBezTo>
                    <a:pt x="2601" y="233"/>
                    <a:pt x="2597" y="233"/>
                    <a:pt x="2592" y="233"/>
                  </a:cubicBezTo>
                  <a:cubicBezTo>
                    <a:pt x="2499" y="233"/>
                    <a:pt x="2428" y="155"/>
                    <a:pt x="2349" y="100"/>
                  </a:cubicBezTo>
                  <a:cubicBezTo>
                    <a:pt x="2241" y="34"/>
                    <a:pt x="2116" y="0"/>
                    <a:pt x="1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6" name="Google Shape;1106;p20"/>
            <p:cNvSpPr/>
            <p:nvPr/>
          </p:nvSpPr>
          <p:spPr>
            <a:xfrm rot="8999942">
              <a:off x="642371" y="442378"/>
              <a:ext cx="116893" cy="79126"/>
            </a:xfrm>
            <a:custGeom>
              <a:avLst/>
              <a:gdLst/>
              <a:ahLst/>
              <a:cxnLst/>
              <a:rect l="l" t="t" r="r" b="b"/>
              <a:pathLst>
                <a:path w="1594" h="1079" fill="none" extrusionOk="0">
                  <a:moveTo>
                    <a:pt x="0" y="0"/>
                  </a:moveTo>
                  <a:cubicBezTo>
                    <a:pt x="622" y="208"/>
                    <a:pt x="1170" y="581"/>
                    <a:pt x="1593" y="107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7" name="Google Shape;1107;p20"/>
            <p:cNvSpPr/>
            <p:nvPr/>
          </p:nvSpPr>
          <p:spPr>
            <a:xfrm rot="8999942">
              <a:off x="585172" y="445542"/>
              <a:ext cx="82866" cy="56540"/>
            </a:xfrm>
            <a:custGeom>
              <a:avLst/>
              <a:gdLst/>
              <a:ahLst/>
              <a:cxnLst/>
              <a:rect l="l" t="t" r="r" b="b"/>
              <a:pathLst>
                <a:path w="1130" h="771" extrusionOk="0">
                  <a:moveTo>
                    <a:pt x="585" y="0"/>
                  </a:moveTo>
                  <a:cubicBezTo>
                    <a:pt x="419" y="0"/>
                    <a:pt x="263" y="79"/>
                    <a:pt x="150" y="207"/>
                  </a:cubicBezTo>
                  <a:cubicBezTo>
                    <a:pt x="26" y="364"/>
                    <a:pt x="1" y="580"/>
                    <a:pt x="84" y="763"/>
                  </a:cubicBezTo>
                  <a:cubicBezTo>
                    <a:pt x="86" y="754"/>
                    <a:pt x="89" y="751"/>
                    <a:pt x="93" y="751"/>
                  </a:cubicBezTo>
                  <a:cubicBezTo>
                    <a:pt x="99" y="751"/>
                    <a:pt x="109" y="763"/>
                    <a:pt x="125" y="763"/>
                  </a:cubicBezTo>
                  <a:cubicBezTo>
                    <a:pt x="263" y="744"/>
                    <a:pt x="403" y="735"/>
                    <a:pt x="544" y="735"/>
                  </a:cubicBezTo>
                  <a:cubicBezTo>
                    <a:pt x="715" y="735"/>
                    <a:pt x="886" y="748"/>
                    <a:pt x="1054" y="771"/>
                  </a:cubicBezTo>
                  <a:cubicBezTo>
                    <a:pt x="1054" y="622"/>
                    <a:pt x="1079" y="472"/>
                    <a:pt x="1129" y="323"/>
                  </a:cubicBezTo>
                  <a:cubicBezTo>
                    <a:pt x="1038" y="149"/>
                    <a:pt x="864" y="32"/>
                    <a:pt x="673" y="8"/>
                  </a:cubicBezTo>
                  <a:cubicBezTo>
                    <a:pt x="643" y="3"/>
                    <a:pt x="614" y="0"/>
                    <a:pt x="585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8" name="Google Shape;1108;p20"/>
            <p:cNvSpPr/>
            <p:nvPr/>
          </p:nvSpPr>
          <p:spPr>
            <a:xfrm rot="8999942">
              <a:off x="481266" y="369867"/>
              <a:ext cx="259305" cy="226599"/>
            </a:xfrm>
            <a:custGeom>
              <a:avLst/>
              <a:gdLst/>
              <a:ahLst/>
              <a:cxnLst/>
              <a:rect l="l" t="t" r="r" b="b"/>
              <a:pathLst>
                <a:path w="3536" h="3090" extrusionOk="0">
                  <a:moveTo>
                    <a:pt x="2938" y="1"/>
                  </a:moveTo>
                  <a:cubicBezTo>
                    <a:pt x="2772" y="1"/>
                    <a:pt x="2614" y="84"/>
                    <a:pt x="2523" y="216"/>
                  </a:cubicBezTo>
                  <a:lnTo>
                    <a:pt x="2539" y="150"/>
                  </a:lnTo>
                  <a:lnTo>
                    <a:pt x="2539" y="150"/>
                  </a:lnTo>
                  <a:cubicBezTo>
                    <a:pt x="2058" y="573"/>
                    <a:pt x="1793" y="1187"/>
                    <a:pt x="1809" y="1826"/>
                  </a:cubicBezTo>
                  <a:cubicBezTo>
                    <a:pt x="1687" y="1778"/>
                    <a:pt x="1557" y="1754"/>
                    <a:pt x="1427" y="1754"/>
                  </a:cubicBezTo>
                  <a:cubicBezTo>
                    <a:pt x="1355" y="1754"/>
                    <a:pt x="1283" y="1761"/>
                    <a:pt x="1212" y="1776"/>
                  </a:cubicBezTo>
                  <a:cubicBezTo>
                    <a:pt x="1013" y="1793"/>
                    <a:pt x="822" y="1876"/>
                    <a:pt x="673" y="2009"/>
                  </a:cubicBezTo>
                  <a:cubicBezTo>
                    <a:pt x="581" y="2100"/>
                    <a:pt x="523" y="2216"/>
                    <a:pt x="498" y="2340"/>
                  </a:cubicBezTo>
                  <a:cubicBezTo>
                    <a:pt x="490" y="2390"/>
                    <a:pt x="465" y="2440"/>
                    <a:pt x="432" y="2473"/>
                  </a:cubicBezTo>
                  <a:cubicBezTo>
                    <a:pt x="391" y="2498"/>
                    <a:pt x="349" y="2506"/>
                    <a:pt x="308" y="2515"/>
                  </a:cubicBezTo>
                  <a:cubicBezTo>
                    <a:pt x="208" y="2523"/>
                    <a:pt x="117" y="2581"/>
                    <a:pt x="59" y="2672"/>
                  </a:cubicBezTo>
                  <a:cubicBezTo>
                    <a:pt x="1" y="2755"/>
                    <a:pt x="1" y="2871"/>
                    <a:pt x="59" y="2954"/>
                  </a:cubicBezTo>
                  <a:lnTo>
                    <a:pt x="67" y="2954"/>
                  </a:lnTo>
                  <a:cubicBezTo>
                    <a:pt x="168" y="3050"/>
                    <a:pt x="286" y="3090"/>
                    <a:pt x="412" y="3090"/>
                  </a:cubicBezTo>
                  <a:cubicBezTo>
                    <a:pt x="1056" y="3090"/>
                    <a:pt x="1925" y="2058"/>
                    <a:pt x="1925" y="2058"/>
                  </a:cubicBezTo>
                  <a:cubicBezTo>
                    <a:pt x="2515" y="1834"/>
                    <a:pt x="3029" y="1453"/>
                    <a:pt x="3427" y="963"/>
                  </a:cubicBezTo>
                  <a:cubicBezTo>
                    <a:pt x="3494" y="880"/>
                    <a:pt x="3535" y="772"/>
                    <a:pt x="3527" y="664"/>
                  </a:cubicBezTo>
                  <a:cubicBezTo>
                    <a:pt x="3514" y="579"/>
                    <a:pt x="3432" y="509"/>
                    <a:pt x="3358" y="509"/>
                  </a:cubicBezTo>
                  <a:cubicBezTo>
                    <a:pt x="3338" y="509"/>
                    <a:pt x="3320" y="513"/>
                    <a:pt x="3303" y="523"/>
                  </a:cubicBezTo>
                  <a:cubicBezTo>
                    <a:pt x="3286" y="532"/>
                    <a:pt x="3270" y="540"/>
                    <a:pt x="3253" y="548"/>
                  </a:cubicBezTo>
                  <a:cubicBezTo>
                    <a:pt x="3250" y="549"/>
                    <a:pt x="3247" y="549"/>
                    <a:pt x="3243" y="549"/>
                  </a:cubicBezTo>
                  <a:cubicBezTo>
                    <a:pt x="3198" y="549"/>
                    <a:pt x="3162" y="495"/>
                    <a:pt x="3162" y="449"/>
                  </a:cubicBezTo>
                  <a:cubicBezTo>
                    <a:pt x="3170" y="399"/>
                    <a:pt x="3187" y="349"/>
                    <a:pt x="3195" y="299"/>
                  </a:cubicBezTo>
                  <a:cubicBezTo>
                    <a:pt x="3211" y="142"/>
                    <a:pt x="3095" y="9"/>
                    <a:pt x="2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9" name="Google Shape;1109;p20"/>
            <p:cNvSpPr/>
            <p:nvPr/>
          </p:nvSpPr>
          <p:spPr>
            <a:xfrm rot="8999942">
              <a:off x="545835" y="361292"/>
              <a:ext cx="188685" cy="203865"/>
            </a:xfrm>
            <a:custGeom>
              <a:avLst/>
              <a:gdLst/>
              <a:ahLst/>
              <a:cxnLst/>
              <a:rect l="l" t="t" r="r" b="b"/>
              <a:pathLst>
                <a:path w="2573" h="2780" fill="none" extrusionOk="0">
                  <a:moveTo>
                    <a:pt x="59" y="2780"/>
                  </a:moveTo>
                  <a:cubicBezTo>
                    <a:pt x="1" y="2672"/>
                    <a:pt x="1" y="2539"/>
                    <a:pt x="75" y="2440"/>
                  </a:cubicBezTo>
                  <a:cubicBezTo>
                    <a:pt x="142" y="2340"/>
                    <a:pt x="241" y="2266"/>
                    <a:pt x="357" y="2224"/>
                  </a:cubicBezTo>
                  <a:cubicBezTo>
                    <a:pt x="374" y="2216"/>
                    <a:pt x="391" y="2207"/>
                    <a:pt x="399" y="2199"/>
                  </a:cubicBezTo>
                  <a:cubicBezTo>
                    <a:pt x="407" y="2191"/>
                    <a:pt x="415" y="2174"/>
                    <a:pt x="415" y="2158"/>
                  </a:cubicBezTo>
                  <a:cubicBezTo>
                    <a:pt x="590" y="1610"/>
                    <a:pt x="1303" y="1477"/>
                    <a:pt x="1793" y="1618"/>
                  </a:cubicBezTo>
                  <a:cubicBezTo>
                    <a:pt x="1818" y="996"/>
                    <a:pt x="2100" y="407"/>
                    <a:pt x="2573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0" name="Google Shape;1110;p20"/>
            <p:cNvSpPr/>
            <p:nvPr/>
          </p:nvSpPr>
          <p:spPr>
            <a:xfrm rot="8999942">
              <a:off x="279428" y="31905"/>
              <a:ext cx="229459" cy="822061"/>
            </a:xfrm>
            <a:custGeom>
              <a:avLst/>
              <a:gdLst/>
              <a:ahLst/>
              <a:cxnLst/>
              <a:rect l="l" t="t" r="r" b="b"/>
              <a:pathLst>
                <a:path w="3129" h="11210" fill="none" extrusionOk="0">
                  <a:moveTo>
                    <a:pt x="1" y="0"/>
                  </a:moveTo>
                  <a:cubicBezTo>
                    <a:pt x="772" y="1004"/>
                    <a:pt x="1212" y="2224"/>
                    <a:pt x="1594" y="3427"/>
                  </a:cubicBezTo>
                  <a:cubicBezTo>
                    <a:pt x="1926" y="4497"/>
                    <a:pt x="2224" y="5584"/>
                    <a:pt x="2490" y="6679"/>
                  </a:cubicBezTo>
                  <a:cubicBezTo>
                    <a:pt x="2838" y="8164"/>
                    <a:pt x="3129" y="9683"/>
                    <a:pt x="3120" y="1120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1" name="Google Shape;1111;p20"/>
            <p:cNvSpPr/>
            <p:nvPr/>
          </p:nvSpPr>
          <p:spPr>
            <a:xfrm rot="8999942">
              <a:off x="587937" y="643747"/>
              <a:ext cx="356031" cy="263265"/>
            </a:xfrm>
            <a:custGeom>
              <a:avLst/>
              <a:gdLst/>
              <a:ahLst/>
              <a:cxnLst/>
              <a:rect l="l" t="t" r="r" b="b"/>
              <a:pathLst>
                <a:path w="4855" h="3590" extrusionOk="0">
                  <a:moveTo>
                    <a:pt x="2288" y="1"/>
                  </a:moveTo>
                  <a:cubicBezTo>
                    <a:pt x="2197" y="1"/>
                    <a:pt x="2105" y="18"/>
                    <a:pt x="2017" y="54"/>
                  </a:cubicBezTo>
                  <a:cubicBezTo>
                    <a:pt x="1785" y="154"/>
                    <a:pt x="1585" y="320"/>
                    <a:pt x="1444" y="536"/>
                  </a:cubicBezTo>
                  <a:cubicBezTo>
                    <a:pt x="1370" y="627"/>
                    <a:pt x="1287" y="751"/>
                    <a:pt x="1320" y="859"/>
                  </a:cubicBezTo>
                  <a:cubicBezTo>
                    <a:pt x="1224" y="833"/>
                    <a:pt x="1125" y="819"/>
                    <a:pt x="1026" y="819"/>
                  </a:cubicBezTo>
                  <a:cubicBezTo>
                    <a:pt x="878" y="819"/>
                    <a:pt x="729" y="849"/>
                    <a:pt x="590" y="909"/>
                  </a:cubicBezTo>
                  <a:cubicBezTo>
                    <a:pt x="349" y="1017"/>
                    <a:pt x="192" y="1233"/>
                    <a:pt x="167" y="1490"/>
                  </a:cubicBezTo>
                  <a:cubicBezTo>
                    <a:pt x="150" y="1722"/>
                    <a:pt x="283" y="1963"/>
                    <a:pt x="208" y="2187"/>
                  </a:cubicBezTo>
                  <a:cubicBezTo>
                    <a:pt x="167" y="2311"/>
                    <a:pt x="75" y="2402"/>
                    <a:pt x="51" y="2527"/>
                  </a:cubicBezTo>
                  <a:cubicBezTo>
                    <a:pt x="1" y="2726"/>
                    <a:pt x="125" y="2917"/>
                    <a:pt x="275" y="3058"/>
                  </a:cubicBezTo>
                  <a:cubicBezTo>
                    <a:pt x="499" y="3257"/>
                    <a:pt x="781" y="3381"/>
                    <a:pt x="1079" y="3398"/>
                  </a:cubicBezTo>
                  <a:lnTo>
                    <a:pt x="1088" y="3398"/>
                  </a:lnTo>
                  <a:cubicBezTo>
                    <a:pt x="1194" y="3535"/>
                    <a:pt x="1340" y="3589"/>
                    <a:pt x="1504" y="3589"/>
                  </a:cubicBezTo>
                  <a:cubicBezTo>
                    <a:pt x="2139" y="3589"/>
                    <a:pt x="3054" y="2784"/>
                    <a:pt x="3054" y="2784"/>
                  </a:cubicBezTo>
                  <a:cubicBezTo>
                    <a:pt x="3676" y="2651"/>
                    <a:pt x="4240" y="2361"/>
                    <a:pt x="4705" y="1930"/>
                  </a:cubicBezTo>
                  <a:cubicBezTo>
                    <a:pt x="4788" y="1855"/>
                    <a:pt x="4846" y="1755"/>
                    <a:pt x="4854" y="1647"/>
                  </a:cubicBezTo>
                  <a:cubicBezTo>
                    <a:pt x="4854" y="1553"/>
                    <a:pt x="4766" y="1459"/>
                    <a:pt x="4677" y="1459"/>
                  </a:cubicBezTo>
                  <a:cubicBezTo>
                    <a:pt x="4664" y="1459"/>
                    <a:pt x="4651" y="1461"/>
                    <a:pt x="4639" y="1465"/>
                  </a:cubicBezTo>
                  <a:cubicBezTo>
                    <a:pt x="4622" y="1473"/>
                    <a:pt x="4606" y="1481"/>
                    <a:pt x="4589" y="1490"/>
                  </a:cubicBezTo>
                  <a:cubicBezTo>
                    <a:pt x="4539" y="1490"/>
                    <a:pt x="4506" y="1432"/>
                    <a:pt x="4514" y="1374"/>
                  </a:cubicBezTo>
                  <a:cubicBezTo>
                    <a:pt x="4531" y="1324"/>
                    <a:pt x="4547" y="1282"/>
                    <a:pt x="4572" y="1233"/>
                  </a:cubicBezTo>
                  <a:cubicBezTo>
                    <a:pt x="4606" y="1083"/>
                    <a:pt x="4514" y="934"/>
                    <a:pt x="4357" y="901"/>
                  </a:cubicBezTo>
                  <a:cubicBezTo>
                    <a:pt x="4332" y="897"/>
                    <a:pt x="4308" y="895"/>
                    <a:pt x="4284" y="895"/>
                  </a:cubicBezTo>
                  <a:cubicBezTo>
                    <a:pt x="4149" y="895"/>
                    <a:pt x="4015" y="952"/>
                    <a:pt x="3917" y="1050"/>
                  </a:cubicBezTo>
                  <a:cubicBezTo>
                    <a:pt x="3925" y="1033"/>
                    <a:pt x="3933" y="1009"/>
                    <a:pt x="3942" y="984"/>
                  </a:cubicBezTo>
                  <a:cubicBezTo>
                    <a:pt x="4016" y="793"/>
                    <a:pt x="4041" y="569"/>
                    <a:pt x="3933" y="403"/>
                  </a:cubicBezTo>
                  <a:cubicBezTo>
                    <a:pt x="3841" y="248"/>
                    <a:pt x="3665" y="177"/>
                    <a:pt x="3483" y="177"/>
                  </a:cubicBezTo>
                  <a:cubicBezTo>
                    <a:pt x="3372" y="177"/>
                    <a:pt x="3259" y="203"/>
                    <a:pt x="3162" y="254"/>
                  </a:cubicBezTo>
                  <a:cubicBezTo>
                    <a:pt x="3104" y="295"/>
                    <a:pt x="3029" y="320"/>
                    <a:pt x="2954" y="328"/>
                  </a:cubicBezTo>
                  <a:cubicBezTo>
                    <a:pt x="2863" y="320"/>
                    <a:pt x="2797" y="220"/>
                    <a:pt x="2730" y="154"/>
                  </a:cubicBezTo>
                  <a:cubicBezTo>
                    <a:pt x="2604" y="54"/>
                    <a:pt x="2447" y="1"/>
                    <a:pt x="2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2" name="Google Shape;1112;p20"/>
            <p:cNvSpPr/>
            <p:nvPr/>
          </p:nvSpPr>
          <p:spPr>
            <a:xfrm rot="8999942">
              <a:off x="750643" y="730471"/>
              <a:ext cx="104133" cy="95553"/>
            </a:xfrm>
            <a:custGeom>
              <a:avLst/>
              <a:gdLst/>
              <a:ahLst/>
              <a:cxnLst/>
              <a:rect l="l" t="t" r="r" b="b"/>
              <a:pathLst>
                <a:path w="1420" h="1303" fill="none" extrusionOk="0">
                  <a:moveTo>
                    <a:pt x="0" y="0"/>
                  </a:moveTo>
                  <a:cubicBezTo>
                    <a:pt x="581" y="291"/>
                    <a:pt x="1071" y="747"/>
                    <a:pt x="1419" y="130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3" name="Google Shape;1113;p20"/>
            <p:cNvSpPr/>
            <p:nvPr/>
          </p:nvSpPr>
          <p:spPr>
            <a:xfrm rot="8999942">
              <a:off x="687834" y="726661"/>
              <a:ext cx="85213" cy="60793"/>
            </a:xfrm>
            <a:custGeom>
              <a:avLst/>
              <a:gdLst/>
              <a:ahLst/>
              <a:cxnLst/>
              <a:rect l="l" t="t" r="r" b="b"/>
              <a:pathLst>
                <a:path w="1162" h="829" extrusionOk="0">
                  <a:moveTo>
                    <a:pt x="587" y="0"/>
                  </a:moveTo>
                  <a:cubicBezTo>
                    <a:pt x="449" y="0"/>
                    <a:pt x="316" y="53"/>
                    <a:pt x="208" y="149"/>
                  </a:cubicBezTo>
                  <a:cubicBezTo>
                    <a:pt x="58" y="281"/>
                    <a:pt x="0" y="489"/>
                    <a:pt x="58" y="680"/>
                  </a:cubicBezTo>
                  <a:cubicBezTo>
                    <a:pt x="61" y="671"/>
                    <a:pt x="64" y="669"/>
                    <a:pt x="67" y="669"/>
                  </a:cubicBezTo>
                  <a:cubicBezTo>
                    <a:pt x="74" y="669"/>
                    <a:pt x="83" y="680"/>
                    <a:pt x="100" y="680"/>
                  </a:cubicBezTo>
                  <a:cubicBezTo>
                    <a:pt x="407" y="688"/>
                    <a:pt x="722" y="746"/>
                    <a:pt x="1021" y="829"/>
                  </a:cubicBezTo>
                  <a:cubicBezTo>
                    <a:pt x="1046" y="688"/>
                    <a:pt x="1087" y="539"/>
                    <a:pt x="1162" y="414"/>
                  </a:cubicBezTo>
                  <a:cubicBezTo>
                    <a:pt x="1087" y="223"/>
                    <a:pt x="938" y="82"/>
                    <a:pt x="747" y="24"/>
                  </a:cubicBezTo>
                  <a:cubicBezTo>
                    <a:pt x="694" y="8"/>
                    <a:pt x="640" y="0"/>
                    <a:pt x="587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4" name="Google Shape;1114;p20"/>
            <p:cNvSpPr/>
            <p:nvPr/>
          </p:nvSpPr>
          <p:spPr>
            <a:xfrm rot="8999942">
              <a:off x="576477" y="667194"/>
              <a:ext cx="279985" cy="197045"/>
            </a:xfrm>
            <a:custGeom>
              <a:avLst/>
              <a:gdLst/>
              <a:ahLst/>
              <a:cxnLst/>
              <a:rect l="l" t="t" r="r" b="b"/>
              <a:pathLst>
                <a:path w="3818" h="2687" extrusionOk="0">
                  <a:moveTo>
                    <a:pt x="3247" y="0"/>
                  </a:moveTo>
                  <a:cubicBezTo>
                    <a:pt x="3112" y="0"/>
                    <a:pt x="2978" y="57"/>
                    <a:pt x="2880" y="155"/>
                  </a:cubicBezTo>
                  <a:cubicBezTo>
                    <a:pt x="2896" y="139"/>
                    <a:pt x="2905" y="114"/>
                    <a:pt x="2913" y="89"/>
                  </a:cubicBezTo>
                  <a:lnTo>
                    <a:pt x="2913" y="89"/>
                  </a:lnTo>
                  <a:cubicBezTo>
                    <a:pt x="2374" y="437"/>
                    <a:pt x="2017" y="1010"/>
                    <a:pt x="1942" y="1640"/>
                  </a:cubicBezTo>
                  <a:cubicBezTo>
                    <a:pt x="1773" y="1548"/>
                    <a:pt x="1589" y="1499"/>
                    <a:pt x="1398" y="1499"/>
                  </a:cubicBezTo>
                  <a:cubicBezTo>
                    <a:pt x="1383" y="1499"/>
                    <a:pt x="1368" y="1499"/>
                    <a:pt x="1353" y="1499"/>
                  </a:cubicBezTo>
                  <a:cubicBezTo>
                    <a:pt x="1339" y="1499"/>
                    <a:pt x="1325" y="1499"/>
                    <a:pt x="1311" y="1499"/>
                  </a:cubicBezTo>
                  <a:cubicBezTo>
                    <a:pt x="1126" y="1499"/>
                    <a:pt x="943" y="1549"/>
                    <a:pt x="781" y="1649"/>
                  </a:cubicBezTo>
                  <a:cubicBezTo>
                    <a:pt x="690" y="1732"/>
                    <a:pt x="615" y="1831"/>
                    <a:pt x="565" y="1947"/>
                  </a:cubicBezTo>
                  <a:cubicBezTo>
                    <a:pt x="548" y="1997"/>
                    <a:pt x="524" y="2047"/>
                    <a:pt x="482" y="2080"/>
                  </a:cubicBezTo>
                  <a:cubicBezTo>
                    <a:pt x="441" y="2088"/>
                    <a:pt x="391" y="2097"/>
                    <a:pt x="349" y="2097"/>
                  </a:cubicBezTo>
                  <a:cubicBezTo>
                    <a:pt x="342" y="2096"/>
                    <a:pt x="335" y="2096"/>
                    <a:pt x="328" y="2096"/>
                  </a:cubicBezTo>
                  <a:cubicBezTo>
                    <a:pt x="235" y="2096"/>
                    <a:pt x="145" y="2144"/>
                    <a:pt x="84" y="2213"/>
                  </a:cubicBezTo>
                  <a:cubicBezTo>
                    <a:pt x="17" y="2288"/>
                    <a:pt x="1" y="2404"/>
                    <a:pt x="42" y="2495"/>
                  </a:cubicBezTo>
                  <a:lnTo>
                    <a:pt x="51" y="2495"/>
                  </a:lnTo>
                  <a:cubicBezTo>
                    <a:pt x="157" y="2632"/>
                    <a:pt x="303" y="2686"/>
                    <a:pt x="467" y="2686"/>
                  </a:cubicBezTo>
                  <a:cubicBezTo>
                    <a:pt x="1102" y="2686"/>
                    <a:pt x="2017" y="1881"/>
                    <a:pt x="2017" y="1881"/>
                  </a:cubicBezTo>
                  <a:cubicBezTo>
                    <a:pt x="2639" y="1748"/>
                    <a:pt x="3203" y="1458"/>
                    <a:pt x="3668" y="1027"/>
                  </a:cubicBezTo>
                  <a:cubicBezTo>
                    <a:pt x="3751" y="952"/>
                    <a:pt x="3809" y="852"/>
                    <a:pt x="3817" y="744"/>
                  </a:cubicBezTo>
                  <a:cubicBezTo>
                    <a:pt x="3817" y="653"/>
                    <a:pt x="3734" y="561"/>
                    <a:pt x="3647" y="561"/>
                  </a:cubicBezTo>
                  <a:cubicBezTo>
                    <a:pt x="3632" y="561"/>
                    <a:pt x="3617" y="564"/>
                    <a:pt x="3602" y="570"/>
                  </a:cubicBezTo>
                  <a:cubicBezTo>
                    <a:pt x="3593" y="578"/>
                    <a:pt x="3569" y="587"/>
                    <a:pt x="3552" y="595"/>
                  </a:cubicBezTo>
                  <a:cubicBezTo>
                    <a:pt x="3502" y="595"/>
                    <a:pt x="3469" y="537"/>
                    <a:pt x="3477" y="479"/>
                  </a:cubicBezTo>
                  <a:cubicBezTo>
                    <a:pt x="3494" y="429"/>
                    <a:pt x="3510" y="388"/>
                    <a:pt x="3535" y="338"/>
                  </a:cubicBezTo>
                  <a:cubicBezTo>
                    <a:pt x="3569" y="189"/>
                    <a:pt x="3477" y="39"/>
                    <a:pt x="3320" y="6"/>
                  </a:cubicBezTo>
                  <a:cubicBezTo>
                    <a:pt x="3295" y="2"/>
                    <a:pt x="3271" y="0"/>
                    <a:pt x="3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5" name="Google Shape;1115;p20"/>
            <p:cNvSpPr/>
            <p:nvPr/>
          </p:nvSpPr>
          <p:spPr>
            <a:xfrm rot="8999942">
              <a:off x="637326" y="663565"/>
              <a:ext cx="216039" cy="174092"/>
            </a:xfrm>
            <a:custGeom>
              <a:avLst/>
              <a:gdLst/>
              <a:ahLst/>
              <a:cxnLst/>
              <a:rect l="l" t="t" r="r" b="b"/>
              <a:pathLst>
                <a:path w="2946" h="2374" fill="none" extrusionOk="0">
                  <a:moveTo>
                    <a:pt x="50" y="2374"/>
                  </a:moveTo>
                  <a:cubicBezTo>
                    <a:pt x="1" y="2257"/>
                    <a:pt x="25" y="2125"/>
                    <a:pt x="117" y="2033"/>
                  </a:cubicBezTo>
                  <a:cubicBezTo>
                    <a:pt x="200" y="1950"/>
                    <a:pt x="308" y="1892"/>
                    <a:pt x="424" y="1868"/>
                  </a:cubicBezTo>
                  <a:cubicBezTo>
                    <a:pt x="440" y="1859"/>
                    <a:pt x="457" y="1859"/>
                    <a:pt x="465" y="1851"/>
                  </a:cubicBezTo>
                  <a:cubicBezTo>
                    <a:pt x="474" y="1834"/>
                    <a:pt x="482" y="1826"/>
                    <a:pt x="490" y="1809"/>
                  </a:cubicBezTo>
                  <a:cubicBezTo>
                    <a:pt x="747" y="1295"/>
                    <a:pt x="1469" y="1270"/>
                    <a:pt x="1934" y="1486"/>
                  </a:cubicBezTo>
                  <a:cubicBezTo>
                    <a:pt x="2050" y="872"/>
                    <a:pt x="2415" y="333"/>
                    <a:pt x="2946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16" name="Google Shape;1116;p20"/>
          <p:cNvGrpSpPr/>
          <p:nvPr/>
        </p:nvGrpSpPr>
        <p:grpSpPr>
          <a:xfrm rot="-254298">
            <a:off x="8444796" y="4373062"/>
            <a:ext cx="853688" cy="1055081"/>
            <a:chOff x="8141966" y="4340861"/>
            <a:chExt cx="853744" cy="1055150"/>
          </a:xfrm>
        </p:grpSpPr>
        <p:sp>
          <p:nvSpPr>
            <p:cNvPr id="1117" name="Google Shape;1117;p20"/>
            <p:cNvSpPr/>
            <p:nvPr/>
          </p:nvSpPr>
          <p:spPr>
            <a:xfrm rot="4607292">
              <a:off x="8092628" y="4465078"/>
              <a:ext cx="367712" cy="190025"/>
            </a:xfrm>
            <a:custGeom>
              <a:avLst/>
              <a:gdLst/>
              <a:ahLst/>
              <a:cxnLst/>
              <a:rect l="l" t="t" r="r" b="b"/>
              <a:pathLst>
                <a:path w="3187" h="1647" extrusionOk="0">
                  <a:moveTo>
                    <a:pt x="3187" y="0"/>
                  </a:moveTo>
                  <a:lnTo>
                    <a:pt x="3187" y="0"/>
                  </a:lnTo>
                  <a:cubicBezTo>
                    <a:pt x="3030" y="35"/>
                    <a:pt x="2868" y="45"/>
                    <a:pt x="2706" y="45"/>
                  </a:cubicBezTo>
                  <a:cubicBezTo>
                    <a:pt x="2516" y="45"/>
                    <a:pt x="2325" y="32"/>
                    <a:pt x="2136" y="32"/>
                  </a:cubicBezTo>
                  <a:cubicBezTo>
                    <a:pt x="2026" y="32"/>
                    <a:pt x="1917" y="36"/>
                    <a:pt x="1809" y="50"/>
                  </a:cubicBezTo>
                  <a:cubicBezTo>
                    <a:pt x="1619" y="75"/>
                    <a:pt x="1436" y="133"/>
                    <a:pt x="1270" y="216"/>
                  </a:cubicBezTo>
                  <a:cubicBezTo>
                    <a:pt x="681" y="490"/>
                    <a:pt x="316" y="1004"/>
                    <a:pt x="1" y="1560"/>
                  </a:cubicBezTo>
                  <a:cubicBezTo>
                    <a:pt x="317" y="1605"/>
                    <a:pt x="636" y="1646"/>
                    <a:pt x="952" y="1646"/>
                  </a:cubicBezTo>
                  <a:cubicBezTo>
                    <a:pt x="1165" y="1646"/>
                    <a:pt x="1377" y="1627"/>
                    <a:pt x="1585" y="1577"/>
                  </a:cubicBezTo>
                  <a:cubicBezTo>
                    <a:pt x="2365" y="1378"/>
                    <a:pt x="2979" y="780"/>
                    <a:pt x="3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8" name="Google Shape;1118;p20"/>
            <p:cNvSpPr/>
            <p:nvPr/>
          </p:nvSpPr>
          <p:spPr>
            <a:xfrm rot="4607292">
              <a:off x="8289817" y="4476428"/>
              <a:ext cx="408787" cy="164411"/>
            </a:xfrm>
            <a:custGeom>
              <a:avLst/>
              <a:gdLst/>
              <a:ahLst/>
              <a:cxnLst/>
              <a:rect l="l" t="t" r="r" b="b"/>
              <a:pathLst>
                <a:path w="3543" h="1425" extrusionOk="0">
                  <a:moveTo>
                    <a:pt x="1653" y="1"/>
                  </a:moveTo>
                  <a:cubicBezTo>
                    <a:pt x="1050" y="1"/>
                    <a:pt x="518" y="263"/>
                    <a:pt x="0" y="584"/>
                  </a:cubicBezTo>
                  <a:cubicBezTo>
                    <a:pt x="432" y="900"/>
                    <a:pt x="871" y="1223"/>
                    <a:pt x="1394" y="1356"/>
                  </a:cubicBezTo>
                  <a:cubicBezTo>
                    <a:pt x="1574" y="1402"/>
                    <a:pt x="1756" y="1425"/>
                    <a:pt x="1937" y="1425"/>
                  </a:cubicBezTo>
                  <a:cubicBezTo>
                    <a:pt x="2533" y="1425"/>
                    <a:pt x="3116" y="1179"/>
                    <a:pt x="3543" y="734"/>
                  </a:cubicBezTo>
                  <a:cubicBezTo>
                    <a:pt x="3103" y="609"/>
                    <a:pt x="2730" y="286"/>
                    <a:pt x="2307" y="120"/>
                  </a:cubicBezTo>
                  <a:cubicBezTo>
                    <a:pt x="2133" y="53"/>
                    <a:pt x="1942" y="20"/>
                    <a:pt x="1759" y="4"/>
                  </a:cubicBezTo>
                  <a:cubicBezTo>
                    <a:pt x="1723" y="2"/>
                    <a:pt x="1688" y="1"/>
                    <a:pt x="1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9" name="Google Shape;1119;p20"/>
            <p:cNvSpPr/>
            <p:nvPr/>
          </p:nvSpPr>
          <p:spPr>
            <a:xfrm rot="4607292">
              <a:off x="8485938" y="4621891"/>
              <a:ext cx="407864" cy="164181"/>
            </a:xfrm>
            <a:custGeom>
              <a:avLst/>
              <a:gdLst/>
              <a:ahLst/>
              <a:cxnLst/>
              <a:rect l="l" t="t" r="r" b="b"/>
              <a:pathLst>
                <a:path w="3535" h="1423" extrusionOk="0">
                  <a:moveTo>
                    <a:pt x="1622" y="1"/>
                  </a:moveTo>
                  <a:cubicBezTo>
                    <a:pt x="1035" y="1"/>
                    <a:pt x="503" y="261"/>
                    <a:pt x="0" y="586"/>
                  </a:cubicBezTo>
                  <a:cubicBezTo>
                    <a:pt x="432" y="893"/>
                    <a:pt x="871" y="1216"/>
                    <a:pt x="1386" y="1357"/>
                  </a:cubicBezTo>
                  <a:cubicBezTo>
                    <a:pt x="1565" y="1401"/>
                    <a:pt x="1747" y="1423"/>
                    <a:pt x="1927" y="1423"/>
                  </a:cubicBezTo>
                  <a:cubicBezTo>
                    <a:pt x="2529" y="1423"/>
                    <a:pt x="3113" y="1182"/>
                    <a:pt x="3535" y="735"/>
                  </a:cubicBezTo>
                  <a:cubicBezTo>
                    <a:pt x="3103" y="602"/>
                    <a:pt x="2730" y="279"/>
                    <a:pt x="2307" y="121"/>
                  </a:cubicBezTo>
                  <a:cubicBezTo>
                    <a:pt x="2124" y="55"/>
                    <a:pt x="1942" y="13"/>
                    <a:pt x="1751" y="5"/>
                  </a:cubicBezTo>
                  <a:cubicBezTo>
                    <a:pt x="1708" y="2"/>
                    <a:pt x="1665" y="1"/>
                    <a:pt x="16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0" name="Google Shape;1120;p20"/>
            <p:cNvSpPr/>
            <p:nvPr/>
          </p:nvSpPr>
          <p:spPr>
            <a:xfrm rot="4607292">
              <a:off x="8460226" y="4829164"/>
              <a:ext cx="172491" cy="406933"/>
            </a:xfrm>
            <a:custGeom>
              <a:avLst/>
              <a:gdLst/>
              <a:ahLst/>
              <a:cxnLst/>
              <a:rect l="l" t="t" r="r" b="b"/>
              <a:pathLst>
                <a:path w="1495" h="3527" extrusionOk="0">
                  <a:moveTo>
                    <a:pt x="1005" y="1"/>
                  </a:moveTo>
                  <a:cubicBezTo>
                    <a:pt x="357" y="465"/>
                    <a:pt x="1" y="1245"/>
                    <a:pt x="92" y="2042"/>
                  </a:cubicBezTo>
                  <a:cubicBezTo>
                    <a:pt x="150" y="2573"/>
                    <a:pt x="407" y="3062"/>
                    <a:pt x="656" y="3527"/>
                  </a:cubicBezTo>
                  <a:cubicBezTo>
                    <a:pt x="1071" y="3037"/>
                    <a:pt x="1428" y="2515"/>
                    <a:pt x="1478" y="1868"/>
                  </a:cubicBezTo>
                  <a:cubicBezTo>
                    <a:pt x="1494" y="1685"/>
                    <a:pt x="1486" y="1494"/>
                    <a:pt x="1444" y="1312"/>
                  </a:cubicBezTo>
                  <a:cubicBezTo>
                    <a:pt x="1336" y="864"/>
                    <a:pt x="1071" y="449"/>
                    <a:pt x="1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1" name="Google Shape;1121;p20"/>
            <p:cNvSpPr/>
            <p:nvPr/>
          </p:nvSpPr>
          <p:spPr>
            <a:xfrm rot="4607292">
              <a:off x="8287455" y="4662779"/>
              <a:ext cx="166722" cy="399318"/>
            </a:xfrm>
            <a:custGeom>
              <a:avLst/>
              <a:gdLst/>
              <a:ahLst/>
              <a:cxnLst/>
              <a:rect l="l" t="t" r="r" b="b"/>
              <a:pathLst>
                <a:path w="1445" h="3461" extrusionOk="0">
                  <a:moveTo>
                    <a:pt x="1146" y="1"/>
                  </a:moveTo>
                  <a:cubicBezTo>
                    <a:pt x="449" y="383"/>
                    <a:pt x="9" y="1121"/>
                    <a:pt x="1" y="1917"/>
                  </a:cubicBezTo>
                  <a:cubicBezTo>
                    <a:pt x="1" y="2457"/>
                    <a:pt x="200" y="2963"/>
                    <a:pt x="391" y="3461"/>
                  </a:cubicBezTo>
                  <a:cubicBezTo>
                    <a:pt x="864" y="3021"/>
                    <a:pt x="1270" y="2548"/>
                    <a:pt x="1403" y="1909"/>
                  </a:cubicBezTo>
                  <a:cubicBezTo>
                    <a:pt x="1436" y="1727"/>
                    <a:pt x="1444" y="1536"/>
                    <a:pt x="1428" y="1345"/>
                  </a:cubicBezTo>
                  <a:cubicBezTo>
                    <a:pt x="1378" y="897"/>
                    <a:pt x="1162" y="449"/>
                    <a:pt x="1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2" name="Google Shape;1122;p20"/>
            <p:cNvSpPr/>
            <p:nvPr/>
          </p:nvSpPr>
          <p:spPr>
            <a:xfrm rot="4607292">
              <a:off x="8483482" y="4759241"/>
              <a:ext cx="94841" cy="238483"/>
            </a:xfrm>
            <a:custGeom>
              <a:avLst/>
              <a:gdLst/>
              <a:ahLst/>
              <a:cxnLst/>
              <a:rect l="l" t="t" r="r" b="b"/>
              <a:pathLst>
                <a:path w="822" h="2067" fill="none" extrusionOk="0">
                  <a:moveTo>
                    <a:pt x="821" y="1"/>
                  </a:moveTo>
                  <a:cubicBezTo>
                    <a:pt x="539" y="258"/>
                    <a:pt x="332" y="581"/>
                    <a:pt x="216" y="946"/>
                  </a:cubicBezTo>
                  <a:cubicBezTo>
                    <a:pt x="108" y="1312"/>
                    <a:pt x="42" y="1685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3" name="Google Shape;1123;p20"/>
            <p:cNvSpPr/>
            <p:nvPr/>
          </p:nvSpPr>
          <p:spPr>
            <a:xfrm rot="4607292">
              <a:off x="8354939" y="4661420"/>
              <a:ext cx="344752" cy="72918"/>
            </a:xfrm>
            <a:custGeom>
              <a:avLst/>
              <a:gdLst/>
              <a:ahLst/>
              <a:cxnLst/>
              <a:rect l="l" t="t" r="r" b="b"/>
              <a:pathLst>
                <a:path w="2988" h="632" fill="none" extrusionOk="0">
                  <a:moveTo>
                    <a:pt x="2987" y="1"/>
                  </a:moveTo>
                  <a:cubicBezTo>
                    <a:pt x="2407" y="332"/>
                    <a:pt x="747" y="631"/>
                    <a:pt x="1" y="29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4" name="Google Shape;1124;p20"/>
            <p:cNvSpPr/>
            <p:nvPr/>
          </p:nvSpPr>
          <p:spPr>
            <a:xfrm rot="4607292">
              <a:off x="8639563" y="4900101"/>
              <a:ext cx="98649" cy="238483"/>
            </a:xfrm>
            <a:custGeom>
              <a:avLst/>
              <a:gdLst/>
              <a:ahLst/>
              <a:cxnLst/>
              <a:rect l="l" t="t" r="r" b="b"/>
              <a:pathLst>
                <a:path w="855" h="2067" fill="none" extrusionOk="0">
                  <a:moveTo>
                    <a:pt x="855" y="1"/>
                  </a:moveTo>
                  <a:cubicBezTo>
                    <a:pt x="398" y="607"/>
                    <a:pt x="108" y="1320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5" name="Google Shape;1125;p20"/>
            <p:cNvSpPr/>
            <p:nvPr/>
          </p:nvSpPr>
          <p:spPr>
            <a:xfrm rot="4607292">
              <a:off x="8606485" y="4861961"/>
              <a:ext cx="237450" cy="17422"/>
            </a:xfrm>
            <a:custGeom>
              <a:avLst/>
              <a:gdLst/>
              <a:ahLst/>
              <a:cxnLst/>
              <a:rect l="l" t="t" r="r" b="b"/>
              <a:pathLst>
                <a:path w="2058" h="151" fill="none" extrusionOk="0">
                  <a:moveTo>
                    <a:pt x="2058" y="1"/>
                  </a:moveTo>
                  <a:cubicBezTo>
                    <a:pt x="1378" y="117"/>
                    <a:pt x="689" y="150"/>
                    <a:pt x="0" y="10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6" name="Google Shape;1126;p20"/>
            <p:cNvSpPr/>
            <p:nvPr/>
          </p:nvSpPr>
          <p:spPr>
            <a:xfrm rot="4607292">
              <a:off x="8187057" y="4627639"/>
              <a:ext cx="874110" cy="558191"/>
            </a:xfrm>
            <a:custGeom>
              <a:avLst/>
              <a:gdLst/>
              <a:ahLst/>
              <a:cxnLst/>
              <a:rect l="l" t="t" r="r" b="b"/>
              <a:pathLst>
                <a:path w="7576" h="4838" fill="none" extrusionOk="0">
                  <a:moveTo>
                    <a:pt x="7575" y="1"/>
                  </a:moveTo>
                  <a:cubicBezTo>
                    <a:pt x="6082" y="474"/>
                    <a:pt x="4721" y="1320"/>
                    <a:pt x="3527" y="2332"/>
                  </a:cubicBezTo>
                  <a:cubicBezTo>
                    <a:pt x="2415" y="3262"/>
                    <a:pt x="1378" y="4373"/>
                    <a:pt x="0" y="4838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27" name="Google Shape;1127;p20"/>
          <p:cNvGrpSpPr/>
          <p:nvPr/>
        </p:nvGrpSpPr>
        <p:grpSpPr>
          <a:xfrm rot="-5400000">
            <a:off x="210248" y="-61788"/>
            <a:ext cx="802107" cy="720546"/>
            <a:chOff x="8440798" y="-85238"/>
            <a:chExt cx="802107" cy="720546"/>
          </a:xfrm>
        </p:grpSpPr>
        <p:sp>
          <p:nvSpPr>
            <p:cNvPr id="1128" name="Google Shape;1128;p20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9" name="Google Shape;1129;p20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0" name="Google Shape;1130;p20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1" name="Google Shape;1131;p20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2" name="Google Shape;1132;p20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3" name="Google Shape;1133;p20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4" name="Google Shape;1134;p20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35" name="Google Shape;1135;p20"/>
          <p:cNvGrpSpPr/>
          <p:nvPr/>
        </p:nvGrpSpPr>
        <p:grpSpPr>
          <a:xfrm>
            <a:off x="102812" y="416189"/>
            <a:ext cx="306550" cy="246616"/>
            <a:chOff x="366411" y="1167375"/>
            <a:chExt cx="306550" cy="246616"/>
          </a:xfrm>
        </p:grpSpPr>
        <p:sp>
          <p:nvSpPr>
            <p:cNvPr id="1136" name="Google Shape;1136;p20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39" name="Google Shape;1139;p20"/>
          <p:cNvGrpSpPr/>
          <p:nvPr/>
        </p:nvGrpSpPr>
        <p:grpSpPr>
          <a:xfrm>
            <a:off x="8033025" y="943025"/>
            <a:ext cx="306550" cy="233991"/>
            <a:chOff x="281699" y="4701425"/>
            <a:chExt cx="306550" cy="233991"/>
          </a:xfrm>
        </p:grpSpPr>
        <p:sp>
          <p:nvSpPr>
            <p:cNvPr id="1140" name="Google Shape;1140;p20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43" name="Google Shape;1143;p20"/>
          <p:cNvGrpSpPr/>
          <p:nvPr/>
        </p:nvGrpSpPr>
        <p:grpSpPr>
          <a:xfrm>
            <a:off x="8033025" y="4777289"/>
            <a:ext cx="306550" cy="246616"/>
            <a:chOff x="8757949" y="3645550"/>
            <a:chExt cx="306550" cy="246616"/>
          </a:xfrm>
        </p:grpSpPr>
        <p:sp>
          <p:nvSpPr>
            <p:cNvPr id="1144" name="Google Shape;1144;p20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5" name="Google Shape;1145;p20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6" name="Google Shape;1146;p20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47" name="Google Shape;1147;p20"/>
          <p:cNvSpPr txBox="1">
            <a:spLocks noGrp="1"/>
          </p:cNvSpPr>
          <p:nvPr>
            <p:ph type="title"/>
          </p:nvPr>
        </p:nvSpPr>
        <p:spPr>
          <a:xfrm>
            <a:off x="3904137" y="690810"/>
            <a:ext cx="3146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48" name="Google Shape;1148;p20"/>
          <p:cNvSpPr txBox="1">
            <a:spLocks noGrp="1"/>
          </p:cNvSpPr>
          <p:nvPr>
            <p:ph type="title" idx="2" hasCustomPrompt="1"/>
          </p:nvPr>
        </p:nvSpPr>
        <p:spPr>
          <a:xfrm>
            <a:off x="2093463" y="690800"/>
            <a:ext cx="1590900" cy="16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9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49" name="Google Shape;1149;p20"/>
          <p:cNvSpPr txBox="1">
            <a:spLocks noGrp="1"/>
          </p:cNvSpPr>
          <p:nvPr>
            <p:ph type="subTitle" idx="1"/>
          </p:nvPr>
        </p:nvSpPr>
        <p:spPr>
          <a:xfrm>
            <a:off x="3904125" y="1603550"/>
            <a:ext cx="3146400" cy="6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3122566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21"/>
          <p:cNvSpPr txBox="1">
            <a:spLocks noGrp="1"/>
          </p:cNvSpPr>
          <p:nvPr>
            <p:ph type="title"/>
          </p:nvPr>
        </p:nvSpPr>
        <p:spPr>
          <a:xfrm>
            <a:off x="4154100" y="1141575"/>
            <a:ext cx="3715800" cy="14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52" name="Google Shape;1152;p21"/>
          <p:cNvSpPr txBox="1">
            <a:spLocks noGrp="1"/>
          </p:cNvSpPr>
          <p:nvPr>
            <p:ph type="subTitle" idx="1"/>
          </p:nvPr>
        </p:nvSpPr>
        <p:spPr>
          <a:xfrm>
            <a:off x="4154100" y="2715825"/>
            <a:ext cx="3715800" cy="10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53" name="Google Shape;1153;p21"/>
          <p:cNvSpPr/>
          <p:nvPr/>
        </p:nvSpPr>
        <p:spPr>
          <a:xfrm rot="9397335" flipH="1">
            <a:off x="-313136" y="3545633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54" name="Google Shape;1154;p21"/>
          <p:cNvSpPr/>
          <p:nvPr/>
        </p:nvSpPr>
        <p:spPr>
          <a:xfrm rot="10800000" flipH="1">
            <a:off x="7913876" y="-140264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19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155" name="Google Shape;1155;p21"/>
          <p:cNvGrpSpPr/>
          <p:nvPr/>
        </p:nvGrpSpPr>
        <p:grpSpPr>
          <a:xfrm flipH="1">
            <a:off x="407639" y="4299472"/>
            <a:ext cx="573999" cy="1003431"/>
            <a:chOff x="8185349" y="4299471"/>
            <a:chExt cx="573999" cy="1003431"/>
          </a:xfrm>
        </p:grpSpPr>
        <p:sp>
          <p:nvSpPr>
            <p:cNvPr id="1156" name="Google Shape;1156;p21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7" name="Google Shape;1157;p21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8" name="Google Shape;1158;p21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9" name="Google Shape;1159;p21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0" name="Google Shape;1160;p21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1" name="Google Shape;1161;p21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2" name="Google Shape;1162;p21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3" name="Google Shape;1163;p21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4" name="Google Shape;1164;p21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5" name="Google Shape;1165;p21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6" name="Google Shape;1166;p21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67" name="Google Shape;1167;p21"/>
          <p:cNvGrpSpPr/>
          <p:nvPr/>
        </p:nvGrpSpPr>
        <p:grpSpPr>
          <a:xfrm flipH="1">
            <a:off x="42529" y="3452089"/>
            <a:ext cx="762950" cy="1927407"/>
            <a:chOff x="8361510" y="3452088"/>
            <a:chExt cx="762950" cy="1927407"/>
          </a:xfrm>
        </p:grpSpPr>
        <p:sp>
          <p:nvSpPr>
            <p:cNvPr id="1168" name="Google Shape;1168;p21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9" name="Google Shape;1169;p21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0" name="Google Shape;1170;p21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1" name="Google Shape;1171;p21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2" name="Google Shape;1172;p21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3" name="Google Shape;1173;p21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4" name="Google Shape;1174;p21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5" name="Google Shape;1175;p21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6" name="Google Shape;1176;p21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7" name="Google Shape;1177;p21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8" name="Google Shape;1178;p21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9" name="Google Shape;1179;p21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80" name="Google Shape;1180;p21"/>
          <p:cNvGrpSpPr/>
          <p:nvPr/>
        </p:nvGrpSpPr>
        <p:grpSpPr>
          <a:xfrm flipH="1">
            <a:off x="8362610" y="-31162"/>
            <a:ext cx="848969" cy="760098"/>
            <a:chOff x="-44590" y="-31162"/>
            <a:chExt cx="848969" cy="760098"/>
          </a:xfrm>
        </p:grpSpPr>
        <p:sp>
          <p:nvSpPr>
            <p:cNvPr id="1181" name="Google Shape;1181;p21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2" name="Google Shape;1182;p21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3" name="Google Shape;1183;p21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4" name="Google Shape;1184;p21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5" name="Google Shape;1185;p21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6" name="Google Shape;1186;p21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87" name="Google Shape;1187;p21"/>
          <p:cNvGrpSpPr/>
          <p:nvPr/>
        </p:nvGrpSpPr>
        <p:grpSpPr>
          <a:xfrm flipH="1">
            <a:off x="7263681" y="-197669"/>
            <a:ext cx="1232356" cy="951123"/>
            <a:chOff x="670952" y="-197670"/>
            <a:chExt cx="1232356" cy="951123"/>
          </a:xfrm>
        </p:grpSpPr>
        <p:sp>
          <p:nvSpPr>
            <p:cNvPr id="1188" name="Google Shape;1188;p21"/>
            <p:cNvSpPr/>
            <p:nvPr/>
          </p:nvSpPr>
          <p:spPr>
            <a:xfrm>
              <a:off x="964196" y="-197670"/>
              <a:ext cx="939113" cy="617695"/>
            </a:xfrm>
            <a:custGeom>
              <a:avLst/>
              <a:gdLst/>
              <a:ahLst/>
              <a:cxnLst/>
              <a:rect l="l" t="t" r="r" b="b"/>
              <a:pathLst>
                <a:path w="18229" h="11990" fill="none" extrusionOk="0">
                  <a:moveTo>
                    <a:pt x="0" y="11990"/>
                  </a:moveTo>
                  <a:cubicBezTo>
                    <a:pt x="9" y="11484"/>
                    <a:pt x="233" y="10994"/>
                    <a:pt x="457" y="10538"/>
                  </a:cubicBezTo>
                  <a:cubicBezTo>
                    <a:pt x="2091" y="7285"/>
                    <a:pt x="4564" y="4406"/>
                    <a:pt x="7708" y="2573"/>
                  </a:cubicBezTo>
                  <a:cubicBezTo>
                    <a:pt x="10853" y="739"/>
                    <a:pt x="14686" y="1"/>
                    <a:pt x="18228" y="839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9" name="Google Shape;1189;p21"/>
            <p:cNvSpPr/>
            <p:nvPr/>
          </p:nvSpPr>
          <p:spPr>
            <a:xfrm>
              <a:off x="1252700" y="-118589"/>
              <a:ext cx="226162" cy="600179"/>
            </a:xfrm>
            <a:custGeom>
              <a:avLst/>
              <a:gdLst/>
              <a:ahLst/>
              <a:cxnLst/>
              <a:rect l="l" t="t" r="r" b="b"/>
              <a:pathLst>
                <a:path w="4390" h="11650" fill="none" extrusionOk="0">
                  <a:moveTo>
                    <a:pt x="1" y="11649"/>
                  </a:moveTo>
                  <a:cubicBezTo>
                    <a:pt x="474" y="7460"/>
                    <a:pt x="1984" y="3460"/>
                    <a:pt x="4390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0" name="Google Shape;1190;p21"/>
            <p:cNvSpPr/>
            <p:nvPr/>
          </p:nvSpPr>
          <p:spPr>
            <a:xfrm>
              <a:off x="670952" y="184236"/>
              <a:ext cx="503584" cy="569217"/>
            </a:xfrm>
            <a:custGeom>
              <a:avLst/>
              <a:gdLst/>
              <a:ahLst/>
              <a:cxnLst/>
              <a:rect l="l" t="t" r="r" b="b"/>
              <a:pathLst>
                <a:path w="9775" h="11049" extrusionOk="0">
                  <a:moveTo>
                    <a:pt x="5073" y="0"/>
                  </a:moveTo>
                  <a:cubicBezTo>
                    <a:pt x="5003" y="0"/>
                    <a:pt x="4933" y="15"/>
                    <a:pt x="4871" y="47"/>
                  </a:cubicBezTo>
                  <a:cubicBezTo>
                    <a:pt x="4771" y="113"/>
                    <a:pt x="4697" y="221"/>
                    <a:pt x="4664" y="337"/>
                  </a:cubicBezTo>
                  <a:cubicBezTo>
                    <a:pt x="4489" y="760"/>
                    <a:pt x="4489" y="1225"/>
                    <a:pt x="4539" y="1681"/>
                  </a:cubicBezTo>
                  <a:cubicBezTo>
                    <a:pt x="4622" y="2478"/>
                    <a:pt x="4829" y="3257"/>
                    <a:pt x="5145" y="3996"/>
                  </a:cubicBezTo>
                  <a:lnTo>
                    <a:pt x="3087" y="1706"/>
                  </a:lnTo>
                  <a:cubicBezTo>
                    <a:pt x="2938" y="1540"/>
                    <a:pt x="2780" y="1366"/>
                    <a:pt x="2564" y="1291"/>
                  </a:cubicBezTo>
                  <a:cubicBezTo>
                    <a:pt x="2506" y="1268"/>
                    <a:pt x="2442" y="1256"/>
                    <a:pt x="2379" y="1256"/>
                  </a:cubicBezTo>
                  <a:cubicBezTo>
                    <a:pt x="2217" y="1256"/>
                    <a:pt x="2057" y="1331"/>
                    <a:pt x="1992" y="1474"/>
                  </a:cubicBezTo>
                  <a:cubicBezTo>
                    <a:pt x="1942" y="1582"/>
                    <a:pt x="1942" y="1706"/>
                    <a:pt x="1967" y="1822"/>
                  </a:cubicBezTo>
                  <a:cubicBezTo>
                    <a:pt x="2075" y="2403"/>
                    <a:pt x="2423" y="2909"/>
                    <a:pt x="2822" y="3349"/>
                  </a:cubicBezTo>
                  <a:cubicBezTo>
                    <a:pt x="3386" y="3979"/>
                    <a:pt x="4041" y="4519"/>
                    <a:pt x="4780" y="4950"/>
                  </a:cubicBezTo>
                  <a:cubicBezTo>
                    <a:pt x="4016" y="4859"/>
                    <a:pt x="3261" y="4809"/>
                    <a:pt x="2498" y="4801"/>
                  </a:cubicBezTo>
                  <a:cubicBezTo>
                    <a:pt x="2431" y="4800"/>
                    <a:pt x="2364" y="4799"/>
                    <a:pt x="2298" y="4799"/>
                  </a:cubicBezTo>
                  <a:cubicBezTo>
                    <a:pt x="1673" y="4799"/>
                    <a:pt x="1043" y="4842"/>
                    <a:pt x="474" y="5074"/>
                  </a:cubicBezTo>
                  <a:cubicBezTo>
                    <a:pt x="291" y="5149"/>
                    <a:pt x="92" y="5265"/>
                    <a:pt x="59" y="5464"/>
                  </a:cubicBezTo>
                  <a:cubicBezTo>
                    <a:pt x="1" y="5722"/>
                    <a:pt x="258" y="5937"/>
                    <a:pt x="507" y="6029"/>
                  </a:cubicBezTo>
                  <a:cubicBezTo>
                    <a:pt x="715" y="6101"/>
                    <a:pt x="931" y="6125"/>
                    <a:pt x="1149" y="6125"/>
                  </a:cubicBezTo>
                  <a:cubicBezTo>
                    <a:pt x="1358" y="6125"/>
                    <a:pt x="1569" y="6103"/>
                    <a:pt x="1776" y="6078"/>
                  </a:cubicBezTo>
                  <a:cubicBezTo>
                    <a:pt x="2772" y="5954"/>
                    <a:pt x="3759" y="5755"/>
                    <a:pt x="4738" y="5489"/>
                  </a:cubicBezTo>
                  <a:lnTo>
                    <a:pt x="4738" y="5489"/>
                  </a:lnTo>
                  <a:cubicBezTo>
                    <a:pt x="4141" y="6676"/>
                    <a:pt x="3660" y="7912"/>
                    <a:pt x="3286" y="9181"/>
                  </a:cubicBezTo>
                  <a:cubicBezTo>
                    <a:pt x="3145" y="9629"/>
                    <a:pt x="3029" y="10127"/>
                    <a:pt x="3195" y="10567"/>
                  </a:cubicBezTo>
                  <a:cubicBezTo>
                    <a:pt x="3286" y="10816"/>
                    <a:pt x="3502" y="11048"/>
                    <a:pt x="3767" y="11048"/>
                  </a:cubicBezTo>
                  <a:cubicBezTo>
                    <a:pt x="3967" y="11040"/>
                    <a:pt x="4149" y="10949"/>
                    <a:pt x="4257" y="10783"/>
                  </a:cubicBezTo>
                  <a:cubicBezTo>
                    <a:pt x="4373" y="10625"/>
                    <a:pt x="4456" y="10451"/>
                    <a:pt x="4506" y="10260"/>
                  </a:cubicBezTo>
                  <a:cubicBezTo>
                    <a:pt x="4954" y="8833"/>
                    <a:pt x="5037" y="7315"/>
                    <a:pt x="5037" y="5821"/>
                  </a:cubicBezTo>
                  <a:cubicBezTo>
                    <a:pt x="5327" y="6593"/>
                    <a:pt x="5709" y="7331"/>
                    <a:pt x="6182" y="8003"/>
                  </a:cubicBezTo>
                  <a:cubicBezTo>
                    <a:pt x="6563" y="8551"/>
                    <a:pt x="7028" y="9065"/>
                    <a:pt x="7625" y="9364"/>
                  </a:cubicBezTo>
                  <a:cubicBezTo>
                    <a:pt x="7726" y="9414"/>
                    <a:pt x="7848" y="9454"/>
                    <a:pt x="7960" y="9454"/>
                  </a:cubicBezTo>
                  <a:cubicBezTo>
                    <a:pt x="8053" y="9454"/>
                    <a:pt x="8138" y="9427"/>
                    <a:pt x="8198" y="9356"/>
                  </a:cubicBezTo>
                  <a:cubicBezTo>
                    <a:pt x="8239" y="9297"/>
                    <a:pt x="8264" y="9239"/>
                    <a:pt x="8273" y="9173"/>
                  </a:cubicBezTo>
                  <a:cubicBezTo>
                    <a:pt x="8339" y="8766"/>
                    <a:pt x="8065" y="8385"/>
                    <a:pt x="7800" y="8070"/>
                  </a:cubicBezTo>
                  <a:cubicBezTo>
                    <a:pt x="7128" y="7265"/>
                    <a:pt x="6431" y="6485"/>
                    <a:pt x="5692" y="5730"/>
                  </a:cubicBezTo>
                  <a:lnTo>
                    <a:pt x="5692" y="5730"/>
                  </a:lnTo>
                  <a:cubicBezTo>
                    <a:pt x="6605" y="6344"/>
                    <a:pt x="7642" y="6867"/>
                    <a:pt x="8737" y="6900"/>
                  </a:cubicBezTo>
                  <a:cubicBezTo>
                    <a:pt x="8771" y="6902"/>
                    <a:pt x="8805" y="6904"/>
                    <a:pt x="8839" y="6904"/>
                  </a:cubicBezTo>
                  <a:cubicBezTo>
                    <a:pt x="9012" y="6904"/>
                    <a:pt x="9182" y="6868"/>
                    <a:pt x="9335" y="6792"/>
                  </a:cubicBezTo>
                  <a:cubicBezTo>
                    <a:pt x="9525" y="6709"/>
                    <a:pt x="9642" y="6510"/>
                    <a:pt x="9633" y="6302"/>
                  </a:cubicBezTo>
                  <a:cubicBezTo>
                    <a:pt x="9608" y="6062"/>
                    <a:pt x="9368" y="5904"/>
                    <a:pt x="9152" y="5796"/>
                  </a:cubicBezTo>
                  <a:cubicBezTo>
                    <a:pt x="8219" y="5322"/>
                    <a:pt x="7195" y="5081"/>
                    <a:pt x="6160" y="5081"/>
                  </a:cubicBezTo>
                  <a:cubicBezTo>
                    <a:pt x="6147" y="5081"/>
                    <a:pt x="6133" y="5081"/>
                    <a:pt x="6120" y="5081"/>
                  </a:cubicBezTo>
                  <a:lnTo>
                    <a:pt x="6120" y="5081"/>
                  </a:lnTo>
                  <a:cubicBezTo>
                    <a:pt x="6835" y="5061"/>
                    <a:pt x="7529" y="4848"/>
                    <a:pt x="8223" y="4643"/>
                  </a:cubicBezTo>
                  <a:cubicBezTo>
                    <a:pt x="8663" y="4519"/>
                    <a:pt x="9119" y="4378"/>
                    <a:pt x="9442" y="4046"/>
                  </a:cubicBezTo>
                  <a:cubicBezTo>
                    <a:pt x="9642" y="3838"/>
                    <a:pt x="9774" y="3540"/>
                    <a:pt x="9666" y="3282"/>
                  </a:cubicBezTo>
                  <a:cubicBezTo>
                    <a:pt x="9550" y="2972"/>
                    <a:pt x="9180" y="2858"/>
                    <a:pt x="8847" y="2858"/>
                  </a:cubicBezTo>
                  <a:cubicBezTo>
                    <a:pt x="8824" y="2858"/>
                    <a:pt x="8801" y="2858"/>
                    <a:pt x="8779" y="2859"/>
                  </a:cubicBezTo>
                  <a:cubicBezTo>
                    <a:pt x="7742" y="2892"/>
                    <a:pt x="6837" y="3540"/>
                    <a:pt x="5999" y="4154"/>
                  </a:cubicBezTo>
                  <a:cubicBezTo>
                    <a:pt x="6057" y="3681"/>
                    <a:pt x="6041" y="3224"/>
                    <a:pt x="6066" y="2751"/>
                  </a:cubicBezTo>
                  <a:cubicBezTo>
                    <a:pt x="6107" y="2171"/>
                    <a:pt x="6124" y="1582"/>
                    <a:pt x="5974" y="1026"/>
                  </a:cubicBezTo>
                  <a:cubicBezTo>
                    <a:pt x="5867" y="652"/>
                    <a:pt x="5684" y="279"/>
                    <a:pt x="5352" y="88"/>
                  </a:cubicBezTo>
                  <a:cubicBezTo>
                    <a:pt x="5270" y="30"/>
                    <a:pt x="5171" y="0"/>
                    <a:pt x="5073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1" name="Google Shape;1191;p21"/>
            <p:cNvSpPr/>
            <p:nvPr/>
          </p:nvSpPr>
          <p:spPr>
            <a:xfrm>
              <a:off x="920920" y="426270"/>
              <a:ext cx="53166" cy="43893"/>
            </a:xfrm>
            <a:custGeom>
              <a:avLst/>
              <a:gdLst/>
              <a:ahLst/>
              <a:cxnLst/>
              <a:rect l="l" t="t" r="r" b="b"/>
              <a:pathLst>
                <a:path w="1032" h="852" extrusionOk="0">
                  <a:moveTo>
                    <a:pt x="515" y="0"/>
                  </a:moveTo>
                  <a:cubicBezTo>
                    <a:pt x="345" y="0"/>
                    <a:pt x="182" y="102"/>
                    <a:pt x="118" y="269"/>
                  </a:cubicBezTo>
                  <a:cubicBezTo>
                    <a:pt x="0" y="560"/>
                    <a:pt x="231" y="852"/>
                    <a:pt x="513" y="852"/>
                  </a:cubicBezTo>
                  <a:cubicBezTo>
                    <a:pt x="569" y="852"/>
                    <a:pt x="626" y="841"/>
                    <a:pt x="683" y="816"/>
                  </a:cubicBezTo>
                  <a:cubicBezTo>
                    <a:pt x="1031" y="659"/>
                    <a:pt x="1023" y="169"/>
                    <a:pt x="666" y="28"/>
                  </a:cubicBezTo>
                  <a:cubicBezTo>
                    <a:pt x="617" y="9"/>
                    <a:pt x="566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2" name="Google Shape;1192;p21"/>
            <p:cNvSpPr/>
            <p:nvPr/>
          </p:nvSpPr>
          <p:spPr>
            <a:xfrm>
              <a:off x="1117206" y="396905"/>
              <a:ext cx="207822" cy="325230"/>
            </a:xfrm>
            <a:custGeom>
              <a:avLst/>
              <a:gdLst/>
              <a:ahLst/>
              <a:cxnLst/>
              <a:rect l="l" t="t" r="r" b="b"/>
              <a:pathLst>
                <a:path w="4034" h="6313" extrusionOk="0">
                  <a:moveTo>
                    <a:pt x="2929" y="1"/>
                  </a:moveTo>
                  <a:lnTo>
                    <a:pt x="2855" y="75"/>
                  </a:lnTo>
                  <a:cubicBezTo>
                    <a:pt x="2855" y="75"/>
                    <a:pt x="1" y="6090"/>
                    <a:pt x="1909" y="6306"/>
                  </a:cubicBezTo>
                  <a:cubicBezTo>
                    <a:pt x="1948" y="6310"/>
                    <a:pt x="1986" y="6313"/>
                    <a:pt x="2023" y="6313"/>
                  </a:cubicBezTo>
                  <a:cubicBezTo>
                    <a:pt x="4033" y="6313"/>
                    <a:pt x="2929" y="1"/>
                    <a:pt x="2929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3" name="Google Shape;1193;p21"/>
            <p:cNvSpPr/>
            <p:nvPr/>
          </p:nvSpPr>
          <p:spPr>
            <a:xfrm>
              <a:off x="1213803" y="384540"/>
              <a:ext cx="68003" cy="144094"/>
            </a:xfrm>
            <a:custGeom>
              <a:avLst/>
              <a:gdLst/>
              <a:ahLst/>
              <a:cxnLst/>
              <a:rect l="l" t="t" r="r" b="b"/>
              <a:pathLst>
                <a:path w="1320" h="2797" extrusionOk="0">
                  <a:moveTo>
                    <a:pt x="1063" y="0"/>
                  </a:moveTo>
                  <a:lnTo>
                    <a:pt x="1005" y="41"/>
                  </a:lnTo>
                  <a:cubicBezTo>
                    <a:pt x="1005" y="41"/>
                    <a:pt x="1" y="2688"/>
                    <a:pt x="1" y="2688"/>
                  </a:cubicBezTo>
                  <a:cubicBezTo>
                    <a:pt x="1" y="2688"/>
                    <a:pt x="241" y="2663"/>
                    <a:pt x="266" y="2655"/>
                  </a:cubicBezTo>
                  <a:cubicBezTo>
                    <a:pt x="581" y="2572"/>
                    <a:pt x="756" y="2373"/>
                    <a:pt x="971" y="2149"/>
                  </a:cubicBezTo>
                  <a:cubicBezTo>
                    <a:pt x="971" y="2149"/>
                    <a:pt x="996" y="2580"/>
                    <a:pt x="1320" y="2796"/>
                  </a:cubicBezTo>
                  <a:cubicBezTo>
                    <a:pt x="1320" y="2796"/>
                    <a:pt x="1262" y="680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4" name="Google Shape;1194;p21"/>
            <p:cNvSpPr/>
            <p:nvPr/>
          </p:nvSpPr>
          <p:spPr>
            <a:xfrm>
              <a:off x="1136010" y="88309"/>
              <a:ext cx="139406" cy="304365"/>
            </a:xfrm>
            <a:custGeom>
              <a:avLst/>
              <a:gdLst/>
              <a:ahLst/>
              <a:cxnLst/>
              <a:rect l="l" t="t" r="r" b="b"/>
              <a:pathLst>
                <a:path w="2706" h="5908" extrusionOk="0">
                  <a:moveTo>
                    <a:pt x="639" y="0"/>
                  </a:moveTo>
                  <a:cubicBezTo>
                    <a:pt x="341" y="598"/>
                    <a:pt x="142" y="1245"/>
                    <a:pt x="67" y="1909"/>
                  </a:cubicBezTo>
                  <a:cubicBezTo>
                    <a:pt x="1" y="2373"/>
                    <a:pt x="26" y="2846"/>
                    <a:pt x="125" y="3302"/>
                  </a:cubicBezTo>
                  <a:cubicBezTo>
                    <a:pt x="250" y="3750"/>
                    <a:pt x="424" y="4182"/>
                    <a:pt x="639" y="4588"/>
                  </a:cubicBezTo>
                  <a:lnTo>
                    <a:pt x="1287" y="5908"/>
                  </a:lnTo>
                  <a:cubicBezTo>
                    <a:pt x="1552" y="5302"/>
                    <a:pt x="1909" y="4746"/>
                    <a:pt x="2199" y="4149"/>
                  </a:cubicBezTo>
                  <a:cubicBezTo>
                    <a:pt x="2481" y="3543"/>
                    <a:pt x="2705" y="2904"/>
                    <a:pt x="2697" y="2240"/>
                  </a:cubicBezTo>
                  <a:cubicBezTo>
                    <a:pt x="2689" y="1577"/>
                    <a:pt x="2415" y="888"/>
                    <a:pt x="1876" y="506"/>
                  </a:cubicBezTo>
                  <a:cubicBezTo>
                    <a:pt x="1577" y="307"/>
                    <a:pt x="988" y="92"/>
                    <a:pt x="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1166767" y="86609"/>
              <a:ext cx="42399" cy="305241"/>
            </a:xfrm>
            <a:custGeom>
              <a:avLst/>
              <a:gdLst/>
              <a:ahLst/>
              <a:cxnLst/>
              <a:rect l="l" t="t" r="r" b="b"/>
              <a:pathLst>
                <a:path w="823" h="5925" fill="none" extrusionOk="0">
                  <a:moveTo>
                    <a:pt x="681" y="5924"/>
                  </a:moveTo>
                  <a:cubicBezTo>
                    <a:pt x="822" y="4945"/>
                    <a:pt x="640" y="3958"/>
                    <a:pt x="441" y="3004"/>
                  </a:cubicBezTo>
                  <a:cubicBezTo>
                    <a:pt x="242" y="2041"/>
                    <a:pt x="1" y="979"/>
                    <a:pt x="59" y="0"/>
                  </a:cubicBezTo>
                </a:path>
              </a:pathLst>
            </a:custGeom>
            <a:noFill/>
            <a:ln w="2700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96" name="Google Shape;1196;p21"/>
          <p:cNvGrpSpPr/>
          <p:nvPr/>
        </p:nvGrpSpPr>
        <p:grpSpPr>
          <a:xfrm flipH="1">
            <a:off x="123702" y="2864126"/>
            <a:ext cx="306550" cy="246616"/>
            <a:chOff x="8736736" y="2864125"/>
            <a:chExt cx="306550" cy="246616"/>
          </a:xfrm>
        </p:grpSpPr>
        <p:sp>
          <p:nvSpPr>
            <p:cNvPr id="1197" name="Google Shape;1197;p21"/>
            <p:cNvSpPr/>
            <p:nvPr/>
          </p:nvSpPr>
          <p:spPr>
            <a:xfrm>
              <a:off x="8736736" y="292573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8906155" y="28641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8838239" y="302890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00" name="Google Shape;1200;p21"/>
          <p:cNvGrpSpPr/>
          <p:nvPr/>
        </p:nvGrpSpPr>
        <p:grpSpPr>
          <a:xfrm flipH="1">
            <a:off x="8682552" y="1354125"/>
            <a:ext cx="306550" cy="246616"/>
            <a:chOff x="177886" y="1277925"/>
            <a:chExt cx="306550" cy="246616"/>
          </a:xfrm>
        </p:grpSpPr>
        <p:sp>
          <p:nvSpPr>
            <p:cNvPr id="1201" name="Google Shape;1201;p21"/>
            <p:cNvSpPr/>
            <p:nvPr/>
          </p:nvSpPr>
          <p:spPr>
            <a:xfrm>
              <a:off x="177886" y="133953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347305" y="12779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279389" y="144270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04" name="Google Shape;1204;p21"/>
          <p:cNvGrpSpPr/>
          <p:nvPr/>
        </p:nvGrpSpPr>
        <p:grpSpPr>
          <a:xfrm rot="-3333252" flipH="1">
            <a:off x="-13366" y="-298771"/>
            <a:ext cx="1264408" cy="1553384"/>
            <a:chOff x="556167" y="-402644"/>
            <a:chExt cx="911061" cy="1119281"/>
          </a:xfrm>
        </p:grpSpPr>
        <p:sp>
          <p:nvSpPr>
            <p:cNvPr id="1205" name="Google Shape;1205;p21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6" name="Google Shape;1206;p21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7" name="Google Shape;1207;p21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8" name="Google Shape;1208;p21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9" name="Google Shape;1209;p21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0" name="Google Shape;1210;p21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1" name="Google Shape;1211;p21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2" name="Google Shape;1212;p21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3" name="Google Shape;1213;p21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14" name="Google Shape;1214;p21"/>
          <p:cNvGrpSpPr/>
          <p:nvPr/>
        </p:nvGrpSpPr>
        <p:grpSpPr>
          <a:xfrm flipH="1">
            <a:off x="7991481" y="4058559"/>
            <a:ext cx="1313568" cy="1474703"/>
            <a:chOff x="-138062" y="3249908"/>
            <a:chExt cx="1313568" cy="1474703"/>
          </a:xfrm>
        </p:grpSpPr>
        <p:sp>
          <p:nvSpPr>
            <p:cNvPr id="1215" name="Google Shape;1215;p21"/>
            <p:cNvSpPr/>
            <p:nvPr/>
          </p:nvSpPr>
          <p:spPr>
            <a:xfrm rot="1138725">
              <a:off x="151942" y="3443155"/>
              <a:ext cx="204606" cy="532364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6" name="Google Shape;1216;p21"/>
            <p:cNvSpPr/>
            <p:nvPr/>
          </p:nvSpPr>
          <p:spPr>
            <a:xfrm rot="1138725">
              <a:off x="112746" y="4063285"/>
              <a:ext cx="496410" cy="259160"/>
            </a:xfrm>
            <a:custGeom>
              <a:avLst/>
              <a:gdLst/>
              <a:ahLst/>
              <a:cxnLst/>
              <a:rect l="l" t="t" r="r" b="b"/>
              <a:pathLst>
                <a:path w="4913" h="2565" extrusionOk="0">
                  <a:moveTo>
                    <a:pt x="4913" y="0"/>
                  </a:moveTo>
                  <a:cubicBezTo>
                    <a:pt x="3635" y="108"/>
                    <a:pt x="2341" y="266"/>
                    <a:pt x="1337" y="1062"/>
                  </a:cubicBezTo>
                  <a:cubicBezTo>
                    <a:pt x="839" y="1452"/>
                    <a:pt x="374" y="2066"/>
                    <a:pt x="1" y="2564"/>
                  </a:cubicBezTo>
                  <a:cubicBezTo>
                    <a:pt x="246" y="2468"/>
                    <a:pt x="511" y="2455"/>
                    <a:pt x="780" y="2455"/>
                  </a:cubicBezTo>
                  <a:cubicBezTo>
                    <a:pt x="874" y="2455"/>
                    <a:pt x="968" y="2457"/>
                    <a:pt x="1062" y="2457"/>
                  </a:cubicBezTo>
                  <a:cubicBezTo>
                    <a:pt x="1163" y="2457"/>
                    <a:pt x="1263" y="2455"/>
                    <a:pt x="1362" y="2448"/>
                  </a:cubicBezTo>
                  <a:cubicBezTo>
                    <a:pt x="2100" y="2398"/>
                    <a:pt x="2797" y="2058"/>
                    <a:pt x="3386" y="1610"/>
                  </a:cubicBezTo>
                  <a:cubicBezTo>
                    <a:pt x="3967" y="1154"/>
                    <a:pt x="4448" y="581"/>
                    <a:pt x="4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7" name="Google Shape;1217;p21"/>
            <p:cNvSpPr/>
            <p:nvPr/>
          </p:nvSpPr>
          <p:spPr>
            <a:xfrm rot="1138725">
              <a:off x="-22225" y="3801157"/>
              <a:ext cx="708493" cy="830827"/>
            </a:xfrm>
            <a:custGeom>
              <a:avLst/>
              <a:gdLst/>
              <a:ahLst/>
              <a:cxnLst/>
              <a:rect l="l" t="t" r="r" b="b"/>
              <a:pathLst>
                <a:path w="7012" h="8223" fill="none" extrusionOk="0">
                  <a:moveTo>
                    <a:pt x="0" y="8223"/>
                  </a:moveTo>
                  <a:cubicBezTo>
                    <a:pt x="332" y="6381"/>
                    <a:pt x="1245" y="4663"/>
                    <a:pt x="2489" y="3261"/>
                  </a:cubicBezTo>
                  <a:cubicBezTo>
                    <a:pt x="3734" y="1867"/>
                    <a:pt x="5302" y="772"/>
                    <a:pt x="7011" y="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8" name="Google Shape;1218;p21"/>
            <p:cNvSpPr/>
            <p:nvPr/>
          </p:nvSpPr>
          <p:spPr>
            <a:xfrm rot="1138725">
              <a:off x="871514" y="3716718"/>
              <a:ext cx="239061" cy="260271"/>
            </a:xfrm>
            <a:custGeom>
              <a:avLst/>
              <a:gdLst/>
              <a:ahLst/>
              <a:cxnLst/>
              <a:rect l="l" t="t" r="r" b="b"/>
              <a:pathLst>
                <a:path w="2366" h="2576" extrusionOk="0">
                  <a:moveTo>
                    <a:pt x="989" y="0"/>
                  </a:moveTo>
                  <a:cubicBezTo>
                    <a:pt x="973" y="0"/>
                    <a:pt x="956" y="2"/>
                    <a:pt x="938" y="4"/>
                  </a:cubicBezTo>
                  <a:cubicBezTo>
                    <a:pt x="432" y="62"/>
                    <a:pt x="1" y="2576"/>
                    <a:pt x="1" y="2576"/>
                  </a:cubicBezTo>
                  <a:cubicBezTo>
                    <a:pt x="1" y="2576"/>
                    <a:pt x="2365" y="635"/>
                    <a:pt x="2141" y="278"/>
                  </a:cubicBezTo>
                  <a:cubicBezTo>
                    <a:pt x="2104" y="216"/>
                    <a:pt x="2049" y="191"/>
                    <a:pt x="1984" y="191"/>
                  </a:cubicBezTo>
                  <a:cubicBezTo>
                    <a:pt x="1664" y="191"/>
                    <a:pt x="1096" y="817"/>
                    <a:pt x="1096" y="817"/>
                  </a:cubicBezTo>
                  <a:cubicBezTo>
                    <a:pt x="1096" y="817"/>
                    <a:pt x="1412" y="0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9" name="Google Shape;1219;p21"/>
            <p:cNvSpPr/>
            <p:nvPr/>
          </p:nvSpPr>
          <p:spPr>
            <a:xfrm rot="1138725">
              <a:off x="836676" y="3871181"/>
              <a:ext cx="326157" cy="132459"/>
            </a:xfrm>
            <a:custGeom>
              <a:avLst/>
              <a:gdLst/>
              <a:ahLst/>
              <a:cxnLst/>
              <a:rect l="l" t="t" r="r" b="b"/>
              <a:pathLst>
                <a:path w="3228" h="1311" extrusionOk="0">
                  <a:moveTo>
                    <a:pt x="2334" y="0"/>
                  </a:moveTo>
                  <a:cubicBezTo>
                    <a:pt x="1707" y="0"/>
                    <a:pt x="0" y="1174"/>
                    <a:pt x="0" y="1174"/>
                  </a:cubicBezTo>
                  <a:cubicBezTo>
                    <a:pt x="0" y="1174"/>
                    <a:pt x="1194" y="1311"/>
                    <a:pt x="2111" y="1311"/>
                  </a:cubicBezTo>
                  <a:cubicBezTo>
                    <a:pt x="2657" y="1311"/>
                    <a:pt x="3105" y="1262"/>
                    <a:pt x="3145" y="1107"/>
                  </a:cubicBezTo>
                  <a:cubicBezTo>
                    <a:pt x="3228" y="762"/>
                    <a:pt x="2395" y="733"/>
                    <a:pt x="2115" y="733"/>
                  </a:cubicBezTo>
                  <a:cubicBezTo>
                    <a:pt x="2059" y="733"/>
                    <a:pt x="2025" y="734"/>
                    <a:pt x="2025" y="734"/>
                  </a:cubicBezTo>
                  <a:cubicBezTo>
                    <a:pt x="2025" y="734"/>
                    <a:pt x="2888" y="369"/>
                    <a:pt x="2498" y="45"/>
                  </a:cubicBezTo>
                  <a:cubicBezTo>
                    <a:pt x="2459" y="14"/>
                    <a:pt x="2403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0" name="Google Shape;1220;p21"/>
            <p:cNvSpPr/>
            <p:nvPr/>
          </p:nvSpPr>
          <p:spPr>
            <a:xfrm rot="1138725">
              <a:off x="791112" y="3963085"/>
              <a:ext cx="244012" cy="251481"/>
            </a:xfrm>
            <a:custGeom>
              <a:avLst/>
              <a:gdLst/>
              <a:ahLst/>
              <a:cxnLst/>
              <a:rect l="l" t="t" r="r" b="b"/>
              <a:pathLst>
                <a:path w="2415" h="2489" extrusionOk="0">
                  <a:moveTo>
                    <a:pt x="0" y="0"/>
                  </a:moveTo>
                  <a:cubicBezTo>
                    <a:pt x="1" y="1"/>
                    <a:pt x="1443" y="2489"/>
                    <a:pt x="1894" y="2489"/>
                  </a:cubicBezTo>
                  <a:cubicBezTo>
                    <a:pt x="1908" y="2489"/>
                    <a:pt x="1921" y="2486"/>
                    <a:pt x="1934" y="2481"/>
                  </a:cubicBezTo>
                  <a:cubicBezTo>
                    <a:pt x="2324" y="2315"/>
                    <a:pt x="1560" y="1361"/>
                    <a:pt x="1560" y="1361"/>
                  </a:cubicBezTo>
                  <a:lnTo>
                    <a:pt x="1560" y="1361"/>
                  </a:lnTo>
                  <a:cubicBezTo>
                    <a:pt x="1560" y="1361"/>
                    <a:pt x="1905" y="1558"/>
                    <a:pt x="2150" y="1558"/>
                  </a:cubicBezTo>
                  <a:cubicBezTo>
                    <a:pt x="2281" y="1558"/>
                    <a:pt x="2384" y="1502"/>
                    <a:pt x="2390" y="1328"/>
                  </a:cubicBezTo>
                  <a:cubicBezTo>
                    <a:pt x="2415" y="83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1" name="Google Shape;1221;p21"/>
            <p:cNvSpPr/>
            <p:nvPr/>
          </p:nvSpPr>
          <p:spPr>
            <a:xfrm rot="1138725">
              <a:off x="742723" y="3854489"/>
              <a:ext cx="153480" cy="121648"/>
            </a:xfrm>
            <a:custGeom>
              <a:avLst/>
              <a:gdLst/>
              <a:ahLst/>
              <a:cxnLst/>
              <a:rect l="l" t="t" r="r" b="b"/>
              <a:pathLst>
                <a:path w="1519" h="1204" extrusionOk="0">
                  <a:moveTo>
                    <a:pt x="1112" y="0"/>
                  </a:moveTo>
                  <a:lnTo>
                    <a:pt x="0" y="1203"/>
                  </a:lnTo>
                  <a:lnTo>
                    <a:pt x="1253" y="1170"/>
                  </a:lnTo>
                  <a:cubicBezTo>
                    <a:pt x="1402" y="996"/>
                    <a:pt x="1485" y="780"/>
                    <a:pt x="1494" y="548"/>
                  </a:cubicBezTo>
                  <a:cubicBezTo>
                    <a:pt x="1518" y="166"/>
                    <a:pt x="1112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2" name="Google Shape;1222;p21"/>
            <p:cNvSpPr/>
            <p:nvPr/>
          </p:nvSpPr>
          <p:spPr>
            <a:xfrm rot="1138725">
              <a:off x="279976" y="3583096"/>
              <a:ext cx="141860" cy="605312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3" name="Google Shape;1223;p21"/>
            <p:cNvSpPr/>
            <p:nvPr/>
          </p:nvSpPr>
          <p:spPr>
            <a:xfrm rot="1138725">
              <a:off x="461543" y="3271801"/>
              <a:ext cx="187935" cy="318873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4" name="Google Shape;1224;p21"/>
            <p:cNvSpPr/>
            <p:nvPr/>
          </p:nvSpPr>
          <p:spPr>
            <a:xfrm rot="1138725">
              <a:off x="566240" y="3400708"/>
              <a:ext cx="259067" cy="248248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5" name="Google Shape;1225;p21"/>
            <p:cNvSpPr/>
            <p:nvPr/>
          </p:nvSpPr>
          <p:spPr>
            <a:xfrm rot="1138725">
              <a:off x="527344" y="3582442"/>
              <a:ext cx="330401" cy="137814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6" name="Google Shape;1226;p21"/>
            <p:cNvSpPr/>
            <p:nvPr/>
          </p:nvSpPr>
          <p:spPr>
            <a:xfrm rot="1138725">
              <a:off x="488871" y="3527715"/>
              <a:ext cx="95685" cy="168934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05143848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p22"/>
          <p:cNvSpPr txBox="1">
            <a:spLocks noGrp="1"/>
          </p:cNvSpPr>
          <p:nvPr>
            <p:ph type="ctrTitle"/>
          </p:nvPr>
        </p:nvSpPr>
        <p:spPr>
          <a:xfrm>
            <a:off x="713225" y="784838"/>
            <a:ext cx="4046400" cy="21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229" name="Google Shape;1229;p22"/>
          <p:cNvSpPr txBox="1">
            <a:spLocks noGrp="1"/>
          </p:cNvSpPr>
          <p:nvPr>
            <p:ph type="subTitle" idx="1"/>
          </p:nvPr>
        </p:nvSpPr>
        <p:spPr>
          <a:xfrm>
            <a:off x="713225" y="3001463"/>
            <a:ext cx="3504900" cy="12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0" name="Google Shape;1230;p22"/>
          <p:cNvSpPr/>
          <p:nvPr/>
        </p:nvSpPr>
        <p:spPr>
          <a:xfrm>
            <a:off x="7896894" y="40392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31" name="Google Shape;1231;p22"/>
          <p:cNvSpPr/>
          <p:nvPr/>
        </p:nvSpPr>
        <p:spPr>
          <a:xfrm rot="-1402665" flipH="1">
            <a:off x="7852980" y="-445507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232" name="Google Shape;1232;p22"/>
          <p:cNvGrpSpPr/>
          <p:nvPr/>
        </p:nvGrpSpPr>
        <p:grpSpPr>
          <a:xfrm rot="-3367822">
            <a:off x="8238835" y="-60824"/>
            <a:ext cx="1004210" cy="894675"/>
            <a:chOff x="8306286" y="4189629"/>
            <a:chExt cx="1004220" cy="894684"/>
          </a:xfrm>
        </p:grpSpPr>
        <p:sp>
          <p:nvSpPr>
            <p:cNvPr id="1233" name="Google Shape;1233;p22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4" name="Google Shape;1234;p22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5" name="Google Shape;1235;p22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6" name="Google Shape;1236;p22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7" name="Google Shape;1237;p22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8" name="Google Shape;1238;p22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9" name="Google Shape;1239;p22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0" name="Google Shape;1240;p22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41" name="Google Shape;1241;p22"/>
          <p:cNvGrpSpPr/>
          <p:nvPr/>
        </p:nvGrpSpPr>
        <p:grpSpPr>
          <a:xfrm rot="1818207" flipH="1">
            <a:off x="7773960" y="4016140"/>
            <a:ext cx="1313621" cy="1474763"/>
            <a:chOff x="-138062" y="3249908"/>
            <a:chExt cx="1313568" cy="1474703"/>
          </a:xfrm>
        </p:grpSpPr>
        <p:sp>
          <p:nvSpPr>
            <p:cNvPr id="1242" name="Google Shape;1242;p22"/>
            <p:cNvSpPr/>
            <p:nvPr/>
          </p:nvSpPr>
          <p:spPr>
            <a:xfrm rot="1138725">
              <a:off x="151942" y="3443155"/>
              <a:ext cx="204606" cy="532364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3" name="Google Shape;1243;p22"/>
            <p:cNvSpPr/>
            <p:nvPr/>
          </p:nvSpPr>
          <p:spPr>
            <a:xfrm rot="1138725">
              <a:off x="112746" y="4063285"/>
              <a:ext cx="496410" cy="259160"/>
            </a:xfrm>
            <a:custGeom>
              <a:avLst/>
              <a:gdLst/>
              <a:ahLst/>
              <a:cxnLst/>
              <a:rect l="l" t="t" r="r" b="b"/>
              <a:pathLst>
                <a:path w="4913" h="2565" extrusionOk="0">
                  <a:moveTo>
                    <a:pt x="4913" y="0"/>
                  </a:moveTo>
                  <a:cubicBezTo>
                    <a:pt x="3635" y="108"/>
                    <a:pt x="2341" y="266"/>
                    <a:pt x="1337" y="1062"/>
                  </a:cubicBezTo>
                  <a:cubicBezTo>
                    <a:pt x="839" y="1452"/>
                    <a:pt x="374" y="2066"/>
                    <a:pt x="1" y="2564"/>
                  </a:cubicBezTo>
                  <a:cubicBezTo>
                    <a:pt x="246" y="2468"/>
                    <a:pt x="511" y="2455"/>
                    <a:pt x="780" y="2455"/>
                  </a:cubicBezTo>
                  <a:cubicBezTo>
                    <a:pt x="874" y="2455"/>
                    <a:pt x="968" y="2457"/>
                    <a:pt x="1062" y="2457"/>
                  </a:cubicBezTo>
                  <a:cubicBezTo>
                    <a:pt x="1163" y="2457"/>
                    <a:pt x="1263" y="2455"/>
                    <a:pt x="1362" y="2448"/>
                  </a:cubicBezTo>
                  <a:cubicBezTo>
                    <a:pt x="2100" y="2398"/>
                    <a:pt x="2797" y="2058"/>
                    <a:pt x="3386" y="1610"/>
                  </a:cubicBezTo>
                  <a:cubicBezTo>
                    <a:pt x="3967" y="1154"/>
                    <a:pt x="4448" y="581"/>
                    <a:pt x="4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4" name="Google Shape;1244;p22"/>
            <p:cNvSpPr/>
            <p:nvPr/>
          </p:nvSpPr>
          <p:spPr>
            <a:xfrm rot="1138725">
              <a:off x="-22225" y="3801157"/>
              <a:ext cx="708493" cy="830827"/>
            </a:xfrm>
            <a:custGeom>
              <a:avLst/>
              <a:gdLst/>
              <a:ahLst/>
              <a:cxnLst/>
              <a:rect l="l" t="t" r="r" b="b"/>
              <a:pathLst>
                <a:path w="7012" h="8223" fill="none" extrusionOk="0">
                  <a:moveTo>
                    <a:pt x="0" y="8223"/>
                  </a:moveTo>
                  <a:cubicBezTo>
                    <a:pt x="332" y="6381"/>
                    <a:pt x="1245" y="4663"/>
                    <a:pt x="2489" y="3261"/>
                  </a:cubicBezTo>
                  <a:cubicBezTo>
                    <a:pt x="3734" y="1867"/>
                    <a:pt x="5302" y="772"/>
                    <a:pt x="7011" y="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5" name="Google Shape;1245;p22"/>
            <p:cNvSpPr/>
            <p:nvPr/>
          </p:nvSpPr>
          <p:spPr>
            <a:xfrm rot="1138725">
              <a:off x="871514" y="3716718"/>
              <a:ext cx="239061" cy="260271"/>
            </a:xfrm>
            <a:custGeom>
              <a:avLst/>
              <a:gdLst/>
              <a:ahLst/>
              <a:cxnLst/>
              <a:rect l="l" t="t" r="r" b="b"/>
              <a:pathLst>
                <a:path w="2366" h="2576" extrusionOk="0">
                  <a:moveTo>
                    <a:pt x="989" y="0"/>
                  </a:moveTo>
                  <a:cubicBezTo>
                    <a:pt x="973" y="0"/>
                    <a:pt x="956" y="2"/>
                    <a:pt x="938" y="4"/>
                  </a:cubicBezTo>
                  <a:cubicBezTo>
                    <a:pt x="432" y="62"/>
                    <a:pt x="1" y="2576"/>
                    <a:pt x="1" y="2576"/>
                  </a:cubicBezTo>
                  <a:cubicBezTo>
                    <a:pt x="1" y="2576"/>
                    <a:pt x="2365" y="635"/>
                    <a:pt x="2141" y="278"/>
                  </a:cubicBezTo>
                  <a:cubicBezTo>
                    <a:pt x="2104" y="216"/>
                    <a:pt x="2049" y="191"/>
                    <a:pt x="1984" y="191"/>
                  </a:cubicBezTo>
                  <a:cubicBezTo>
                    <a:pt x="1664" y="191"/>
                    <a:pt x="1096" y="817"/>
                    <a:pt x="1096" y="817"/>
                  </a:cubicBezTo>
                  <a:cubicBezTo>
                    <a:pt x="1096" y="817"/>
                    <a:pt x="1412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6" name="Google Shape;1246;p22"/>
            <p:cNvSpPr/>
            <p:nvPr/>
          </p:nvSpPr>
          <p:spPr>
            <a:xfrm rot="1138725">
              <a:off x="836676" y="3871181"/>
              <a:ext cx="326157" cy="132459"/>
            </a:xfrm>
            <a:custGeom>
              <a:avLst/>
              <a:gdLst/>
              <a:ahLst/>
              <a:cxnLst/>
              <a:rect l="l" t="t" r="r" b="b"/>
              <a:pathLst>
                <a:path w="3228" h="1311" extrusionOk="0">
                  <a:moveTo>
                    <a:pt x="2334" y="0"/>
                  </a:moveTo>
                  <a:cubicBezTo>
                    <a:pt x="1707" y="0"/>
                    <a:pt x="0" y="1174"/>
                    <a:pt x="0" y="1174"/>
                  </a:cubicBezTo>
                  <a:cubicBezTo>
                    <a:pt x="0" y="1174"/>
                    <a:pt x="1194" y="1311"/>
                    <a:pt x="2111" y="1311"/>
                  </a:cubicBezTo>
                  <a:cubicBezTo>
                    <a:pt x="2657" y="1311"/>
                    <a:pt x="3105" y="1262"/>
                    <a:pt x="3145" y="1107"/>
                  </a:cubicBezTo>
                  <a:cubicBezTo>
                    <a:pt x="3228" y="762"/>
                    <a:pt x="2395" y="733"/>
                    <a:pt x="2115" y="733"/>
                  </a:cubicBezTo>
                  <a:cubicBezTo>
                    <a:pt x="2059" y="733"/>
                    <a:pt x="2025" y="734"/>
                    <a:pt x="2025" y="734"/>
                  </a:cubicBezTo>
                  <a:cubicBezTo>
                    <a:pt x="2025" y="734"/>
                    <a:pt x="2888" y="369"/>
                    <a:pt x="2498" y="45"/>
                  </a:cubicBezTo>
                  <a:cubicBezTo>
                    <a:pt x="2459" y="14"/>
                    <a:pt x="2403" y="0"/>
                    <a:pt x="2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7" name="Google Shape;1247;p22"/>
            <p:cNvSpPr/>
            <p:nvPr/>
          </p:nvSpPr>
          <p:spPr>
            <a:xfrm rot="1138725">
              <a:off x="791112" y="3963085"/>
              <a:ext cx="244012" cy="251481"/>
            </a:xfrm>
            <a:custGeom>
              <a:avLst/>
              <a:gdLst/>
              <a:ahLst/>
              <a:cxnLst/>
              <a:rect l="l" t="t" r="r" b="b"/>
              <a:pathLst>
                <a:path w="2415" h="2489" extrusionOk="0">
                  <a:moveTo>
                    <a:pt x="0" y="0"/>
                  </a:moveTo>
                  <a:cubicBezTo>
                    <a:pt x="1" y="1"/>
                    <a:pt x="1443" y="2489"/>
                    <a:pt x="1894" y="2489"/>
                  </a:cubicBezTo>
                  <a:cubicBezTo>
                    <a:pt x="1908" y="2489"/>
                    <a:pt x="1921" y="2486"/>
                    <a:pt x="1934" y="2481"/>
                  </a:cubicBezTo>
                  <a:cubicBezTo>
                    <a:pt x="2324" y="2315"/>
                    <a:pt x="1560" y="1361"/>
                    <a:pt x="1560" y="1361"/>
                  </a:cubicBezTo>
                  <a:lnTo>
                    <a:pt x="1560" y="1361"/>
                  </a:lnTo>
                  <a:cubicBezTo>
                    <a:pt x="1560" y="1361"/>
                    <a:pt x="1905" y="1558"/>
                    <a:pt x="2150" y="1558"/>
                  </a:cubicBezTo>
                  <a:cubicBezTo>
                    <a:pt x="2281" y="1558"/>
                    <a:pt x="2384" y="1502"/>
                    <a:pt x="2390" y="1328"/>
                  </a:cubicBezTo>
                  <a:cubicBezTo>
                    <a:pt x="2415" y="83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8" name="Google Shape;1248;p22"/>
            <p:cNvSpPr/>
            <p:nvPr/>
          </p:nvSpPr>
          <p:spPr>
            <a:xfrm rot="1138725">
              <a:off x="742723" y="3854489"/>
              <a:ext cx="153480" cy="121648"/>
            </a:xfrm>
            <a:custGeom>
              <a:avLst/>
              <a:gdLst/>
              <a:ahLst/>
              <a:cxnLst/>
              <a:rect l="l" t="t" r="r" b="b"/>
              <a:pathLst>
                <a:path w="1519" h="1204" extrusionOk="0">
                  <a:moveTo>
                    <a:pt x="1112" y="0"/>
                  </a:moveTo>
                  <a:lnTo>
                    <a:pt x="0" y="1203"/>
                  </a:lnTo>
                  <a:lnTo>
                    <a:pt x="1253" y="1170"/>
                  </a:lnTo>
                  <a:cubicBezTo>
                    <a:pt x="1402" y="996"/>
                    <a:pt x="1485" y="780"/>
                    <a:pt x="1494" y="548"/>
                  </a:cubicBezTo>
                  <a:cubicBezTo>
                    <a:pt x="1518" y="166"/>
                    <a:pt x="1112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9" name="Google Shape;1249;p22"/>
            <p:cNvSpPr/>
            <p:nvPr/>
          </p:nvSpPr>
          <p:spPr>
            <a:xfrm rot="1138725">
              <a:off x="279976" y="3583096"/>
              <a:ext cx="141860" cy="605312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0" name="Google Shape;1250;p22"/>
            <p:cNvSpPr/>
            <p:nvPr/>
          </p:nvSpPr>
          <p:spPr>
            <a:xfrm rot="1138725">
              <a:off x="461543" y="3271801"/>
              <a:ext cx="187935" cy="318873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1" name="Google Shape;1251;p22"/>
            <p:cNvSpPr/>
            <p:nvPr/>
          </p:nvSpPr>
          <p:spPr>
            <a:xfrm rot="1138725">
              <a:off x="566240" y="3400708"/>
              <a:ext cx="259067" cy="248248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2" name="Google Shape;1252;p22"/>
            <p:cNvSpPr/>
            <p:nvPr/>
          </p:nvSpPr>
          <p:spPr>
            <a:xfrm rot="1138725">
              <a:off x="527344" y="3582442"/>
              <a:ext cx="330401" cy="137814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3" name="Google Shape;1253;p22"/>
            <p:cNvSpPr/>
            <p:nvPr/>
          </p:nvSpPr>
          <p:spPr>
            <a:xfrm rot="1138725">
              <a:off x="488871" y="3527715"/>
              <a:ext cx="95685" cy="168934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54" name="Google Shape;1254;p22"/>
          <p:cNvGrpSpPr/>
          <p:nvPr/>
        </p:nvGrpSpPr>
        <p:grpSpPr>
          <a:xfrm rot="-5400000">
            <a:off x="-131627" y="40787"/>
            <a:ext cx="802107" cy="720546"/>
            <a:chOff x="8440798" y="-85238"/>
            <a:chExt cx="802107" cy="720546"/>
          </a:xfrm>
        </p:grpSpPr>
        <p:sp>
          <p:nvSpPr>
            <p:cNvPr id="1255" name="Google Shape;1255;p22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6" name="Google Shape;1256;p22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7" name="Google Shape;1257;p22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8" name="Google Shape;1258;p22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9" name="Google Shape;1259;p22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0" name="Google Shape;1260;p22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1" name="Google Shape;1261;p22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62" name="Google Shape;1262;p22"/>
          <p:cNvGrpSpPr/>
          <p:nvPr/>
        </p:nvGrpSpPr>
        <p:grpSpPr>
          <a:xfrm flipH="1">
            <a:off x="8129682" y="3785476"/>
            <a:ext cx="306550" cy="233991"/>
            <a:chOff x="281699" y="4701425"/>
            <a:chExt cx="306550" cy="233991"/>
          </a:xfrm>
        </p:grpSpPr>
        <p:sp>
          <p:nvSpPr>
            <p:cNvPr id="1263" name="Google Shape;1263;p22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4" name="Google Shape;1264;p22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5" name="Google Shape;1265;p22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66" name="Google Shape;1266;p22"/>
          <p:cNvGrpSpPr/>
          <p:nvPr/>
        </p:nvGrpSpPr>
        <p:grpSpPr>
          <a:xfrm>
            <a:off x="8622024" y="802125"/>
            <a:ext cx="306550" cy="246616"/>
            <a:chOff x="8757949" y="3645550"/>
            <a:chExt cx="306550" cy="246616"/>
          </a:xfrm>
        </p:grpSpPr>
        <p:sp>
          <p:nvSpPr>
            <p:cNvPr id="1267" name="Google Shape;1267;p22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8" name="Google Shape;1268;p22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9" name="Google Shape;1269;p22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70" name="Google Shape;1270;p22"/>
          <p:cNvGrpSpPr/>
          <p:nvPr/>
        </p:nvGrpSpPr>
        <p:grpSpPr>
          <a:xfrm>
            <a:off x="116162" y="4738950"/>
            <a:ext cx="306550" cy="246616"/>
            <a:chOff x="366411" y="1167375"/>
            <a:chExt cx="306550" cy="246616"/>
          </a:xfrm>
        </p:grpSpPr>
        <p:sp>
          <p:nvSpPr>
            <p:cNvPr id="1271" name="Google Shape;1271;p22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2" name="Google Shape;1272;p22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3" name="Google Shape;1273;p22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00985841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p23"/>
          <p:cNvSpPr txBox="1">
            <a:spLocks noGrp="1"/>
          </p:cNvSpPr>
          <p:nvPr>
            <p:ph type="ctrTitle"/>
          </p:nvPr>
        </p:nvSpPr>
        <p:spPr>
          <a:xfrm>
            <a:off x="1218250" y="1179125"/>
            <a:ext cx="2117400" cy="119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276" name="Google Shape;1276;p23"/>
          <p:cNvSpPr txBox="1">
            <a:spLocks noGrp="1"/>
          </p:cNvSpPr>
          <p:nvPr>
            <p:ph type="subTitle" idx="1"/>
          </p:nvPr>
        </p:nvSpPr>
        <p:spPr>
          <a:xfrm>
            <a:off x="841650" y="2437950"/>
            <a:ext cx="2870700" cy="143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3"/>
          <p:cNvSpPr/>
          <p:nvPr/>
        </p:nvSpPr>
        <p:spPr>
          <a:xfrm rot="2905830" flipH="1">
            <a:off x="7873272" y="3903414"/>
            <a:ext cx="1956883" cy="2236644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78" name="Google Shape;1278;p23"/>
          <p:cNvSpPr/>
          <p:nvPr/>
        </p:nvSpPr>
        <p:spPr>
          <a:xfrm rot="8100000">
            <a:off x="-1013411" y="-277819"/>
            <a:ext cx="3182275" cy="1477130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279" name="Google Shape;1279;p23"/>
          <p:cNvGrpSpPr/>
          <p:nvPr/>
        </p:nvGrpSpPr>
        <p:grpSpPr>
          <a:xfrm>
            <a:off x="-44589" y="-12012"/>
            <a:ext cx="848969" cy="760098"/>
            <a:chOff x="-44590" y="-31162"/>
            <a:chExt cx="848969" cy="760098"/>
          </a:xfrm>
        </p:grpSpPr>
        <p:sp>
          <p:nvSpPr>
            <p:cNvPr id="1280" name="Google Shape;1280;p23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1" name="Google Shape;1281;p23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2" name="Google Shape;1282;p23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3" name="Google Shape;1283;p23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4" name="Google Shape;1284;p23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5" name="Google Shape;1285;p23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86" name="Google Shape;1286;p23"/>
          <p:cNvGrpSpPr/>
          <p:nvPr/>
        </p:nvGrpSpPr>
        <p:grpSpPr>
          <a:xfrm>
            <a:off x="8139786" y="4328129"/>
            <a:ext cx="1004220" cy="894684"/>
            <a:chOff x="8306286" y="4189629"/>
            <a:chExt cx="1004220" cy="894684"/>
          </a:xfrm>
        </p:grpSpPr>
        <p:sp>
          <p:nvSpPr>
            <p:cNvPr id="1287" name="Google Shape;1287;p23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8" name="Google Shape;1288;p23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9" name="Google Shape;1289;p23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0" name="Google Shape;1290;p23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1" name="Google Shape;1291;p23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2" name="Google Shape;1292;p23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3" name="Google Shape;1293;p23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4" name="Google Shape;1294;p23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95" name="Google Shape;1295;p23"/>
          <p:cNvGrpSpPr/>
          <p:nvPr/>
        </p:nvGrpSpPr>
        <p:grpSpPr>
          <a:xfrm flipH="1">
            <a:off x="59860" y="4047863"/>
            <a:ext cx="762950" cy="1927407"/>
            <a:chOff x="8361510" y="3452088"/>
            <a:chExt cx="762950" cy="1927407"/>
          </a:xfrm>
        </p:grpSpPr>
        <p:sp>
          <p:nvSpPr>
            <p:cNvPr id="1296" name="Google Shape;1296;p23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7" name="Google Shape;1297;p23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8" name="Google Shape;1298;p23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9" name="Google Shape;1299;p23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0" name="Google Shape;1300;p23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1" name="Google Shape;1301;p23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2" name="Google Shape;1302;p23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3" name="Google Shape;1303;p23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4" name="Google Shape;1304;p23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5" name="Google Shape;1305;p23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6" name="Google Shape;1306;p23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7" name="Google Shape;1307;p23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08" name="Google Shape;1308;p23"/>
          <p:cNvGrpSpPr/>
          <p:nvPr/>
        </p:nvGrpSpPr>
        <p:grpSpPr>
          <a:xfrm>
            <a:off x="1006075" y="4401559"/>
            <a:ext cx="573999" cy="1003431"/>
            <a:chOff x="8185349" y="4299471"/>
            <a:chExt cx="573999" cy="1003431"/>
          </a:xfrm>
        </p:grpSpPr>
        <p:sp>
          <p:nvSpPr>
            <p:cNvPr id="1309" name="Google Shape;1309;p23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0" name="Google Shape;1310;p23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1" name="Google Shape;1311;p23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2" name="Google Shape;1312;p23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3" name="Google Shape;1313;p23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4" name="Google Shape;1314;p23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5" name="Google Shape;1315;p23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6" name="Google Shape;1316;p23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7" name="Google Shape;1317;p23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8" name="Google Shape;1318;p23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9" name="Google Shape;1319;p23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20" name="Google Shape;1320;p23"/>
          <p:cNvGrpSpPr/>
          <p:nvPr/>
        </p:nvGrpSpPr>
        <p:grpSpPr>
          <a:xfrm>
            <a:off x="59862" y="748076"/>
            <a:ext cx="306550" cy="246616"/>
            <a:chOff x="366411" y="1167375"/>
            <a:chExt cx="306550" cy="246616"/>
          </a:xfrm>
        </p:grpSpPr>
        <p:sp>
          <p:nvSpPr>
            <p:cNvPr id="1321" name="Google Shape;1321;p23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2" name="Google Shape;1322;p23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3" name="Google Shape;1323;p23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24" name="Google Shape;1324;p23"/>
          <p:cNvGrpSpPr/>
          <p:nvPr/>
        </p:nvGrpSpPr>
        <p:grpSpPr>
          <a:xfrm>
            <a:off x="681800" y="4167551"/>
            <a:ext cx="306550" cy="233991"/>
            <a:chOff x="281699" y="4701425"/>
            <a:chExt cx="306550" cy="233991"/>
          </a:xfrm>
        </p:grpSpPr>
        <p:sp>
          <p:nvSpPr>
            <p:cNvPr id="1325" name="Google Shape;1325;p23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6" name="Google Shape;1326;p23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7" name="Google Shape;1327;p23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28" name="Google Shape;1328;p23"/>
          <p:cNvGrpSpPr/>
          <p:nvPr/>
        </p:nvGrpSpPr>
        <p:grpSpPr>
          <a:xfrm>
            <a:off x="8729124" y="973976"/>
            <a:ext cx="306550" cy="246616"/>
            <a:chOff x="8757949" y="3645550"/>
            <a:chExt cx="306550" cy="246616"/>
          </a:xfrm>
        </p:grpSpPr>
        <p:sp>
          <p:nvSpPr>
            <p:cNvPr id="1329" name="Google Shape;1329;p23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0" name="Google Shape;1330;p23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1" name="Google Shape;1331;p23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32" name="Google Shape;1332;p23"/>
          <p:cNvGrpSpPr/>
          <p:nvPr/>
        </p:nvGrpSpPr>
        <p:grpSpPr>
          <a:xfrm rot="3333252">
            <a:off x="7897547" y="-294571"/>
            <a:ext cx="1264408" cy="1553384"/>
            <a:chOff x="556167" y="-402644"/>
            <a:chExt cx="911061" cy="1119281"/>
          </a:xfrm>
        </p:grpSpPr>
        <p:sp>
          <p:nvSpPr>
            <p:cNvPr id="1333" name="Google Shape;1333;p23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4" name="Google Shape;1334;p23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5" name="Google Shape;1335;p23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6" name="Google Shape;1336;p23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7" name="Google Shape;1337;p23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8" name="Google Shape;1338;p23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9" name="Google Shape;1339;p23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0" name="Google Shape;1340;p23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1" name="Google Shape;1341;p23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0595991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" name="Google Shape;1343;p24"/>
          <p:cNvSpPr txBox="1">
            <a:spLocks noGrp="1"/>
          </p:cNvSpPr>
          <p:nvPr>
            <p:ph type="ctrTitle"/>
          </p:nvPr>
        </p:nvSpPr>
        <p:spPr>
          <a:xfrm>
            <a:off x="5966150" y="1634650"/>
            <a:ext cx="1801200" cy="69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344" name="Google Shape;1344;p24"/>
          <p:cNvSpPr txBox="1">
            <a:spLocks noGrp="1"/>
          </p:cNvSpPr>
          <p:nvPr>
            <p:ph type="subTitle" idx="1"/>
          </p:nvPr>
        </p:nvSpPr>
        <p:spPr>
          <a:xfrm>
            <a:off x="5431050" y="2355077"/>
            <a:ext cx="2871300" cy="145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45" name="Google Shape;1345;p24"/>
          <p:cNvSpPr/>
          <p:nvPr/>
        </p:nvSpPr>
        <p:spPr>
          <a:xfrm flipH="1">
            <a:off x="-840878" y="35184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46" name="Google Shape;1346;p24"/>
          <p:cNvSpPr/>
          <p:nvPr/>
        </p:nvSpPr>
        <p:spPr>
          <a:xfrm rot="-1402665" flipH="1">
            <a:off x="7852980" y="-445507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347" name="Google Shape;1347;p24"/>
          <p:cNvGrpSpPr/>
          <p:nvPr/>
        </p:nvGrpSpPr>
        <p:grpSpPr>
          <a:xfrm rot="3333252">
            <a:off x="8103497" y="-501834"/>
            <a:ext cx="1264408" cy="1553384"/>
            <a:chOff x="556167" y="-402644"/>
            <a:chExt cx="911061" cy="1119281"/>
          </a:xfrm>
        </p:grpSpPr>
        <p:sp>
          <p:nvSpPr>
            <p:cNvPr id="1348" name="Google Shape;1348;p24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9" name="Google Shape;1349;p24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0" name="Google Shape;1350;p24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1" name="Google Shape;1351;p24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2" name="Google Shape;1352;p24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3" name="Google Shape;1353;p24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4" name="Google Shape;1354;p24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5" name="Google Shape;1355;p24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6" name="Google Shape;1356;p24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57" name="Google Shape;1357;p24"/>
          <p:cNvGrpSpPr/>
          <p:nvPr/>
        </p:nvGrpSpPr>
        <p:grpSpPr>
          <a:xfrm>
            <a:off x="8270127" y="3901915"/>
            <a:ext cx="972124" cy="1438523"/>
            <a:chOff x="8398152" y="3892164"/>
            <a:chExt cx="972124" cy="1438523"/>
          </a:xfrm>
        </p:grpSpPr>
        <p:sp>
          <p:nvSpPr>
            <p:cNvPr id="1358" name="Google Shape;1358;p24"/>
            <p:cNvSpPr/>
            <p:nvPr/>
          </p:nvSpPr>
          <p:spPr>
            <a:xfrm rot="-2522978">
              <a:off x="8496376" y="3970923"/>
              <a:ext cx="408224" cy="450210"/>
            </a:xfrm>
            <a:custGeom>
              <a:avLst/>
              <a:gdLst/>
              <a:ahLst/>
              <a:cxnLst/>
              <a:rect l="l" t="t" r="r" b="b"/>
              <a:pathLst>
                <a:path w="7924" h="8739" extrusionOk="0">
                  <a:moveTo>
                    <a:pt x="3313" y="1"/>
                  </a:moveTo>
                  <a:cubicBezTo>
                    <a:pt x="2596" y="1"/>
                    <a:pt x="1817" y="110"/>
                    <a:pt x="1012" y="400"/>
                  </a:cubicBezTo>
                  <a:lnTo>
                    <a:pt x="929" y="433"/>
                  </a:lnTo>
                  <a:lnTo>
                    <a:pt x="888" y="450"/>
                  </a:lnTo>
                  <a:cubicBezTo>
                    <a:pt x="888" y="450"/>
                    <a:pt x="0" y="4299"/>
                    <a:pt x="1477" y="7037"/>
                  </a:cubicBezTo>
                  <a:cubicBezTo>
                    <a:pt x="1834" y="7718"/>
                    <a:pt x="2356" y="8298"/>
                    <a:pt x="2987" y="8738"/>
                  </a:cubicBezTo>
                  <a:lnTo>
                    <a:pt x="3004" y="8738"/>
                  </a:lnTo>
                  <a:cubicBezTo>
                    <a:pt x="3028" y="8738"/>
                    <a:pt x="3053" y="8730"/>
                    <a:pt x="3078" y="8730"/>
                  </a:cubicBezTo>
                  <a:cubicBezTo>
                    <a:pt x="3211" y="8705"/>
                    <a:pt x="3344" y="8672"/>
                    <a:pt x="3476" y="8630"/>
                  </a:cubicBezTo>
                  <a:lnTo>
                    <a:pt x="3601" y="8589"/>
                  </a:lnTo>
                  <a:cubicBezTo>
                    <a:pt x="4132" y="8406"/>
                    <a:pt x="4630" y="8149"/>
                    <a:pt x="5086" y="7825"/>
                  </a:cubicBezTo>
                  <a:cubicBezTo>
                    <a:pt x="6480" y="6822"/>
                    <a:pt x="7924" y="4830"/>
                    <a:pt x="7152" y="1072"/>
                  </a:cubicBezTo>
                  <a:cubicBezTo>
                    <a:pt x="7152" y="1064"/>
                    <a:pt x="7152" y="1055"/>
                    <a:pt x="7152" y="1047"/>
                  </a:cubicBezTo>
                  <a:lnTo>
                    <a:pt x="7086" y="1006"/>
                  </a:lnTo>
                  <a:cubicBezTo>
                    <a:pt x="6758" y="811"/>
                    <a:pt x="5263" y="1"/>
                    <a:pt x="3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9" name="Google Shape;1359;p24"/>
            <p:cNvSpPr/>
            <p:nvPr/>
          </p:nvSpPr>
          <p:spPr>
            <a:xfrm rot="-2522978">
              <a:off x="8476083" y="4015440"/>
              <a:ext cx="320593" cy="206945"/>
            </a:xfrm>
            <a:custGeom>
              <a:avLst/>
              <a:gdLst/>
              <a:ahLst/>
              <a:cxnLst/>
              <a:rect l="l" t="t" r="r" b="b"/>
              <a:pathLst>
                <a:path w="6223" h="4017" extrusionOk="0">
                  <a:moveTo>
                    <a:pt x="83" y="1"/>
                  </a:moveTo>
                  <a:lnTo>
                    <a:pt x="0" y="25"/>
                  </a:lnTo>
                  <a:cubicBezTo>
                    <a:pt x="258" y="299"/>
                    <a:pt x="465" y="614"/>
                    <a:pt x="623" y="955"/>
                  </a:cubicBezTo>
                  <a:cubicBezTo>
                    <a:pt x="896" y="1544"/>
                    <a:pt x="1037" y="2282"/>
                    <a:pt x="1054" y="3137"/>
                  </a:cubicBezTo>
                  <a:cubicBezTo>
                    <a:pt x="1054" y="3137"/>
                    <a:pt x="1054" y="3145"/>
                    <a:pt x="1054" y="3153"/>
                  </a:cubicBezTo>
                  <a:lnTo>
                    <a:pt x="1054" y="3195"/>
                  </a:lnTo>
                  <a:cubicBezTo>
                    <a:pt x="1054" y="3203"/>
                    <a:pt x="1062" y="3211"/>
                    <a:pt x="1071" y="3220"/>
                  </a:cubicBezTo>
                  <a:cubicBezTo>
                    <a:pt x="1079" y="3228"/>
                    <a:pt x="1087" y="3228"/>
                    <a:pt x="1096" y="3228"/>
                  </a:cubicBezTo>
                  <a:cubicBezTo>
                    <a:pt x="1099" y="3229"/>
                    <a:pt x="1102" y="3230"/>
                    <a:pt x="1105" y="3230"/>
                  </a:cubicBezTo>
                  <a:cubicBezTo>
                    <a:pt x="1118" y="3230"/>
                    <a:pt x="1130" y="3217"/>
                    <a:pt x="1137" y="3203"/>
                  </a:cubicBezTo>
                  <a:cubicBezTo>
                    <a:pt x="1228" y="2597"/>
                    <a:pt x="1419" y="2017"/>
                    <a:pt x="1701" y="1477"/>
                  </a:cubicBezTo>
                  <a:cubicBezTo>
                    <a:pt x="1975" y="963"/>
                    <a:pt x="2274" y="681"/>
                    <a:pt x="2630" y="623"/>
                  </a:cubicBezTo>
                  <a:cubicBezTo>
                    <a:pt x="2681" y="613"/>
                    <a:pt x="2732" y="608"/>
                    <a:pt x="2785" y="608"/>
                  </a:cubicBezTo>
                  <a:cubicBezTo>
                    <a:pt x="3076" y="608"/>
                    <a:pt x="3389" y="761"/>
                    <a:pt x="3643" y="1021"/>
                  </a:cubicBezTo>
                  <a:cubicBezTo>
                    <a:pt x="4049" y="1444"/>
                    <a:pt x="4199" y="2000"/>
                    <a:pt x="4257" y="2382"/>
                  </a:cubicBezTo>
                  <a:cubicBezTo>
                    <a:pt x="4323" y="2913"/>
                    <a:pt x="4323" y="3444"/>
                    <a:pt x="4257" y="3966"/>
                  </a:cubicBezTo>
                  <a:cubicBezTo>
                    <a:pt x="4257" y="3983"/>
                    <a:pt x="4257" y="3991"/>
                    <a:pt x="4265" y="3991"/>
                  </a:cubicBezTo>
                  <a:cubicBezTo>
                    <a:pt x="4265" y="4008"/>
                    <a:pt x="4281" y="4008"/>
                    <a:pt x="4290" y="4016"/>
                  </a:cubicBezTo>
                  <a:cubicBezTo>
                    <a:pt x="4306" y="4016"/>
                    <a:pt x="4331" y="4008"/>
                    <a:pt x="4331" y="3983"/>
                  </a:cubicBezTo>
                  <a:lnTo>
                    <a:pt x="4373" y="3875"/>
                  </a:lnTo>
                  <a:cubicBezTo>
                    <a:pt x="4713" y="2888"/>
                    <a:pt x="5070" y="1876"/>
                    <a:pt x="5733" y="1046"/>
                  </a:cubicBezTo>
                  <a:cubicBezTo>
                    <a:pt x="5908" y="838"/>
                    <a:pt x="6065" y="706"/>
                    <a:pt x="6223" y="664"/>
                  </a:cubicBezTo>
                  <a:cubicBezTo>
                    <a:pt x="6223" y="656"/>
                    <a:pt x="6223" y="648"/>
                    <a:pt x="6223" y="639"/>
                  </a:cubicBezTo>
                  <a:lnTo>
                    <a:pt x="6157" y="598"/>
                  </a:lnTo>
                  <a:cubicBezTo>
                    <a:pt x="5966" y="689"/>
                    <a:pt x="5800" y="822"/>
                    <a:pt x="5675" y="996"/>
                  </a:cubicBezTo>
                  <a:cubicBezTo>
                    <a:pt x="5053" y="1776"/>
                    <a:pt x="4696" y="2722"/>
                    <a:pt x="4373" y="3651"/>
                  </a:cubicBezTo>
                  <a:cubicBezTo>
                    <a:pt x="4406" y="3228"/>
                    <a:pt x="4398" y="2797"/>
                    <a:pt x="4340" y="2373"/>
                  </a:cubicBezTo>
                  <a:cubicBezTo>
                    <a:pt x="4281" y="1975"/>
                    <a:pt x="4124" y="1411"/>
                    <a:pt x="3701" y="971"/>
                  </a:cubicBezTo>
                  <a:cubicBezTo>
                    <a:pt x="3433" y="689"/>
                    <a:pt x="3099" y="533"/>
                    <a:pt x="2786" y="533"/>
                  </a:cubicBezTo>
                  <a:cubicBezTo>
                    <a:pt x="2731" y="533"/>
                    <a:pt x="2676" y="538"/>
                    <a:pt x="2622" y="548"/>
                  </a:cubicBezTo>
                  <a:cubicBezTo>
                    <a:pt x="2240" y="614"/>
                    <a:pt x="1917" y="905"/>
                    <a:pt x="1635" y="1444"/>
                  </a:cubicBezTo>
                  <a:cubicBezTo>
                    <a:pt x="1402" y="1884"/>
                    <a:pt x="1228" y="2357"/>
                    <a:pt x="1129" y="2838"/>
                  </a:cubicBezTo>
                  <a:cubicBezTo>
                    <a:pt x="1104" y="2183"/>
                    <a:pt x="954" y="1535"/>
                    <a:pt x="697" y="930"/>
                  </a:cubicBezTo>
                  <a:cubicBezTo>
                    <a:pt x="540" y="590"/>
                    <a:pt x="332" y="274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0" name="Google Shape;1360;p24"/>
            <p:cNvSpPr/>
            <p:nvPr/>
          </p:nvSpPr>
          <p:spPr>
            <a:xfrm rot="-2522978">
              <a:off x="8741314" y="4147832"/>
              <a:ext cx="94534" cy="225337"/>
            </a:xfrm>
            <a:custGeom>
              <a:avLst/>
              <a:gdLst/>
              <a:ahLst/>
              <a:cxnLst/>
              <a:rect l="l" t="t" r="r" b="b"/>
              <a:pathLst>
                <a:path w="1835" h="4374" extrusionOk="0">
                  <a:moveTo>
                    <a:pt x="1801" y="1"/>
                  </a:moveTo>
                  <a:cubicBezTo>
                    <a:pt x="1784" y="1"/>
                    <a:pt x="1759" y="9"/>
                    <a:pt x="1751" y="34"/>
                  </a:cubicBezTo>
                  <a:cubicBezTo>
                    <a:pt x="1743" y="67"/>
                    <a:pt x="1734" y="109"/>
                    <a:pt x="1718" y="150"/>
                  </a:cubicBezTo>
                  <a:cubicBezTo>
                    <a:pt x="1452" y="1179"/>
                    <a:pt x="1112" y="2291"/>
                    <a:pt x="581" y="3353"/>
                  </a:cubicBezTo>
                  <a:cubicBezTo>
                    <a:pt x="407" y="3710"/>
                    <a:pt x="216" y="4050"/>
                    <a:pt x="0" y="4373"/>
                  </a:cubicBezTo>
                  <a:lnTo>
                    <a:pt x="117" y="4340"/>
                  </a:lnTo>
                  <a:cubicBezTo>
                    <a:pt x="324" y="4017"/>
                    <a:pt x="515" y="3676"/>
                    <a:pt x="681" y="3336"/>
                  </a:cubicBezTo>
                  <a:cubicBezTo>
                    <a:pt x="1212" y="2249"/>
                    <a:pt x="1552" y="1096"/>
                    <a:pt x="1826" y="51"/>
                  </a:cubicBezTo>
                  <a:cubicBezTo>
                    <a:pt x="1834" y="42"/>
                    <a:pt x="1834" y="34"/>
                    <a:pt x="1826" y="34"/>
                  </a:cubicBezTo>
                  <a:cubicBezTo>
                    <a:pt x="1826" y="17"/>
                    <a:pt x="1817" y="9"/>
                    <a:pt x="1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1" name="Google Shape;1361;p24"/>
            <p:cNvSpPr/>
            <p:nvPr/>
          </p:nvSpPr>
          <p:spPr>
            <a:xfrm rot="-2522978">
              <a:off x="8677106" y="4175335"/>
              <a:ext cx="56875" cy="272115"/>
            </a:xfrm>
            <a:custGeom>
              <a:avLst/>
              <a:gdLst/>
              <a:ahLst/>
              <a:cxnLst/>
              <a:rect l="l" t="t" r="r" b="b"/>
              <a:pathLst>
                <a:path w="1104" h="5282" extrusionOk="0">
                  <a:moveTo>
                    <a:pt x="46" y="0"/>
                  </a:moveTo>
                  <a:cubicBezTo>
                    <a:pt x="25" y="0"/>
                    <a:pt x="4" y="13"/>
                    <a:pt x="8" y="38"/>
                  </a:cubicBezTo>
                  <a:lnTo>
                    <a:pt x="0" y="29"/>
                  </a:lnTo>
                  <a:lnTo>
                    <a:pt x="0" y="96"/>
                  </a:lnTo>
                  <a:cubicBezTo>
                    <a:pt x="0" y="104"/>
                    <a:pt x="0" y="112"/>
                    <a:pt x="0" y="112"/>
                  </a:cubicBezTo>
                  <a:cubicBezTo>
                    <a:pt x="0" y="129"/>
                    <a:pt x="0" y="145"/>
                    <a:pt x="0" y="154"/>
                  </a:cubicBezTo>
                  <a:cubicBezTo>
                    <a:pt x="0" y="1431"/>
                    <a:pt x="266" y="2684"/>
                    <a:pt x="606" y="3904"/>
                  </a:cubicBezTo>
                  <a:cubicBezTo>
                    <a:pt x="738" y="4368"/>
                    <a:pt x="879" y="4825"/>
                    <a:pt x="1021" y="5281"/>
                  </a:cubicBezTo>
                  <a:cubicBezTo>
                    <a:pt x="1045" y="5281"/>
                    <a:pt x="1070" y="5281"/>
                    <a:pt x="1104" y="5273"/>
                  </a:cubicBezTo>
                  <a:cubicBezTo>
                    <a:pt x="971" y="4858"/>
                    <a:pt x="846" y="4435"/>
                    <a:pt x="722" y="4012"/>
                  </a:cubicBezTo>
                  <a:cubicBezTo>
                    <a:pt x="365" y="2759"/>
                    <a:pt x="83" y="1481"/>
                    <a:pt x="83" y="162"/>
                  </a:cubicBezTo>
                  <a:lnTo>
                    <a:pt x="83" y="38"/>
                  </a:lnTo>
                  <a:cubicBezTo>
                    <a:pt x="87" y="13"/>
                    <a:pt x="66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2" name="Google Shape;1362;p24"/>
            <p:cNvSpPr/>
            <p:nvPr/>
          </p:nvSpPr>
          <p:spPr>
            <a:xfrm rot="-2522978">
              <a:off x="8702420" y="4309151"/>
              <a:ext cx="186029" cy="88971"/>
            </a:xfrm>
            <a:custGeom>
              <a:avLst/>
              <a:gdLst/>
              <a:ahLst/>
              <a:cxnLst/>
              <a:rect l="l" t="t" r="r" b="b"/>
              <a:pathLst>
                <a:path w="3611" h="1727" extrusionOk="0">
                  <a:moveTo>
                    <a:pt x="183" y="0"/>
                  </a:moveTo>
                  <a:lnTo>
                    <a:pt x="1" y="25"/>
                  </a:lnTo>
                  <a:cubicBezTo>
                    <a:pt x="358" y="706"/>
                    <a:pt x="880" y="1286"/>
                    <a:pt x="1511" y="1726"/>
                  </a:cubicBezTo>
                  <a:lnTo>
                    <a:pt x="1528" y="1726"/>
                  </a:lnTo>
                  <a:cubicBezTo>
                    <a:pt x="1552" y="1726"/>
                    <a:pt x="1577" y="1718"/>
                    <a:pt x="1602" y="1718"/>
                  </a:cubicBezTo>
                  <a:cubicBezTo>
                    <a:pt x="1735" y="1693"/>
                    <a:pt x="1868" y="1660"/>
                    <a:pt x="2000" y="1618"/>
                  </a:cubicBezTo>
                  <a:lnTo>
                    <a:pt x="2125" y="1577"/>
                  </a:lnTo>
                  <a:cubicBezTo>
                    <a:pt x="2656" y="1394"/>
                    <a:pt x="3154" y="1137"/>
                    <a:pt x="3610" y="813"/>
                  </a:cubicBezTo>
                  <a:cubicBezTo>
                    <a:pt x="3376" y="650"/>
                    <a:pt x="3098" y="566"/>
                    <a:pt x="2820" y="566"/>
                  </a:cubicBezTo>
                  <a:cubicBezTo>
                    <a:pt x="2774" y="566"/>
                    <a:pt x="2727" y="568"/>
                    <a:pt x="2681" y="573"/>
                  </a:cubicBezTo>
                  <a:cubicBezTo>
                    <a:pt x="2648" y="581"/>
                    <a:pt x="2606" y="589"/>
                    <a:pt x="2573" y="598"/>
                  </a:cubicBezTo>
                  <a:cubicBezTo>
                    <a:pt x="2258" y="664"/>
                    <a:pt x="1901" y="896"/>
                    <a:pt x="1569" y="1419"/>
                  </a:cubicBezTo>
                  <a:cubicBezTo>
                    <a:pt x="1569" y="1062"/>
                    <a:pt x="1436" y="731"/>
                    <a:pt x="1221" y="457"/>
                  </a:cubicBezTo>
                  <a:cubicBezTo>
                    <a:pt x="1187" y="415"/>
                    <a:pt x="1146" y="374"/>
                    <a:pt x="1104" y="341"/>
                  </a:cubicBezTo>
                  <a:cubicBezTo>
                    <a:pt x="847" y="125"/>
                    <a:pt x="524" y="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3" name="Google Shape;1363;p24"/>
            <p:cNvSpPr/>
            <p:nvPr/>
          </p:nvSpPr>
          <p:spPr>
            <a:xfrm rot="-2522978">
              <a:off x="8673532" y="4436307"/>
              <a:ext cx="475351" cy="843803"/>
            </a:xfrm>
            <a:custGeom>
              <a:avLst/>
              <a:gdLst/>
              <a:ahLst/>
              <a:cxnLst/>
              <a:rect l="l" t="t" r="r" b="b"/>
              <a:pathLst>
                <a:path w="9227" h="16379" fill="none" extrusionOk="0">
                  <a:moveTo>
                    <a:pt x="9227" y="0"/>
                  </a:moveTo>
                  <a:cubicBezTo>
                    <a:pt x="8895" y="1071"/>
                    <a:pt x="8447" y="2108"/>
                    <a:pt x="7882" y="3087"/>
                  </a:cubicBezTo>
                  <a:cubicBezTo>
                    <a:pt x="7335" y="4049"/>
                    <a:pt x="6679" y="4954"/>
                    <a:pt x="6032" y="5850"/>
                  </a:cubicBezTo>
                  <a:lnTo>
                    <a:pt x="3493" y="9351"/>
                  </a:lnTo>
                  <a:cubicBezTo>
                    <a:pt x="1942" y="11491"/>
                    <a:pt x="341" y="13756"/>
                    <a:pt x="0" y="16378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4" name="Google Shape;1364;p24"/>
            <p:cNvSpPr/>
            <p:nvPr/>
          </p:nvSpPr>
          <p:spPr>
            <a:xfrm rot="-2522978">
              <a:off x="8704850" y="4423342"/>
              <a:ext cx="142394" cy="560406"/>
            </a:xfrm>
            <a:custGeom>
              <a:avLst/>
              <a:gdLst/>
              <a:ahLst/>
              <a:cxnLst/>
              <a:rect l="l" t="t" r="r" b="b"/>
              <a:pathLst>
                <a:path w="2764" h="10878" extrusionOk="0">
                  <a:moveTo>
                    <a:pt x="2091" y="0"/>
                  </a:moveTo>
                  <a:cubicBezTo>
                    <a:pt x="1245" y="797"/>
                    <a:pt x="656" y="1825"/>
                    <a:pt x="390" y="2962"/>
                  </a:cubicBezTo>
                  <a:cubicBezTo>
                    <a:pt x="58" y="4480"/>
                    <a:pt x="365" y="6032"/>
                    <a:pt x="349" y="7575"/>
                  </a:cubicBezTo>
                  <a:cubicBezTo>
                    <a:pt x="340" y="8720"/>
                    <a:pt x="191" y="9741"/>
                    <a:pt x="0" y="10877"/>
                  </a:cubicBezTo>
                  <a:cubicBezTo>
                    <a:pt x="672" y="9475"/>
                    <a:pt x="1295" y="8040"/>
                    <a:pt x="1851" y="6588"/>
                  </a:cubicBezTo>
                  <a:cubicBezTo>
                    <a:pt x="2108" y="5916"/>
                    <a:pt x="2357" y="5244"/>
                    <a:pt x="2481" y="4530"/>
                  </a:cubicBezTo>
                  <a:cubicBezTo>
                    <a:pt x="2763" y="3012"/>
                    <a:pt x="2481" y="1469"/>
                    <a:pt x="2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65" name="Google Shape;1365;p24"/>
          <p:cNvGrpSpPr/>
          <p:nvPr/>
        </p:nvGrpSpPr>
        <p:grpSpPr>
          <a:xfrm>
            <a:off x="-234845" y="-308675"/>
            <a:ext cx="1084855" cy="1192287"/>
            <a:chOff x="-98921" y="-213901"/>
            <a:chExt cx="1084855" cy="1192287"/>
          </a:xfrm>
        </p:grpSpPr>
        <p:sp>
          <p:nvSpPr>
            <p:cNvPr id="1366" name="Google Shape;1366;p24"/>
            <p:cNvSpPr/>
            <p:nvPr/>
          </p:nvSpPr>
          <p:spPr>
            <a:xfrm rot="8999942">
              <a:off x="72398" y="-178736"/>
              <a:ext cx="349358" cy="778868"/>
            </a:xfrm>
            <a:custGeom>
              <a:avLst/>
              <a:gdLst/>
              <a:ahLst/>
              <a:cxnLst/>
              <a:rect l="l" t="t" r="r" b="b"/>
              <a:pathLst>
                <a:path w="4764" h="10621" fill="none" extrusionOk="0">
                  <a:moveTo>
                    <a:pt x="1" y="1"/>
                  </a:moveTo>
                  <a:cubicBezTo>
                    <a:pt x="922" y="872"/>
                    <a:pt x="1536" y="2017"/>
                    <a:pt x="2092" y="3154"/>
                  </a:cubicBezTo>
                  <a:cubicBezTo>
                    <a:pt x="2581" y="4166"/>
                    <a:pt x="3038" y="5186"/>
                    <a:pt x="3461" y="6232"/>
                  </a:cubicBezTo>
                  <a:cubicBezTo>
                    <a:pt x="4033" y="7650"/>
                    <a:pt x="4548" y="9111"/>
                    <a:pt x="4763" y="1062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7" name="Google Shape;1367;p24"/>
            <p:cNvSpPr/>
            <p:nvPr/>
          </p:nvSpPr>
          <p:spPr>
            <a:xfrm rot="8999942">
              <a:off x="486585" y="345943"/>
              <a:ext cx="343271" cy="270378"/>
            </a:xfrm>
            <a:custGeom>
              <a:avLst/>
              <a:gdLst/>
              <a:ahLst/>
              <a:cxnLst/>
              <a:rect l="l" t="t" r="r" b="b"/>
              <a:pathLst>
                <a:path w="4681" h="3687" extrusionOk="0">
                  <a:moveTo>
                    <a:pt x="1992" y="0"/>
                  </a:moveTo>
                  <a:cubicBezTo>
                    <a:pt x="1867" y="0"/>
                    <a:pt x="1743" y="34"/>
                    <a:pt x="1635" y="100"/>
                  </a:cubicBezTo>
                  <a:cubicBezTo>
                    <a:pt x="1419" y="241"/>
                    <a:pt x="1245" y="432"/>
                    <a:pt x="1137" y="664"/>
                  </a:cubicBezTo>
                  <a:cubicBezTo>
                    <a:pt x="1079" y="772"/>
                    <a:pt x="1013" y="905"/>
                    <a:pt x="1071" y="1004"/>
                  </a:cubicBezTo>
                  <a:cubicBezTo>
                    <a:pt x="1028" y="1000"/>
                    <a:pt x="986" y="998"/>
                    <a:pt x="944" y="998"/>
                  </a:cubicBezTo>
                  <a:cubicBezTo>
                    <a:pt x="730" y="998"/>
                    <a:pt x="521" y="1051"/>
                    <a:pt x="341" y="1162"/>
                  </a:cubicBezTo>
                  <a:cubicBezTo>
                    <a:pt x="125" y="1303"/>
                    <a:pt x="1" y="1544"/>
                    <a:pt x="9" y="1801"/>
                  </a:cubicBezTo>
                  <a:cubicBezTo>
                    <a:pt x="34" y="2033"/>
                    <a:pt x="200" y="2257"/>
                    <a:pt x="158" y="2489"/>
                  </a:cubicBezTo>
                  <a:cubicBezTo>
                    <a:pt x="142" y="2614"/>
                    <a:pt x="67" y="2722"/>
                    <a:pt x="59" y="2846"/>
                  </a:cubicBezTo>
                  <a:cubicBezTo>
                    <a:pt x="34" y="3045"/>
                    <a:pt x="191" y="3219"/>
                    <a:pt x="357" y="3336"/>
                  </a:cubicBezTo>
                  <a:cubicBezTo>
                    <a:pt x="575" y="3481"/>
                    <a:pt x="831" y="3556"/>
                    <a:pt x="1091" y="3556"/>
                  </a:cubicBezTo>
                  <a:cubicBezTo>
                    <a:pt x="1129" y="3556"/>
                    <a:pt x="1166" y="3554"/>
                    <a:pt x="1204" y="3551"/>
                  </a:cubicBezTo>
                  <a:lnTo>
                    <a:pt x="1212" y="3551"/>
                  </a:lnTo>
                  <a:cubicBezTo>
                    <a:pt x="1313" y="3647"/>
                    <a:pt x="1431" y="3687"/>
                    <a:pt x="1557" y="3687"/>
                  </a:cubicBezTo>
                  <a:cubicBezTo>
                    <a:pt x="2201" y="3687"/>
                    <a:pt x="3070" y="2655"/>
                    <a:pt x="3070" y="2655"/>
                  </a:cubicBezTo>
                  <a:cubicBezTo>
                    <a:pt x="3660" y="2431"/>
                    <a:pt x="4174" y="2050"/>
                    <a:pt x="4572" y="1560"/>
                  </a:cubicBezTo>
                  <a:cubicBezTo>
                    <a:pt x="4639" y="1477"/>
                    <a:pt x="4680" y="1369"/>
                    <a:pt x="4672" y="1261"/>
                  </a:cubicBezTo>
                  <a:cubicBezTo>
                    <a:pt x="4658" y="1173"/>
                    <a:pt x="4572" y="1101"/>
                    <a:pt x="4496" y="1101"/>
                  </a:cubicBezTo>
                  <a:cubicBezTo>
                    <a:pt x="4479" y="1101"/>
                    <a:pt x="4463" y="1105"/>
                    <a:pt x="4448" y="1112"/>
                  </a:cubicBezTo>
                  <a:cubicBezTo>
                    <a:pt x="4431" y="1120"/>
                    <a:pt x="4415" y="1129"/>
                    <a:pt x="4398" y="1137"/>
                  </a:cubicBezTo>
                  <a:cubicBezTo>
                    <a:pt x="4395" y="1138"/>
                    <a:pt x="4392" y="1138"/>
                    <a:pt x="4388" y="1138"/>
                  </a:cubicBezTo>
                  <a:cubicBezTo>
                    <a:pt x="4343" y="1138"/>
                    <a:pt x="4307" y="1084"/>
                    <a:pt x="4307" y="1037"/>
                  </a:cubicBezTo>
                  <a:cubicBezTo>
                    <a:pt x="4315" y="988"/>
                    <a:pt x="4323" y="938"/>
                    <a:pt x="4340" y="888"/>
                  </a:cubicBezTo>
                  <a:cubicBezTo>
                    <a:pt x="4348" y="730"/>
                    <a:pt x="4232" y="598"/>
                    <a:pt x="4074" y="589"/>
                  </a:cubicBezTo>
                  <a:cubicBezTo>
                    <a:pt x="3917" y="589"/>
                    <a:pt x="3759" y="672"/>
                    <a:pt x="3660" y="805"/>
                  </a:cubicBezTo>
                  <a:lnTo>
                    <a:pt x="3676" y="739"/>
                  </a:lnTo>
                  <a:cubicBezTo>
                    <a:pt x="3718" y="531"/>
                    <a:pt x="3709" y="316"/>
                    <a:pt x="3585" y="158"/>
                  </a:cubicBezTo>
                  <a:cubicBezTo>
                    <a:pt x="3489" y="50"/>
                    <a:pt x="3350" y="2"/>
                    <a:pt x="3206" y="2"/>
                  </a:cubicBezTo>
                  <a:cubicBezTo>
                    <a:pt x="3062" y="2"/>
                    <a:pt x="2913" y="50"/>
                    <a:pt x="2797" y="133"/>
                  </a:cubicBezTo>
                  <a:cubicBezTo>
                    <a:pt x="2747" y="183"/>
                    <a:pt x="2681" y="224"/>
                    <a:pt x="2606" y="233"/>
                  </a:cubicBezTo>
                  <a:cubicBezTo>
                    <a:pt x="2601" y="233"/>
                    <a:pt x="2597" y="233"/>
                    <a:pt x="2592" y="233"/>
                  </a:cubicBezTo>
                  <a:cubicBezTo>
                    <a:pt x="2499" y="233"/>
                    <a:pt x="2428" y="155"/>
                    <a:pt x="2349" y="100"/>
                  </a:cubicBezTo>
                  <a:cubicBezTo>
                    <a:pt x="2241" y="34"/>
                    <a:pt x="2116" y="0"/>
                    <a:pt x="1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8" name="Google Shape;1368;p24"/>
            <p:cNvSpPr/>
            <p:nvPr/>
          </p:nvSpPr>
          <p:spPr>
            <a:xfrm rot="8999942">
              <a:off x="642371" y="442378"/>
              <a:ext cx="116893" cy="79126"/>
            </a:xfrm>
            <a:custGeom>
              <a:avLst/>
              <a:gdLst/>
              <a:ahLst/>
              <a:cxnLst/>
              <a:rect l="l" t="t" r="r" b="b"/>
              <a:pathLst>
                <a:path w="1594" h="1079" fill="none" extrusionOk="0">
                  <a:moveTo>
                    <a:pt x="0" y="0"/>
                  </a:moveTo>
                  <a:cubicBezTo>
                    <a:pt x="622" y="208"/>
                    <a:pt x="1170" y="581"/>
                    <a:pt x="1593" y="107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9" name="Google Shape;1369;p24"/>
            <p:cNvSpPr/>
            <p:nvPr/>
          </p:nvSpPr>
          <p:spPr>
            <a:xfrm rot="8999942">
              <a:off x="585172" y="445542"/>
              <a:ext cx="82866" cy="56540"/>
            </a:xfrm>
            <a:custGeom>
              <a:avLst/>
              <a:gdLst/>
              <a:ahLst/>
              <a:cxnLst/>
              <a:rect l="l" t="t" r="r" b="b"/>
              <a:pathLst>
                <a:path w="1130" h="771" extrusionOk="0">
                  <a:moveTo>
                    <a:pt x="585" y="0"/>
                  </a:moveTo>
                  <a:cubicBezTo>
                    <a:pt x="419" y="0"/>
                    <a:pt x="263" y="79"/>
                    <a:pt x="150" y="207"/>
                  </a:cubicBezTo>
                  <a:cubicBezTo>
                    <a:pt x="26" y="364"/>
                    <a:pt x="1" y="580"/>
                    <a:pt x="84" y="763"/>
                  </a:cubicBezTo>
                  <a:cubicBezTo>
                    <a:pt x="86" y="754"/>
                    <a:pt x="89" y="751"/>
                    <a:pt x="93" y="751"/>
                  </a:cubicBezTo>
                  <a:cubicBezTo>
                    <a:pt x="99" y="751"/>
                    <a:pt x="109" y="763"/>
                    <a:pt x="125" y="763"/>
                  </a:cubicBezTo>
                  <a:cubicBezTo>
                    <a:pt x="263" y="744"/>
                    <a:pt x="403" y="735"/>
                    <a:pt x="544" y="735"/>
                  </a:cubicBezTo>
                  <a:cubicBezTo>
                    <a:pt x="715" y="735"/>
                    <a:pt x="886" y="748"/>
                    <a:pt x="1054" y="771"/>
                  </a:cubicBezTo>
                  <a:cubicBezTo>
                    <a:pt x="1054" y="622"/>
                    <a:pt x="1079" y="472"/>
                    <a:pt x="1129" y="323"/>
                  </a:cubicBezTo>
                  <a:cubicBezTo>
                    <a:pt x="1038" y="149"/>
                    <a:pt x="864" y="32"/>
                    <a:pt x="673" y="8"/>
                  </a:cubicBezTo>
                  <a:cubicBezTo>
                    <a:pt x="643" y="3"/>
                    <a:pt x="614" y="0"/>
                    <a:pt x="585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0" name="Google Shape;1370;p24"/>
            <p:cNvSpPr/>
            <p:nvPr/>
          </p:nvSpPr>
          <p:spPr>
            <a:xfrm rot="8999942">
              <a:off x="481266" y="369867"/>
              <a:ext cx="259305" cy="226599"/>
            </a:xfrm>
            <a:custGeom>
              <a:avLst/>
              <a:gdLst/>
              <a:ahLst/>
              <a:cxnLst/>
              <a:rect l="l" t="t" r="r" b="b"/>
              <a:pathLst>
                <a:path w="3536" h="3090" extrusionOk="0">
                  <a:moveTo>
                    <a:pt x="2938" y="1"/>
                  </a:moveTo>
                  <a:cubicBezTo>
                    <a:pt x="2772" y="1"/>
                    <a:pt x="2614" y="84"/>
                    <a:pt x="2523" y="216"/>
                  </a:cubicBezTo>
                  <a:lnTo>
                    <a:pt x="2539" y="150"/>
                  </a:lnTo>
                  <a:lnTo>
                    <a:pt x="2539" y="150"/>
                  </a:lnTo>
                  <a:cubicBezTo>
                    <a:pt x="2058" y="573"/>
                    <a:pt x="1793" y="1187"/>
                    <a:pt x="1809" y="1826"/>
                  </a:cubicBezTo>
                  <a:cubicBezTo>
                    <a:pt x="1687" y="1778"/>
                    <a:pt x="1557" y="1754"/>
                    <a:pt x="1427" y="1754"/>
                  </a:cubicBezTo>
                  <a:cubicBezTo>
                    <a:pt x="1355" y="1754"/>
                    <a:pt x="1283" y="1761"/>
                    <a:pt x="1212" y="1776"/>
                  </a:cubicBezTo>
                  <a:cubicBezTo>
                    <a:pt x="1013" y="1793"/>
                    <a:pt x="822" y="1876"/>
                    <a:pt x="673" y="2009"/>
                  </a:cubicBezTo>
                  <a:cubicBezTo>
                    <a:pt x="581" y="2100"/>
                    <a:pt x="523" y="2216"/>
                    <a:pt x="498" y="2340"/>
                  </a:cubicBezTo>
                  <a:cubicBezTo>
                    <a:pt x="490" y="2390"/>
                    <a:pt x="465" y="2440"/>
                    <a:pt x="432" y="2473"/>
                  </a:cubicBezTo>
                  <a:cubicBezTo>
                    <a:pt x="391" y="2498"/>
                    <a:pt x="349" y="2506"/>
                    <a:pt x="308" y="2515"/>
                  </a:cubicBezTo>
                  <a:cubicBezTo>
                    <a:pt x="208" y="2523"/>
                    <a:pt x="117" y="2581"/>
                    <a:pt x="59" y="2672"/>
                  </a:cubicBezTo>
                  <a:cubicBezTo>
                    <a:pt x="1" y="2755"/>
                    <a:pt x="1" y="2871"/>
                    <a:pt x="59" y="2954"/>
                  </a:cubicBezTo>
                  <a:lnTo>
                    <a:pt x="67" y="2954"/>
                  </a:lnTo>
                  <a:cubicBezTo>
                    <a:pt x="168" y="3050"/>
                    <a:pt x="286" y="3090"/>
                    <a:pt x="412" y="3090"/>
                  </a:cubicBezTo>
                  <a:cubicBezTo>
                    <a:pt x="1056" y="3090"/>
                    <a:pt x="1925" y="2058"/>
                    <a:pt x="1925" y="2058"/>
                  </a:cubicBezTo>
                  <a:cubicBezTo>
                    <a:pt x="2515" y="1834"/>
                    <a:pt x="3029" y="1453"/>
                    <a:pt x="3427" y="963"/>
                  </a:cubicBezTo>
                  <a:cubicBezTo>
                    <a:pt x="3494" y="880"/>
                    <a:pt x="3535" y="772"/>
                    <a:pt x="3527" y="664"/>
                  </a:cubicBezTo>
                  <a:cubicBezTo>
                    <a:pt x="3514" y="579"/>
                    <a:pt x="3432" y="509"/>
                    <a:pt x="3358" y="509"/>
                  </a:cubicBezTo>
                  <a:cubicBezTo>
                    <a:pt x="3338" y="509"/>
                    <a:pt x="3320" y="513"/>
                    <a:pt x="3303" y="523"/>
                  </a:cubicBezTo>
                  <a:cubicBezTo>
                    <a:pt x="3286" y="532"/>
                    <a:pt x="3270" y="540"/>
                    <a:pt x="3253" y="548"/>
                  </a:cubicBezTo>
                  <a:cubicBezTo>
                    <a:pt x="3250" y="549"/>
                    <a:pt x="3247" y="549"/>
                    <a:pt x="3243" y="549"/>
                  </a:cubicBezTo>
                  <a:cubicBezTo>
                    <a:pt x="3198" y="549"/>
                    <a:pt x="3162" y="495"/>
                    <a:pt x="3162" y="449"/>
                  </a:cubicBezTo>
                  <a:cubicBezTo>
                    <a:pt x="3170" y="399"/>
                    <a:pt x="3187" y="349"/>
                    <a:pt x="3195" y="299"/>
                  </a:cubicBezTo>
                  <a:cubicBezTo>
                    <a:pt x="3211" y="142"/>
                    <a:pt x="3095" y="9"/>
                    <a:pt x="2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1" name="Google Shape;1371;p24"/>
            <p:cNvSpPr/>
            <p:nvPr/>
          </p:nvSpPr>
          <p:spPr>
            <a:xfrm rot="8999942">
              <a:off x="545835" y="361292"/>
              <a:ext cx="188685" cy="203865"/>
            </a:xfrm>
            <a:custGeom>
              <a:avLst/>
              <a:gdLst/>
              <a:ahLst/>
              <a:cxnLst/>
              <a:rect l="l" t="t" r="r" b="b"/>
              <a:pathLst>
                <a:path w="2573" h="2780" fill="none" extrusionOk="0">
                  <a:moveTo>
                    <a:pt x="59" y="2780"/>
                  </a:moveTo>
                  <a:cubicBezTo>
                    <a:pt x="1" y="2672"/>
                    <a:pt x="1" y="2539"/>
                    <a:pt x="75" y="2440"/>
                  </a:cubicBezTo>
                  <a:cubicBezTo>
                    <a:pt x="142" y="2340"/>
                    <a:pt x="241" y="2266"/>
                    <a:pt x="357" y="2224"/>
                  </a:cubicBezTo>
                  <a:cubicBezTo>
                    <a:pt x="374" y="2216"/>
                    <a:pt x="391" y="2207"/>
                    <a:pt x="399" y="2199"/>
                  </a:cubicBezTo>
                  <a:cubicBezTo>
                    <a:pt x="407" y="2191"/>
                    <a:pt x="415" y="2174"/>
                    <a:pt x="415" y="2158"/>
                  </a:cubicBezTo>
                  <a:cubicBezTo>
                    <a:pt x="590" y="1610"/>
                    <a:pt x="1303" y="1477"/>
                    <a:pt x="1793" y="1618"/>
                  </a:cubicBezTo>
                  <a:cubicBezTo>
                    <a:pt x="1818" y="996"/>
                    <a:pt x="2100" y="407"/>
                    <a:pt x="2573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2" name="Google Shape;1372;p24"/>
            <p:cNvSpPr/>
            <p:nvPr/>
          </p:nvSpPr>
          <p:spPr>
            <a:xfrm rot="8999942">
              <a:off x="279428" y="31905"/>
              <a:ext cx="229459" cy="822061"/>
            </a:xfrm>
            <a:custGeom>
              <a:avLst/>
              <a:gdLst/>
              <a:ahLst/>
              <a:cxnLst/>
              <a:rect l="l" t="t" r="r" b="b"/>
              <a:pathLst>
                <a:path w="3129" h="11210" fill="none" extrusionOk="0">
                  <a:moveTo>
                    <a:pt x="1" y="0"/>
                  </a:moveTo>
                  <a:cubicBezTo>
                    <a:pt x="772" y="1004"/>
                    <a:pt x="1212" y="2224"/>
                    <a:pt x="1594" y="3427"/>
                  </a:cubicBezTo>
                  <a:cubicBezTo>
                    <a:pt x="1926" y="4497"/>
                    <a:pt x="2224" y="5584"/>
                    <a:pt x="2490" y="6679"/>
                  </a:cubicBezTo>
                  <a:cubicBezTo>
                    <a:pt x="2838" y="8164"/>
                    <a:pt x="3129" y="9683"/>
                    <a:pt x="3120" y="1120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3" name="Google Shape;1373;p24"/>
            <p:cNvSpPr/>
            <p:nvPr/>
          </p:nvSpPr>
          <p:spPr>
            <a:xfrm rot="8999942">
              <a:off x="587937" y="643747"/>
              <a:ext cx="356031" cy="263265"/>
            </a:xfrm>
            <a:custGeom>
              <a:avLst/>
              <a:gdLst/>
              <a:ahLst/>
              <a:cxnLst/>
              <a:rect l="l" t="t" r="r" b="b"/>
              <a:pathLst>
                <a:path w="4855" h="3590" extrusionOk="0">
                  <a:moveTo>
                    <a:pt x="2288" y="1"/>
                  </a:moveTo>
                  <a:cubicBezTo>
                    <a:pt x="2197" y="1"/>
                    <a:pt x="2105" y="18"/>
                    <a:pt x="2017" y="54"/>
                  </a:cubicBezTo>
                  <a:cubicBezTo>
                    <a:pt x="1785" y="154"/>
                    <a:pt x="1585" y="320"/>
                    <a:pt x="1444" y="536"/>
                  </a:cubicBezTo>
                  <a:cubicBezTo>
                    <a:pt x="1370" y="627"/>
                    <a:pt x="1287" y="751"/>
                    <a:pt x="1320" y="859"/>
                  </a:cubicBezTo>
                  <a:cubicBezTo>
                    <a:pt x="1224" y="833"/>
                    <a:pt x="1125" y="819"/>
                    <a:pt x="1026" y="819"/>
                  </a:cubicBezTo>
                  <a:cubicBezTo>
                    <a:pt x="878" y="819"/>
                    <a:pt x="729" y="849"/>
                    <a:pt x="590" y="909"/>
                  </a:cubicBezTo>
                  <a:cubicBezTo>
                    <a:pt x="349" y="1017"/>
                    <a:pt x="192" y="1233"/>
                    <a:pt x="167" y="1490"/>
                  </a:cubicBezTo>
                  <a:cubicBezTo>
                    <a:pt x="150" y="1722"/>
                    <a:pt x="283" y="1963"/>
                    <a:pt x="208" y="2187"/>
                  </a:cubicBezTo>
                  <a:cubicBezTo>
                    <a:pt x="167" y="2311"/>
                    <a:pt x="75" y="2402"/>
                    <a:pt x="51" y="2527"/>
                  </a:cubicBezTo>
                  <a:cubicBezTo>
                    <a:pt x="1" y="2726"/>
                    <a:pt x="125" y="2917"/>
                    <a:pt x="275" y="3058"/>
                  </a:cubicBezTo>
                  <a:cubicBezTo>
                    <a:pt x="499" y="3257"/>
                    <a:pt x="781" y="3381"/>
                    <a:pt x="1079" y="3398"/>
                  </a:cubicBezTo>
                  <a:lnTo>
                    <a:pt x="1088" y="3398"/>
                  </a:lnTo>
                  <a:cubicBezTo>
                    <a:pt x="1194" y="3535"/>
                    <a:pt x="1340" y="3589"/>
                    <a:pt x="1504" y="3589"/>
                  </a:cubicBezTo>
                  <a:cubicBezTo>
                    <a:pt x="2139" y="3589"/>
                    <a:pt x="3054" y="2784"/>
                    <a:pt x="3054" y="2784"/>
                  </a:cubicBezTo>
                  <a:cubicBezTo>
                    <a:pt x="3676" y="2651"/>
                    <a:pt x="4240" y="2361"/>
                    <a:pt x="4705" y="1930"/>
                  </a:cubicBezTo>
                  <a:cubicBezTo>
                    <a:pt x="4788" y="1855"/>
                    <a:pt x="4846" y="1755"/>
                    <a:pt x="4854" y="1647"/>
                  </a:cubicBezTo>
                  <a:cubicBezTo>
                    <a:pt x="4854" y="1553"/>
                    <a:pt x="4766" y="1459"/>
                    <a:pt x="4677" y="1459"/>
                  </a:cubicBezTo>
                  <a:cubicBezTo>
                    <a:pt x="4664" y="1459"/>
                    <a:pt x="4651" y="1461"/>
                    <a:pt x="4639" y="1465"/>
                  </a:cubicBezTo>
                  <a:cubicBezTo>
                    <a:pt x="4622" y="1473"/>
                    <a:pt x="4606" y="1481"/>
                    <a:pt x="4589" y="1490"/>
                  </a:cubicBezTo>
                  <a:cubicBezTo>
                    <a:pt x="4539" y="1490"/>
                    <a:pt x="4506" y="1432"/>
                    <a:pt x="4514" y="1374"/>
                  </a:cubicBezTo>
                  <a:cubicBezTo>
                    <a:pt x="4531" y="1324"/>
                    <a:pt x="4547" y="1282"/>
                    <a:pt x="4572" y="1233"/>
                  </a:cubicBezTo>
                  <a:cubicBezTo>
                    <a:pt x="4606" y="1083"/>
                    <a:pt x="4514" y="934"/>
                    <a:pt x="4357" y="901"/>
                  </a:cubicBezTo>
                  <a:cubicBezTo>
                    <a:pt x="4332" y="897"/>
                    <a:pt x="4308" y="895"/>
                    <a:pt x="4284" y="895"/>
                  </a:cubicBezTo>
                  <a:cubicBezTo>
                    <a:pt x="4149" y="895"/>
                    <a:pt x="4015" y="952"/>
                    <a:pt x="3917" y="1050"/>
                  </a:cubicBezTo>
                  <a:cubicBezTo>
                    <a:pt x="3925" y="1033"/>
                    <a:pt x="3933" y="1009"/>
                    <a:pt x="3942" y="984"/>
                  </a:cubicBezTo>
                  <a:cubicBezTo>
                    <a:pt x="4016" y="793"/>
                    <a:pt x="4041" y="569"/>
                    <a:pt x="3933" y="403"/>
                  </a:cubicBezTo>
                  <a:cubicBezTo>
                    <a:pt x="3841" y="248"/>
                    <a:pt x="3665" y="177"/>
                    <a:pt x="3483" y="177"/>
                  </a:cubicBezTo>
                  <a:cubicBezTo>
                    <a:pt x="3372" y="177"/>
                    <a:pt x="3259" y="203"/>
                    <a:pt x="3162" y="254"/>
                  </a:cubicBezTo>
                  <a:cubicBezTo>
                    <a:pt x="3104" y="295"/>
                    <a:pt x="3029" y="320"/>
                    <a:pt x="2954" y="328"/>
                  </a:cubicBezTo>
                  <a:cubicBezTo>
                    <a:pt x="2863" y="320"/>
                    <a:pt x="2797" y="220"/>
                    <a:pt x="2730" y="154"/>
                  </a:cubicBezTo>
                  <a:cubicBezTo>
                    <a:pt x="2604" y="54"/>
                    <a:pt x="2447" y="1"/>
                    <a:pt x="2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4" name="Google Shape;1374;p24"/>
            <p:cNvSpPr/>
            <p:nvPr/>
          </p:nvSpPr>
          <p:spPr>
            <a:xfrm rot="8999942">
              <a:off x="750643" y="730471"/>
              <a:ext cx="104133" cy="95553"/>
            </a:xfrm>
            <a:custGeom>
              <a:avLst/>
              <a:gdLst/>
              <a:ahLst/>
              <a:cxnLst/>
              <a:rect l="l" t="t" r="r" b="b"/>
              <a:pathLst>
                <a:path w="1420" h="1303" fill="none" extrusionOk="0">
                  <a:moveTo>
                    <a:pt x="0" y="0"/>
                  </a:moveTo>
                  <a:cubicBezTo>
                    <a:pt x="581" y="291"/>
                    <a:pt x="1071" y="747"/>
                    <a:pt x="1419" y="130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5" name="Google Shape;1375;p24"/>
            <p:cNvSpPr/>
            <p:nvPr/>
          </p:nvSpPr>
          <p:spPr>
            <a:xfrm rot="8999942">
              <a:off x="687834" y="726661"/>
              <a:ext cx="85213" cy="60793"/>
            </a:xfrm>
            <a:custGeom>
              <a:avLst/>
              <a:gdLst/>
              <a:ahLst/>
              <a:cxnLst/>
              <a:rect l="l" t="t" r="r" b="b"/>
              <a:pathLst>
                <a:path w="1162" h="829" extrusionOk="0">
                  <a:moveTo>
                    <a:pt x="587" y="0"/>
                  </a:moveTo>
                  <a:cubicBezTo>
                    <a:pt x="449" y="0"/>
                    <a:pt x="316" y="53"/>
                    <a:pt x="208" y="149"/>
                  </a:cubicBezTo>
                  <a:cubicBezTo>
                    <a:pt x="58" y="281"/>
                    <a:pt x="0" y="489"/>
                    <a:pt x="58" y="680"/>
                  </a:cubicBezTo>
                  <a:cubicBezTo>
                    <a:pt x="61" y="671"/>
                    <a:pt x="64" y="669"/>
                    <a:pt x="67" y="669"/>
                  </a:cubicBezTo>
                  <a:cubicBezTo>
                    <a:pt x="74" y="669"/>
                    <a:pt x="83" y="680"/>
                    <a:pt x="100" y="680"/>
                  </a:cubicBezTo>
                  <a:cubicBezTo>
                    <a:pt x="407" y="688"/>
                    <a:pt x="722" y="746"/>
                    <a:pt x="1021" y="829"/>
                  </a:cubicBezTo>
                  <a:cubicBezTo>
                    <a:pt x="1046" y="688"/>
                    <a:pt x="1087" y="539"/>
                    <a:pt x="1162" y="414"/>
                  </a:cubicBezTo>
                  <a:cubicBezTo>
                    <a:pt x="1087" y="223"/>
                    <a:pt x="938" y="82"/>
                    <a:pt x="747" y="24"/>
                  </a:cubicBezTo>
                  <a:cubicBezTo>
                    <a:pt x="694" y="8"/>
                    <a:pt x="640" y="0"/>
                    <a:pt x="587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6" name="Google Shape;1376;p24"/>
            <p:cNvSpPr/>
            <p:nvPr/>
          </p:nvSpPr>
          <p:spPr>
            <a:xfrm rot="8999942">
              <a:off x="576477" y="667194"/>
              <a:ext cx="279985" cy="197045"/>
            </a:xfrm>
            <a:custGeom>
              <a:avLst/>
              <a:gdLst/>
              <a:ahLst/>
              <a:cxnLst/>
              <a:rect l="l" t="t" r="r" b="b"/>
              <a:pathLst>
                <a:path w="3818" h="2687" extrusionOk="0">
                  <a:moveTo>
                    <a:pt x="3247" y="0"/>
                  </a:moveTo>
                  <a:cubicBezTo>
                    <a:pt x="3112" y="0"/>
                    <a:pt x="2978" y="57"/>
                    <a:pt x="2880" y="155"/>
                  </a:cubicBezTo>
                  <a:cubicBezTo>
                    <a:pt x="2896" y="139"/>
                    <a:pt x="2905" y="114"/>
                    <a:pt x="2913" y="89"/>
                  </a:cubicBezTo>
                  <a:lnTo>
                    <a:pt x="2913" y="89"/>
                  </a:lnTo>
                  <a:cubicBezTo>
                    <a:pt x="2374" y="437"/>
                    <a:pt x="2017" y="1010"/>
                    <a:pt x="1942" y="1640"/>
                  </a:cubicBezTo>
                  <a:cubicBezTo>
                    <a:pt x="1773" y="1548"/>
                    <a:pt x="1589" y="1499"/>
                    <a:pt x="1398" y="1499"/>
                  </a:cubicBezTo>
                  <a:cubicBezTo>
                    <a:pt x="1383" y="1499"/>
                    <a:pt x="1368" y="1499"/>
                    <a:pt x="1353" y="1499"/>
                  </a:cubicBezTo>
                  <a:cubicBezTo>
                    <a:pt x="1339" y="1499"/>
                    <a:pt x="1325" y="1499"/>
                    <a:pt x="1311" y="1499"/>
                  </a:cubicBezTo>
                  <a:cubicBezTo>
                    <a:pt x="1126" y="1499"/>
                    <a:pt x="943" y="1549"/>
                    <a:pt x="781" y="1649"/>
                  </a:cubicBezTo>
                  <a:cubicBezTo>
                    <a:pt x="690" y="1732"/>
                    <a:pt x="615" y="1831"/>
                    <a:pt x="565" y="1947"/>
                  </a:cubicBezTo>
                  <a:cubicBezTo>
                    <a:pt x="548" y="1997"/>
                    <a:pt x="524" y="2047"/>
                    <a:pt x="482" y="2080"/>
                  </a:cubicBezTo>
                  <a:cubicBezTo>
                    <a:pt x="441" y="2088"/>
                    <a:pt x="391" y="2097"/>
                    <a:pt x="349" y="2097"/>
                  </a:cubicBezTo>
                  <a:cubicBezTo>
                    <a:pt x="342" y="2096"/>
                    <a:pt x="335" y="2096"/>
                    <a:pt x="328" y="2096"/>
                  </a:cubicBezTo>
                  <a:cubicBezTo>
                    <a:pt x="235" y="2096"/>
                    <a:pt x="145" y="2144"/>
                    <a:pt x="84" y="2213"/>
                  </a:cubicBezTo>
                  <a:cubicBezTo>
                    <a:pt x="17" y="2288"/>
                    <a:pt x="1" y="2404"/>
                    <a:pt x="42" y="2495"/>
                  </a:cubicBezTo>
                  <a:lnTo>
                    <a:pt x="51" y="2495"/>
                  </a:lnTo>
                  <a:cubicBezTo>
                    <a:pt x="157" y="2632"/>
                    <a:pt x="303" y="2686"/>
                    <a:pt x="467" y="2686"/>
                  </a:cubicBezTo>
                  <a:cubicBezTo>
                    <a:pt x="1102" y="2686"/>
                    <a:pt x="2017" y="1881"/>
                    <a:pt x="2017" y="1881"/>
                  </a:cubicBezTo>
                  <a:cubicBezTo>
                    <a:pt x="2639" y="1748"/>
                    <a:pt x="3203" y="1458"/>
                    <a:pt x="3668" y="1027"/>
                  </a:cubicBezTo>
                  <a:cubicBezTo>
                    <a:pt x="3751" y="952"/>
                    <a:pt x="3809" y="852"/>
                    <a:pt x="3817" y="744"/>
                  </a:cubicBezTo>
                  <a:cubicBezTo>
                    <a:pt x="3817" y="653"/>
                    <a:pt x="3734" y="561"/>
                    <a:pt x="3647" y="561"/>
                  </a:cubicBezTo>
                  <a:cubicBezTo>
                    <a:pt x="3632" y="561"/>
                    <a:pt x="3617" y="564"/>
                    <a:pt x="3602" y="570"/>
                  </a:cubicBezTo>
                  <a:cubicBezTo>
                    <a:pt x="3593" y="578"/>
                    <a:pt x="3569" y="587"/>
                    <a:pt x="3552" y="595"/>
                  </a:cubicBezTo>
                  <a:cubicBezTo>
                    <a:pt x="3502" y="595"/>
                    <a:pt x="3469" y="537"/>
                    <a:pt x="3477" y="479"/>
                  </a:cubicBezTo>
                  <a:cubicBezTo>
                    <a:pt x="3494" y="429"/>
                    <a:pt x="3510" y="388"/>
                    <a:pt x="3535" y="338"/>
                  </a:cubicBezTo>
                  <a:cubicBezTo>
                    <a:pt x="3569" y="189"/>
                    <a:pt x="3477" y="39"/>
                    <a:pt x="3320" y="6"/>
                  </a:cubicBezTo>
                  <a:cubicBezTo>
                    <a:pt x="3295" y="2"/>
                    <a:pt x="3271" y="0"/>
                    <a:pt x="3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7" name="Google Shape;1377;p24"/>
            <p:cNvSpPr/>
            <p:nvPr/>
          </p:nvSpPr>
          <p:spPr>
            <a:xfrm rot="8999942">
              <a:off x="637326" y="663565"/>
              <a:ext cx="216039" cy="174092"/>
            </a:xfrm>
            <a:custGeom>
              <a:avLst/>
              <a:gdLst/>
              <a:ahLst/>
              <a:cxnLst/>
              <a:rect l="l" t="t" r="r" b="b"/>
              <a:pathLst>
                <a:path w="2946" h="2374" fill="none" extrusionOk="0">
                  <a:moveTo>
                    <a:pt x="50" y="2374"/>
                  </a:moveTo>
                  <a:cubicBezTo>
                    <a:pt x="1" y="2257"/>
                    <a:pt x="25" y="2125"/>
                    <a:pt x="117" y="2033"/>
                  </a:cubicBezTo>
                  <a:cubicBezTo>
                    <a:pt x="200" y="1950"/>
                    <a:pt x="308" y="1892"/>
                    <a:pt x="424" y="1868"/>
                  </a:cubicBezTo>
                  <a:cubicBezTo>
                    <a:pt x="440" y="1859"/>
                    <a:pt x="457" y="1859"/>
                    <a:pt x="465" y="1851"/>
                  </a:cubicBezTo>
                  <a:cubicBezTo>
                    <a:pt x="474" y="1834"/>
                    <a:pt x="482" y="1826"/>
                    <a:pt x="490" y="1809"/>
                  </a:cubicBezTo>
                  <a:cubicBezTo>
                    <a:pt x="747" y="1295"/>
                    <a:pt x="1469" y="1270"/>
                    <a:pt x="1934" y="1486"/>
                  </a:cubicBezTo>
                  <a:cubicBezTo>
                    <a:pt x="2050" y="872"/>
                    <a:pt x="2415" y="333"/>
                    <a:pt x="2946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78" name="Google Shape;1378;p24"/>
          <p:cNvGrpSpPr/>
          <p:nvPr/>
        </p:nvGrpSpPr>
        <p:grpSpPr>
          <a:xfrm rot="-2133260">
            <a:off x="-211377" y="3893522"/>
            <a:ext cx="849006" cy="760131"/>
            <a:chOff x="-44590" y="-31162"/>
            <a:chExt cx="848969" cy="760098"/>
          </a:xfrm>
        </p:grpSpPr>
        <p:sp>
          <p:nvSpPr>
            <p:cNvPr id="1379" name="Google Shape;1379;p24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0" name="Google Shape;1380;p24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1" name="Google Shape;1381;p24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2" name="Google Shape;1382;p24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3" name="Google Shape;1383;p24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4" name="Google Shape;1384;p24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85" name="Google Shape;1385;p24"/>
          <p:cNvGrpSpPr/>
          <p:nvPr/>
        </p:nvGrpSpPr>
        <p:grpSpPr>
          <a:xfrm rot="9426862">
            <a:off x="405807" y="4558182"/>
            <a:ext cx="802122" cy="720559"/>
            <a:chOff x="8440798" y="-85238"/>
            <a:chExt cx="802107" cy="720546"/>
          </a:xfrm>
        </p:grpSpPr>
        <p:sp>
          <p:nvSpPr>
            <p:cNvPr id="1386" name="Google Shape;1386;p24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4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7" name="Google Shape;1387;p24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8" name="Google Shape;1388;p24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9" name="Google Shape;1389;p24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0" name="Google Shape;1390;p24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1" name="Google Shape;1391;p24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2" name="Google Shape;1392;p24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93" name="Google Shape;1393;p24"/>
          <p:cNvGrpSpPr/>
          <p:nvPr/>
        </p:nvGrpSpPr>
        <p:grpSpPr>
          <a:xfrm>
            <a:off x="59862" y="673350"/>
            <a:ext cx="306550" cy="246616"/>
            <a:chOff x="366411" y="1167375"/>
            <a:chExt cx="306550" cy="246616"/>
          </a:xfrm>
        </p:grpSpPr>
        <p:sp>
          <p:nvSpPr>
            <p:cNvPr id="1394" name="Google Shape;1394;p24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5" name="Google Shape;1395;p24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6" name="Google Shape;1396;p24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97" name="Google Shape;1397;p24"/>
          <p:cNvGrpSpPr/>
          <p:nvPr/>
        </p:nvGrpSpPr>
        <p:grpSpPr>
          <a:xfrm>
            <a:off x="8799125" y="4304576"/>
            <a:ext cx="306550" cy="246616"/>
            <a:chOff x="8757949" y="3645550"/>
            <a:chExt cx="306550" cy="246616"/>
          </a:xfrm>
        </p:grpSpPr>
        <p:sp>
          <p:nvSpPr>
            <p:cNvPr id="1398" name="Google Shape;1398;p24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9" name="Google Shape;1399;p24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0" name="Google Shape;1400;p24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01" name="Google Shape;1401;p24"/>
          <p:cNvGrpSpPr/>
          <p:nvPr/>
        </p:nvGrpSpPr>
        <p:grpSpPr>
          <a:xfrm>
            <a:off x="8639574" y="837875"/>
            <a:ext cx="306550" cy="233991"/>
            <a:chOff x="281699" y="4701425"/>
            <a:chExt cx="306550" cy="233991"/>
          </a:xfrm>
        </p:grpSpPr>
        <p:sp>
          <p:nvSpPr>
            <p:cNvPr id="1402" name="Google Shape;1402;p24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3" name="Google Shape;1403;p24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4" name="Google Shape;1404;p24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50226578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p25"/>
          <p:cNvSpPr txBox="1">
            <a:spLocks noGrp="1"/>
          </p:cNvSpPr>
          <p:nvPr>
            <p:ph type="title"/>
          </p:nvPr>
        </p:nvSpPr>
        <p:spPr>
          <a:xfrm>
            <a:off x="714850" y="429768"/>
            <a:ext cx="7714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407" name="Google Shape;1407;p25"/>
          <p:cNvSpPr txBox="1">
            <a:spLocks noGrp="1"/>
          </p:cNvSpPr>
          <p:nvPr>
            <p:ph type="subTitle" idx="1"/>
          </p:nvPr>
        </p:nvSpPr>
        <p:spPr>
          <a:xfrm>
            <a:off x="714850" y="2091577"/>
            <a:ext cx="3869400" cy="47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200"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08" name="Google Shape;1408;p25"/>
          <p:cNvSpPr txBox="1">
            <a:spLocks noGrp="1"/>
          </p:cNvSpPr>
          <p:nvPr>
            <p:ph type="subTitle" idx="2"/>
          </p:nvPr>
        </p:nvSpPr>
        <p:spPr>
          <a:xfrm>
            <a:off x="714850" y="1687825"/>
            <a:ext cx="3869400" cy="4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09" name="Google Shape;1409;p25"/>
          <p:cNvSpPr txBox="1">
            <a:spLocks noGrp="1"/>
          </p:cNvSpPr>
          <p:nvPr>
            <p:ph type="subTitle" idx="3"/>
          </p:nvPr>
        </p:nvSpPr>
        <p:spPr>
          <a:xfrm>
            <a:off x="760425" y="1086561"/>
            <a:ext cx="7668600" cy="4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10" name="Google Shape;1410;p25"/>
          <p:cNvSpPr/>
          <p:nvPr/>
        </p:nvSpPr>
        <p:spPr>
          <a:xfrm rot="8449463">
            <a:off x="-857132" y="-368957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1" name="Google Shape;1411;p25"/>
          <p:cNvSpPr/>
          <p:nvPr/>
        </p:nvSpPr>
        <p:spPr>
          <a:xfrm rot="-1937252">
            <a:off x="7283625" y="3542918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12" name="Google Shape;1412;p25"/>
          <p:cNvGrpSpPr/>
          <p:nvPr/>
        </p:nvGrpSpPr>
        <p:grpSpPr>
          <a:xfrm>
            <a:off x="-166590" y="-125912"/>
            <a:ext cx="848969" cy="760098"/>
            <a:chOff x="-44590" y="-31162"/>
            <a:chExt cx="848969" cy="760098"/>
          </a:xfrm>
        </p:grpSpPr>
        <p:sp>
          <p:nvSpPr>
            <p:cNvPr id="1413" name="Google Shape;1413;p25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4" name="Google Shape;1414;p25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5" name="Google Shape;1415;p25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6" name="Google Shape;1416;p25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7" name="Google Shape;1417;p25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8" name="Google Shape;1418;p25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19" name="Google Shape;1419;p25"/>
          <p:cNvGrpSpPr/>
          <p:nvPr/>
        </p:nvGrpSpPr>
        <p:grpSpPr>
          <a:xfrm rot="-5400000">
            <a:off x="8460006" y="-169446"/>
            <a:ext cx="1004220" cy="894684"/>
            <a:chOff x="8306286" y="4189629"/>
            <a:chExt cx="1004220" cy="894684"/>
          </a:xfrm>
        </p:grpSpPr>
        <p:sp>
          <p:nvSpPr>
            <p:cNvPr id="1420" name="Google Shape;1420;p25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1" name="Google Shape;1421;p25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2" name="Google Shape;1422;p25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3" name="Google Shape;1423;p25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4" name="Google Shape;1424;p25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5" name="Google Shape;1425;p25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6" name="Google Shape;1426;p25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7" name="Google Shape;1427;p25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28" name="Google Shape;1428;p25"/>
          <p:cNvGrpSpPr/>
          <p:nvPr/>
        </p:nvGrpSpPr>
        <p:grpSpPr>
          <a:xfrm>
            <a:off x="8650523" y="678962"/>
            <a:ext cx="802107" cy="720546"/>
            <a:chOff x="8440798" y="-85238"/>
            <a:chExt cx="802107" cy="720546"/>
          </a:xfrm>
        </p:grpSpPr>
        <p:sp>
          <p:nvSpPr>
            <p:cNvPr id="1429" name="Google Shape;1429;p25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0" name="Google Shape;1430;p25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1" name="Google Shape;1431;p25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2" name="Google Shape;1432;p25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3" name="Google Shape;1433;p25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4" name="Google Shape;1434;p25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5" name="Google Shape;1435;p25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36" name="Google Shape;1436;p25"/>
          <p:cNvGrpSpPr/>
          <p:nvPr/>
        </p:nvGrpSpPr>
        <p:grpSpPr>
          <a:xfrm rot="-8739598">
            <a:off x="7694174" y="4430447"/>
            <a:ext cx="1718916" cy="809367"/>
            <a:chOff x="-44600" y="2477850"/>
            <a:chExt cx="1718925" cy="809372"/>
          </a:xfrm>
        </p:grpSpPr>
        <p:sp>
          <p:nvSpPr>
            <p:cNvPr id="1437" name="Google Shape;1437;p25"/>
            <p:cNvSpPr/>
            <p:nvPr/>
          </p:nvSpPr>
          <p:spPr>
            <a:xfrm>
              <a:off x="-44600" y="2609479"/>
              <a:ext cx="1343073" cy="399648"/>
            </a:xfrm>
            <a:custGeom>
              <a:avLst/>
              <a:gdLst/>
              <a:ahLst/>
              <a:cxnLst/>
              <a:rect l="l" t="t" r="r" b="b"/>
              <a:pathLst>
                <a:path w="16927" h="5037" fill="none" extrusionOk="0">
                  <a:moveTo>
                    <a:pt x="16926" y="2190"/>
                  </a:moveTo>
                  <a:cubicBezTo>
                    <a:pt x="16653" y="1883"/>
                    <a:pt x="16263" y="1709"/>
                    <a:pt x="15881" y="1552"/>
                  </a:cubicBezTo>
                  <a:cubicBezTo>
                    <a:pt x="13176" y="440"/>
                    <a:pt x="10164" y="0"/>
                    <a:pt x="7294" y="539"/>
                  </a:cubicBezTo>
                  <a:cubicBezTo>
                    <a:pt x="4415" y="1087"/>
                    <a:pt x="1710" y="2655"/>
                    <a:pt x="1" y="5036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8" name="Google Shape;1438;p25"/>
            <p:cNvSpPr/>
            <p:nvPr/>
          </p:nvSpPr>
          <p:spPr>
            <a:xfrm>
              <a:off x="381322" y="2697628"/>
              <a:ext cx="697919" cy="376639"/>
            </a:xfrm>
            <a:custGeom>
              <a:avLst/>
              <a:gdLst/>
              <a:ahLst/>
              <a:cxnLst/>
              <a:rect l="l" t="t" r="r" b="b"/>
              <a:pathLst>
                <a:path w="8796" h="4747" fill="none" extrusionOk="0">
                  <a:moveTo>
                    <a:pt x="8795" y="4747"/>
                  </a:moveTo>
                  <a:cubicBezTo>
                    <a:pt x="6298" y="2465"/>
                    <a:pt x="3278" y="839"/>
                    <a:pt x="1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9" name="Google Shape;1439;p25"/>
            <p:cNvSpPr/>
            <p:nvPr/>
          </p:nvSpPr>
          <p:spPr>
            <a:xfrm>
              <a:off x="1045596" y="2477850"/>
              <a:ext cx="628730" cy="640691"/>
            </a:xfrm>
            <a:custGeom>
              <a:avLst/>
              <a:gdLst/>
              <a:ahLst/>
              <a:cxnLst/>
              <a:rect l="l" t="t" r="r" b="b"/>
              <a:pathLst>
                <a:path w="7924" h="8075" extrusionOk="0">
                  <a:moveTo>
                    <a:pt x="3679" y="0"/>
                  </a:moveTo>
                  <a:cubicBezTo>
                    <a:pt x="3546" y="0"/>
                    <a:pt x="3415" y="93"/>
                    <a:pt x="3344" y="215"/>
                  </a:cubicBezTo>
                  <a:cubicBezTo>
                    <a:pt x="3269" y="373"/>
                    <a:pt x="3236" y="556"/>
                    <a:pt x="3253" y="730"/>
                  </a:cubicBezTo>
                  <a:cubicBezTo>
                    <a:pt x="3236" y="1559"/>
                    <a:pt x="3220" y="2381"/>
                    <a:pt x="3211" y="3211"/>
                  </a:cubicBezTo>
                  <a:cubicBezTo>
                    <a:pt x="3012" y="2597"/>
                    <a:pt x="2730" y="2016"/>
                    <a:pt x="2357" y="1485"/>
                  </a:cubicBezTo>
                  <a:cubicBezTo>
                    <a:pt x="2149" y="1186"/>
                    <a:pt x="1900" y="904"/>
                    <a:pt x="1577" y="738"/>
                  </a:cubicBezTo>
                  <a:cubicBezTo>
                    <a:pt x="1507" y="689"/>
                    <a:pt x="1425" y="670"/>
                    <a:pt x="1342" y="670"/>
                  </a:cubicBezTo>
                  <a:cubicBezTo>
                    <a:pt x="1326" y="670"/>
                    <a:pt x="1310" y="670"/>
                    <a:pt x="1295" y="672"/>
                  </a:cubicBezTo>
                  <a:cubicBezTo>
                    <a:pt x="1162" y="713"/>
                    <a:pt x="1062" y="821"/>
                    <a:pt x="1021" y="954"/>
                  </a:cubicBezTo>
                  <a:cubicBezTo>
                    <a:pt x="921" y="1244"/>
                    <a:pt x="1004" y="1568"/>
                    <a:pt x="1137" y="1850"/>
                  </a:cubicBezTo>
                  <a:cubicBezTo>
                    <a:pt x="1344" y="2265"/>
                    <a:pt x="1660" y="2613"/>
                    <a:pt x="1992" y="2945"/>
                  </a:cubicBezTo>
                  <a:cubicBezTo>
                    <a:pt x="2257" y="3211"/>
                    <a:pt x="2489" y="3501"/>
                    <a:pt x="2771" y="3758"/>
                  </a:cubicBezTo>
                  <a:cubicBezTo>
                    <a:pt x="1942" y="3825"/>
                    <a:pt x="1046" y="3907"/>
                    <a:pt x="399" y="4438"/>
                  </a:cubicBezTo>
                  <a:cubicBezTo>
                    <a:pt x="191" y="4621"/>
                    <a:pt x="0" y="4903"/>
                    <a:pt x="92" y="5169"/>
                  </a:cubicBezTo>
                  <a:cubicBezTo>
                    <a:pt x="166" y="5376"/>
                    <a:pt x="407" y="5492"/>
                    <a:pt x="639" y="5509"/>
                  </a:cubicBezTo>
                  <a:cubicBezTo>
                    <a:pt x="672" y="5512"/>
                    <a:pt x="706" y="5513"/>
                    <a:pt x="739" y="5513"/>
                  </a:cubicBezTo>
                  <a:cubicBezTo>
                    <a:pt x="1068" y="5513"/>
                    <a:pt x="1383" y="5370"/>
                    <a:pt x="1685" y="5227"/>
                  </a:cubicBezTo>
                  <a:cubicBezTo>
                    <a:pt x="2228" y="4975"/>
                    <a:pt x="2771" y="4732"/>
                    <a:pt x="3229" y="4349"/>
                  </a:cubicBezTo>
                  <a:lnTo>
                    <a:pt x="3229" y="4349"/>
                  </a:lnTo>
                  <a:cubicBezTo>
                    <a:pt x="2572" y="4909"/>
                    <a:pt x="2061" y="5613"/>
                    <a:pt x="1734" y="6413"/>
                  </a:cubicBezTo>
                  <a:cubicBezTo>
                    <a:pt x="1660" y="6596"/>
                    <a:pt x="1593" y="6820"/>
                    <a:pt x="1710" y="6977"/>
                  </a:cubicBezTo>
                  <a:cubicBezTo>
                    <a:pt x="1785" y="7078"/>
                    <a:pt x="1904" y="7136"/>
                    <a:pt x="2030" y="7136"/>
                  </a:cubicBezTo>
                  <a:cubicBezTo>
                    <a:pt x="2069" y="7136"/>
                    <a:pt x="2109" y="7130"/>
                    <a:pt x="2149" y="7118"/>
                  </a:cubicBezTo>
                  <a:cubicBezTo>
                    <a:pt x="2307" y="7069"/>
                    <a:pt x="2448" y="6986"/>
                    <a:pt x="2564" y="6869"/>
                  </a:cubicBezTo>
                  <a:cubicBezTo>
                    <a:pt x="3211" y="6264"/>
                    <a:pt x="3560" y="5401"/>
                    <a:pt x="3792" y="4555"/>
                  </a:cubicBezTo>
                  <a:lnTo>
                    <a:pt x="3792" y="4555"/>
                  </a:lnTo>
                  <a:cubicBezTo>
                    <a:pt x="3742" y="5393"/>
                    <a:pt x="3726" y="6239"/>
                    <a:pt x="3751" y="7085"/>
                  </a:cubicBezTo>
                  <a:cubicBezTo>
                    <a:pt x="3759" y="7417"/>
                    <a:pt x="3792" y="7790"/>
                    <a:pt x="4041" y="7998"/>
                  </a:cubicBezTo>
                  <a:cubicBezTo>
                    <a:pt x="4082" y="8031"/>
                    <a:pt x="4132" y="8056"/>
                    <a:pt x="4182" y="8072"/>
                  </a:cubicBezTo>
                  <a:cubicBezTo>
                    <a:pt x="4193" y="8074"/>
                    <a:pt x="4203" y="8075"/>
                    <a:pt x="4214" y="8075"/>
                  </a:cubicBezTo>
                  <a:cubicBezTo>
                    <a:pt x="4364" y="8075"/>
                    <a:pt x="4477" y="7913"/>
                    <a:pt x="4539" y="7774"/>
                  </a:cubicBezTo>
                  <a:cubicBezTo>
                    <a:pt x="4738" y="7276"/>
                    <a:pt x="4746" y="6720"/>
                    <a:pt x="4696" y="6189"/>
                  </a:cubicBezTo>
                  <a:cubicBezTo>
                    <a:pt x="4630" y="5525"/>
                    <a:pt x="4472" y="4878"/>
                    <a:pt x="4232" y="4264"/>
                  </a:cubicBezTo>
                  <a:lnTo>
                    <a:pt x="4232" y="4264"/>
                  </a:lnTo>
                  <a:cubicBezTo>
                    <a:pt x="5020" y="5169"/>
                    <a:pt x="5874" y="6040"/>
                    <a:pt x="6895" y="6670"/>
                  </a:cubicBezTo>
                  <a:cubicBezTo>
                    <a:pt x="7028" y="6762"/>
                    <a:pt x="7169" y="6828"/>
                    <a:pt x="7318" y="6861"/>
                  </a:cubicBezTo>
                  <a:cubicBezTo>
                    <a:pt x="7358" y="6869"/>
                    <a:pt x="7397" y="6874"/>
                    <a:pt x="7437" y="6874"/>
                  </a:cubicBezTo>
                  <a:cubicBezTo>
                    <a:pt x="7556" y="6874"/>
                    <a:pt x="7671" y="6836"/>
                    <a:pt x="7758" y="6762"/>
                  </a:cubicBezTo>
                  <a:cubicBezTo>
                    <a:pt x="7916" y="6612"/>
                    <a:pt x="7924" y="6363"/>
                    <a:pt x="7857" y="6164"/>
                  </a:cubicBezTo>
                  <a:cubicBezTo>
                    <a:pt x="7725" y="5807"/>
                    <a:pt x="7393" y="5575"/>
                    <a:pt x="7069" y="5368"/>
                  </a:cubicBezTo>
                  <a:cubicBezTo>
                    <a:pt x="6173" y="4795"/>
                    <a:pt x="5227" y="4306"/>
                    <a:pt x="4248" y="3899"/>
                  </a:cubicBezTo>
                  <a:cubicBezTo>
                    <a:pt x="4978" y="3551"/>
                    <a:pt x="5684" y="3144"/>
                    <a:pt x="6356" y="2696"/>
                  </a:cubicBezTo>
                  <a:cubicBezTo>
                    <a:pt x="6638" y="2505"/>
                    <a:pt x="6920" y="2298"/>
                    <a:pt x="7094" y="1999"/>
                  </a:cubicBezTo>
                  <a:cubicBezTo>
                    <a:pt x="7202" y="1817"/>
                    <a:pt x="7235" y="1543"/>
                    <a:pt x="7069" y="1418"/>
                  </a:cubicBezTo>
                  <a:cubicBezTo>
                    <a:pt x="7010" y="1371"/>
                    <a:pt x="6939" y="1354"/>
                    <a:pt x="6863" y="1354"/>
                  </a:cubicBezTo>
                  <a:cubicBezTo>
                    <a:pt x="6780" y="1354"/>
                    <a:pt x="6692" y="1376"/>
                    <a:pt x="6613" y="1402"/>
                  </a:cubicBezTo>
                  <a:cubicBezTo>
                    <a:pt x="6090" y="1584"/>
                    <a:pt x="5659" y="1933"/>
                    <a:pt x="5244" y="2306"/>
                  </a:cubicBezTo>
                  <a:cubicBezTo>
                    <a:pt x="4779" y="2713"/>
                    <a:pt x="4348" y="3144"/>
                    <a:pt x="3933" y="3600"/>
                  </a:cubicBezTo>
                  <a:cubicBezTo>
                    <a:pt x="4149" y="2953"/>
                    <a:pt x="4265" y="2273"/>
                    <a:pt x="4282" y="1593"/>
                  </a:cubicBezTo>
                  <a:cubicBezTo>
                    <a:pt x="4282" y="1120"/>
                    <a:pt x="4232" y="630"/>
                    <a:pt x="3991" y="224"/>
                  </a:cubicBezTo>
                  <a:cubicBezTo>
                    <a:pt x="3950" y="141"/>
                    <a:pt x="3875" y="66"/>
                    <a:pt x="3792" y="25"/>
                  </a:cubicBezTo>
                  <a:cubicBezTo>
                    <a:pt x="3755" y="8"/>
                    <a:pt x="3717" y="0"/>
                    <a:pt x="3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0" name="Google Shape;1440;p25"/>
            <p:cNvSpPr/>
            <p:nvPr/>
          </p:nvSpPr>
          <p:spPr>
            <a:xfrm>
              <a:off x="1303069" y="2768560"/>
              <a:ext cx="67761" cy="54270"/>
            </a:xfrm>
            <a:custGeom>
              <a:avLst/>
              <a:gdLst/>
              <a:ahLst/>
              <a:cxnLst/>
              <a:rect l="l" t="t" r="r" b="b"/>
              <a:pathLst>
                <a:path w="854" h="684" extrusionOk="0">
                  <a:moveTo>
                    <a:pt x="428" y="0"/>
                  </a:moveTo>
                  <a:cubicBezTo>
                    <a:pt x="304" y="0"/>
                    <a:pt x="183" y="68"/>
                    <a:pt x="124" y="185"/>
                  </a:cubicBezTo>
                  <a:cubicBezTo>
                    <a:pt x="0" y="418"/>
                    <a:pt x="176" y="683"/>
                    <a:pt x="423" y="683"/>
                  </a:cubicBezTo>
                  <a:cubicBezTo>
                    <a:pt x="458" y="683"/>
                    <a:pt x="494" y="678"/>
                    <a:pt x="530" y="667"/>
                  </a:cubicBezTo>
                  <a:cubicBezTo>
                    <a:pt x="821" y="575"/>
                    <a:pt x="854" y="177"/>
                    <a:pt x="580" y="36"/>
                  </a:cubicBezTo>
                  <a:cubicBezTo>
                    <a:pt x="532" y="12"/>
                    <a:pt x="480" y="0"/>
                    <a:pt x="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1" name="Google Shape;1441;p25"/>
            <p:cNvSpPr/>
            <p:nvPr/>
          </p:nvSpPr>
          <p:spPr>
            <a:xfrm>
              <a:off x="995529" y="3007698"/>
              <a:ext cx="395773" cy="279524"/>
            </a:xfrm>
            <a:custGeom>
              <a:avLst/>
              <a:gdLst/>
              <a:ahLst/>
              <a:cxnLst/>
              <a:rect l="l" t="t" r="r" b="b"/>
              <a:pathLst>
                <a:path w="4988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25" y="3522"/>
                    <a:pt x="3443" y="3522"/>
                  </a:cubicBezTo>
                  <a:cubicBezTo>
                    <a:pt x="3628" y="3522"/>
                    <a:pt x="3797" y="3453"/>
                    <a:pt x="3942" y="3294"/>
                  </a:cubicBezTo>
                  <a:cubicBezTo>
                    <a:pt x="4987" y="2158"/>
                    <a:pt x="84" y="9"/>
                    <a:pt x="8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2" name="Google Shape;1442;p25"/>
            <p:cNvSpPr/>
            <p:nvPr/>
          </p:nvSpPr>
          <p:spPr>
            <a:xfrm>
              <a:off x="985690" y="2996510"/>
              <a:ext cx="163292" cy="145593"/>
            </a:xfrm>
            <a:custGeom>
              <a:avLst/>
              <a:gdLst/>
              <a:ahLst/>
              <a:cxnLst/>
              <a:rect l="l" t="t" r="r" b="b"/>
              <a:pathLst>
                <a:path w="2058" h="1835" extrusionOk="0">
                  <a:moveTo>
                    <a:pt x="58" y="1"/>
                  </a:moveTo>
                  <a:lnTo>
                    <a:pt x="0" y="9"/>
                  </a:lnTo>
                  <a:cubicBezTo>
                    <a:pt x="233" y="523"/>
                    <a:pt x="1311" y="1834"/>
                    <a:pt x="1311" y="1834"/>
                  </a:cubicBezTo>
                  <a:cubicBezTo>
                    <a:pt x="1353" y="1627"/>
                    <a:pt x="1311" y="1419"/>
                    <a:pt x="1187" y="1253"/>
                  </a:cubicBezTo>
                  <a:lnTo>
                    <a:pt x="1187" y="1253"/>
                  </a:lnTo>
                  <a:cubicBezTo>
                    <a:pt x="1300" y="1265"/>
                    <a:pt x="1404" y="1278"/>
                    <a:pt x="1507" y="1278"/>
                  </a:cubicBezTo>
                  <a:cubicBezTo>
                    <a:pt x="1631" y="1278"/>
                    <a:pt x="1752" y="1259"/>
                    <a:pt x="1884" y="1195"/>
                  </a:cubicBezTo>
                  <a:cubicBezTo>
                    <a:pt x="1892" y="1187"/>
                    <a:pt x="2058" y="1071"/>
                    <a:pt x="2058" y="107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3" name="Google Shape;1443;p25"/>
            <p:cNvSpPr/>
            <p:nvPr/>
          </p:nvSpPr>
          <p:spPr>
            <a:xfrm>
              <a:off x="790185" y="2639708"/>
              <a:ext cx="264060" cy="311499"/>
            </a:xfrm>
            <a:custGeom>
              <a:avLst/>
              <a:gdLst/>
              <a:ahLst/>
              <a:cxnLst/>
              <a:rect l="l" t="t" r="r" b="b"/>
              <a:pathLst>
                <a:path w="3328" h="3926" extrusionOk="0">
                  <a:moveTo>
                    <a:pt x="598" y="1"/>
                  </a:moveTo>
                  <a:cubicBezTo>
                    <a:pt x="440" y="241"/>
                    <a:pt x="199" y="681"/>
                    <a:pt x="125" y="963"/>
                  </a:cubicBezTo>
                  <a:cubicBezTo>
                    <a:pt x="0" y="1478"/>
                    <a:pt x="191" y="2033"/>
                    <a:pt x="539" y="2440"/>
                  </a:cubicBezTo>
                  <a:cubicBezTo>
                    <a:pt x="880" y="2846"/>
                    <a:pt x="1361" y="3120"/>
                    <a:pt x="1850" y="3328"/>
                  </a:cubicBezTo>
                  <a:cubicBezTo>
                    <a:pt x="2332" y="3543"/>
                    <a:pt x="2846" y="3693"/>
                    <a:pt x="3327" y="3925"/>
                  </a:cubicBezTo>
                  <a:cubicBezTo>
                    <a:pt x="3219" y="3543"/>
                    <a:pt x="3120" y="3162"/>
                    <a:pt x="3020" y="2780"/>
                  </a:cubicBezTo>
                  <a:cubicBezTo>
                    <a:pt x="2937" y="2415"/>
                    <a:pt x="2821" y="2067"/>
                    <a:pt x="2655" y="1735"/>
                  </a:cubicBezTo>
                  <a:cubicBezTo>
                    <a:pt x="2481" y="1403"/>
                    <a:pt x="2240" y="1104"/>
                    <a:pt x="1958" y="855"/>
                  </a:cubicBezTo>
                  <a:cubicBezTo>
                    <a:pt x="1560" y="490"/>
                    <a:pt x="1095" y="208"/>
                    <a:pt x="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4" name="Google Shape;1444;p25"/>
            <p:cNvSpPr/>
            <p:nvPr/>
          </p:nvSpPr>
          <p:spPr>
            <a:xfrm>
              <a:off x="835570" y="2638439"/>
              <a:ext cx="217961" cy="310785"/>
            </a:xfrm>
            <a:custGeom>
              <a:avLst/>
              <a:gdLst/>
              <a:ahLst/>
              <a:cxnLst/>
              <a:rect l="l" t="t" r="r" b="b"/>
              <a:pathLst>
                <a:path w="2747" h="3917" fill="none" extrusionOk="0">
                  <a:moveTo>
                    <a:pt x="2747" y="3916"/>
                  </a:moveTo>
                  <a:cubicBezTo>
                    <a:pt x="2150" y="3402"/>
                    <a:pt x="1735" y="2705"/>
                    <a:pt x="1353" y="2025"/>
                  </a:cubicBezTo>
                  <a:cubicBezTo>
                    <a:pt x="963" y="1336"/>
                    <a:pt x="557" y="573"/>
                    <a:pt x="1" y="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45" name="Google Shape;1445;p25"/>
          <p:cNvGrpSpPr/>
          <p:nvPr/>
        </p:nvGrpSpPr>
        <p:grpSpPr>
          <a:xfrm rot="-5400000">
            <a:off x="-356602" y="580287"/>
            <a:ext cx="802107" cy="720546"/>
            <a:chOff x="8440798" y="-85238"/>
            <a:chExt cx="802107" cy="720546"/>
          </a:xfrm>
        </p:grpSpPr>
        <p:sp>
          <p:nvSpPr>
            <p:cNvPr id="1446" name="Google Shape;1446;p25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7" name="Google Shape;1447;p25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8" name="Google Shape;1448;p25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9" name="Google Shape;1449;p25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0" name="Google Shape;1450;p25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1" name="Google Shape;1451;p25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2" name="Google Shape;1452;p25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53" name="Google Shape;1453;p25"/>
          <p:cNvGrpSpPr/>
          <p:nvPr/>
        </p:nvGrpSpPr>
        <p:grpSpPr>
          <a:xfrm rot="-6938708">
            <a:off x="8698131" y="4183267"/>
            <a:ext cx="848977" cy="760105"/>
            <a:chOff x="-44590" y="-31162"/>
            <a:chExt cx="848969" cy="760098"/>
          </a:xfrm>
        </p:grpSpPr>
        <p:sp>
          <p:nvSpPr>
            <p:cNvPr id="1454" name="Google Shape;1454;p25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5" name="Google Shape;1455;p25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6" name="Google Shape;1456;p25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7" name="Google Shape;1457;p25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8" name="Google Shape;1458;p25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9" name="Google Shape;1459;p25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60" name="Google Shape;1460;p25"/>
          <p:cNvGrpSpPr/>
          <p:nvPr/>
        </p:nvGrpSpPr>
        <p:grpSpPr>
          <a:xfrm>
            <a:off x="661212" y="302951"/>
            <a:ext cx="306550" cy="246616"/>
            <a:chOff x="366411" y="1167375"/>
            <a:chExt cx="306550" cy="246616"/>
          </a:xfrm>
        </p:grpSpPr>
        <p:sp>
          <p:nvSpPr>
            <p:cNvPr id="1461" name="Google Shape;1461;p25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2" name="Google Shape;1462;p25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3" name="Google Shape;1463;p25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64" name="Google Shape;1464;p25"/>
          <p:cNvGrpSpPr/>
          <p:nvPr/>
        </p:nvGrpSpPr>
        <p:grpSpPr>
          <a:xfrm>
            <a:off x="8169711" y="243250"/>
            <a:ext cx="306550" cy="233991"/>
            <a:chOff x="281699" y="4701425"/>
            <a:chExt cx="306550" cy="233991"/>
          </a:xfrm>
        </p:grpSpPr>
        <p:sp>
          <p:nvSpPr>
            <p:cNvPr id="1465" name="Google Shape;1465;p25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6" name="Google Shape;1466;p25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7" name="Google Shape;1467;p25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68" name="Google Shape;1468;p25"/>
          <p:cNvGrpSpPr/>
          <p:nvPr/>
        </p:nvGrpSpPr>
        <p:grpSpPr>
          <a:xfrm>
            <a:off x="853074" y="4782375"/>
            <a:ext cx="306550" cy="246616"/>
            <a:chOff x="8757949" y="3645550"/>
            <a:chExt cx="306550" cy="246616"/>
          </a:xfrm>
        </p:grpSpPr>
        <p:sp>
          <p:nvSpPr>
            <p:cNvPr id="1469" name="Google Shape;1469;p25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0" name="Google Shape;1470;p25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1" name="Google Shape;1471;p25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72" name="Google Shape;1472;p25"/>
          <p:cNvGrpSpPr/>
          <p:nvPr/>
        </p:nvGrpSpPr>
        <p:grpSpPr>
          <a:xfrm rot="1557315">
            <a:off x="88372" y="4312951"/>
            <a:ext cx="574040" cy="1003503"/>
            <a:chOff x="8185349" y="4299471"/>
            <a:chExt cx="573999" cy="1003431"/>
          </a:xfrm>
        </p:grpSpPr>
        <p:sp>
          <p:nvSpPr>
            <p:cNvPr id="1473" name="Google Shape;1473;p25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4" name="Google Shape;1474;p25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5" name="Google Shape;1475;p25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6" name="Google Shape;1476;p25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7" name="Google Shape;1477;p25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8" name="Google Shape;1478;p25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9" name="Google Shape;1479;p25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0" name="Google Shape;1480;p25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1" name="Google Shape;1481;p25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2" name="Google Shape;1482;p25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3" name="Google Shape;1483;p25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6711659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5" name="Google Shape;1485;p26"/>
          <p:cNvSpPr txBox="1">
            <a:spLocks noGrp="1"/>
          </p:cNvSpPr>
          <p:nvPr>
            <p:ph type="title"/>
          </p:nvPr>
        </p:nvSpPr>
        <p:spPr>
          <a:xfrm>
            <a:off x="714850" y="429768"/>
            <a:ext cx="7714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486" name="Google Shape;1486;p26"/>
          <p:cNvSpPr txBox="1">
            <a:spLocks noGrp="1"/>
          </p:cNvSpPr>
          <p:nvPr>
            <p:ph type="subTitle" idx="1"/>
          </p:nvPr>
        </p:nvSpPr>
        <p:spPr>
          <a:xfrm>
            <a:off x="714850" y="2091578"/>
            <a:ext cx="3869400" cy="25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200" u="sng"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87" name="Google Shape;1487;p26"/>
          <p:cNvSpPr txBox="1">
            <a:spLocks noGrp="1"/>
          </p:cNvSpPr>
          <p:nvPr>
            <p:ph type="subTitle" idx="2"/>
          </p:nvPr>
        </p:nvSpPr>
        <p:spPr>
          <a:xfrm>
            <a:off x="714850" y="1687825"/>
            <a:ext cx="3869400" cy="4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88" name="Google Shape;1488;p26"/>
          <p:cNvSpPr txBox="1">
            <a:spLocks noGrp="1"/>
          </p:cNvSpPr>
          <p:nvPr>
            <p:ph type="subTitle" idx="3"/>
          </p:nvPr>
        </p:nvSpPr>
        <p:spPr>
          <a:xfrm>
            <a:off x="760425" y="1086561"/>
            <a:ext cx="7668600" cy="4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89" name="Google Shape;1489;p26"/>
          <p:cNvSpPr/>
          <p:nvPr/>
        </p:nvSpPr>
        <p:spPr>
          <a:xfrm rot="8449463">
            <a:off x="-857132" y="-368957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90" name="Google Shape;1490;p26"/>
          <p:cNvSpPr/>
          <p:nvPr/>
        </p:nvSpPr>
        <p:spPr>
          <a:xfrm rot="-1937252">
            <a:off x="7283625" y="3542918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91" name="Google Shape;1491;p26"/>
          <p:cNvGrpSpPr/>
          <p:nvPr/>
        </p:nvGrpSpPr>
        <p:grpSpPr>
          <a:xfrm>
            <a:off x="-166590" y="-125912"/>
            <a:ext cx="848969" cy="760098"/>
            <a:chOff x="-44590" y="-31162"/>
            <a:chExt cx="848969" cy="760098"/>
          </a:xfrm>
        </p:grpSpPr>
        <p:sp>
          <p:nvSpPr>
            <p:cNvPr id="1492" name="Google Shape;1492;p26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3" name="Google Shape;1493;p26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4" name="Google Shape;1494;p26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5" name="Google Shape;1495;p26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6" name="Google Shape;1496;p26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7" name="Google Shape;1497;p26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98" name="Google Shape;1498;p26"/>
          <p:cNvGrpSpPr/>
          <p:nvPr/>
        </p:nvGrpSpPr>
        <p:grpSpPr>
          <a:xfrm rot="-5400000">
            <a:off x="8460006" y="-169446"/>
            <a:ext cx="1004220" cy="894684"/>
            <a:chOff x="8306286" y="4189629"/>
            <a:chExt cx="1004220" cy="894684"/>
          </a:xfrm>
        </p:grpSpPr>
        <p:sp>
          <p:nvSpPr>
            <p:cNvPr id="1499" name="Google Shape;1499;p26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0" name="Google Shape;1500;p26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1" name="Google Shape;1501;p26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2" name="Google Shape;1502;p26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3" name="Google Shape;1503;p26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4" name="Google Shape;1504;p26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5" name="Google Shape;1505;p26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6" name="Google Shape;1506;p26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07" name="Google Shape;1507;p26"/>
          <p:cNvGrpSpPr/>
          <p:nvPr/>
        </p:nvGrpSpPr>
        <p:grpSpPr>
          <a:xfrm>
            <a:off x="8650523" y="678962"/>
            <a:ext cx="802107" cy="720546"/>
            <a:chOff x="8440798" y="-85238"/>
            <a:chExt cx="802107" cy="720546"/>
          </a:xfrm>
        </p:grpSpPr>
        <p:sp>
          <p:nvSpPr>
            <p:cNvPr id="1508" name="Google Shape;1508;p26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9" name="Google Shape;1509;p26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0" name="Google Shape;1510;p26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1" name="Google Shape;1511;p26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2" name="Google Shape;1512;p26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3" name="Google Shape;1513;p26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4" name="Google Shape;1514;p26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15" name="Google Shape;1515;p26"/>
          <p:cNvGrpSpPr/>
          <p:nvPr/>
        </p:nvGrpSpPr>
        <p:grpSpPr>
          <a:xfrm rot="-8739598">
            <a:off x="7694174" y="4430447"/>
            <a:ext cx="1718916" cy="809367"/>
            <a:chOff x="-44600" y="2477850"/>
            <a:chExt cx="1718925" cy="809372"/>
          </a:xfrm>
        </p:grpSpPr>
        <p:sp>
          <p:nvSpPr>
            <p:cNvPr id="1516" name="Google Shape;1516;p26"/>
            <p:cNvSpPr/>
            <p:nvPr/>
          </p:nvSpPr>
          <p:spPr>
            <a:xfrm>
              <a:off x="-44600" y="2609479"/>
              <a:ext cx="1343073" cy="399648"/>
            </a:xfrm>
            <a:custGeom>
              <a:avLst/>
              <a:gdLst/>
              <a:ahLst/>
              <a:cxnLst/>
              <a:rect l="l" t="t" r="r" b="b"/>
              <a:pathLst>
                <a:path w="16927" h="5037" fill="none" extrusionOk="0">
                  <a:moveTo>
                    <a:pt x="16926" y="2190"/>
                  </a:moveTo>
                  <a:cubicBezTo>
                    <a:pt x="16653" y="1883"/>
                    <a:pt x="16263" y="1709"/>
                    <a:pt x="15881" y="1552"/>
                  </a:cubicBezTo>
                  <a:cubicBezTo>
                    <a:pt x="13176" y="440"/>
                    <a:pt x="10164" y="0"/>
                    <a:pt x="7294" y="539"/>
                  </a:cubicBezTo>
                  <a:cubicBezTo>
                    <a:pt x="4415" y="1087"/>
                    <a:pt x="1710" y="2655"/>
                    <a:pt x="1" y="5036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7" name="Google Shape;1517;p26"/>
            <p:cNvSpPr/>
            <p:nvPr/>
          </p:nvSpPr>
          <p:spPr>
            <a:xfrm>
              <a:off x="381322" y="2697628"/>
              <a:ext cx="697919" cy="376639"/>
            </a:xfrm>
            <a:custGeom>
              <a:avLst/>
              <a:gdLst/>
              <a:ahLst/>
              <a:cxnLst/>
              <a:rect l="l" t="t" r="r" b="b"/>
              <a:pathLst>
                <a:path w="8796" h="4747" fill="none" extrusionOk="0">
                  <a:moveTo>
                    <a:pt x="8795" y="4747"/>
                  </a:moveTo>
                  <a:cubicBezTo>
                    <a:pt x="6298" y="2465"/>
                    <a:pt x="3278" y="839"/>
                    <a:pt x="1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8" name="Google Shape;1518;p26"/>
            <p:cNvSpPr/>
            <p:nvPr/>
          </p:nvSpPr>
          <p:spPr>
            <a:xfrm>
              <a:off x="1045596" y="2477850"/>
              <a:ext cx="628730" cy="640691"/>
            </a:xfrm>
            <a:custGeom>
              <a:avLst/>
              <a:gdLst/>
              <a:ahLst/>
              <a:cxnLst/>
              <a:rect l="l" t="t" r="r" b="b"/>
              <a:pathLst>
                <a:path w="7924" h="8075" extrusionOk="0">
                  <a:moveTo>
                    <a:pt x="3679" y="0"/>
                  </a:moveTo>
                  <a:cubicBezTo>
                    <a:pt x="3546" y="0"/>
                    <a:pt x="3415" y="93"/>
                    <a:pt x="3344" y="215"/>
                  </a:cubicBezTo>
                  <a:cubicBezTo>
                    <a:pt x="3269" y="373"/>
                    <a:pt x="3236" y="556"/>
                    <a:pt x="3253" y="730"/>
                  </a:cubicBezTo>
                  <a:cubicBezTo>
                    <a:pt x="3236" y="1559"/>
                    <a:pt x="3220" y="2381"/>
                    <a:pt x="3211" y="3211"/>
                  </a:cubicBezTo>
                  <a:cubicBezTo>
                    <a:pt x="3012" y="2597"/>
                    <a:pt x="2730" y="2016"/>
                    <a:pt x="2357" y="1485"/>
                  </a:cubicBezTo>
                  <a:cubicBezTo>
                    <a:pt x="2149" y="1186"/>
                    <a:pt x="1900" y="904"/>
                    <a:pt x="1577" y="738"/>
                  </a:cubicBezTo>
                  <a:cubicBezTo>
                    <a:pt x="1507" y="689"/>
                    <a:pt x="1425" y="670"/>
                    <a:pt x="1342" y="670"/>
                  </a:cubicBezTo>
                  <a:cubicBezTo>
                    <a:pt x="1326" y="670"/>
                    <a:pt x="1310" y="670"/>
                    <a:pt x="1295" y="672"/>
                  </a:cubicBezTo>
                  <a:cubicBezTo>
                    <a:pt x="1162" y="713"/>
                    <a:pt x="1062" y="821"/>
                    <a:pt x="1021" y="954"/>
                  </a:cubicBezTo>
                  <a:cubicBezTo>
                    <a:pt x="921" y="1244"/>
                    <a:pt x="1004" y="1568"/>
                    <a:pt x="1137" y="1850"/>
                  </a:cubicBezTo>
                  <a:cubicBezTo>
                    <a:pt x="1344" y="2265"/>
                    <a:pt x="1660" y="2613"/>
                    <a:pt x="1992" y="2945"/>
                  </a:cubicBezTo>
                  <a:cubicBezTo>
                    <a:pt x="2257" y="3211"/>
                    <a:pt x="2489" y="3501"/>
                    <a:pt x="2771" y="3758"/>
                  </a:cubicBezTo>
                  <a:cubicBezTo>
                    <a:pt x="1942" y="3825"/>
                    <a:pt x="1046" y="3907"/>
                    <a:pt x="399" y="4438"/>
                  </a:cubicBezTo>
                  <a:cubicBezTo>
                    <a:pt x="191" y="4621"/>
                    <a:pt x="0" y="4903"/>
                    <a:pt x="92" y="5169"/>
                  </a:cubicBezTo>
                  <a:cubicBezTo>
                    <a:pt x="166" y="5376"/>
                    <a:pt x="407" y="5492"/>
                    <a:pt x="639" y="5509"/>
                  </a:cubicBezTo>
                  <a:cubicBezTo>
                    <a:pt x="672" y="5512"/>
                    <a:pt x="706" y="5513"/>
                    <a:pt x="739" y="5513"/>
                  </a:cubicBezTo>
                  <a:cubicBezTo>
                    <a:pt x="1068" y="5513"/>
                    <a:pt x="1383" y="5370"/>
                    <a:pt x="1685" y="5227"/>
                  </a:cubicBezTo>
                  <a:cubicBezTo>
                    <a:pt x="2228" y="4975"/>
                    <a:pt x="2771" y="4732"/>
                    <a:pt x="3229" y="4349"/>
                  </a:cubicBezTo>
                  <a:lnTo>
                    <a:pt x="3229" y="4349"/>
                  </a:lnTo>
                  <a:cubicBezTo>
                    <a:pt x="2572" y="4909"/>
                    <a:pt x="2061" y="5613"/>
                    <a:pt x="1734" y="6413"/>
                  </a:cubicBezTo>
                  <a:cubicBezTo>
                    <a:pt x="1660" y="6596"/>
                    <a:pt x="1593" y="6820"/>
                    <a:pt x="1710" y="6977"/>
                  </a:cubicBezTo>
                  <a:cubicBezTo>
                    <a:pt x="1785" y="7078"/>
                    <a:pt x="1904" y="7136"/>
                    <a:pt x="2030" y="7136"/>
                  </a:cubicBezTo>
                  <a:cubicBezTo>
                    <a:pt x="2069" y="7136"/>
                    <a:pt x="2109" y="7130"/>
                    <a:pt x="2149" y="7118"/>
                  </a:cubicBezTo>
                  <a:cubicBezTo>
                    <a:pt x="2307" y="7069"/>
                    <a:pt x="2448" y="6986"/>
                    <a:pt x="2564" y="6869"/>
                  </a:cubicBezTo>
                  <a:cubicBezTo>
                    <a:pt x="3211" y="6264"/>
                    <a:pt x="3560" y="5401"/>
                    <a:pt x="3792" y="4555"/>
                  </a:cubicBezTo>
                  <a:lnTo>
                    <a:pt x="3792" y="4555"/>
                  </a:lnTo>
                  <a:cubicBezTo>
                    <a:pt x="3742" y="5393"/>
                    <a:pt x="3726" y="6239"/>
                    <a:pt x="3751" y="7085"/>
                  </a:cubicBezTo>
                  <a:cubicBezTo>
                    <a:pt x="3759" y="7417"/>
                    <a:pt x="3792" y="7790"/>
                    <a:pt x="4041" y="7998"/>
                  </a:cubicBezTo>
                  <a:cubicBezTo>
                    <a:pt x="4082" y="8031"/>
                    <a:pt x="4132" y="8056"/>
                    <a:pt x="4182" y="8072"/>
                  </a:cubicBezTo>
                  <a:cubicBezTo>
                    <a:pt x="4193" y="8074"/>
                    <a:pt x="4203" y="8075"/>
                    <a:pt x="4214" y="8075"/>
                  </a:cubicBezTo>
                  <a:cubicBezTo>
                    <a:pt x="4364" y="8075"/>
                    <a:pt x="4477" y="7913"/>
                    <a:pt x="4539" y="7774"/>
                  </a:cubicBezTo>
                  <a:cubicBezTo>
                    <a:pt x="4738" y="7276"/>
                    <a:pt x="4746" y="6720"/>
                    <a:pt x="4696" y="6189"/>
                  </a:cubicBezTo>
                  <a:cubicBezTo>
                    <a:pt x="4630" y="5525"/>
                    <a:pt x="4472" y="4878"/>
                    <a:pt x="4232" y="4264"/>
                  </a:cubicBezTo>
                  <a:lnTo>
                    <a:pt x="4232" y="4264"/>
                  </a:lnTo>
                  <a:cubicBezTo>
                    <a:pt x="5020" y="5169"/>
                    <a:pt x="5874" y="6040"/>
                    <a:pt x="6895" y="6670"/>
                  </a:cubicBezTo>
                  <a:cubicBezTo>
                    <a:pt x="7028" y="6762"/>
                    <a:pt x="7169" y="6828"/>
                    <a:pt x="7318" y="6861"/>
                  </a:cubicBezTo>
                  <a:cubicBezTo>
                    <a:pt x="7358" y="6869"/>
                    <a:pt x="7397" y="6874"/>
                    <a:pt x="7437" y="6874"/>
                  </a:cubicBezTo>
                  <a:cubicBezTo>
                    <a:pt x="7556" y="6874"/>
                    <a:pt x="7671" y="6836"/>
                    <a:pt x="7758" y="6762"/>
                  </a:cubicBezTo>
                  <a:cubicBezTo>
                    <a:pt x="7916" y="6612"/>
                    <a:pt x="7924" y="6363"/>
                    <a:pt x="7857" y="6164"/>
                  </a:cubicBezTo>
                  <a:cubicBezTo>
                    <a:pt x="7725" y="5807"/>
                    <a:pt x="7393" y="5575"/>
                    <a:pt x="7069" y="5368"/>
                  </a:cubicBezTo>
                  <a:cubicBezTo>
                    <a:pt x="6173" y="4795"/>
                    <a:pt x="5227" y="4306"/>
                    <a:pt x="4248" y="3899"/>
                  </a:cubicBezTo>
                  <a:cubicBezTo>
                    <a:pt x="4978" y="3551"/>
                    <a:pt x="5684" y="3144"/>
                    <a:pt x="6356" y="2696"/>
                  </a:cubicBezTo>
                  <a:cubicBezTo>
                    <a:pt x="6638" y="2505"/>
                    <a:pt x="6920" y="2298"/>
                    <a:pt x="7094" y="1999"/>
                  </a:cubicBezTo>
                  <a:cubicBezTo>
                    <a:pt x="7202" y="1817"/>
                    <a:pt x="7235" y="1543"/>
                    <a:pt x="7069" y="1418"/>
                  </a:cubicBezTo>
                  <a:cubicBezTo>
                    <a:pt x="7010" y="1371"/>
                    <a:pt x="6939" y="1354"/>
                    <a:pt x="6863" y="1354"/>
                  </a:cubicBezTo>
                  <a:cubicBezTo>
                    <a:pt x="6780" y="1354"/>
                    <a:pt x="6692" y="1376"/>
                    <a:pt x="6613" y="1402"/>
                  </a:cubicBezTo>
                  <a:cubicBezTo>
                    <a:pt x="6090" y="1584"/>
                    <a:pt x="5659" y="1933"/>
                    <a:pt x="5244" y="2306"/>
                  </a:cubicBezTo>
                  <a:cubicBezTo>
                    <a:pt x="4779" y="2713"/>
                    <a:pt x="4348" y="3144"/>
                    <a:pt x="3933" y="3600"/>
                  </a:cubicBezTo>
                  <a:cubicBezTo>
                    <a:pt x="4149" y="2953"/>
                    <a:pt x="4265" y="2273"/>
                    <a:pt x="4282" y="1593"/>
                  </a:cubicBezTo>
                  <a:cubicBezTo>
                    <a:pt x="4282" y="1120"/>
                    <a:pt x="4232" y="630"/>
                    <a:pt x="3991" y="224"/>
                  </a:cubicBezTo>
                  <a:cubicBezTo>
                    <a:pt x="3950" y="141"/>
                    <a:pt x="3875" y="66"/>
                    <a:pt x="3792" y="25"/>
                  </a:cubicBezTo>
                  <a:cubicBezTo>
                    <a:pt x="3755" y="8"/>
                    <a:pt x="3717" y="0"/>
                    <a:pt x="3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9" name="Google Shape;1519;p26"/>
            <p:cNvSpPr/>
            <p:nvPr/>
          </p:nvSpPr>
          <p:spPr>
            <a:xfrm>
              <a:off x="1303069" y="2768560"/>
              <a:ext cx="67761" cy="54270"/>
            </a:xfrm>
            <a:custGeom>
              <a:avLst/>
              <a:gdLst/>
              <a:ahLst/>
              <a:cxnLst/>
              <a:rect l="l" t="t" r="r" b="b"/>
              <a:pathLst>
                <a:path w="854" h="684" extrusionOk="0">
                  <a:moveTo>
                    <a:pt x="428" y="0"/>
                  </a:moveTo>
                  <a:cubicBezTo>
                    <a:pt x="304" y="0"/>
                    <a:pt x="183" y="68"/>
                    <a:pt x="124" y="185"/>
                  </a:cubicBezTo>
                  <a:cubicBezTo>
                    <a:pt x="0" y="418"/>
                    <a:pt x="176" y="683"/>
                    <a:pt x="423" y="683"/>
                  </a:cubicBezTo>
                  <a:cubicBezTo>
                    <a:pt x="458" y="683"/>
                    <a:pt x="494" y="678"/>
                    <a:pt x="530" y="667"/>
                  </a:cubicBezTo>
                  <a:cubicBezTo>
                    <a:pt x="821" y="575"/>
                    <a:pt x="854" y="177"/>
                    <a:pt x="580" y="36"/>
                  </a:cubicBezTo>
                  <a:cubicBezTo>
                    <a:pt x="532" y="12"/>
                    <a:pt x="480" y="0"/>
                    <a:pt x="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0" name="Google Shape;1520;p26"/>
            <p:cNvSpPr/>
            <p:nvPr/>
          </p:nvSpPr>
          <p:spPr>
            <a:xfrm>
              <a:off x="995529" y="3007698"/>
              <a:ext cx="395773" cy="279524"/>
            </a:xfrm>
            <a:custGeom>
              <a:avLst/>
              <a:gdLst/>
              <a:ahLst/>
              <a:cxnLst/>
              <a:rect l="l" t="t" r="r" b="b"/>
              <a:pathLst>
                <a:path w="4988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25" y="3522"/>
                    <a:pt x="3443" y="3522"/>
                  </a:cubicBezTo>
                  <a:cubicBezTo>
                    <a:pt x="3628" y="3522"/>
                    <a:pt x="3797" y="3453"/>
                    <a:pt x="3942" y="3294"/>
                  </a:cubicBezTo>
                  <a:cubicBezTo>
                    <a:pt x="4987" y="2158"/>
                    <a:pt x="84" y="9"/>
                    <a:pt x="8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1" name="Google Shape;1521;p26"/>
            <p:cNvSpPr/>
            <p:nvPr/>
          </p:nvSpPr>
          <p:spPr>
            <a:xfrm>
              <a:off x="985690" y="2996510"/>
              <a:ext cx="163292" cy="145593"/>
            </a:xfrm>
            <a:custGeom>
              <a:avLst/>
              <a:gdLst/>
              <a:ahLst/>
              <a:cxnLst/>
              <a:rect l="l" t="t" r="r" b="b"/>
              <a:pathLst>
                <a:path w="2058" h="1835" extrusionOk="0">
                  <a:moveTo>
                    <a:pt x="58" y="1"/>
                  </a:moveTo>
                  <a:lnTo>
                    <a:pt x="0" y="9"/>
                  </a:lnTo>
                  <a:cubicBezTo>
                    <a:pt x="233" y="523"/>
                    <a:pt x="1311" y="1834"/>
                    <a:pt x="1311" y="1834"/>
                  </a:cubicBezTo>
                  <a:cubicBezTo>
                    <a:pt x="1353" y="1627"/>
                    <a:pt x="1311" y="1419"/>
                    <a:pt x="1187" y="1253"/>
                  </a:cubicBezTo>
                  <a:lnTo>
                    <a:pt x="1187" y="1253"/>
                  </a:lnTo>
                  <a:cubicBezTo>
                    <a:pt x="1300" y="1265"/>
                    <a:pt x="1404" y="1278"/>
                    <a:pt x="1507" y="1278"/>
                  </a:cubicBezTo>
                  <a:cubicBezTo>
                    <a:pt x="1631" y="1278"/>
                    <a:pt x="1752" y="1259"/>
                    <a:pt x="1884" y="1195"/>
                  </a:cubicBezTo>
                  <a:cubicBezTo>
                    <a:pt x="1892" y="1187"/>
                    <a:pt x="2058" y="1071"/>
                    <a:pt x="2058" y="107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2" name="Google Shape;1522;p26"/>
            <p:cNvSpPr/>
            <p:nvPr/>
          </p:nvSpPr>
          <p:spPr>
            <a:xfrm>
              <a:off x="790185" y="2639708"/>
              <a:ext cx="264060" cy="311499"/>
            </a:xfrm>
            <a:custGeom>
              <a:avLst/>
              <a:gdLst/>
              <a:ahLst/>
              <a:cxnLst/>
              <a:rect l="l" t="t" r="r" b="b"/>
              <a:pathLst>
                <a:path w="3328" h="3926" extrusionOk="0">
                  <a:moveTo>
                    <a:pt x="598" y="1"/>
                  </a:moveTo>
                  <a:cubicBezTo>
                    <a:pt x="440" y="241"/>
                    <a:pt x="199" y="681"/>
                    <a:pt x="125" y="963"/>
                  </a:cubicBezTo>
                  <a:cubicBezTo>
                    <a:pt x="0" y="1478"/>
                    <a:pt x="191" y="2033"/>
                    <a:pt x="539" y="2440"/>
                  </a:cubicBezTo>
                  <a:cubicBezTo>
                    <a:pt x="880" y="2846"/>
                    <a:pt x="1361" y="3120"/>
                    <a:pt x="1850" y="3328"/>
                  </a:cubicBezTo>
                  <a:cubicBezTo>
                    <a:pt x="2332" y="3543"/>
                    <a:pt x="2846" y="3693"/>
                    <a:pt x="3327" y="3925"/>
                  </a:cubicBezTo>
                  <a:cubicBezTo>
                    <a:pt x="3219" y="3543"/>
                    <a:pt x="3120" y="3162"/>
                    <a:pt x="3020" y="2780"/>
                  </a:cubicBezTo>
                  <a:cubicBezTo>
                    <a:pt x="2937" y="2415"/>
                    <a:pt x="2821" y="2067"/>
                    <a:pt x="2655" y="1735"/>
                  </a:cubicBezTo>
                  <a:cubicBezTo>
                    <a:pt x="2481" y="1403"/>
                    <a:pt x="2240" y="1104"/>
                    <a:pt x="1958" y="855"/>
                  </a:cubicBezTo>
                  <a:cubicBezTo>
                    <a:pt x="1560" y="490"/>
                    <a:pt x="1095" y="208"/>
                    <a:pt x="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3" name="Google Shape;1523;p26"/>
            <p:cNvSpPr/>
            <p:nvPr/>
          </p:nvSpPr>
          <p:spPr>
            <a:xfrm>
              <a:off x="835570" y="2638439"/>
              <a:ext cx="217961" cy="310785"/>
            </a:xfrm>
            <a:custGeom>
              <a:avLst/>
              <a:gdLst/>
              <a:ahLst/>
              <a:cxnLst/>
              <a:rect l="l" t="t" r="r" b="b"/>
              <a:pathLst>
                <a:path w="2747" h="3917" fill="none" extrusionOk="0">
                  <a:moveTo>
                    <a:pt x="2747" y="3916"/>
                  </a:moveTo>
                  <a:cubicBezTo>
                    <a:pt x="2150" y="3402"/>
                    <a:pt x="1735" y="2705"/>
                    <a:pt x="1353" y="2025"/>
                  </a:cubicBezTo>
                  <a:cubicBezTo>
                    <a:pt x="963" y="1336"/>
                    <a:pt x="557" y="573"/>
                    <a:pt x="1" y="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24" name="Google Shape;1524;p26"/>
          <p:cNvGrpSpPr/>
          <p:nvPr/>
        </p:nvGrpSpPr>
        <p:grpSpPr>
          <a:xfrm rot="-5400000">
            <a:off x="-356602" y="580287"/>
            <a:ext cx="802107" cy="720546"/>
            <a:chOff x="8440798" y="-85238"/>
            <a:chExt cx="802107" cy="720546"/>
          </a:xfrm>
        </p:grpSpPr>
        <p:sp>
          <p:nvSpPr>
            <p:cNvPr id="1525" name="Google Shape;1525;p26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6" name="Google Shape;1526;p26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7" name="Google Shape;1527;p26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8" name="Google Shape;1528;p26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9" name="Google Shape;1529;p26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0" name="Google Shape;1530;p26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1" name="Google Shape;1531;p26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32" name="Google Shape;1532;p26"/>
          <p:cNvGrpSpPr/>
          <p:nvPr/>
        </p:nvGrpSpPr>
        <p:grpSpPr>
          <a:xfrm rot="-6938708">
            <a:off x="8698131" y="4183267"/>
            <a:ext cx="848977" cy="760105"/>
            <a:chOff x="-44590" y="-31162"/>
            <a:chExt cx="848969" cy="760098"/>
          </a:xfrm>
        </p:grpSpPr>
        <p:sp>
          <p:nvSpPr>
            <p:cNvPr id="1533" name="Google Shape;1533;p26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4" name="Google Shape;1534;p26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5" name="Google Shape;1535;p26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6" name="Google Shape;1536;p26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7" name="Google Shape;1537;p26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8" name="Google Shape;1538;p26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39" name="Google Shape;1539;p26"/>
          <p:cNvGrpSpPr/>
          <p:nvPr/>
        </p:nvGrpSpPr>
        <p:grpSpPr>
          <a:xfrm>
            <a:off x="661212" y="302951"/>
            <a:ext cx="306550" cy="246616"/>
            <a:chOff x="366411" y="1167375"/>
            <a:chExt cx="306550" cy="246616"/>
          </a:xfrm>
        </p:grpSpPr>
        <p:sp>
          <p:nvSpPr>
            <p:cNvPr id="1540" name="Google Shape;1540;p26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1" name="Google Shape;1541;p26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2" name="Google Shape;1542;p26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43" name="Google Shape;1543;p26"/>
          <p:cNvGrpSpPr/>
          <p:nvPr/>
        </p:nvGrpSpPr>
        <p:grpSpPr>
          <a:xfrm>
            <a:off x="8169711" y="243250"/>
            <a:ext cx="306550" cy="233991"/>
            <a:chOff x="281699" y="4701425"/>
            <a:chExt cx="306550" cy="233991"/>
          </a:xfrm>
        </p:grpSpPr>
        <p:sp>
          <p:nvSpPr>
            <p:cNvPr id="1544" name="Google Shape;1544;p26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5" name="Google Shape;1545;p26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6" name="Google Shape;1546;p26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47" name="Google Shape;1547;p26"/>
          <p:cNvGrpSpPr/>
          <p:nvPr/>
        </p:nvGrpSpPr>
        <p:grpSpPr>
          <a:xfrm>
            <a:off x="853074" y="4782375"/>
            <a:ext cx="306550" cy="246616"/>
            <a:chOff x="8757949" y="3645550"/>
            <a:chExt cx="306550" cy="246616"/>
          </a:xfrm>
        </p:grpSpPr>
        <p:sp>
          <p:nvSpPr>
            <p:cNvPr id="1548" name="Google Shape;1548;p26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9" name="Google Shape;1549;p26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51" name="Google Shape;1551;p26"/>
          <p:cNvGrpSpPr/>
          <p:nvPr/>
        </p:nvGrpSpPr>
        <p:grpSpPr>
          <a:xfrm rot="1557315">
            <a:off x="88372" y="4312951"/>
            <a:ext cx="574040" cy="1003503"/>
            <a:chOff x="8185349" y="4299471"/>
            <a:chExt cx="573999" cy="1003431"/>
          </a:xfrm>
        </p:grpSpPr>
        <p:sp>
          <p:nvSpPr>
            <p:cNvPr id="1552" name="Google Shape;1552;p26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563" name="Google Shape;1563;p26"/>
          <p:cNvSpPr txBox="1">
            <a:spLocks noGrp="1"/>
          </p:cNvSpPr>
          <p:nvPr>
            <p:ph type="subTitle" idx="4"/>
          </p:nvPr>
        </p:nvSpPr>
        <p:spPr>
          <a:xfrm>
            <a:off x="4559625" y="2091578"/>
            <a:ext cx="3869400" cy="25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200" u="sng"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564" name="Google Shape;1564;p26"/>
          <p:cNvSpPr txBox="1">
            <a:spLocks noGrp="1"/>
          </p:cNvSpPr>
          <p:nvPr>
            <p:ph type="subTitle" idx="5"/>
          </p:nvPr>
        </p:nvSpPr>
        <p:spPr>
          <a:xfrm>
            <a:off x="4559625" y="1687825"/>
            <a:ext cx="3869400" cy="4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390735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" name="Google Shape;1566;p27"/>
          <p:cNvSpPr txBox="1">
            <a:spLocks noGrp="1"/>
          </p:cNvSpPr>
          <p:nvPr>
            <p:ph type="ctrTitle"/>
          </p:nvPr>
        </p:nvSpPr>
        <p:spPr>
          <a:xfrm>
            <a:off x="722400" y="429768"/>
            <a:ext cx="76992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67" name="Google Shape;1567;p27"/>
          <p:cNvSpPr txBox="1">
            <a:spLocks noGrp="1"/>
          </p:cNvSpPr>
          <p:nvPr>
            <p:ph type="subTitle" idx="1"/>
          </p:nvPr>
        </p:nvSpPr>
        <p:spPr>
          <a:xfrm>
            <a:off x="771100" y="3153917"/>
            <a:ext cx="2324700" cy="95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568" name="Google Shape;1568;p27"/>
          <p:cNvSpPr txBox="1">
            <a:spLocks noGrp="1"/>
          </p:cNvSpPr>
          <p:nvPr>
            <p:ph type="subTitle" idx="2"/>
          </p:nvPr>
        </p:nvSpPr>
        <p:spPr>
          <a:xfrm>
            <a:off x="3403438" y="3153917"/>
            <a:ext cx="2328600" cy="95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569" name="Google Shape;1569;p27"/>
          <p:cNvSpPr txBox="1">
            <a:spLocks noGrp="1"/>
          </p:cNvSpPr>
          <p:nvPr>
            <p:ph type="ctrTitle" idx="3"/>
          </p:nvPr>
        </p:nvSpPr>
        <p:spPr>
          <a:xfrm>
            <a:off x="769201" y="2667849"/>
            <a:ext cx="23286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570" name="Google Shape;1570;p27"/>
          <p:cNvSpPr txBox="1">
            <a:spLocks noGrp="1"/>
          </p:cNvSpPr>
          <p:nvPr>
            <p:ph type="ctrTitle" idx="4"/>
          </p:nvPr>
        </p:nvSpPr>
        <p:spPr>
          <a:xfrm>
            <a:off x="3403438" y="2667849"/>
            <a:ext cx="23325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571" name="Google Shape;1571;p27"/>
          <p:cNvSpPr txBox="1">
            <a:spLocks noGrp="1"/>
          </p:cNvSpPr>
          <p:nvPr>
            <p:ph type="subTitle" idx="5"/>
          </p:nvPr>
        </p:nvSpPr>
        <p:spPr>
          <a:xfrm>
            <a:off x="6041601" y="3153917"/>
            <a:ext cx="2328600" cy="95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572" name="Google Shape;1572;p27"/>
          <p:cNvSpPr txBox="1">
            <a:spLocks noGrp="1"/>
          </p:cNvSpPr>
          <p:nvPr>
            <p:ph type="ctrTitle" idx="6"/>
          </p:nvPr>
        </p:nvSpPr>
        <p:spPr>
          <a:xfrm>
            <a:off x="6039675" y="2667849"/>
            <a:ext cx="23325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573" name="Google Shape;1573;p27"/>
          <p:cNvSpPr/>
          <p:nvPr/>
        </p:nvSpPr>
        <p:spPr>
          <a:xfrm rot="-1402665" flipH="1">
            <a:off x="7852980" y="-445507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574" name="Google Shape;1574;p27"/>
          <p:cNvGrpSpPr/>
          <p:nvPr/>
        </p:nvGrpSpPr>
        <p:grpSpPr>
          <a:xfrm>
            <a:off x="-422752" y="-209273"/>
            <a:ext cx="1087231" cy="1218380"/>
            <a:chOff x="-146778" y="-163348"/>
            <a:chExt cx="1087231" cy="1218380"/>
          </a:xfrm>
        </p:grpSpPr>
        <p:sp>
          <p:nvSpPr>
            <p:cNvPr id="1575" name="Google Shape;1575;p27"/>
            <p:cNvSpPr/>
            <p:nvPr/>
          </p:nvSpPr>
          <p:spPr>
            <a:xfrm rot="7939881">
              <a:off x="422863" y="552467"/>
              <a:ext cx="438916" cy="406746"/>
            </a:xfrm>
            <a:custGeom>
              <a:avLst/>
              <a:gdLst/>
              <a:ahLst/>
              <a:cxnLst/>
              <a:rect l="l" t="t" r="r" b="b"/>
              <a:pathLst>
                <a:path w="4216" h="3907" extrusionOk="0">
                  <a:moveTo>
                    <a:pt x="2879" y="1"/>
                  </a:moveTo>
                  <a:cubicBezTo>
                    <a:pt x="2471" y="1"/>
                    <a:pt x="2075" y="160"/>
                    <a:pt x="1735" y="380"/>
                  </a:cubicBezTo>
                  <a:cubicBezTo>
                    <a:pt x="963" y="861"/>
                    <a:pt x="424" y="1674"/>
                    <a:pt x="208" y="2545"/>
                  </a:cubicBezTo>
                  <a:cubicBezTo>
                    <a:pt x="142" y="2794"/>
                    <a:pt x="1" y="3723"/>
                    <a:pt x="109" y="3898"/>
                  </a:cubicBezTo>
                  <a:cubicBezTo>
                    <a:pt x="113" y="3904"/>
                    <a:pt x="123" y="3906"/>
                    <a:pt x="137" y="3906"/>
                  </a:cubicBezTo>
                  <a:cubicBezTo>
                    <a:pt x="341" y="3906"/>
                    <a:pt x="1493" y="3334"/>
                    <a:pt x="1718" y="3226"/>
                  </a:cubicBezTo>
                  <a:cubicBezTo>
                    <a:pt x="2274" y="2968"/>
                    <a:pt x="2830" y="2703"/>
                    <a:pt x="3320" y="2330"/>
                  </a:cubicBezTo>
                  <a:cubicBezTo>
                    <a:pt x="3784" y="1981"/>
                    <a:pt x="4216" y="1442"/>
                    <a:pt x="4099" y="869"/>
                  </a:cubicBezTo>
                  <a:cubicBezTo>
                    <a:pt x="4000" y="413"/>
                    <a:pt x="3560" y="73"/>
                    <a:pt x="3087" y="15"/>
                  </a:cubicBezTo>
                  <a:cubicBezTo>
                    <a:pt x="3018" y="5"/>
                    <a:pt x="2948" y="1"/>
                    <a:pt x="2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6" name="Google Shape;1576;p27"/>
            <p:cNvSpPr/>
            <p:nvPr/>
          </p:nvSpPr>
          <p:spPr>
            <a:xfrm rot="7939881">
              <a:off x="141689" y="475451"/>
              <a:ext cx="456197" cy="312113"/>
            </a:xfrm>
            <a:custGeom>
              <a:avLst/>
              <a:gdLst/>
              <a:ahLst/>
              <a:cxnLst/>
              <a:rect l="l" t="t" r="r" b="b"/>
              <a:pathLst>
                <a:path w="4382" h="2998" extrusionOk="0">
                  <a:moveTo>
                    <a:pt x="3073" y="0"/>
                  </a:moveTo>
                  <a:cubicBezTo>
                    <a:pt x="2821" y="0"/>
                    <a:pt x="2567" y="51"/>
                    <a:pt x="2332" y="131"/>
                  </a:cubicBezTo>
                  <a:cubicBezTo>
                    <a:pt x="1519" y="397"/>
                    <a:pt x="855" y="1027"/>
                    <a:pt x="457" y="1774"/>
                  </a:cubicBezTo>
                  <a:cubicBezTo>
                    <a:pt x="341" y="1981"/>
                    <a:pt x="0" y="2794"/>
                    <a:pt x="67" y="2977"/>
                  </a:cubicBezTo>
                  <a:cubicBezTo>
                    <a:pt x="73" y="2991"/>
                    <a:pt x="104" y="2997"/>
                    <a:pt x="155" y="2997"/>
                  </a:cubicBezTo>
                  <a:cubicBezTo>
                    <a:pt x="461" y="2997"/>
                    <a:pt x="1470" y="2771"/>
                    <a:pt x="1676" y="2728"/>
                  </a:cubicBezTo>
                  <a:cubicBezTo>
                    <a:pt x="2240" y="2604"/>
                    <a:pt x="2805" y="2487"/>
                    <a:pt x="3327" y="2263"/>
                  </a:cubicBezTo>
                  <a:cubicBezTo>
                    <a:pt x="3833" y="2048"/>
                    <a:pt x="4348" y="1650"/>
                    <a:pt x="4364" y="1102"/>
                  </a:cubicBezTo>
                  <a:cubicBezTo>
                    <a:pt x="4381" y="662"/>
                    <a:pt x="4049" y="256"/>
                    <a:pt x="3634" y="98"/>
                  </a:cubicBezTo>
                  <a:cubicBezTo>
                    <a:pt x="3455" y="30"/>
                    <a:pt x="3265" y="0"/>
                    <a:pt x="30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7" name="Google Shape;1577;p27"/>
            <p:cNvSpPr/>
            <p:nvPr/>
          </p:nvSpPr>
          <p:spPr>
            <a:xfrm rot="7939881">
              <a:off x="201348" y="-212022"/>
              <a:ext cx="353339" cy="1097913"/>
            </a:xfrm>
            <a:custGeom>
              <a:avLst/>
              <a:gdLst/>
              <a:ahLst/>
              <a:cxnLst/>
              <a:rect l="l" t="t" r="r" b="b"/>
              <a:pathLst>
                <a:path w="3394" h="10546" fill="none" extrusionOk="0">
                  <a:moveTo>
                    <a:pt x="0" y="10546"/>
                  </a:moveTo>
                  <a:cubicBezTo>
                    <a:pt x="266" y="10181"/>
                    <a:pt x="291" y="9700"/>
                    <a:pt x="282" y="9251"/>
                  </a:cubicBezTo>
                  <a:cubicBezTo>
                    <a:pt x="266" y="7833"/>
                    <a:pt x="33" y="6414"/>
                    <a:pt x="233" y="5020"/>
                  </a:cubicBezTo>
                  <a:cubicBezTo>
                    <a:pt x="531" y="3012"/>
                    <a:pt x="1743" y="1179"/>
                    <a:pt x="3394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8" name="Google Shape;1578;p27"/>
            <p:cNvSpPr/>
            <p:nvPr/>
          </p:nvSpPr>
          <p:spPr>
            <a:xfrm rot="7939881">
              <a:off x="111742" y="43689"/>
              <a:ext cx="375827" cy="544272"/>
            </a:xfrm>
            <a:custGeom>
              <a:avLst/>
              <a:gdLst/>
              <a:ahLst/>
              <a:cxnLst/>
              <a:rect l="l" t="t" r="r" b="b"/>
              <a:pathLst>
                <a:path w="3610" h="5228" fill="none" extrusionOk="0">
                  <a:moveTo>
                    <a:pt x="0" y="5227"/>
                  </a:moveTo>
                  <a:cubicBezTo>
                    <a:pt x="108" y="4091"/>
                    <a:pt x="515" y="2996"/>
                    <a:pt x="1170" y="2058"/>
                  </a:cubicBezTo>
                  <a:cubicBezTo>
                    <a:pt x="1776" y="1162"/>
                    <a:pt x="2622" y="449"/>
                    <a:pt x="3609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79" name="Google Shape;1579;p27"/>
          <p:cNvGrpSpPr/>
          <p:nvPr/>
        </p:nvGrpSpPr>
        <p:grpSpPr>
          <a:xfrm rot="-5400000">
            <a:off x="8403867" y="-245139"/>
            <a:ext cx="853744" cy="1055150"/>
            <a:chOff x="8141966" y="4340861"/>
            <a:chExt cx="853744" cy="1055150"/>
          </a:xfrm>
        </p:grpSpPr>
        <p:sp>
          <p:nvSpPr>
            <p:cNvPr id="1580" name="Google Shape;1580;p27"/>
            <p:cNvSpPr/>
            <p:nvPr/>
          </p:nvSpPr>
          <p:spPr>
            <a:xfrm rot="4607292">
              <a:off x="8092628" y="4465078"/>
              <a:ext cx="367712" cy="190025"/>
            </a:xfrm>
            <a:custGeom>
              <a:avLst/>
              <a:gdLst/>
              <a:ahLst/>
              <a:cxnLst/>
              <a:rect l="l" t="t" r="r" b="b"/>
              <a:pathLst>
                <a:path w="3187" h="1647" extrusionOk="0">
                  <a:moveTo>
                    <a:pt x="3187" y="0"/>
                  </a:moveTo>
                  <a:lnTo>
                    <a:pt x="3187" y="0"/>
                  </a:lnTo>
                  <a:cubicBezTo>
                    <a:pt x="3030" y="35"/>
                    <a:pt x="2868" y="45"/>
                    <a:pt x="2706" y="45"/>
                  </a:cubicBezTo>
                  <a:cubicBezTo>
                    <a:pt x="2516" y="45"/>
                    <a:pt x="2325" y="32"/>
                    <a:pt x="2136" y="32"/>
                  </a:cubicBezTo>
                  <a:cubicBezTo>
                    <a:pt x="2026" y="32"/>
                    <a:pt x="1917" y="36"/>
                    <a:pt x="1809" y="50"/>
                  </a:cubicBezTo>
                  <a:cubicBezTo>
                    <a:pt x="1619" y="75"/>
                    <a:pt x="1436" y="133"/>
                    <a:pt x="1270" y="216"/>
                  </a:cubicBezTo>
                  <a:cubicBezTo>
                    <a:pt x="681" y="490"/>
                    <a:pt x="316" y="1004"/>
                    <a:pt x="1" y="1560"/>
                  </a:cubicBezTo>
                  <a:cubicBezTo>
                    <a:pt x="317" y="1605"/>
                    <a:pt x="636" y="1646"/>
                    <a:pt x="952" y="1646"/>
                  </a:cubicBezTo>
                  <a:cubicBezTo>
                    <a:pt x="1165" y="1646"/>
                    <a:pt x="1377" y="1627"/>
                    <a:pt x="1585" y="1577"/>
                  </a:cubicBezTo>
                  <a:cubicBezTo>
                    <a:pt x="2365" y="1378"/>
                    <a:pt x="2979" y="780"/>
                    <a:pt x="3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1" name="Google Shape;1581;p27"/>
            <p:cNvSpPr/>
            <p:nvPr/>
          </p:nvSpPr>
          <p:spPr>
            <a:xfrm rot="4607292">
              <a:off x="8289817" y="4476428"/>
              <a:ext cx="408787" cy="164411"/>
            </a:xfrm>
            <a:custGeom>
              <a:avLst/>
              <a:gdLst/>
              <a:ahLst/>
              <a:cxnLst/>
              <a:rect l="l" t="t" r="r" b="b"/>
              <a:pathLst>
                <a:path w="3543" h="1425" extrusionOk="0">
                  <a:moveTo>
                    <a:pt x="1653" y="1"/>
                  </a:moveTo>
                  <a:cubicBezTo>
                    <a:pt x="1050" y="1"/>
                    <a:pt x="518" y="263"/>
                    <a:pt x="0" y="584"/>
                  </a:cubicBezTo>
                  <a:cubicBezTo>
                    <a:pt x="432" y="900"/>
                    <a:pt x="871" y="1223"/>
                    <a:pt x="1394" y="1356"/>
                  </a:cubicBezTo>
                  <a:cubicBezTo>
                    <a:pt x="1574" y="1402"/>
                    <a:pt x="1756" y="1425"/>
                    <a:pt x="1937" y="1425"/>
                  </a:cubicBezTo>
                  <a:cubicBezTo>
                    <a:pt x="2533" y="1425"/>
                    <a:pt x="3116" y="1179"/>
                    <a:pt x="3543" y="734"/>
                  </a:cubicBezTo>
                  <a:cubicBezTo>
                    <a:pt x="3103" y="609"/>
                    <a:pt x="2730" y="286"/>
                    <a:pt x="2307" y="120"/>
                  </a:cubicBezTo>
                  <a:cubicBezTo>
                    <a:pt x="2133" y="53"/>
                    <a:pt x="1942" y="20"/>
                    <a:pt x="1759" y="4"/>
                  </a:cubicBezTo>
                  <a:cubicBezTo>
                    <a:pt x="1723" y="2"/>
                    <a:pt x="1688" y="1"/>
                    <a:pt x="1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2" name="Google Shape;1582;p27"/>
            <p:cNvSpPr/>
            <p:nvPr/>
          </p:nvSpPr>
          <p:spPr>
            <a:xfrm rot="4607292">
              <a:off x="8485938" y="4621891"/>
              <a:ext cx="407864" cy="164181"/>
            </a:xfrm>
            <a:custGeom>
              <a:avLst/>
              <a:gdLst/>
              <a:ahLst/>
              <a:cxnLst/>
              <a:rect l="l" t="t" r="r" b="b"/>
              <a:pathLst>
                <a:path w="3535" h="1423" extrusionOk="0">
                  <a:moveTo>
                    <a:pt x="1622" y="1"/>
                  </a:moveTo>
                  <a:cubicBezTo>
                    <a:pt x="1035" y="1"/>
                    <a:pt x="503" y="261"/>
                    <a:pt x="0" y="586"/>
                  </a:cubicBezTo>
                  <a:cubicBezTo>
                    <a:pt x="432" y="893"/>
                    <a:pt x="871" y="1216"/>
                    <a:pt x="1386" y="1357"/>
                  </a:cubicBezTo>
                  <a:cubicBezTo>
                    <a:pt x="1565" y="1401"/>
                    <a:pt x="1747" y="1423"/>
                    <a:pt x="1927" y="1423"/>
                  </a:cubicBezTo>
                  <a:cubicBezTo>
                    <a:pt x="2529" y="1423"/>
                    <a:pt x="3113" y="1182"/>
                    <a:pt x="3535" y="735"/>
                  </a:cubicBezTo>
                  <a:cubicBezTo>
                    <a:pt x="3103" y="602"/>
                    <a:pt x="2730" y="279"/>
                    <a:pt x="2307" y="121"/>
                  </a:cubicBezTo>
                  <a:cubicBezTo>
                    <a:pt x="2124" y="55"/>
                    <a:pt x="1942" y="13"/>
                    <a:pt x="1751" y="5"/>
                  </a:cubicBezTo>
                  <a:cubicBezTo>
                    <a:pt x="1708" y="2"/>
                    <a:pt x="1665" y="1"/>
                    <a:pt x="16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3" name="Google Shape;1583;p27"/>
            <p:cNvSpPr/>
            <p:nvPr/>
          </p:nvSpPr>
          <p:spPr>
            <a:xfrm rot="4607292">
              <a:off x="8460226" y="4829164"/>
              <a:ext cx="172491" cy="406933"/>
            </a:xfrm>
            <a:custGeom>
              <a:avLst/>
              <a:gdLst/>
              <a:ahLst/>
              <a:cxnLst/>
              <a:rect l="l" t="t" r="r" b="b"/>
              <a:pathLst>
                <a:path w="1495" h="3527" extrusionOk="0">
                  <a:moveTo>
                    <a:pt x="1005" y="1"/>
                  </a:moveTo>
                  <a:cubicBezTo>
                    <a:pt x="357" y="465"/>
                    <a:pt x="1" y="1245"/>
                    <a:pt x="92" y="2042"/>
                  </a:cubicBezTo>
                  <a:cubicBezTo>
                    <a:pt x="150" y="2573"/>
                    <a:pt x="407" y="3062"/>
                    <a:pt x="656" y="3527"/>
                  </a:cubicBezTo>
                  <a:cubicBezTo>
                    <a:pt x="1071" y="3037"/>
                    <a:pt x="1428" y="2515"/>
                    <a:pt x="1478" y="1868"/>
                  </a:cubicBezTo>
                  <a:cubicBezTo>
                    <a:pt x="1494" y="1685"/>
                    <a:pt x="1486" y="1494"/>
                    <a:pt x="1444" y="1312"/>
                  </a:cubicBezTo>
                  <a:cubicBezTo>
                    <a:pt x="1336" y="864"/>
                    <a:pt x="1071" y="449"/>
                    <a:pt x="1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4" name="Google Shape;1584;p27"/>
            <p:cNvSpPr/>
            <p:nvPr/>
          </p:nvSpPr>
          <p:spPr>
            <a:xfrm rot="4607292">
              <a:off x="8287455" y="4662779"/>
              <a:ext cx="166722" cy="399318"/>
            </a:xfrm>
            <a:custGeom>
              <a:avLst/>
              <a:gdLst/>
              <a:ahLst/>
              <a:cxnLst/>
              <a:rect l="l" t="t" r="r" b="b"/>
              <a:pathLst>
                <a:path w="1445" h="3461" extrusionOk="0">
                  <a:moveTo>
                    <a:pt x="1146" y="1"/>
                  </a:moveTo>
                  <a:cubicBezTo>
                    <a:pt x="449" y="383"/>
                    <a:pt x="9" y="1121"/>
                    <a:pt x="1" y="1917"/>
                  </a:cubicBezTo>
                  <a:cubicBezTo>
                    <a:pt x="1" y="2457"/>
                    <a:pt x="200" y="2963"/>
                    <a:pt x="391" y="3461"/>
                  </a:cubicBezTo>
                  <a:cubicBezTo>
                    <a:pt x="864" y="3021"/>
                    <a:pt x="1270" y="2548"/>
                    <a:pt x="1403" y="1909"/>
                  </a:cubicBezTo>
                  <a:cubicBezTo>
                    <a:pt x="1436" y="1727"/>
                    <a:pt x="1444" y="1536"/>
                    <a:pt x="1428" y="1345"/>
                  </a:cubicBezTo>
                  <a:cubicBezTo>
                    <a:pt x="1378" y="897"/>
                    <a:pt x="1162" y="449"/>
                    <a:pt x="1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5" name="Google Shape;1585;p27"/>
            <p:cNvSpPr/>
            <p:nvPr/>
          </p:nvSpPr>
          <p:spPr>
            <a:xfrm rot="4607292">
              <a:off x="8483482" y="4759241"/>
              <a:ext cx="94841" cy="238483"/>
            </a:xfrm>
            <a:custGeom>
              <a:avLst/>
              <a:gdLst/>
              <a:ahLst/>
              <a:cxnLst/>
              <a:rect l="l" t="t" r="r" b="b"/>
              <a:pathLst>
                <a:path w="822" h="2067" fill="none" extrusionOk="0">
                  <a:moveTo>
                    <a:pt x="821" y="1"/>
                  </a:moveTo>
                  <a:cubicBezTo>
                    <a:pt x="539" y="258"/>
                    <a:pt x="332" y="581"/>
                    <a:pt x="216" y="946"/>
                  </a:cubicBezTo>
                  <a:cubicBezTo>
                    <a:pt x="108" y="1312"/>
                    <a:pt x="42" y="1685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6" name="Google Shape;1586;p27"/>
            <p:cNvSpPr/>
            <p:nvPr/>
          </p:nvSpPr>
          <p:spPr>
            <a:xfrm rot="4607292">
              <a:off x="8354939" y="4661420"/>
              <a:ext cx="344752" cy="72918"/>
            </a:xfrm>
            <a:custGeom>
              <a:avLst/>
              <a:gdLst/>
              <a:ahLst/>
              <a:cxnLst/>
              <a:rect l="l" t="t" r="r" b="b"/>
              <a:pathLst>
                <a:path w="2988" h="632" fill="none" extrusionOk="0">
                  <a:moveTo>
                    <a:pt x="2987" y="1"/>
                  </a:moveTo>
                  <a:cubicBezTo>
                    <a:pt x="2407" y="332"/>
                    <a:pt x="747" y="631"/>
                    <a:pt x="1" y="29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7" name="Google Shape;1587;p27"/>
            <p:cNvSpPr/>
            <p:nvPr/>
          </p:nvSpPr>
          <p:spPr>
            <a:xfrm rot="4607292">
              <a:off x="8639563" y="4900101"/>
              <a:ext cx="98649" cy="238483"/>
            </a:xfrm>
            <a:custGeom>
              <a:avLst/>
              <a:gdLst/>
              <a:ahLst/>
              <a:cxnLst/>
              <a:rect l="l" t="t" r="r" b="b"/>
              <a:pathLst>
                <a:path w="855" h="2067" fill="none" extrusionOk="0">
                  <a:moveTo>
                    <a:pt x="855" y="1"/>
                  </a:moveTo>
                  <a:cubicBezTo>
                    <a:pt x="398" y="607"/>
                    <a:pt x="108" y="1320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8" name="Google Shape;1588;p27"/>
            <p:cNvSpPr/>
            <p:nvPr/>
          </p:nvSpPr>
          <p:spPr>
            <a:xfrm rot="4607292">
              <a:off x="8606485" y="4861961"/>
              <a:ext cx="237450" cy="17422"/>
            </a:xfrm>
            <a:custGeom>
              <a:avLst/>
              <a:gdLst/>
              <a:ahLst/>
              <a:cxnLst/>
              <a:rect l="l" t="t" r="r" b="b"/>
              <a:pathLst>
                <a:path w="2058" h="151" fill="none" extrusionOk="0">
                  <a:moveTo>
                    <a:pt x="2058" y="1"/>
                  </a:moveTo>
                  <a:cubicBezTo>
                    <a:pt x="1378" y="117"/>
                    <a:pt x="689" y="150"/>
                    <a:pt x="0" y="10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9" name="Google Shape;1589;p27"/>
            <p:cNvSpPr/>
            <p:nvPr/>
          </p:nvSpPr>
          <p:spPr>
            <a:xfrm rot="4607292">
              <a:off x="8187057" y="4627639"/>
              <a:ext cx="874110" cy="558191"/>
            </a:xfrm>
            <a:custGeom>
              <a:avLst/>
              <a:gdLst/>
              <a:ahLst/>
              <a:cxnLst/>
              <a:rect l="l" t="t" r="r" b="b"/>
              <a:pathLst>
                <a:path w="7576" h="4838" fill="none" extrusionOk="0">
                  <a:moveTo>
                    <a:pt x="7575" y="1"/>
                  </a:moveTo>
                  <a:cubicBezTo>
                    <a:pt x="6082" y="474"/>
                    <a:pt x="4721" y="1320"/>
                    <a:pt x="3527" y="2332"/>
                  </a:cubicBezTo>
                  <a:cubicBezTo>
                    <a:pt x="2415" y="3262"/>
                    <a:pt x="1378" y="4373"/>
                    <a:pt x="0" y="4838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90" name="Google Shape;1590;p27"/>
          <p:cNvGrpSpPr/>
          <p:nvPr/>
        </p:nvGrpSpPr>
        <p:grpSpPr>
          <a:xfrm>
            <a:off x="465261" y="159126"/>
            <a:ext cx="306550" cy="246616"/>
            <a:chOff x="366411" y="1167375"/>
            <a:chExt cx="306550" cy="246616"/>
          </a:xfrm>
        </p:grpSpPr>
        <p:sp>
          <p:nvSpPr>
            <p:cNvPr id="1591" name="Google Shape;1591;p27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94" name="Google Shape;1594;p27"/>
          <p:cNvGrpSpPr/>
          <p:nvPr/>
        </p:nvGrpSpPr>
        <p:grpSpPr>
          <a:xfrm>
            <a:off x="8597300" y="813176"/>
            <a:ext cx="306550" cy="233991"/>
            <a:chOff x="281699" y="4701425"/>
            <a:chExt cx="306550" cy="233991"/>
          </a:xfrm>
        </p:grpSpPr>
        <p:sp>
          <p:nvSpPr>
            <p:cNvPr id="1595" name="Google Shape;1595;p27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98" name="Google Shape;1598;p27"/>
          <p:cNvGrpSpPr/>
          <p:nvPr/>
        </p:nvGrpSpPr>
        <p:grpSpPr>
          <a:xfrm>
            <a:off x="8597300" y="4769100"/>
            <a:ext cx="306550" cy="246616"/>
            <a:chOff x="8757949" y="3645550"/>
            <a:chExt cx="306550" cy="246616"/>
          </a:xfrm>
        </p:grpSpPr>
        <p:sp>
          <p:nvSpPr>
            <p:cNvPr id="1599" name="Google Shape;1599;p27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02" name="Google Shape;1602;p27"/>
          <p:cNvSpPr/>
          <p:nvPr/>
        </p:nvSpPr>
        <p:spPr>
          <a:xfrm flipH="1">
            <a:off x="-840878" y="35058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03" name="Google Shape;1603;p27"/>
          <p:cNvGrpSpPr/>
          <p:nvPr/>
        </p:nvGrpSpPr>
        <p:grpSpPr>
          <a:xfrm rot="-3259387">
            <a:off x="-712521" y="4487734"/>
            <a:ext cx="1718885" cy="809353"/>
            <a:chOff x="-44600" y="2477850"/>
            <a:chExt cx="1718925" cy="809372"/>
          </a:xfrm>
        </p:grpSpPr>
        <p:sp>
          <p:nvSpPr>
            <p:cNvPr id="1604" name="Google Shape;1604;p27"/>
            <p:cNvSpPr/>
            <p:nvPr/>
          </p:nvSpPr>
          <p:spPr>
            <a:xfrm>
              <a:off x="-44600" y="2609479"/>
              <a:ext cx="1343073" cy="399648"/>
            </a:xfrm>
            <a:custGeom>
              <a:avLst/>
              <a:gdLst/>
              <a:ahLst/>
              <a:cxnLst/>
              <a:rect l="l" t="t" r="r" b="b"/>
              <a:pathLst>
                <a:path w="16927" h="5037" fill="none" extrusionOk="0">
                  <a:moveTo>
                    <a:pt x="16926" y="2190"/>
                  </a:moveTo>
                  <a:cubicBezTo>
                    <a:pt x="16653" y="1883"/>
                    <a:pt x="16263" y="1709"/>
                    <a:pt x="15881" y="1552"/>
                  </a:cubicBezTo>
                  <a:cubicBezTo>
                    <a:pt x="13176" y="440"/>
                    <a:pt x="10164" y="0"/>
                    <a:pt x="7294" y="539"/>
                  </a:cubicBezTo>
                  <a:cubicBezTo>
                    <a:pt x="4415" y="1087"/>
                    <a:pt x="1710" y="2655"/>
                    <a:pt x="1" y="5036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81322" y="2697628"/>
              <a:ext cx="697919" cy="376639"/>
            </a:xfrm>
            <a:custGeom>
              <a:avLst/>
              <a:gdLst/>
              <a:ahLst/>
              <a:cxnLst/>
              <a:rect l="l" t="t" r="r" b="b"/>
              <a:pathLst>
                <a:path w="8796" h="4747" fill="none" extrusionOk="0">
                  <a:moveTo>
                    <a:pt x="8795" y="4747"/>
                  </a:moveTo>
                  <a:cubicBezTo>
                    <a:pt x="6298" y="2465"/>
                    <a:pt x="3278" y="839"/>
                    <a:pt x="1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1045596" y="2477850"/>
              <a:ext cx="628730" cy="640691"/>
            </a:xfrm>
            <a:custGeom>
              <a:avLst/>
              <a:gdLst/>
              <a:ahLst/>
              <a:cxnLst/>
              <a:rect l="l" t="t" r="r" b="b"/>
              <a:pathLst>
                <a:path w="7924" h="8075" extrusionOk="0">
                  <a:moveTo>
                    <a:pt x="3679" y="0"/>
                  </a:moveTo>
                  <a:cubicBezTo>
                    <a:pt x="3546" y="0"/>
                    <a:pt x="3415" y="93"/>
                    <a:pt x="3344" y="215"/>
                  </a:cubicBezTo>
                  <a:cubicBezTo>
                    <a:pt x="3269" y="373"/>
                    <a:pt x="3236" y="556"/>
                    <a:pt x="3253" y="730"/>
                  </a:cubicBezTo>
                  <a:cubicBezTo>
                    <a:pt x="3236" y="1559"/>
                    <a:pt x="3220" y="2381"/>
                    <a:pt x="3211" y="3211"/>
                  </a:cubicBezTo>
                  <a:cubicBezTo>
                    <a:pt x="3012" y="2597"/>
                    <a:pt x="2730" y="2016"/>
                    <a:pt x="2357" y="1485"/>
                  </a:cubicBezTo>
                  <a:cubicBezTo>
                    <a:pt x="2149" y="1186"/>
                    <a:pt x="1900" y="904"/>
                    <a:pt x="1577" y="738"/>
                  </a:cubicBezTo>
                  <a:cubicBezTo>
                    <a:pt x="1507" y="689"/>
                    <a:pt x="1425" y="670"/>
                    <a:pt x="1342" y="670"/>
                  </a:cubicBezTo>
                  <a:cubicBezTo>
                    <a:pt x="1326" y="670"/>
                    <a:pt x="1310" y="670"/>
                    <a:pt x="1295" y="672"/>
                  </a:cubicBezTo>
                  <a:cubicBezTo>
                    <a:pt x="1162" y="713"/>
                    <a:pt x="1062" y="821"/>
                    <a:pt x="1021" y="954"/>
                  </a:cubicBezTo>
                  <a:cubicBezTo>
                    <a:pt x="921" y="1244"/>
                    <a:pt x="1004" y="1568"/>
                    <a:pt x="1137" y="1850"/>
                  </a:cubicBezTo>
                  <a:cubicBezTo>
                    <a:pt x="1344" y="2265"/>
                    <a:pt x="1660" y="2613"/>
                    <a:pt x="1992" y="2945"/>
                  </a:cubicBezTo>
                  <a:cubicBezTo>
                    <a:pt x="2257" y="3211"/>
                    <a:pt x="2489" y="3501"/>
                    <a:pt x="2771" y="3758"/>
                  </a:cubicBezTo>
                  <a:cubicBezTo>
                    <a:pt x="1942" y="3825"/>
                    <a:pt x="1046" y="3907"/>
                    <a:pt x="399" y="4438"/>
                  </a:cubicBezTo>
                  <a:cubicBezTo>
                    <a:pt x="191" y="4621"/>
                    <a:pt x="0" y="4903"/>
                    <a:pt x="92" y="5169"/>
                  </a:cubicBezTo>
                  <a:cubicBezTo>
                    <a:pt x="166" y="5376"/>
                    <a:pt x="407" y="5492"/>
                    <a:pt x="639" y="5509"/>
                  </a:cubicBezTo>
                  <a:cubicBezTo>
                    <a:pt x="672" y="5512"/>
                    <a:pt x="706" y="5513"/>
                    <a:pt x="739" y="5513"/>
                  </a:cubicBezTo>
                  <a:cubicBezTo>
                    <a:pt x="1068" y="5513"/>
                    <a:pt x="1383" y="5370"/>
                    <a:pt x="1685" y="5227"/>
                  </a:cubicBezTo>
                  <a:cubicBezTo>
                    <a:pt x="2228" y="4975"/>
                    <a:pt x="2771" y="4732"/>
                    <a:pt x="3229" y="4349"/>
                  </a:cubicBezTo>
                  <a:lnTo>
                    <a:pt x="3229" y="4349"/>
                  </a:lnTo>
                  <a:cubicBezTo>
                    <a:pt x="2572" y="4909"/>
                    <a:pt x="2061" y="5613"/>
                    <a:pt x="1734" y="6413"/>
                  </a:cubicBezTo>
                  <a:cubicBezTo>
                    <a:pt x="1660" y="6596"/>
                    <a:pt x="1593" y="6820"/>
                    <a:pt x="1710" y="6977"/>
                  </a:cubicBezTo>
                  <a:cubicBezTo>
                    <a:pt x="1785" y="7078"/>
                    <a:pt x="1904" y="7136"/>
                    <a:pt x="2030" y="7136"/>
                  </a:cubicBezTo>
                  <a:cubicBezTo>
                    <a:pt x="2069" y="7136"/>
                    <a:pt x="2109" y="7130"/>
                    <a:pt x="2149" y="7118"/>
                  </a:cubicBezTo>
                  <a:cubicBezTo>
                    <a:pt x="2307" y="7069"/>
                    <a:pt x="2448" y="6986"/>
                    <a:pt x="2564" y="6869"/>
                  </a:cubicBezTo>
                  <a:cubicBezTo>
                    <a:pt x="3211" y="6264"/>
                    <a:pt x="3560" y="5401"/>
                    <a:pt x="3792" y="4555"/>
                  </a:cubicBezTo>
                  <a:lnTo>
                    <a:pt x="3792" y="4555"/>
                  </a:lnTo>
                  <a:cubicBezTo>
                    <a:pt x="3742" y="5393"/>
                    <a:pt x="3726" y="6239"/>
                    <a:pt x="3751" y="7085"/>
                  </a:cubicBezTo>
                  <a:cubicBezTo>
                    <a:pt x="3759" y="7417"/>
                    <a:pt x="3792" y="7790"/>
                    <a:pt x="4041" y="7998"/>
                  </a:cubicBezTo>
                  <a:cubicBezTo>
                    <a:pt x="4082" y="8031"/>
                    <a:pt x="4132" y="8056"/>
                    <a:pt x="4182" y="8072"/>
                  </a:cubicBezTo>
                  <a:cubicBezTo>
                    <a:pt x="4193" y="8074"/>
                    <a:pt x="4203" y="8075"/>
                    <a:pt x="4214" y="8075"/>
                  </a:cubicBezTo>
                  <a:cubicBezTo>
                    <a:pt x="4364" y="8075"/>
                    <a:pt x="4477" y="7913"/>
                    <a:pt x="4539" y="7774"/>
                  </a:cubicBezTo>
                  <a:cubicBezTo>
                    <a:pt x="4738" y="7276"/>
                    <a:pt x="4746" y="6720"/>
                    <a:pt x="4696" y="6189"/>
                  </a:cubicBezTo>
                  <a:cubicBezTo>
                    <a:pt x="4630" y="5525"/>
                    <a:pt x="4472" y="4878"/>
                    <a:pt x="4232" y="4264"/>
                  </a:cubicBezTo>
                  <a:lnTo>
                    <a:pt x="4232" y="4264"/>
                  </a:lnTo>
                  <a:cubicBezTo>
                    <a:pt x="5020" y="5169"/>
                    <a:pt x="5874" y="6040"/>
                    <a:pt x="6895" y="6670"/>
                  </a:cubicBezTo>
                  <a:cubicBezTo>
                    <a:pt x="7028" y="6762"/>
                    <a:pt x="7169" y="6828"/>
                    <a:pt x="7318" y="6861"/>
                  </a:cubicBezTo>
                  <a:cubicBezTo>
                    <a:pt x="7358" y="6869"/>
                    <a:pt x="7397" y="6874"/>
                    <a:pt x="7437" y="6874"/>
                  </a:cubicBezTo>
                  <a:cubicBezTo>
                    <a:pt x="7556" y="6874"/>
                    <a:pt x="7671" y="6836"/>
                    <a:pt x="7758" y="6762"/>
                  </a:cubicBezTo>
                  <a:cubicBezTo>
                    <a:pt x="7916" y="6612"/>
                    <a:pt x="7924" y="6363"/>
                    <a:pt x="7857" y="6164"/>
                  </a:cubicBezTo>
                  <a:cubicBezTo>
                    <a:pt x="7725" y="5807"/>
                    <a:pt x="7393" y="5575"/>
                    <a:pt x="7069" y="5368"/>
                  </a:cubicBezTo>
                  <a:cubicBezTo>
                    <a:pt x="6173" y="4795"/>
                    <a:pt x="5227" y="4306"/>
                    <a:pt x="4248" y="3899"/>
                  </a:cubicBezTo>
                  <a:cubicBezTo>
                    <a:pt x="4978" y="3551"/>
                    <a:pt x="5684" y="3144"/>
                    <a:pt x="6356" y="2696"/>
                  </a:cubicBezTo>
                  <a:cubicBezTo>
                    <a:pt x="6638" y="2505"/>
                    <a:pt x="6920" y="2298"/>
                    <a:pt x="7094" y="1999"/>
                  </a:cubicBezTo>
                  <a:cubicBezTo>
                    <a:pt x="7202" y="1817"/>
                    <a:pt x="7235" y="1543"/>
                    <a:pt x="7069" y="1418"/>
                  </a:cubicBezTo>
                  <a:cubicBezTo>
                    <a:pt x="7010" y="1371"/>
                    <a:pt x="6939" y="1354"/>
                    <a:pt x="6863" y="1354"/>
                  </a:cubicBezTo>
                  <a:cubicBezTo>
                    <a:pt x="6780" y="1354"/>
                    <a:pt x="6692" y="1376"/>
                    <a:pt x="6613" y="1402"/>
                  </a:cubicBezTo>
                  <a:cubicBezTo>
                    <a:pt x="6090" y="1584"/>
                    <a:pt x="5659" y="1933"/>
                    <a:pt x="5244" y="2306"/>
                  </a:cubicBezTo>
                  <a:cubicBezTo>
                    <a:pt x="4779" y="2713"/>
                    <a:pt x="4348" y="3144"/>
                    <a:pt x="3933" y="3600"/>
                  </a:cubicBezTo>
                  <a:cubicBezTo>
                    <a:pt x="4149" y="2953"/>
                    <a:pt x="4265" y="2273"/>
                    <a:pt x="4282" y="1593"/>
                  </a:cubicBezTo>
                  <a:cubicBezTo>
                    <a:pt x="4282" y="1120"/>
                    <a:pt x="4232" y="630"/>
                    <a:pt x="3991" y="224"/>
                  </a:cubicBezTo>
                  <a:cubicBezTo>
                    <a:pt x="3950" y="141"/>
                    <a:pt x="3875" y="66"/>
                    <a:pt x="3792" y="25"/>
                  </a:cubicBezTo>
                  <a:cubicBezTo>
                    <a:pt x="3755" y="8"/>
                    <a:pt x="3717" y="0"/>
                    <a:pt x="3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1303069" y="2768560"/>
              <a:ext cx="67761" cy="54270"/>
            </a:xfrm>
            <a:custGeom>
              <a:avLst/>
              <a:gdLst/>
              <a:ahLst/>
              <a:cxnLst/>
              <a:rect l="l" t="t" r="r" b="b"/>
              <a:pathLst>
                <a:path w="854" h="684" extrusionOk="0">
                  <a:moveTo>
                    <a:pt x="428" y="0"/>
                  </a:moveTo>
                  <a:cubicBezTo>
                    <a:pt x="304" y="0"/>
                    <a:pt x="183" y="68"/>
                    <a:pt x="124" y="185"/>
                  </a:cubicBezTo>
                  <a:cubicBezTo>
                    <a:pt x="0" y="418"/>
                    <a:pt x="176" y="683"/>
                    <a:pt x="423" y="683"/>
                  </a:cubicBezTo>
                  <a:cubicBezTo>
                    <a:pt x="458" y="683"/>
                    <a:pt x="494" y="678"/>
                    <a:pt x="530" y="667"/>
                  </a:cubicBezTo>
                  <a:cubicBezTo>
                    <a:pt x="821" y="575"/>
                    <a:pt x="854" y="177"/>
                    <a:pt x="580" y="36"/>
                  </a:cubicBezTo>
                  <a:cubicBezTo>
                    <a:pt x="532" y="12"/>
                    <a:pt x="480" y="0"/>
                    <a:pt x="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995529" y="3007698"/>
              <a:ext cx="395773" cy="279524"/>
            </a:xfrm>
            <a:custGeom>
              <a:avLst/>
              <a:gdLst/>
              <a:ahLst/>
              <a:cxnLst/>
              <a:rect l="l" t="t" r="r" b="b"/>
              <a:pathLst>
                <a:path w="4988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25" y="3522"/>
                    <a:pt x="3443" y="3522"/>
                  </a:cubicBezTo>
                  <a:cubicBezTo>
                    <a:pt x="3628" y="3522"/>
                    <a:pt x="3797" y="3453"/>
                    <a:pt x="3942" y="3294"/>
                  </a:cubicBezTo>
                  <a:cubicBezTo>
                    <a:pt x="4987" y="2158"/>
                    <a:pt x="84" y="9"/>
                    <a:pt x="8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985690" y="2996510"/>
              <a:ext cx="163292" cy="145593"/>
            </a:xfrm>
            <a:custGeom>
              <a:avLst/>
              <a:gdLst/>
              <a:ahLst/>
              <a:cxnLst/>
              <a:rect l="l" t="t" r="r" b="b"/>
              <a:pathLst>
                <a:path w="2058" h="1835" extrusionOk="0">
                  <a:moveTo>
                    <a:pt x="58" y="1"/>
                  </a:moveTo>
                  <a:lnTo>
                    <a:pt x="0" y="9"/>
                  </a:lnTo>
                  <a:cubicBezTo>
                    <a:pt x="233" y="523"/>
                    <a:pt x="1311" y="1834"/>
                    <a:pt x="1311" y="1834"/>
                  </a:cubicBezTo>
                  <a:cubicBezTo>
                    <a:pt x="1353" y="1627"/>
                    <a:pt x="1311" y="1419"/>
                    <a:pt x="1187" y="1253"/>
                  </a:cubicBezTo>
                  <a:lnTo>
                    <a:pt x="1187" y="1253"/>
                  </a:lnTo>
                  <a:cubicBezTo>
                    <a:pt x="1300" y="1265"/>
                    <a:pt x="1404" y="1278"/>
                    <a:pt x="1507" y="1278"/>
                  </a:cubicBezTo>
                  <a:cubicBezTo>
                    <a:pt x="1631" y="1278"/>
                    <a:pt x="1752" y="1259"/>
                    <a:pt x="1884" y="1195"/>
                  </a:cubicBezTo>
                  <a:cubicBezTo>
                    <a:pt x="1892" y="1187"/>
                    <a:pt x="2058" y="1071"/>
                    <a:pt x="2058" y="107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790185" y="2639708"/>
              <a:ext cx="264060" cy="311499"/>
            </a:xfrm>
            <a:custGeom>
              <a:avLst/>
              <a:gdLst/>
              <a:ahLst/>
              <a:cxnLst/>
              <a:rect l="l" t="t" r="r" b="b"/>
              <a:pathLst>
                <a:path w="3328" h="3926" extrusionOk="0">
                  <a:moveTo>
                    <a:pt x="598" y="1"/>
                  </a:moveTo>
                  <a:cubicBezTo>
                    <a:pt x="440" y="241"/>
                    <a:pt x="199" y="681"/>
                    <a:pt x="125" y="963"/>
                  </a:cubicBezTo>
                  <a:cubicBezTo>
                    <a:pt x="0" y="1478"/>
                    <a:pt x="191" y="2033"/>
                    <a:pt x="539" y="2440"/>
                  </a:cubicBezTo>
                  <a:cubicBezTo>
                    <a:pt x="880" y="2846"/>
                    <a:pt x="1361" y="3120"/>
                    <a:pt x="1850" y="3328"/>
                  </a:cubicBezTo>
                  <a:cubicBezTo>
                    <a:pt x="2332" y="3543"/>
                    <a:pt x="2846" y="3693"/>
                    <a:pt x="3327" y="3925"/>
                  </a:cubicBezTo>
                  <a:cubicBezTo>
                    <a:pt x="3219" y="3543"/>
                    <a:pt x="3120" y="3162"/>
                    <a:pt x="3020" y="2780"/>
                  </a:cubicBezTo>
                  <a:cubicBezTo>
                    <a:pt x="2937" y="2415"/>
                    <a:pt x="2821" y="2067"/>
                    <a:pt x="2655" y="1735"/>
                  </a:cubicBezTo>
                  <a:cubicBezTo>
                    <a:pt x="2481" y="1403"/>
                    <a:pt x="2240" y="1104"/>
                    <a:pt x="1958" y="855"/>
                  </a:cubicBezTo>
                  <a:cubicBezTo>
                    <a:pt x="1560" y="490"/>
                    <a:pt x="1095" y="208"/>
                    <a:pt x="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835570" y="2638439"/>
              <a:ext cx="217961" cy="310785"/>
            </a:xfrm>
            <a:custGeom>
              <a:avLst/>
              <a:gdLst/>
              <a:ahLst/>
              <a:cxnLst/>
              <a:rect l="l" t="t" r="r" b="b"/>
              <a:pathLst>
                <a:path w="2747" h="3917" fill="none" extrusionOk="0">
                  <a:moveTo>
                    <a:pt x="2747" y="3916"/>
                  </a:moveTo>
                  <a:cubicBezTo>
                    <a:pt x="2150" y="3402"/>
                    <a:pt x="1735" y="2705"/>
                    <a:pt x="1353" y="2025"/>
                  </a:cubicBezTo>
                  <a:cubicBezTo>
                    <a:pt x="963" y="1336"/>
                    <a:pt x="557" y="573"/>
                    <a:pt x="1" y="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3966412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" name="Google Shape;1613;p28"/>
          <p:cNvSpPr txBox="1">
            <a:spLocks noGrp="1"/>
          </p:cNvSpPr>
          <p:nvPr>
            <p:ph type="subTitle" idx="1"/>
          </p:nvPr>
        </p:nvSpPr>
        <p:spPr>
          <a:xfrm>
            <a:off x="3043857" y="4003725"/>
            <a:ext cx="4154400" cy="6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614" name="Google Shape;1614;p28"/>
          <p:cNvSpPr txBox="1">
            <a:spLocks noGrp="1"/>
          </p:cNvSpPr>
          <p:nvPr>
            <p:ph type="subTitle" idx="2"/>
          </p:nvPr>
        </p:nvSpPr>
        <p:spPr>
          <a:xfrm>
            <a:off x="3043857" y="1691500"/>
            <a:ext cx="4154400" cy="6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615" name="Google Shape;1615;p28"/>
          <p:cNvSpPr txBox="1">
            <a:spLocks noGrp="1"/>
          </p:cNvSpPr>
          <p:nvPr>
            <p:ph type="ctrTitle"/>
          </p:nvPr>
        </p:nvSpPr>
        <p:spPr>
          <a:xfrm>
            <a:off x="3043857" y="3557850"/>
            <a:ext cx="41544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616" name="Google Shape;1616;p28"/>
          <p:cNvSpPr txBox="1">
            <a:spLocks noGrp="1"/>
          </p:cNvSpPr>
          <p:nvPr>
            <p:ph type="ctrTitle" idx="3"/>
          </p:nvPr>
        </p:nvSpPr>
        <p:spPr>
          <a:xfrm>
            <a:off x="3043857" y="1246100"/>
            <a:ext cx="41544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617" name="Google Shape;1617;p28"/>
          <p:cNvSpPr txBox="1">
            <a:spLocks noGrp="1"/>
          </p:cNvSpPr>
          <p:nvPr>
            <p:ph type="subTitle" idx="4"/>
          </p:nvPr>
        </p:nvSpPr>
        <p:spPr>
          <a:xfrm>
            <a:off x="3043857" y="2847850"/>
            <a:ext cx="4154400" cy="6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618" name="Google Shape;1618;p28"/>
          <p:cNvSpPr txBox="1">
            <a:spLocks noGrp="1"/>
          </p:cNvSpPr>
          <p:nvPr>
            <p:ph type="ctrTitle" idx="5"/>
          </p:nvPr>
        </p:nvSpPr>
        <p:spPr>
          <a:xfrm>
            <a:off x="3043857" y="2401975"/>
            <a:ext cx="41544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619" name="Google Shape;1619;p28"/>
          <p:cNvSpPr txBox="1">
            <a:spLocks noGrp="1"/>
          </p:cNvSpPr>
          <p:nvPr>
            <p:ph type="ctrTitle" idx="6"/>
          </p:nvPr>
        </p:nvSpPr>
        <p:spPr>
          <a:xfrm>
            <a:off x="713250" y="429768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20" name="Google Shape;1620;p28"/>
          <p:cNvSpPr/>
          <p:nvPr/>
        </p:nvSpPr>
        <p:spPr>
          <a:xfrm rot="8100000">
            <a:off x="-1013411" y="-296969"/>
            <a:ext cx="3182275" cy="1477130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21" name="Google Shape;1621;p28"/>
          <p:cNvGrpSpPr/>
          <p:nvPr/>
        </p:nvGrpSpPr>
        <p:grpSpPr>
          <a:xfrm rot="-3879131">
            <a:off x="8325173" y="-108543"/>
            <a:ext cx="1004191" cy="894658"/>
            <a:chOff x="8306286" y="4189629"/>
            <a:chExt cx="1004220" cy="894684"/>
          </a:xfrm>
        </p:grpSpPr>
        <p:sp>
          <p:nvSpPr>
            <p:cNvPr id="1622" name="Google Shape;1622;p28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3" name="Google Shape;1623;p28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4" name="Google Shape;1624;p28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5" name="Google Shape;1625;p28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6" name="Google Shape;1626;p28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7" name="Google Shape;1627;p28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8" name="Google Shape;1628;p28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9" name="Google Shape;1629;p28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30" name="Google Shape;1630;p28"/>
          <p:cNvGrpSpPr/>
          <p:nvPr/>
        </p:nvGrpSpPr>
        <p:grpSpPr>
          <a:xfrm>
            <a:off x="8400463" y="4206533"/>
            <a:ext cx="573999" cy="1003431"/>
            <a:chOff x="8185349" y="4299471"/>
            <a:chExt cx="573999" cy="1003431"/>
          </a:xfrm>
        </p:grpSpPr>
        <p:sp>
          <p:nvSpPr>
            <p:cNvPr id="1631" name="Google Shape;1631;p28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2" name="Google Shape;1632;p28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3" name="Google Shape;1633;p28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4" name="Google Shape;1634;p28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5" name="Google Shape;1635;p28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6" name="Google Shape;1636;p28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7" name="Google Shape;1637;p28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8" name="Google Shape;1638;p28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9" name="Google Shape;1639;p28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0" name="Google Shape;1640;p28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1" name="Google Shape;1641;p28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42" name="Google Shape;1642;p28"/>
          <p:cNvGrpSpPr/>
          <p:nvPr/>
        </p:nvGrpSpPr>
        <p:grpSpPr>
          <a:xfrm rot="3975584">
            <a:off x="-103349" y="-144951"/>
            <a:ext cx="848988" cy="760115"/>
            <a:chOff x="-44590" y="-31162"/>
            <a:chExt cx="848969" cy="760098"/>
          </a:xfrm>
        </p:grpSpPr>
        <p:sp>
          <p:nvSpPr>
            <p:cNvPr id="1643" name="Google Shape;1643;p28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4" name="Google Shape;1644;p28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5" name="Google Shape;1645;p28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6" name="Google Shape;1646;p28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7" name="Google Shape;1647;p28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8" name="Google Shape;1648;p28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49" name="Google Shape;1649;p28"/>
          <p:cNvGrpSpPr/>
          <p:nvPr/>
        </p:nvGrpSpPr>
        <p:grpSpPr>
          <a:xfrm rot="5603280">
            <a:off x="7980669" y="4671699"/>
            <a:ext cx="802145" cy="720581"/>
            <a:chOff x="8440798" y="-85238"/>
            <a:chExt cx="802107" cy="720546"/>
          </a:xfrm>
        </p:grpSpPr>
        <p:sp>
          <p:nvSpPr>
            <p:cNvPr id="1650" name="Google Shape;1650;p28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4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1" name="Google Shape;1651;p28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2" name="Google Shape;1652;p28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3" name="Google Shape;1653;p28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4" name="Google Shape;1654;p28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5" name="Google Shape;1655;p28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6" name="Google Shape;1656;p28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57" name="Google Shape;1657;p28"/>
          <p:cNvGrpSpPr/>
          <p:nvPr/>
        </p:nvGrpSpPr>
        <p:grpSpPr>
          <a:xfrm>
            <a:off x="167886" y="594464"/>
            <a:ext cx="306550" cy="246616"/>
            <a:chOff x="366411" y="1167375"/>
            <a:chExt cx="306550" cy="246616"/>
          </a:xfrm>
        </p:grpSpPr>
        <p:sp>
          <p:nvSpPr>
            <p:cNvPr id="1658" name="Google Shape;1658;p28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9" name="Google Shape;1659;p28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0" name="Google Shape;1660;p28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61" name="Google Shape;1661;p28"/>
          <p:cNvGrpSpPr/>
          <p:nvPr/>
        </p:nvGrpSpPr>
        <p:grpSpPr>
          <a:xfrm>
            <a:off x="281700" y="4701425"/>
            <a:ext cx="306550" cy="233991"/>
            <a:chOff x="281699" y="4701425"/>
            <a:chExt cx="306550" cy="233991"/>
          </a:xfrm>
        </p:grpSpPr>
        <p:sp>
          <p:nvSpPr>
            <p:cNvPr id="1662" name="Google Shape;1662;p28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3" name="Google Shape;1663;p28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4" name="Google Shape;1664;p28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65" name="Google Shape;1665;p28"/>
          <p:cNvGrpSpPr/>
          <p:nvPr/>
        </p:nvGrpSpPr>
        <p:grpSpPr>
          <a:xfrm>
            <a:off x="8669574" y="618125"/>
            <a:ext cx="306550" cy="246616"/>
            <a:chOff x="8757949" y="3645550"/>
            <a:chExt cx="306550" cy="246616"/>
          </a:xfrm>
        </p:grpSpPr>
        <p:sp>
          <p:nvSpPr>
            <p:cNvPr id="1666" name="Google Shape;1666;p28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7" name="Google Shape;1667;p28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8" name="Google Shape;1668;p28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20074057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29"/>
          <p:cNvSpPr txBox="1">
            <a:spLocks noGrp="1"/>
          </p:cNvSpPr>
          <p:nvPr>
            <p:ph type="ctrTitle"/>
          </p:nvPr>
        </p:nvSpPr>
        <p:spPr>
          <a:xfrm>
            <a:off x="722400" y="429768"/>
            <a:ext cx="76992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71" name="Google Shape;1671;p29"/>
          <p:cNvSpPr txBox="1">
            <a:spLocks noGrp="1"/>
          </p:cNvSpPr>
          <p:nvPr>
            <p:ph type="subTitle" idx="1"/>
          </p:nvPr>
        </p:nvSpPr>
        <p:spPr>
          <a:xfrm>
            <a:off x="1021250" y="3794871"/>
            <a:ext cx="2258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672" name="Google Shape;1672;p29"/>
          <p:cNvSpPr txBox="1">
            <a:spLocks noGrp="1"/>
          </p:cNvSpPr>
          <p:nvPr>
            <p:ph type="subTitle" idx="2"/>
          </p:nvPr>
        </p:nvSpPr>
        <p:spPr>
          <a:xfrm>
            <a:off x="3436862" y="3794875"/>
            <a:ext cx="2258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673" name="Google Shape;1673;p29"/>
          <p:cNvSpPr txBox="1">
            <a:spLocks noGrp="1"/>
          </p:cNvSpPr>
          <p:nvPr>
            <p:ph type="ctrTitle" idx="3"/>
          </p:nvPr>
        </p:nvSpPr>
        <p:spPr>
          <a:xfrm>
            <a:off x="1021250" y="3356900"/>
            <a:ext cx="2258400" cy="54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674" name="Google Shape;1674;p29"/>
          <p:cNvSpPr txBox="1">
            <a:spLocks noGrp="1"/>
          </p:cNvSpPr>
          <p:nvPr>
            <p:ph type="ctrTitle" idx="4"/>
          </p:nvPr>
        </p:nvSpPr>
        <p:spPr>
          <a:xfrm>
            <a:off x="3436787" y="3356900"/>
            <a:ext cx="2258400" cy="54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675" name="Google Shape;1675;p29"/>
          <p:cNvSpPr txBox="1">
            <a:spLocks noGrp="1"/>
          </p:cNvSpPr>
          <p:nvPr>
            <p:ph type="subTitle" idx="5"/>
          </p:nvPr>
        </p:nvSpPr>
        <p:spPr>
          <a:xfrm>
            <a:off x="5858400" y="3794871"/>
            <a:ext cx="2258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676" name="Google Shape;1676;p29"/>
          <p:cNvSpPr txBox="1">
            <a:spLocks noGrp="1"/>
          </p:cNvSpPr>
          <p:nvPr>
            <p:ph type="ctrTitle" idx="6"/>
          </p:nvPr>
        </p:nvSpPr>
        <p:spPr>
          <a:xfrm>
            <a:off x="5858400" y="3356900"/>
            <a:ext cx="2258400" cy="54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Fira Sans Condensed Medium"/>
              <a:buNone/>
              <a:defRPr sz="1600"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677" name="Google Shape;1677;p29"/>
          <p:cNvSpPr/>
          <p:nvPr/>
        </p:nvSpPr>
        <p:spPr>
          <a:xfrm rot="1402665">
            <a:off x="-313136" y="-354844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78" name="Google Shape;1678;p29"/>
          <p:cNvSpPr/>
          <p:nvPr/>
        </p:nvSpPr>
        <p:spPr>
          <a:xfrm>
            <a:off x="7938600" y="3901278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19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79" name="Google Shape;1679;p29"/>
          <p:cNvGrpSpPr/>
          <p:nvPr/>
        </p:nvGrpSpPr>
        <p:grpSpPr>
          <a:xfrm>
            <a:off x="8178315" y="5"/>
            <a:ext cx="1232356" cy="951123"/>
            <a:chOff x="670952" y="-197670"/>
            <a:chExt cx="1232356" cy="951123"/>
          </a:xfrm>
        </p:grpSpPr>
        <p:sp>
          <p:nvSpPr>
            <p:cNvPr id="1680" name="Google Shape;1680;p29"/>
            <p:cNvSpPr/>
            <p:nvPr/>
          </p:nvSpPr>
          <p:spPr>
            <a:xfrm>
              <a:off x="964196" y="-197670"/>
              <a:ext cx="939113" cy="617695"/>
            </a:xfrm>
            <a:custGeom>
              <a:avLst/>
              <a:gdLst/>
              <a:ahLst/>
              <a:cxnLst/>
              <a:rect l="l" t="t" r="r" b="b"/>
              <a:pathLst>
                <a:path w="18229" h="11990" fill="none" extrusionOk="0">
                  <a:moveTo>
                    <a:pt x="0" y="11990"/>
                  </a:moveTo>
                  <a:cubicBezTo>
                    <a:pt x="9" y="11484"/>
                    <a:pt x="233" y="10994"/>
                    <a:pt x="457" y="10538"/>
                  </a:cubicBezTo>
                  <a:cubicBezTo>
                    <a:pt x="2091" y="7285"/>
                    <a:pt x="4564" y="4406"/>
                    <a:pt x="7708" y="2573"/>
                  </a:cubicBezTo>
                  <a:cubicBezTo>
                    <a:pt x="10853" y="739"/>
                    <a:pt x="14686" y="1"/>
                    <a:pt x="18228" y="839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1" name="Google Shape;1681;p29"/>
            <p:cNvSpPr/>
            <p:nvPr/>
          </p:nvSpPr>
          <p:spPr>
            <a:xfrm>
              <a:off x="1252700" y="-118589"/>
              <a:ext cx="226162" cy="600179"/>
            </a:xfrm>
            <a:custGeom>
              <a:avLst/>
              <a:gdLst/>
              <a:ahLst/>
              <a:cxnLst/>
              <a:rect l="l" t="t" r="r" b="b"/>
              <a:pathLst>
                <a:path w="4390" h="11650" fill="none" extrusionOk="0">
                  <a:moveTo>
                    <a:pt x="1" y="11649"/>
                  </a:moveTo>
                  <a:cubicBezTo>
                    <a:pt x="474" y="7460"/>
                    <a:pt x="1984" y="3460"/>
                    <a:pt x="4390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2" name="Google Shape;1682;p29"/>
            <p:cNvSpPr/>
            <p:nvPr/>
          </p:nvSpPr>
          <p:spPr>
            <a:xfrm>
              <a:off x="670952" y="184236"/>
              <a:ext cx="503584" cy="569217"/>
            </a:xfrm>
            <a:custGeom>
              <a:avLst/>
              <a:gdLst/>
              <a:ahLst/>
              <a:cxnLst/>
              <a:rect l="l" t="t" r="r" b="b"/>
              <a:pathLst>
                <a:path w="9775" h="11049" extrusionOk="0">
                  <a:moveTo>
                    <a:pt x="5073" y="0"/>
                  </a:moveTo>
                  <a:cubicBezTo>
                    <a:pt x="5003" y="0"/>
                    <a:pt x="4933" y="15"/>
                    <a:pt x="4871" y="47"/>
                  </a:cubicBezTo>
                  <a:cubicBezTo>
                    <a:pt x="4771" y="113"/>
                    <a:pt x="4697" y="221"/>
                    <a:pt x="4664" y="337"/>
                  </a:cubicBezTo>
                  <a:cubicBezTo>
                    <a:pt x="4489" y="760"/>
                    <a:pt x="4489" y="1225"/>
                    <a:pt x="4539" y="1681"/>
                  </a:cubicBezTo>
                  <a:cubicBezTo>
                    <a:pt x="4622" y="2478"/>
                    <a:pt x="4829" y="3257"/>
                    <a:pt x="5145" y="3996"/>
                  </a:cubicBezTo>
                  <a:lnTo>
                    <a:pt x="3087" y="1706"/>
                  </a:lnTo>
                  <a:cubicBezTo>
                    <a:pt x="2938" y="1540"/>
                    <a:pt x="2780" y="1366"/>
                    <a:pt x="2564" y="1291"/>
                  </a:cubicBezTo>
                  <a:cubicBezTo>
                    <a:pt x="2506" y="1268"/>
                    <a:pt x="2442" y="1256"/>
                    <a:pt x="2379" y="1256"/>
                  </a:cubicBezTo>
                  <a:cubicBezTo>
                    <a:pt x="2217" y="1256"/>
                    <a:pt x="2057" y="1331"/>
                    <a:pt x="1992" y="1474"/>
                  </a:cubicBezTo>
                  <a:cubicBezTo>
                    <a:pt x="1942" y="1582"/>
                    <a:pt x="1942" y="1706"/>
                    <a:pt x="1967" y="1822"/>
                  </a:cubicBezTo>
                  <a:cubicBezTo>
                    <a:pt x="2075" y="2403"/>
                    <a:pt x="2423" y="2909"/>
                    <a:pt x="2822" y="3349"/>
                  </a:cubicBezTo>
                  <a:cubicBezTo>
                    <a:pt x="3386" y="3979"/>
                    <a:pt x="4041" y="4519"/>
                    <a:pt x="4780" y="4950"/>
                  </a:cubicBezTo>
                  <a:cubicBezTo>
                    <a:pt x="4016" y="4859"/>
                    <a:pt x="3261" y="4809"/>
                    <a:pt x="2498" y="4801"/>
                  </a:cubicBezTo>
                  <a:cubicBezTo>
                    <a:pt x="2431" y="4800"/>
                    <a:pt x="2364" y="4799"/>
                    <a:pt x="2298" y="4799"/>
                  </a:cubicBezTo>
                  <a:cubicBezTo>
                    <a:pt x="1673" y="4799"/>
                    <a:pt x="1043" y="4842"/>
                    <a:pt x="474" y="5074"/>
                  </a:cubicBezTo>
                  <a:cubicBezTo>
                    <a:pt x="291" y="5149"/>
                    <a:pt x="92" y="5265"/>
                    <a:pt x="59" y="5464"/>
                  </a:cubicBezTo>
                  <a:cubicBezTo>
                    <a:pt x="1" y="5722"/>
                    <a:pt x="258" y="5937"/>
                    <a:pt x="507" y="6029"/>
                  </a:cubicBezTo>
                  <a:cubicBezTo>
                    <a:pt x="715" y="6101"/>
                    <a:pt x="931" y="6125"/>
                    <a:pt x="1149" y="6125"/>
                  </a:cubicBezTo>
                  <a:cubicBezTo>
                    <a:pt x="1358" y="6125"/>
                    <a:pt x="1569" y="6103"/>
                    <a:pt x="1776" y="6078"/>
                  </a:cubicBezTo>
                  <a:cubicBezTo>
                    <a:pt x="2772" y="5954"/>
                    <a:pt x="3759" y="5755"/>
                    <a:pt x="4738" y="5489"/>
                  </a:cubicBezTo>
                  <a:lnTo>
                    <a:pt x="4738" y="5489"/>
                  </a:lnTo>
                  <a:cubicBezTo>
                    <a:pt x="4141" y="6676"/>
                    <a:pt x="3660" y="7912"/>
                    <a:pt x="3286" y="9181"/>
                  </a:cubicBezTo>
                  <a:cubicBezTo>
                    <a:pt x="3145" y="9629"/>
                    <a:pt x="3029" y="10127"/>
                    <a:pt x="3195" y="10567"/>
                  </a:cubicBezTo>
                  <a:cubicBezTo>
                    <a:pt x="3286" y="10816"/>
                    <a:pt x="3502" y="11048"/>
                    <a:pt x="3767" y="11048"/>
                  </a:cubicBezTo>
                  <a:cubicBezTo>
                    <a:pt x="3967" y="11040"/>
                    <a:pt x="4149" y="10949"/>
                    <a:pt x="4257" y="10783"/>
                  </a:cubicBezTo>
                  <a:cubicBezTo>
                    <a:pt x="4373" y="10625"/>
                    <a:pt x="4456" y="10451"/>
                    <a:pt x="4506" y="10260"/>
                  </a:cubicBezTo>
                  <a:cubicBezTo>
                    <a:pt x="4954" y="8833"/>
                    <a:pt x="5037" y="7315"/>
                    <a:pt x="5037" y="5821"/>
                  </a:cubicBezTo>
                  <a:cubicBezTo>
                    <a:pt x="5327" y="6593"/>
                    <a:pt x="5709" y="7331"/>
                    <a:pt x="6182" y="8003"/>
                  </a:cubicBezTo>
                  <a:cubicBezTo>
                    <a:pt x="6563" y="8551"/>
                    <a:pt x="7028" y="9065"/>
                    <a:pt x="7625" y="9364"/>
                  </a:cubicBezTo>
                  <a:cubicBezTo>
                    <a:pt x="7726" y="9414"/>
                    <a:pt x="7848" y="9454"/>
                    <a:pt x="7960" y="9454"/>
                  </a:cubicBezTo>
                  <a:cubicBezTo>
                    <a:pt x="8053" y="9454"/>
                    <a:pt x="8138" y="9427"/>
                    <a:pt x="8198" y="9356"/>
                  </a:cubicBezTo>
                  <a:cubicBezTo>
                    <a:pt x="8239" y="9297"/>
                    <a:pt x="8264" y="9239"/>
                    <a:pt x="8273" y="9173"/>
                  </a:cubicBezTo>
                  <a:cubicBezTo>
                    <a:pt x="8339" y="8766"/>
                    <a:pt x="8065" y="8385"/>
                    <a:pt x="7800" y="8070"/>
                  </a:cubicBezTo>
                  <a:cubicBezTo>
                    <a:pt x="7128" y="7265"/>
                    <a:pt x="6431" y="6485"/>
                    <a:pt x="5692" y="5730"/>
                  </a:cubicBezTo>
                  <a:lnTo>
                    <a:pt x="5692" y="5730"/>
                  </a:lnTo>
                  <a:cubicBezTo>
                    <a:pt x="6605" y="6344"/>
                    <a:pt x="7642" y="6867"/>
                    <a:pt x="8737" y="6900"/>
                  </a:cubicBezTo>
                  <a:cubicBezTo>
                    <a:pt x="8771" y="6902"/>
                    <a:pt x="8805" y="6904"/>
                    <a:pt x="8839" y="6904"/>
                  </a:cubicBezTo>
                  <a:cubicBezTo>
                    <a:pt x="9012" y="6904"/>
                    <a:pt x="9182" y="6868"/>
                    <a:pt x="9335" y="6792"/>
                  </a:cubicBezTo>
                  <a:cubicBezTo>
                    <a:pt x="9525" y="6709"/>
                    <a:pt x="9642" y="6510"/>
                    <a:pt x="9633" y="6302"/>
                  </a:cubicBezTo>
                  <a:cubicBezTo>
                    <a:pt x="9608" y="6062"/>
                    <a:pt x="9368" y="5904"/>
                    <a:pt x="9152" y="5796"/>
                  </a:cubicBezTo>
                  <a:cubicBezTo>
                    <a:pt x="8219" y="5322"/>
                    <a:pt x="7195" y="5081"/>
                    <a:pt x="6160" y="5081"/>
                  </a:cubicBezTo>
                  <a:cubicBezTo>
                    <a:pt x="6147" y="5081"/>
                    <a:pt x="6133" y="5081"/>
                    <a:pt x="6120" y="5081"/>
                  </a:cubicBezTo>
                  <a:lnTo>
                    <a:pt x="6120" y="5081"/>
                  </a:lnTo>
                  <a:cubicBezTo>
                    <a:pt x="6835" y="5061"/>
                    <a:pt x="7529" y="4848"/>
                    <a:pt x="8223" y="4643"/>
                  </a:cubicBezTo>
                  <a:cubicBezTo>
                    <a:pt x="8663" y="4519"/>
                    <a:pt x="9119" y="4378"/>
                    <a:pt x="9442" y="4046"/>
                  </a:cubicBezTo>
                  <a:cubicBezTo>
                    <a:pt x="9642" y="3838"/>
                    <a:pt x="9774" y="3540"/>
                    <a:pt x="9666" y="3282"/>
                  </a:cubicBezTo>
                  <a:cubicBezTo>
                    <a:pt x="9550" y="2972"/>
                    <a:pt x="9180" y="2858"/>
                    <a:pt x="8847" y="2858"/>
                  </a:cubicBezTo>
                  <a:cubicBezTo>
                    <a:pt x="8824" y="2858"/>
                    <a:pt x="8801" y="2858"/>
                    <a:pt x="8779" y="2859"/>
                  </a:cubicBezTo>
                  <a:cubicBezTo>
                    <a:pt x="7742" y="2892"/>
                    <a:pt x="6837" y="3540"/>
                    <a:pt x="5999" y="4154"/>
                  </a:cubicBezTo>
                  <a:cubicBezTo>
                    <a:pt x="6057" y="3681"/>
                    <a:pt x="6041" y="3224"/>
                    <a:pt x="6066" y="2751"/>
                  </a:cubicBezTo>
                  <a:cubicBezTo>
                    <a:pt x="6107" y="2171"/>
                    <a:pt x="6124" y="1582"/>
                    <a:pt x="5974" y="1026"/>
                  </a:cubicBezTo>
                  <a:cubicBezTo>
                    <a:pt x="5867" y="652"/>
                    <a:pt x="5684" y="279"/>
                    <a:pt x="5352" y="88"/>
                  </a:cubicBezTo>
                  <a:cubicBezTo>
                    <a:pt x="5270" y="30"/>
                    <a:pt x="5171" y="0"/>
                    <a:pt x="5073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3" name="Google Shape;1683;p29"/>
            <p:cNvSpPr/>
            <p:nvPr/>
          </p:nvSpPr>
          <p:spPr>
            <a:xfrm>
              <a:off x="920920" y="426270"/>
              <a:ext cx="53166" cy="43893"/>
            </a:xfrm>
            <a:custGeom>
              <a:avLst/>
              <a:gdLst/>
              <a:ahLst/>
              <a:cxnLst/>
              <a:rect l="l" t="t" r="r" b="b"/>
              <a:pathLst>
                <a:path w="1032" h="852" extrusionOk="0">
                  <a:moveTo>
                    <a:pt x="515" y="0"/>
                  </a:moveTo>
                  <a:cubicBezTo>
                    <a:pt x="345" y="0"/>
                    <a:pt x="182" y="102"/>
                    <a:pt x="118" y="269"/>
                  </a:cubicBezTo>
                  <a:cubicBezTo>
                    <a:pt x="0" y="560"/>
                    <a:pt x="231" y="852"/>
                    <a:pt x="513" y="852"/>
                  </a:cubicBezTo>
                  <a:cubicBezTo>
                    <a:pt x="569" y="852"/>
                    <a:pt x="626" y="841"/>
                    <a:pt x="683" y="816"/>
                  </a:cubicBezTo>
                  <a:cubicBezTo>
                    <a:pt x="1031" y="659"/>
                    <a:pt x="1023" y="169"/>
                    <a:pt x="666" y="28"/>
                  </a:cubicBezTo>
                  <a:cubicBezTo>
                    <a:pt x="617" y="9"/>
                    <a:pt x="566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4" name="Google Shape;1684;p29"/>
            <p:cNvSpPr/>
            <p:nvPr/>
          </p:nvSpPr>
          <p:spPr>
            <a:xfrm>
              <a:off x="1117206" y="396905"/>
              <a:ext cx="207822" cy="325230"/>
            </a:xfrm>
            <a:custGeom>
              <a:avLst/>
              <a:gdLst/>
              <a:ahLst/>
              <a:cxnLst/>
              <a:rect l="l" t="t" r="r" b="b"/>
              <a:pathLst>
                <a:path w="4034" h="6313" extrusionOk="0">
                  <a:moveTo>
                    <a:pt x="2929" y="1"/>
                  </a:moveTo>
                  <a:lnTo>
                    <a:pt x="2855" y="75"/>
                  </a:lnTo>
                  <a:cubicBezTo>
                    <a:pt x="2855" y="75"/>
                    <a:pt x="1" y="6090"/>
                    <a:pt x="1909" y="6306"/>
                  </a:cubicBezTo>
                  <a:cubicBezTo>
                    <a:pt x="1948" y="6310"/>
                    <a:pt x="1986" y="6313"/>
                    <a:pt x="2023" y="6313"/>
                  </a:cubicBezTo>
                  <a:cubicBezTo>
                    <a:pt x="4033" y="6313"/>
                    <a:pt x="2929" y="1"/>
                    <a:pt x="2929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5" name="Google Shape;1685;p29"/>
            <p:cNvSpPr/>
            <p:nvPr/>
          </p:nvSpPr>
          <p:spPr>
            <a:xfrm>
              <a:off x="1213803" y="384540"/>
              <a:ext cx="68003" cy="144094"/>
            </a:xfrm>
            <a:custGeom>
              <a:avLst/>
              <a:gdLst/>
              <a:ahLst/>
              <a:cxnLst/>
              <a:rect l="l" t="t" r="r" b="b"/>
              <a:pathLst>
                <a:path w="1320" h="2797" extrusionOk="0">
                  <a:moveTo>
                    <a:pt x="1063" y="0"/>
                  </a:moveTo>
                  <a:lnTo>
                    <a:pt x="1005" y="41"/>
                  </a:lnTo>
                  <a:cubicBezTo>
                    <a:pt x="1005" y="41"/>
                    <a:pt x="1" y="2688"/>
                    <a:pt x="1" y="2688"/>
                  </a:cubicBezTo>
                  <a:cubicBezTo>
                    <a:pt x="1" y="2688"/>
                    <a:pt x="241" y="2663"/>
                    <a:pt x="266" y="2655"/>
                  </a:cubicBezTo>
                  <a:cubicBezTo>
                    <a:pt x="581" y="2572"/>
                    <a:pt x="756" y="2373"/>
                    <a:pt x="971" y="2149"/>
                  </a:cubicBezTo>
                  <a:cubicBezTo>
                    <a:pt x="971" y="2149"/>
                    <a:pt x="996" y="2580"/>
                    <a:pt x="1320" y="2796"/>
                  </a:cubicBezTo>
                  <a:cubicBezTo>
                    <a:pt x="1320" y="2796"/>
                    <a:pt x="1262" y="680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6" name="Google Shape;1686;p29"/>
            <p:cNvSpPr/>
            <p:nvPr/>
          </p:nvSpPr>
          <p:spPr>
            <a:xfrm>
              <a:off x="1136010" y="88309"/>
              <a:ext cx="139406" cy="304365"/>
            </a:xfrm>
            <a:custGeom>
              <a:avLst/>
              <a:gdLst/>
              <a:ahLst/>
              <a:cxnLst/>
              <a:rect l="l" t="t" r="r" b="b"/>
              <a:pathLst>
                <a:path w="2706" h="5908" extrusionOk="0">
                  <a:moveTo>
                    <a:pt x="639" y="0"/>
                  </a:moveTo>
                  <a:cubicBezTo>
                    <a:pt x="341" y="598"/>
                    <a:pt x="142" y="1245"/>
                    <a:pt x="67" y="1909"/>
                  </a:cubicBezTo>
                  <a:cubicBezTo>
                    <a:pt x="1" y="2373"/>
                    <a:pt x="26" y="2846"/>
                    <a:pt x="125" y="3302"/>
                  </a:cubicBezTo>
                  <a:cubicBezTo>
                    <a:pt x="250" y="3750"/>
                    <a:pt x="424" y="4182"/>
                    <a:pt x="639" y="4588"/>
                  </a:cubicBezTo>
                  <a:lnTo>
                    <a:pt x="1287" y="5908"/>
                  </a:lnTo>
                  <a:cubicBezTo>
                    <a:pt x="1552" y="5302"/>
                    <a:pt x="1909" y="4746"/>
                    <a:pt x="2199" y="4149"/>
                  </a:cubicBezTo>
                  <a:cubicBezTo>
                    <a:pt x="2481" y="3543"/>
                    <a:pt x="2705" y="2904"/>
                    <a:pt x="2697" y="2240"/>
                  </a:cubicBezTo>
                  <a:cubicBezTo>
                    <a:pt x="2689" y="1577"/>
                    <a:pt x="2415" y="888"/>
                    <a:pt x="1876" y="506"/>
                  </a:cubicBezTo>
                  <a:cubicBezTo>
                    <a:pt x="1577" y="307"/>
                    <a:pt x="988" y="92"/>
                    <a:pt x="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7" name="Google Shape;1687;p29"/>
            <p:cNvSpPr/>
            <p:nvPr/>
          </p:nvSpPr>
          <p:spPr>
            <a:xfrm>
              <a:off x="1166767" y="86609"/>
              <a:ext cx="42399" cy="305241"/>
            </a:xfrm>
            <a:custGeom>
              <a:avLst/>
              <a:gdLst/>
              <a:ahLst/>
              <a:cxnLst/>
              <a:rect l="l" t="t" r="r" b="b"/>
              <a:pathLst>
                <a:path w="823" h="5925" fill="none" extrusionOk="0">
                  <a:moveTo>
                    <a:pt x="681" y="5924"/>
                  </a:moveTo>
                  <a:cubicBezTo>
                    <a:pt x="822" y="4945"/>
                    <a:pt x="640" y="3958"/>
                    <a:pt x="441" y="3004"/>
                  </a:cubicBezTo>
                  <a:cubicBezTo>
                    <a:pt x="242" y="2041"/>
                    <a:pt x="1" y="979"/>
                    <a:pt x="59" y="0"/>
                  </a:cubicBezTo>
                </a:path>
              </a:pathLst>
            </a:custGeom>
            <a:noFill/>
            <a:ln w="2700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88" name="Google Shape;1688;p29"/>
          <p:cNvGrpSpPr/>
          <p:nvPr/>
        </p:nvGrpSpPr>
        <p:grpSpPr>
          <a:xfrm rot="-2984728">
            <a:off x="408151" y="-284065"/>
            <a:ext cx="911083" cy="1119308"/>
            <a:chOff x="556167" y="-402644"/>
            <a:chExt cx="911061" cy="1119281"/>
          </a:xfrm>
        </p:grpSpPr>
        <p:sp>
          <p:nvSpPr>
            <p:cNvPr id="1689" name="Google Shape;1689;p29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0" name="Google Shape;1690;p29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1" name="Google Shape;1691;p29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2" name="Google Shape;1692;p29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3" name="Google Shape;1693;p29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4" name="Google Shape;1694;p29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5" name="Google Shape;1695;p29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6" name="Google Shape;1696;p29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7" name="Google Shape;1697;p29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98" name="Google Shape;1698;p29"/>
          <p:cNvGrpSpPr/>
          <p:nvPr/>
        </p:nvGrpSpPr>
        <p:grpSpPr>
          <a:xfrm>
            <a:off x="-333702" y="21596"/>
            <a:ext cx="1468460" cy="1613879"/>
            <a:chOff x="-98921" y="-213901"/>
            <a:chExt cx="1084855" cy="1192287"/>
          </a:xfrm>
        </p:grpSpPr>
        <p:sp>
          <p:nvSpPr>
            <p:cNvPr id="1699" name="Google Shape;1699;p29"/>
            <p:cNvSpPr/>
            <p:nvPr/>
          </p:nvSpPr>
          <p:spPr>
            <a:xfrm rot="8999942">
              <a:off x="72398" y="-178736"/>
              <a:ext cx="349358" cy="778868"/>
            </a:xfrm>
            <a:custGeom>
              <a:avLst/>
              <a:gdLst/>
              <a:ahLst/>
              <a:cxnLst/>
              <a:rect l="l" t="t" r="r" b="b"/>
              <a:pathLst>
                <a:path w="4764" h="10621" fill="none" extrusionOk="0">
                  <a:moveTo>
                    <a:pt x="1" y="1"/>
                  </a:moveTo>
                  <a:cubicBezTo>
                    <a:pt x="922" y="872"/>
                    <a:pt x="1536" y="2017"/>
                    <a:pt x="2092" y="3154"/>
                  </a:cubicBezTo>
                  <a:cubicBezTo>
                    <a:pt x="2581" y="4166"/>
                    <a:pt x="3038" y="5186"/>
                    <a:pt x="3461" y="6232"/>
                  </a:cubicBezTo>
                  <a:cubicBezTo>
                    <a:pt x="4033" y="7650"/>
                    <a:pt x="4548" y="9111"/>
                    <a:pt x="4763" y="1062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0" name="Google Shape;1700;p29"/>
            <p:cNvSpPr/>
            <p:nvPr/>
          </p:nvSpPr>
          <p:spPr>
            <a:xfrm rot="8999942">
              <a:off x="486585" y="345943"/>
              <a:ext cx="343271" cy="270378"/>
            </a:xfrm>
            <a:custGeom>
              <a:avLst/>
              <a:gdLst/>
              <a:ahLst/>
              <a:cxnLst/>
              <a:rect l="l" t="t" r="r" b="b"/>
              <a:pathLst>
                <a:path w="4681" h="3687" extrusionOk="0">
                  <a:moveTo>
                    <a:pt x="1992" y="0"/>
                  </a:moveTo>
                  <a:cubicBezTo>
                    <a:pt x="1867" y="0"/>
                    <a:pt x="1743" y="34"/>
                    <a:pt x="1635" y="100"/>
                  </a:cubicBezTo>
                  <a:cubicBezTo>
                    <a:pt x="1419" y="241"/>
                    <a:pt x="1245" y="432"/>
                    <a:pt x="1137" y="664"/>
                  </a:cubicBezTo>
                  <a:cubicBezTo>
                    <a:pt x="1079" y="772"/>
                    <a:pt x="1013" y="905"/>
                    <a:pt x="1071" y="1004"/>
                  </a:cubicBezTo>
                  <a:cubicBezTo>
                    <a:pt x="1028" y="1000"/>
                    <a:pt x="986" y="998"/>
                    <a:pt x="944" y="998"/>
                  </a:cubicBezTo>
                  <a:cubicBezTo>
                    <a:pt x="730" y="998"/>
                    <a:pt x="521" y="1051"/>
                    <a:pt x="341" y="1162"/>
                  </a:cubicBezTo>
                  <a:cubicBezTo>
                    <a:pt x="125" y="1303"/>
                    <a:pt x="1" y="1544"/>
                    <a:pt x="9" y="1801"/>
                  </a:cubicBezTo>
                  <a:cubicBezTo>
                    <a:pt x="34" y="2033"/>
                    <a:pt x="200" y="2257"/>
                    <a:pt x="158" y="2489"/>
                  </a:cubicBezTo>
                  <a:cubicBezTo>
                    <a:pt x="142" y="2614"/>
                    <a:pt x="67" y="2722"/>
                    <a:pt x="59" y="2846"/>
                  </a:cubicBezTo>
                  <a:cubicBezTo>
                    <a:pt x="34" y="3045"/>
                    <a:pt x="191" y="3219"/>
                    <a:pt x="357" y="3336"/>
                  </a:cubicBezTo>
                  <a:cubicBezTo>
                    <a:pt x="575" y="3481"/>
                    <a:pt x="831" y="3556"/>
                    <a:pt x="1091" y="3556"/>
                  </a:cubicBezTo>
                  <a:cubicBezTo>
                    <a:pt x="1129" y="3556"/>
                    <a:pt x="1166" y="3554"/>
                    <a:pt x="1204" y="3551"/>
                  </a:cubicBezTo>
                  <a:lnTo>
                    <a:pt x="1212" y="3551"/>
                  </a:lnTo>
                  <a:cubicBezTo>
                    <a:pt x="1313" y="3647"/>
                    <a:pt x="1431" y="3687"/>
                    <a:pt x="1557" y="3687"/>
                  </a:cubicBezTo>
                  <a:cubicBezTo>
                    <a:pt x="2201" y="3687"/>
                    <a:pt x="3070" y="2655"/>
                    <a:pt x="3070" y="2655"/>
                  </a:cubicBezTo>
                  <a:cubicBezTo>
                    <a:pt x="3660" y="2431"/>
                    <a:pt x="4174" y="2050"/>
                    <a:pt x="4572" y="1560"/>
                  </a:cubicBezTo>
                  <a:cubicBezTo>
                    <a:pt x="4639" y="1477"/>
                    <a:pt x="4680" y="1369"/>
                    <a:pt x="4672" y="1261"/>
                  </a:cubicBezTo>
                  <a:cubicBezTo>
                    <a:pt x="4658" y="1173"/>
                    <a:pt x="4572" y="1101"/>
                    <a:pt x="4496" y="1101"/>
                  </a:cubicBezTo>
                  <a:cubicBezTo>
                    <a:pt x="4479" y="1101"/>
                    <a:pt x="4463" y="1105"/>
                    <a:pt x="4448" y="1112"/>
                  </a:cubicBezTo>
                  <a:cubicBezTo>
                    <a:pt x="4431" y="1120"/>
                    <a:pt x="4415" y="1129"/>
                    <a:pt x="4398" y="1137"/>
                  </a:cubicBezTo>
                  <a:cubicBezTo>
                    <a:pt x="4395" y="1138"/>
                    <a:pt x="4392" y="1138"/>
                    <a:pt x="4388" y="1138"/>
                  </a:cubicBezTo>
                  <a:cubicBezTo>
                    <a:pt x="4343" y="1138"/>
                    <a:pt x="4307" y="1084"/>
                    <a:pt x="4307" y="1037"/>
                  </a:cubicBezTo>
                  <a:cubicBezTo>
                    <a:pt x="4315" y="988"/>
                    <a:pt x="4323" y="938"/>
                    <a:pt x="4340" y="888"/>
                  </a:cubicBezTo>
                  <a:cubicBezTo>
                    <a:pt x="4348" y="730"/>
                    <a:pt x="4232" y="598"/>
                    <a:pt x="4074" y="589"/>
                  </a:cubicBezTo>
                  <a:cubicBezTo>
                    <a:pt x="3917" y="589"/>
                    <a:pt x="3759" y="672"/>
                    <a:pt x="3660" y="805"/>
                  </a:cubicBezTo>
                  <a:lnTo>
                    <a:pt x="3676" y="739"/>
                  </a:lnTo>
                  <a:cubicBezTo>
                    <a:pt x="3718" y="531"/>
                    <a:pt x="3709" y="316"/>
                    <a:pt x="3585" y="158"/>
                  </a:cubicBezTo>
                  <a:cubicBezTo>
                    <a:pt x="3489" y="50"/>
                    <a:pt x="3350" y="2"/>
                    <a:pt x="3206" y="2"/>
                  </a:cubicBezTo>
                  <a:cubicBezTo>
                    <a:pt x="3062" y="2"/>
                    <a:pt x="2913" y="50"/>
                    <a:pt x="2797" y="133"/>
                  </a:cubicBezTo>
                  <a:cubicBezTo>
                    <a:pt x="2747" y="183"/>
                    <a:pt x="2681" y="224"/>
                    <a:pt x="2606" y="233"/>
                  </a:cubicBezTo>
                  <a:cubicBezTo>
                    <a:pt x="2601" y="233"/>
                    <a:pt x="2597" y="233"/>
                    <a:pt x="2592" y="233"/>
                  </a:cubicBezTo>
                  <a:cubicBezTo>
                    <a:pt x="2499" y="233"/>
                    <a:pt x="2428" y="155"/>
                    <a:pt x="2349" y="100"/>
                  </a:cubicBezTo>
                  <a:cubicBezTo>
                    <a:pt x="2241" y="34"/>
                    <a:pt x="2116" y="0"/>
                    <a:pt x="1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1" name="Google Shape;1701;p29"/>
            <p:cNvSpPr/>
            <p:nvPr/>
          </p:nvSpPr>
          <p:spPr>
            <a:xfrm rot="8999942">
              <a:off x="642371" y="442378"/>
              <a:ext cx="116893" cy="79126"/>
            </a:xfrm>
            <a:custGeom>
              <a:avLst/>
              <a:gdLst/>
              <a:ahLst/>
              <a:cxnLst/>
              <a:rect l="l" t="t" r="r" b="b"/>
              <a:pathLst>
                <a:path w="1594" h="1079" fill="none" extrusionOk="0">
                  <a:moveTo>
                    <a:pt x="0" y="0"/>
                  </a:moveTo>
                  <a:cubicBezTo>
                    <a:pt x="622" y="208"/>
                    <a:pt x="1170" y="581"/>
                    <a:pt x="1593" y="107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2" name="Google Shape;1702;p29"/>
            <p:cNvSpPr/>
            <p:nvPr/>
          </p:nvSpPr>
          <p:spPr>
            <a:xfrm rot="8999942">
              <a:off x="585172" y="445542"/>
              <a:ext cx="82866" cy="56540"/>
            </a:xfrm>
            <a:custGeom>
              <a:avLst/>
              <a:gdLst/>
              <a:ahLst/>
              <a:cxnLst/>
              <a:rect l="l" t="t" r="r" b="b"/>
              <a:pathLst>
                <a:path w="1130" h="771" extrusionOk="0">
                  <a:moveTo>
                    <a:pt x="585" y="0"/>
                  </a:moveTo>
                  <a:cubicBezTo>
                    <a:pt x="419" y="0"/>
                    <a:pt x="263" y="79"/>
                    <a:pt x="150" y="207"/>
                  </a:cubicBezTo>
                  <a:cubicBezTo>
                    <a:pt x="26" y="364"/>
                    <a:pt x="1" y="580"/>
                    <a:pt x="84" y="763"/>
                  </a:cubicBezTo>
                  <a:cubicBezTo>
                    <a:pt x="86" y="754"/>
                    <a:pt x="89" y="751"/>
                    <a:pt x="93" y="751"/>
                  </a:cubicBezTo>
                  <a:cubicBezTo>
                    <a:pt x="99" y="751"/>
                    <a:pt x="109" y="763"/>
                    <a:pt x="125" y="763"/>
                  </a:cubicBezTo>
                  <a:cubicBezTo>
                    <a:pt x="263" y="744"/>
                    <a:pt x="403" y="735"/>
                    <a:pt x="544" y="735"/>
                  </a:cubicBezTo>
                  <a:cubicBezTo>
                    <a:pt x="715" y="735"/>
                    <a:pt x="886" y="748"/>
                    <a:pt x="1054" y="771"/>
                  </a:cubicBezTo>
                  <a:cubicBezTo>
                    <a:pt x="1054" y="622"/>
                    <a:pt x="1079" y="472"/>
                    <a:pt x="1129" y="323"/>
                  </a:cubicBezTo>
                  <a:cubicBezTo>
                    <a:pt x="1038" y="149"/>
                    <a:pt x="864" y="32"/>
                    <a:pt x="673" y="8"/>
                  </a:cubicBezTo>
                  <a:cubicBezTo>
                    <a:pt x="643" y="3"/>
                    <a:pt x="614" y="0"/>
                    <a:pt x="585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3" name="Google Shape;1703;p29"/>
            <p:cNvSpPr/>
            <p:nvPr/>
          </p:nvSpPr>
          <p:spPr>
            <a:xfrm rot="8999942">
              <a:off x="481266" y="369867"/>
              <a:ext cx="259305" cy="226599"/>
            </a:xfrm>
            <a:custGeom>
              <a:avLst/>
              <a:gdLst/>
              <a:ahLst/>
              <a:cxnLst/>
              <a:rect l="l" t="t" r="r" b="b"/>
              <a:pathLst>
                <a:path w="3536" h="3090" extrusionOk="0">
                  <a:moveTo>
                    <a:pt x="2938" y="1"/>
                  </a:moveTo>
                  <a:cubicBezTo>
                    <a:pt x="2772" y="1"/>
                    <a:pt x="2614" y="84"/>
                    <a:pt x="2523" y="216"/>
                  </a:cubicBezTo>
                  <a:lnTo>
                    <a:pt x="2539" y="150"/>
                  </a:lnTo>
                  <a:lnTo>
                    <a:pt x="2539" y="150"/>
                  </a:lnTo>
                  <a:cubicBezTo>
                    <a:pt x="2058" y="573"/>
                    <a:pt x="1793" y="1187"/>
                    <a:pt x="1809" y="1826"/>
                  </a:cubicBezTo>
                  <a:cubicBezTo>
                    <a:pt x="1687" y="1778"/>
                    <a:pt x="1557" y="1754"/>
                    <a:pt x="1427" y="1754"/>
                  </a:cubicBezTo>
                  <a:cubicBezTo>
                    <a:pt x="1355" y="1754"/>
                    <a:pt x="1283" y="1761"/>
                    <a:pt x="1212" y="1776"/>
                  </a:cubicBezTo>
                  <a:cubicBezTo>
                    <a:pt x="1013" y="1793"/>
                    <a:pt x="822" y="1876"/>
                    <a:pt x="673" y="2009"/>
                  </a:cubicBezTo>
                  <a:cubicBezTo>
                    <a:pt x="581" y="2100"/>
                    <a:pt x="523" y="2216"/>
                    <a:pt x="498" y="2340"/>
                  </a:cubicBezTo>
                  <a:cubicBezTo>
                    <a:pt x="490" y="2390"/>
                    <a:pt x="465" y="2440"/>
                    <a:pt x="432" y="2473"/>
                  </a:cubicBezTo>
                  <a:cubicBezTo>
                    <a:pt x="391" y="2498"/>
                    <a:pt x="349" y="2506"/>
                    <a:pt x="308" y="2515"/>
                  </a:cubicBezTo>
                  <a:cubicBezTo>
                    <a:pt x="208" y="2523"/>
                    <a:pt x="117" y="2581"/>
                    <a:pt x="59" y="2672"/>
                  </a:cubicBezTo>
                  <a:cubicBezTo>
                    <a:pt x="1" y="2755"/>
                    <a:pt x="1" y="2871"/>
                    <a:pt x="59" y="2954"/>
                  </a:cubicBezTo>
                  <a:lnTo>
                    <a:pt x="67" y="2954"/>
                  </a:lnTo>
                  <a:cubicBezTo>
                    <a:pt x="168" y="3050"/>
                    <a:pt x="286" y="3090"/>
                    <a:pt x="412" y="3090"/>
                  </a:cubicBezTo>
                  <a:cubicBezTo>
                    <a:pt x="1056" y="3090"/>
                    <a:pt x="1925" y="2058"/>
                    <a:pt x="1925" y="2058"/>
                  </a:cubicBezTo>
                  <a:cubicBezTo>
                    <a:pt x="2515" y="1834"/>
                    <a:pt x="3029" y="1453"/>
                    <a:pt x="3427" y="963"/>
                  </a:cubicBezTo>
                  <a:cubicBezTo>
                    <a:pt x="3494" y="880"/>
                    <a:pt x="3535" y="772"/>
                    <a:pt x="3527" y="664"/>
                  </a:cubicBezTo>
                  <a:cubicBezTo>
                    <a:pt x="3514" y="579"/>
                    <a:pt x="3432" y="509"/>
                    <a:pt x="3358" y="509"/>
                  </a:cubicBezTo>
                  <a:cubicBezTo>
                    <a:pt x="3338" y="509"/>
                    <a:pt x="3320" y="513"/>
                    <a:pt x="3303" y="523"/>
                  </a:cubicBezTo>
                  <a:cubicBezTo>
                    <a:pt x="3286" y="532"/>
                    <a:pt x="3270" y="540"/>
                    <a:pt x="3253" y="548"/>
                  </a:cubicBezTo>
                  <a:cubicBezTo>
                    <a:pt x="3250" y="549"/>
                    <a:pt x="3247" y="549"/>
                    <a:pt x="3243" y="549"/>
                  </a:cubicBezTo>
                  <a:cubicBezTo>
                    <a:pt x="3198" y="549"/>
                    <a:pt x="3162" y="495"/>
                    <a:pt x="3162" y="449"/>
                  </a:cubicBezTo>
                  <a:cubicBezTo>
                    <a:pt x="3170" y="399"/>
                    <a:pt x="3187" y="349"/>
                    <a:pt x="3195" y="299"/>
                  </a:cubicBezTo>
                  <a:cubicBezTo>
                    <a:pt x="3211" y="142"/>
                    <a:pt x="3095" y="9"/>
                    <a:pt x="2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4" name="Google Shape;1704;p29"/>
            <p:cNvSpPr/>
            <p:nvPr/>
          </p:nvSpPr>
          <p:spPr>
            <a:xfrm rot="8999942">
              <a:off x="545835" y="361292"/>
              <a:ext cx="188685" cy="203865"/>
            </a:xfrm>
            <a:custGeom>
              <a:avLst/>
              <a:gdLst/>
              <a:ahLst/>
              <a:cxnLst/>
              <a:rect l="l" t="t" r="r" b="b"/>
              <a:pathLst>
                <a:path w="2573" h="2780" fill="none" extrusionOk="0">
                  <a:moveTo>
                    <a:pt x="59" y="2780"/>
                  </a:moveTo>
                  <a:cubicBezTo>
                    <a:pt x="1" y="2672"/>
                    <a:pt x="1" y="2539"/>
                    <a:pt x="75" y="2440"/>
                  </a:cubicBezTo>
                  <a:cubicBezTo>
                    <a:pt x="142" y="2340"/>
                    <a:pt x="241" y="2266"/>
                    <a:pt x="357" y="2224"/>
                  </a:cubicBezTo>
                  <a:cubicBezTo>
                    <a:pt x="374" y="2216"/>
                    <a:pt x="391" y="2207"/>
                    <a:pt x="399" y="2199"/>
                  </a:cubicBezTo>
                  <a:cubicBezTo>
                    <a:pt x="407" y="2191"/>
                    <a:pt x="415" y="2174"/>
                    <a:pt x="415" y="2158"/>
                  </a:cubicBezTo>
                  <a:cubicBezTo>
                    <a:pt x="590" y="1610"/>
                    <a:pt x="1303" y="1477"/>
                    <a:pt x="1793" y="1618"/>
                  </a:cubicBezTo>
                  <a:cubicBezTo>
                    <a:pt x="1818" y="996"/>
                    <a:pt x="2100" y="407"/>
                    <a:pt x="2573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5" name="Google Shape;1705;p29"/>
            <p:cNvSpPr/>
            <p:nvPr/>
          </p:nvSpPr>
          <p:spPr>
            <a:xfrm rot="8999942">
              <a:off x="279428" y="31905"/>
              <a:ext cx="229459" cy="822061"/>
            </a:xfrm>
            <a:custGeom>
              <a:avLst/>
              <a:gdLst/>
              <a:ahLst/>
              <a:cxnLst/>
              <a:rect l="l" t="t" r="r" b="b"/>
              <a:pathLst>
                <a:path w="3129" h="11210" fill="none" extrusionOk="0">
                  <a:moveTo>
                    <a:pt x="1" y="0"/>
                  </a:moveTo>
                  <a:cubicBezTo>
                    <a:pt x="772" y="1004"/>
                    <a:pt x="1212" y="2224"/>
                    <a:pt x="1594" y="3427"/>
                  </a:cubicBezTo>
                  <a:cubicBezTo>
                    <a:pt x="1926" y="4497"/>
                    <a:pt x="2224" y="5584"/>
                    <a:pt x="2490" y="6679"/>
                  </a:cubicBezTo>
                  <a:cubicBezTo>
                    <a:pt x="2838" y="8164"/>
                    <a:pt x="3129" y="9683"/>
                    <a:pt x="3120" y="1120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6" name="Google Shape;1706;p29"/>
            <p:cNvSpPr/>
            <p:nvPr/>
          </p:nvSpPr>
          <p:spPr>
            <a:xfrm rot="8999942">
              <a:off x="587937" y="643747"/>
              <a:ext cx="356031" cy="263265"/>
            </a:xfrm>
            <a:custGeom>
              <a:avLst/>
              <a:gdLst/>
              <a:ahLst/>
              <a:cxnLst/>
              <a:rect l="l" t="t" r="r" b="b"/>
              <a:pathLst>
                <a:path w="4855" h="3590" extrusionOk="0">
                  <a:moveTo>
                    <a:pt x="2288" y="1"/>
                  </a:moveTo>
                  <a:cubicBezTo>
                    <a:pt x="2197" y="1"/>
                    <a:pt x="2105" y="18"/>
                    <a:pt x="2017" y="54"/>
                  </a:cubicBezTo>
                  <a:cubicBezTo>
                    <a:pt x="1785" y="154"/>
                    <a:pt x="1585" y="320"/>
                    <a:pt x="1444" y="536"/>
                  </a:cubicBezTo>
                  <a:cubicBezTo>
                    <a:pt x="1370" y="627"/>
                    <a:pt x="1287" y="751"/>
                    <a:pt x="1320" y="859"/>
                  </a:cubicBezTo>
                  <a:cubicBezTo>
                    <a:pt x="1224" y="833"/>
                    <a:pt x="1125" y="819"/>
                    <a:pt x="1026" y="819"/>
                  </a:cubicBezTo>
                  <a:cubicBezTo>
                    <a:pt x="878" y="819"/>
                    <a:pt x="729" y="849"/>
                    <a:pt x="590" y="909"/>
                  </a:cubicBezTo>
                  <a:cubicBezTo>
                    <a:pt x="349" y="1017"/>
                    <a:pt x="192" y="1233"/>
                    <a:pt x="167" y="1490"/>
                  </a:cubicBezTo>
                  <a:cubicBezTo>
                    <a:pt x="150" y="1722"/>
                    <a:pt x="283" y="1963"/>
                    <a:pt x="208" y="2187"/>
                  </a:cubicBezTo>
                  <a:cubicBezTo>
                    <a:pt x="167" y="2311"/>
                    <a:pt x="75" y="2402"/>
                    <a:pt x="51" y="2527"/>
                  </a:cubicBezTo>
                  <a:cubicBezTo>
                    <a:pt x="1" y="2726"/>
                    <a:pt x="125" y="2917"/>
                    <a:pt x="275" y="3058"/>
                  </a:cubicBezTo>
                  <a:cubicBezTo>
                    <a:pt x="499" y="3257"/>
                    <a:pt x="781" y="3381"/>
                    <a:pt x="1079" y="3398"/>
                  </a:cubicBezTo>
                  <a:lnTo>
                    <a:pt x="1088" y="3398"/>
                  </a:lnTo>
                  <a:cubicBezTo>
                    <a:pt x="1194" y="3535"/>
                    <a:pt x="1340" y="3589"/>
                    <a:pt x="1504" y="3589"/>
                  </a:cubicBezTo>
                  <a:cubicBezTo>
                    <a:pt x="2139" y="3589"/>
                    <a:pt x="3054" y="2784"/>
                    <a:pt x="3054" y="2784"/>
                  </a:cubicBezTo>
                  <a:cubicBezTo>
                    <a:pt x="3676" y="2651"/>
                    <a:pt x="4240" y="2361"/>
                    <a:pt x="4705" y="1930"/>
                  </a:cubicBezTo>
                  <a:cubicBezTo>
                    <a:pt x="4788" y="1855"/>
                    <a:pt x="4846" y="1755"/>
                    <a:pt x="4854" y="1647"/>
                  </a:cubicBezTo>
                  <a:cubicBezTo>
                    <a:pt x="4854" y="1553"/>
                    <a:pt x="4766" y="1459"/>
                    <a:pt x="4677" y="1459"/>
                  </a:cubicBezTo>
                  <a:cubicBezTo>
                    <a:pt x="4664" y="1459"/>
                    <a:pt x="4651" y="1461"/>
                    <a:pt x="4639" y="1465"/>
                  </a:cubicBezTo>
                  <a:cubicBezTo>
                    <a:pt x="4622" y="1473"/>
                    <a:pt x="4606" y="1481"/>
                    <a:pt x="4589" y="1490"/>
                  </a:cubicBezTo>
                  <a:cubicBezTo>
                    <a:pt x="4539" y="1490"/>
                    <a:pt x="4506" y="1432"/>
                    <a:pt x="4514" y="1374"/>
                  </a:cubicBezTo>
                  <a:cubicBezTo>
                    <a:pt x="4531" y="1324"/>
                    <a:pt x="4547" y="1282"/>
                    <a:pt x="4572" y="1233"/>
                  </a:cubicBezTo>
                  <a:cubicBezTo>
                    <a:pt x="4606" y="1083"/>
                    <a:pt x="4514" y="934"/>
                    <a:pt x="4357" y="901"/>
                  </a:cubicBezTo>
                  <a:cubicBezTo>
                    <a:pt x="4332" y="897"/>
                    <a:pt x="4308" y="895"/>
                    <a:pt x="4284" y="895"/>
                  </a:cubicBezTo>
                  <a:cubicBezTo>
                    <a:pt x="4149" y="895"/>
                    <a:pt x="4015" y="952"/>
                    <a:pt x="3917" y="1050"/>
                  </a:cubicBezTo>
                  <a:cubicBezTo>
                    <a:pt x="3925" y="1033"/>
                    <a:pt x="3933" y="1009"/>
                    <a:pt x="3942" y="984"/>
                  </a:cubicBezTo>
                  <a:cubicBezTo>
                    <a:pt x="4016" y="793"/>
                    <a:pt x="4041" y="569"/>
                    <a:pt x="3933" y="403"/>
                  </a:cubicBezTo>
                  <a:cubicBezTo>
                    <a:pt x="3841" y="248"/>
                    <a:pt x="3665" y="177"/>
                    <a:pt x="3483" y="177"/>
                  </a:cubicBezTo>
                  <a:cubicBezTo>
                    <a:pt x="3372" y="177"/>
                    <a:pt x="3259" y="203"/>
                    <a:pt x="3162" y="254"/>
                  </a:cubicBezTo>
                  <a:cubicBezTo>
                    <a:pt x="3104" y="295"/>
                    <a:pt x="3029" y="320"/>
                    <a:pt x="2954" y="328"/>
                  </a:cubicBezTo>
                  <a:cubicBezTo>
                    <a:pt x="2863" y="320"/>
                    <a:pt x="2797" y="220"/>
                    <a:pt x="2730" y="154"/>
                  </a:cubicBezTo>
                  <a:cubicBezTo>
                    <a:pt x="2604" y="54"/>
                    <a:pt x="2447" y="1"/>
                    <a:pt x="2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7" name="Google Shape;1707;p29"/>
            <p:cNvSpPr/>
            <p:nvPr/>
          </p:nvSpPr>
          <p:spPr>
            <a:xfrm rot="8999942">
              <a:off x="750643" y="730471"/>
              <a:ext cx="104133" cy="95553"/>
            </a:xfrm>
            <a:custGeom>
              <a:avLst/>
              <a:gdLst/>
              <a:ahLst/>
              <a:cxnLst/>
              <a:rect l="l" t="t" r="r" b="b"/>
              <a:pathLst>
                <a:path w="1420" h="1303" fill="none" extrusionOk="0">
                  <a:moveTo>
                    <a:pt x="0" y="0"/>
                  </a:moveTo>
                  <a:cubicBezTo>
                    <a:pt x="581" y="291"/>
                    <a:pt x="1071" y="747"/>
                    <a:pt x="1419" y="130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8" name="Google Shape;1708;p29"/>
            <p:cNvSpPr/>
            <p:nvPr/>
          </p:nvSpPr>
          <p:spPr>
            <a:xfrm rot="8999942">
              <a:off x="687834" y="726661"/>
              <a:ext cx="85213" cy="60793"/>
            </a:xfrm>
            <a:custGeom>
              <a:avLst/>
              <a:gdLst/>
              <a:ahLst/>
              <a:cxnLst/>
              <a:rect l="l" t="t" r="r" b="b"/>
              <a:pathLst>
                <a:path w="1162" h="829" extrusionOk="0">
                  <a:moveTo>
                    <a:pt x="587" y="0"/>
                  </a:moveTo>
                  <a:cubicBezTo>
                    <a:pt x="449" y="0"/>
                    <a:pt x="316" y="53"/>
                    <a:pt x="208" y="149"/>
                  </a:cubicBezTo>
                  <a:cubicBezTo>
                    <a:pt x="58" y="281"/>
                    <a:pt x="0" y="489"/>
                    <a:pt x="58" y="680"/>
                  </a:cubicBezTo>
                  <a:cubicBezTo>
                    <a:pt x="61" y="671"/>
                    <a:pt x="64" y="669"/>
                    <a:pt x="67" y="669"/>
                  </a:cubicBezTo>
                  <a:cubicBezTo>
                    <a:pt x="74" y="669"/>
                    <a:pt x="83" y="680"/>
                    <a:pt x="100" y="680"/>
                  </a:cubicBezTo>
                  <a:cubicBezTo>
                    <a:pt x="407" y="688"/>
                    <a:pt x="722" y="746"/>
                    <a:pt x="1021" y="829"/>
                  </a:cubicBezTo>
                  <a:cubicBezTo>
                    <a:pt x="1046" y="688"/>
                    <a:pt x="1087" y="539"/>
                    <a:pt x="1162" y="414"/>
                  </a:cubicBezTo>
                  <a:cubicBezTo>
                    <a:pt x="1087" y="223"/>
                    <a:pt x="938" y="82"/>
                    <a:pt x="747" y="24"/>
                  </a:cubicBezTo>
                  <a:cubicBezTo>
                    <a:pt x="694" y="8"/>
                    <a:pt x="640" y="0"/>
                    <a:pt x="587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9" name="Google Shape;1709;p29"/>
            <p:cNvSpPr/>
            <p:nvPr/>
          </p:nvSpPr>
          <p:spPr>
            <a:xfrm rot="8999942">
              <a:off x="576477" y="667194"/>
              <a:ext cx="279985" cy="197045"/>
            </a:xfrm>
            <a:custGeom>
              <a:avLst/>
              <a:gdLst/>
              <a:ahLst/>
              <a:cxnLst/>
              <a:rect l="l" t="t" r="r" b="b"/>
              <a:pathLst>
                <a:path w="3818" h="2687" extrusionOk="0">
                  <a:moveTo>
                    <a:pt x="3247" y="0"/>
                  </a:moveTo>
                  <a:cubicBezTo>
                    <a:pt x="3112" y="0"/>
                    <a:pt x="2978" y="57"/>
                    <a:pt x="2880" y="155"/>
                  </a:cubicBezTo>
                  <a:cubicBezTo>
                    <a:pt x="2896" y="139"/>
                    <a:pt x="2905" y="114"/>
                    <a:pt x="2913" y="89"/>
                  </a:cubicBezTo>
                  <a:lnTo>
                    <a:pt x="2913" y="89"/>
                  </a:lnTo>
                  <a:cubicBezTo>
                    <a:pt x="2374" y="437"/>
                    <a:pt x="2017" y="1010"/>
                    <a:pt x="1942" y="1640"/>
                  </a:cubicBezTo>
                  <a:cubicBezTo>
                    <a:pt x="1773" y="1548"/>
                    <a:pt x="1589" y="1499"/>
                    <a:pt x="1398" y="1499"/>
                  </a:cubicBezTo>
                  <a:cubicBezTo>
                    <a:pt x="1383" y="1499"/>
                    <a:pt x="1368" y="1499"/>
                    <a:pt x="1353" y="1499"/>
                  </a:cubicBezTo>
                  <a:cubicBezTo>
                    <a:pt x="1339" y="1499"/>
                    <a:pt x="1325" y="1499"/>
                    <a:pt x="1311" y="1499"/>
                  </a:cubicBezTo>
                  <a:cubicBezTo>
                    <a:pt x="1126" y="1499"/>
                    <a:pt x="943" y="1549"/>
                    <a:pt x="781" y="1649"/>
                  </a:cubicBezTo>
                  <a:cubicBezTo>
                    <a:pt x="690" y="1732"/>
                    <a:pt x="615" y="1831"/>
                    <a:pt x="565" y="1947"/>
                  </a:cubicBezTo>
                  <a:cubicBezTo>
                    <a:pt x="548" y="1997"/>
                    <a:pt x="524" y="2047"/>
                    <a:pt x="482" y="2080"/>
                  </a:cubicBezTo>
                  <a:cubicBezTo>
                    <a:pt x="441" y="2088"/>
                    <a:pt x="391" y="2097"/>
                    <a:pt x="349" y="2097"/>
                  </a:cubicBezTo>
                  <a:cubicBezTo>
                    <a:pt x="342" y="2096"/>
                    <a:pt x="335" y="2096"/>
                    <a:pt x="328" y="2096"/>
                  </a:cubicBezTo>
                  <a:cubicBezTo>
                    <a:pt x="235" y="2096"/>
                    <a:pt x="145" y="2144"/>
                    <a:pt x="84" y="2213"/>
                  </a:cubicBezTo>
                  <a:cubicBezTo>
                    <a:pt x="17" y="2288"/>
                    <a:pt x="1" y="2404"/>
                    <a:pt x="42" y="2495"/>
                  </a:cubicBezTo>
                  <a:lnTo>
                    <a:pt x="51" y="2495"/>
                  </a:lnTo>
                  <a:cubicBezTo>
                    <a:pt x="157" y="2632"/>
                    <a:pt x="303" y="2686"/>
                    <a:pt x="467" y="2686"/>
                  </a:cubicBezTo>
                  <a:cubicBezTo>
                    <a:pt x="1102" y="2686"/>
                    <a:pt x="2017" y="1881"/>
                    <a:pt x="2017" y="1881"/>
                  </a:cubicBezTo>
                  <a:cubicBezTo>
                    <a:pt x="2639" y="1748"/>
                    <a:pt x="3203" y="1458"/>
                    <a:pt x="3668" y="1027"/>
                  </a:cubicBezTo>
                  <a:cubicBezTo>
                    <a:pt x="3751" y="952"/>
                    <a:pt x="3809" y="852"/>
                    <a:pt x="3817" y="744"/>
                  </a:cubicBezTo>
                  <a:cubicBezTo>
                    <a:pt x="3817" y="653"/>
                    <a:pt x="3734" y="561"/>
                    <a:pt x="3647" y="561"/>
                  </a:cubicBezTo>
                  <a:cubicBezTo>
                    <a:pt x="3632" y="561"/>
                    <a:pt x="3617" y="564"/>
                    <a:pt x="3602" y="570"/>
                  </a:cubicBezTo>
                  <a:cubicBezTo>
                    <a:pt x="3593" y="578"/>
                    <a:pt x="3569" y="587"/>
                    <a:pt x="3552" y="595"/>
                  </a:cubicBezTo>
                  <a:cubicBezTo>
                    <a:pt x="3502" y="595"/>
                    <a:pt x="3469" y="537"/>
                    <a:pt x="3477" y="479"/>
                  </a:cubicBezTo>
                  <a:cubicBezTo>
                    <a:pt x="3494" y="429"/>
                    <a:pt x="3510" y="388"/>
                    <a:pt x="3535" y="338"/>
                  </a:cubicBezTo>
                  <a:cubicBezTo>
                    <a:pt x="3569" y="189"/>
                    <a:pt x="3477" y="39"/>
                    <a:pt x="3320" y="6"/>
                  </a:cubicBezTo>
                  <a:cubicBezTo>
                    <a:pt x="3295" y="2"/>
                    <a:pt x="3271" y="0"/>
                    <a:pt x="3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0" name="Google Shape;1710;p29"/>
            <p:cNvSpPr/>
            <p:nvPr/>
          </p:nvSpPr>
          <p:spPr>
            <a:xfrm rot="8999942">
              <a:off x="637326" y="663565"/>
              <a:ext cx="216039" cy="174092"/>
            </a:xfrm>
            <a:custGeom>
              <a:avLst/>
              <a:gdLst/>
              <a:ahLst/>
              <a:cxnLst/>
              <a:rect l="l" t="t" r="r" b="b"/>
              <a:pathLst>
                <a:path w="2946" h="2374" fill="none" extrusionOk="0">
                  <a:moveTo>
                    <a:pt x="50" y="2374"/>
                  </a:moveTo>
                  <a:cubicBezTo>
                    <a:pt x="1" y="2257"/>
                    <a:pt x="25" y="2125"/>
                    <a:pt x="117" y="2033"/>
                  </a:cubicBezTo>
                  <a:cubicBezTo>
                    <a:pt x="200" y="1950"/>
                    <a:pt x="308" y="1892"/>
                    <a:pt x="424" y="1868"/>
                  </a:cubicBezTo>
                  <a:cubicBezTo>
                    <a:pt x="440" y="1859"/>
                    <a:pt x="457" y="1859"/>
                    <a:pt x="465" y="1851"/>
                  </a:cubicBezTo>
                  <a:cubicBezTo>
                    <a:pt x="474" y="1834"/>
                    <a:pt x="482" y="1826"/>
                    <a:pt x="490" y="1809"/>
                  </a:cubicBezTo>
                  <a:cubicBezTo>
                    <a:pt x="747" y="1295"/>
                    <a:pt x="1469" y="1270"/>
                    <a:pt x="1934" y="1486"/>
                  </a:cubicBezTo>
                  <a:cubicBezTo>
                    <a:pt x="2050" y="872"/>
                    <a:pt x="2415" y="333"/>
                    <a:pt x="2946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11" name="Google Shape;1711;p29"/>
          <p:cNvGrpSpPr/>
          <p:nvPr/>
        </p:nvGrpSpPr>
        <p:grpSpPr>
          <a:xfrm rot="-4282054">
            <a:off x="8394722" y="4472378"/>
            <a:ext cx="848980" cy="760108"/>
            <a:chOff x="-44590" y="-31162"/>
            <a:chExt cx="848969" cy="760098"/>
          </a:xfrm>
        </p:grpSpPr>
        <p:sp>
          <p:nvSpPr>
            <p:cNvPr id="1712" name="Google Shape;1712;p29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3" name="Google Shape;1713;p29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4" name="Google Shape;1714;p29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5" name="Google Shape;1715;p29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6" name="Google Shape;1716;p29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7" name="Google Shape;1717;p29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18" name="Google Shape;1718;p29"/>
          <p:cNvGrpSpPr/>
          <p:nvPr/>
        </p:nvGrpSpPr>
        <p:grpSpPr>
          <a:xfrm>
            <a:off x="209886" y="248876"/>
            <a:ext cx="306550" cy="246616"/>
            <a:chOff x="366411" y="1167375"/>
            <a:chExt cx="306550" cy="246616"/>
          </a:xfrm>
        </p:grpSpPr>
        <p:sp>
          <p:nvSpPr>
            <p:cNvPr id="1719" name="Google Shape;1719;p29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22" name="Google Shape;1722;p29"/>
          <p:cNvGrpSpPr/>
          <p:nvPr/>
        </p:nvGrpSpPr>
        <p:grpSpPr>
          <a:xfrm>
            <a:off x="164524" y="4779901"/>
            <a:ext cx="306550" cy="233991"/>
            <a:chOff x="281699" y="4701425"/>
            <a:chExt cx="306550" cy="233991"/>
          </a:xfrm>
        </p:grpSpPr>
        <p:sp>
          <p:nvSpPr>
            <p:cNvPr id="1723" name="Google Shape;1723;p29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26" name="Google Shape;1726;p29"/>
          <p:cNvGrpSpPr/>
          <p:nvPr/>
        </p:nvGrpSpPr>
        <p:grpSpPr>
          <a:xfrm>
            <a:off x="8550650" y="1142900"/>
            <a:ext cx="306550" cy="233991"/>
            <a:chOff x="281699" y="4701425"/>
            <a:chExt cx="306550" cy="233991"/>
          </a:xfrm>
        </p:grpSpPr>
        <p:sp>
          <p:nvSpPr>
            <p:cNvPr id="1727" name="Google Shape;1727;p29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30" name="Google Shape;1730;p29"/>
          <p:cNvGrpSpPr/>
          <p:nvPr/>
        </p:nvGrpSpPr>
        <p:grpSpPr>
          <a:xfrm>
            <a:off x="8040200" y="4835925"/>
            <a:ext cx="306550" cy="246616"/>
            <a:chOff x="8757949" y="3645550"/>
            <a:chExt cx="306550" cy="246616"/>
          </a:xfrm>
        </p:grpSpPr>
        <p:sp>
          <p:nvSpPr>
            <p:cNvPr id="1731" name="Google Shape;1731;p29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9490508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" name="Google Shape;83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-6605143">
            <a:off x="6524119" y="-552263"/>
            <a:ext cx="1123385" cy="1316976"/>
          </a:xfrm>
          <a:prstGeom prst="rect">
            <a:avLst/>
          </a:prstGeom>
          <a:noFill/>
          <a:ln>
            <a:noFill/>
          </a:ln>
        </p:spPr>
      </p:pic>
      <p:sp>
        <p:nvSpPr>
          <p:cNvPr id="84" name="Google Shape;84;p9"/>
          <p:cNvSpPr txBox="1">
            <a:spLocks noGrp="1"/>
          </p:cNvSpPr>
          <p:nvPr>
            <p:ph type="title"/>
          </p:nvPr>
        </p:nvSpPr>
        <p:spPr>
          <a:xfrm>
            <a:off x="1951200" y="490350"/>
            <a:ext cx="5241600" cy="118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6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subTitle" idx="1"/>
          </p:nvPr>
        </p:nvSpPr>
        <p:spPr>
          <a:xfrm>
            <a:off x="2236800" y="3680700"/>
            <a:ext cx="4670400" cy="92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grpSp>
        <p:nvGrpSpPr>
          <p:cNvPr id="86" name="Google Shape;86;p9"/>
          <p:cNvGrpSpPr/>
          <p:nvPr/>
        </p:nvGrpSpPr>
        <p:grpSpPr>
          <a:xfrm>
            <a:off x="-1240803" y="2069027"/>
            <a:ext cx="3908406" cy="4146756"/>
            <a:chOff x="-952500" y="1792053"/>
            <a:chExt cx="3908406" cy="4146756"/>
          </a:xfrm>
        </p:grpSpPr>
        <p:pic>
          <p:nvPicPr>
            <p:cNvPr id="87" name="Google Shape;87;p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1883189">
              <a:off x="-476188" y="1978486"/>
              <a:ext cx="1184750" cy="16686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8" name="Google Shape;88;p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7005392" flipH="1">
              <a:off x="1351862" y="4026961"/>
              <a:ext cx="1184751" cy="16686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9" name="Google Shape;89;p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 rot="191162">
              <a:off x="638601" y="2012429"/>
              <a:ext cx="1167273" cy="13684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" name="Google Shape;90;p9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5400000">
              <a:off x="-1243224" y="2587944"/>
              <a:ext cx="3641590" cy="306014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1" name="Google Shape;91;p9"/>
          <p:cNvGrpSpPr/>
          <p:nvPr/>
        </p:nvGrpSpPr>
        <p:grpSpPr>
          <a:xfrm rot="10800000">
            <a:off x="7181186" y="-1030059"/>
            <a:ext cx="3060143" cy="4146756"/>
            <a:chOff x="-895350" y="1792053"/>
            <a:chExt cx="3060143" cy="4146756"/>
          </a:xfrm>
        </p:grpSpPr>
        <p:pic>
          <p:nvPicPr>
            <p:cNvPr id="92" name="Google Shape;92;p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1883189">
              <a:off x="-476188" y="1978486"/>
              <a:ext cx="1184750" cy="16686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3" name="Google Shape;93;p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 rot="191162">
              <a:off x="638601" y="2012429"/>
              <a:ext cx="1167273" cy="13684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" name="Google Shape;94;p9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5400000">
              <a:off x="-1186074" y="2587944"/>
              <a:ext cx="3641590" cy="3060143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" name="Google Shape;1735;p30"/>
          <p:cNvSpPr txBox="1">
            <a:spLocks noGrp="1"/>
          </p:cNvSpPr>
          <p:nvPr>
            <p:ph type="title"/>
          </p:nvPr>
        </p:nvSpPr>
        <p:spPr>
          <a:xfrm>
            <a:off x="714850" y="429768"/>
            <a:ext cx="7714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736" name="Google Shape;1736;p30"/>
          <p:cNvSpPr txBox="1">
            <a:spLocks noGrp="1"/>
          </p:cNvSpPr>
          <p:nvPr>
            <p:ph type="subTitle" idx="1"/>
          </p:nvPr>
        </p:nvSpPr>
        <p:spPr>
          <a:xfrm>
            <a:off x="724225" y="3252518"/>
            <a:ext cx="1828800" cy="98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37" name="Google Shape;1737;p30"/>
          <p:cNvSpPr txBox="1">
            <a:spLocks noGrp="1"/>
          </p:cNvSpPr>
          <p:nvPr>
            <p:ph type="subTitle" idx="2"/>
          </p:nvPr>
        </p:nvSpPr>
        <p:spPr>
          <a:xfrm>
            <a:off x="2679824" y="3252522"/>
            <a:ext cx="1828800" cy="98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38" name="Google Shape;1738;p30"/>
          <p:cNvSpPr txBox="1">
            <a:spLocks noGrp="1"/>
          </p:cNvSpPr>
          <p:nvPr>
            <p:ph type="subTitle" idx="3"/>
          </p:nvPr>
        </p:nvSpPr>
        <p:spPr>
          <a:xfrm>
            <a:off x="4635408" y="3252522"/>
            <a:ext cx="1828800" cy="98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39" name="Google Shape;1739;p30"/>
          <p:cNvSpPr txBox="1">
            <a:spLocks noGrp="1"/>
          </p:cNvSpPr>
          <p:nvPr>
            <p:ph type="subTitle" idx="4"/>
          </p:nvPr>
        </p:nvSpPr>
        <p:spPr>
          <a:xfrm>
            <a:off x="724217" y="2662439"/>
            <a:ext cx="1828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740" name="Google Shape;1740;p30"/>
          <p:cNvSpPr txBox="1">
            <a:spLocks noGrp="1"/>
          </p:cNvSpPr>
          <p:nvPr>
            <p:ph type="subTitle" idx="5"/>
          </p:nvPr>
        </p:nvSpPr>
        <p:spPr>
          <a:xfrm>
            <a:off x="2679808" y="2662439"/>
            <a:ext cx="1828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741" name="Google Shape;1741;p30"/>
          <p:cNvSpPr txBox="1">
            <a:spLocks noGrp="1"/>
          </p:cNvSpPr>
          <p:nvPr>
            <p:ph type="subTitle" idx="6"/>
          </p:nvPr>
        </p:nvSpPr>
        <p:spPr>
          <a:xfrm>
            <a:off x="4635395" y="2662439"/>
            <a:ext cx="1828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742" name="Google Shape;1742;p30"/>
          <p:cNvSpPr txBox="1">
            <a:spLocks noGrp="1"/>
          </p:cNvSpPr>
          <p:nvPr>
            <p:ph type="subTitle" idx="7"/>
          </p:nvPr>
        </p:nvSpPr>
        <p:spPr>
          <a:xfrm>
            <a:off x="6590991" y="3252522"/>
            <a:ext cx="1828800" cy="98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3" name="Google Shape;1743;p30"/>
          <p:cNvSpPr txBox="1">
            <a:spLocks noGrp="1"/>
          </p:cNvSpPr>
          <p:nvPr>
            <p:ph type="subTitle" idx="8"/>
          </p:nvPr>
        </p:nvSpPr>
        <p:spPr>
          <a:xfrm>
            <a:off x="6590983" y="2662439"/>
            <a:ext cx="1828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Bebas Neue"/>
              <a:buNone/>
              <a:defRPr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744" name="Google Shape;1744;p30"/>
          <p:cNvSpPr/>
          <p:nvPr/>
        </p:nvSpPr>
        <p:spPr>
          <a:xfrm>
            <a:off x="8154176" y="3622490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19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45" name="Google Shape;1745;p30"/>
          <p:cNvSpPr/>
          <p:nvPr/>
        </p:nvSpPr>
        <p:spPr>
          <a:xfrm rot="1402665">
            <a:off x="-313136" y="-354844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46" name="Google Shape;1746;p30"/>
          <p:cNvGrpSpPr/>
          <p:nvPr/>
        </p:nvGrpSpPr>
        <p:grpSpPr>
          <a:xfrm>
            <a:off x="-407853" y="-481607"/>
            <a:ext cx="1420727" cy="1561419"/>
            <a:chOff x="-98921" y="-213901"/>
            <a:chExt cx="1084855" cy="1192287"/>
          </a:xfrm>
        </p:grpSpPr>
        <p:sp>
          <p:nvSpPr>
            <p:cNvPr id="1747" name="Google Shape;1747;p30"/>
            <p:cNvSpPr/>
            <p:nvPr/>
          </p:nvSpPr>
          <p:spPr>
            <a:xfrm rot="8999942">
              <a:off x="72398" y="-178736"/>
              <a:ext cx="349358" cy="778868"/>
            </a:xfrm>
            <a:custGeom>
              <a:avLst/>
              <a:gdLst/>
              <a:ahLst/>
              <a:cxnLst/>
              <a:rect l="l" t="t" r="r" b="b"/>
              <a:pathLst>
                <a:path w="4764" h="10621" fill="none" extrusionOk="0">
                  <a:moveTo>
                    <a:pt x="1" y="1"/>
                  </a:moveTo>
                  <a:cubicBezTo>
                    <a:pt x="922" y="872"/>
                    <a:pt x="1536" y="2017"/>
                    <a:pt x="2092" y="3154"/>
                  </a:cubicBezTo>
                  <a:cubicBezTo>
                    <a:pt x="2581" y="4166"/>
                    <a:pt x="3038" y="5186"/>
                    <a:pt x="3461" y="6232"/>
                  </a:cubicBezTo>
                  <a:cubicBezTo>
                    <a:pt x="4033" y="7650"/>
                    <a:pt x="4548" y="9111"/>
                    <a:pt x="4763" y="1062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8" name="Google Shape;1748;p30"/>
            <p:cNvSpPr/>
            <p:nvPr/>
          </p:nvSpPr>
          <p:spPr>
            <a:xfrm rot="8999942">
              <a:off x="486585" y="345943"/>
              <a:ext cx="343271" cy="270378"/>
            </a:xfrm>
            <a:custGeom>
              <a:avLst/>
              <a:gdLst/>
              <a:ahLst/>
              <a:cxnLst/>
              <a:rect l="l" t="t" r="r" b="b"/>
              <a:pathLst>
                <a:path w="4681" h="3687" extrusionOk="0">
                  <a:moveTo>
                    <a:pt x="1992" y="0"/>
                  </a:moveTo>
                  <a:cubicBezTo>
                    <a:pt x="1867" y="0"/>
                    <a:pt x="1743" y="34"/>
                    <a:pt x="1635" y="100"/>
                  </a:cubicBezTo>
                  <a:cubicBezTo>
                    <a:pt x="1419" y="241"/>
                    <a:pt x="1245" y="432"/>
                    <a:pt x="1137" y="664"/>
                  </a:cubicBezTo>
                  <a:cubicBezTo>
                    <a:pt x="1079" y="772"/>
                    <a:pt x="1013" y="905"/>
                    <a:pt x="1071" y="1004"/>
                  </a:cubicBezTo>
                  <a:cubicBezTo>
                    <a:pt x="1028" y="1000"/>
                    <a:pt x="986" y="998"/>
                    <a:pt x="944" y="998"/>
                  </a:cubicBezTo>
                  <a:cubicBezTo>
                    <a:pt x="730" y="998"/>
                    <a:pt x="521" y="1051"/>
                    <a:pt x="341" y="1162"/>
                  </a:cubicBezTo>
                  <a:cubicBezTo>
                    <a:pt x="125" y="1303"/>
                    <a:pt x="1" y="1544"/>
                    <a:pt x="9" y="1801"/>
                  </a:cubicBezTo>
                  <a:cubicBezTo>
                    <a:pt x="34" y="2033"/>
                    <a:pt x="200" y="2257"/>
                    <a:pt x="158" y="2489"/>
                  </a:cubicBezTo>
                  <a:cubicBezTo>
                    <a:pt x="142" y="2614"/>
                    <a:pt x="67" y="2722"/>
                    <a:pt x="59" y="2846"/>
                  </a:cubicBezTo>
                  <a:cubicBezTo>
                    <a:pt x="34" y="3045"/>
                    <a:pt x="191" y="3219"/>
                    <a:pt x="357" y="3336"/>
                  </a:cubicBezTo>
                  <a:cubicBezTo>
                    <a:pt x="575" y="3481"/>
                    <a:pt x="831" y="3556"/>
                    <a:pt x="1091" y="3556"/>
                  </a:cubicBezTo>
                  <a:cubicBezTo>
                    <a:pt x="1129" y="3556"/>
                    <a:pt x="1166" y="3554"/>
                    <a:pt x="1204" y="3551"/>
                  </a:cubicBezTo>
                  <a:lnTo>
                    <a:pt x="1212" y="3551"/>
                  </a:lnTo>
                  <a:cubicBezTo>
                    <a:pt x="1313" y="3647"/>
                    <a:pt x="1431" y="3687"/>
                    <a:pt x="1557" y="3687"/>
                  </a:cubicBezTo>
                  <a:cubicBezTo>
                    <a:pt x="2201" y="3687"/>
                    <a:pt x="3070" y="2655"/>
                    <a:pt x="3070" y="2655"/>
                  </a:cubicBezTo>
                  <a:cubicBezTo>
                    <a:pt x="3660" y="2431"/>
                    <a:pt x="4174" y="2050"/>
                    <a:pt x="4572" y="1560"/>
                  </a:cubicBezTo>
                  <a:cubicBezTo>
                    <a:pt x="4639" y="1477"/>
                    <a:pt x="4680" y="1369"/>
                    <a:pt x="4672" y="1261"/>
                  </a:cubicBezTo>
                  <a:cubicBezTo>
                    <a:pt x="4658" y="1173"/>
                    <a:pt x="4572" y="1101"/>
                    <a:pt x="4496" y="1101"/>
                  </a:cubicBezTo>
                  <a:cubicBezTo>
                    <a:pt x="4479" y="1101"/>
                    <a:pt x="4463" y="1105"/>
                    <a:pt x="4448" y="1112"/>
                  </a:cubicBezTo>
                  <a:cubicBezTo>
                    <a:pt x="4431" y="1120"/>
                    <a:pt x="4415" y="1129"/>
                    <a:pt x="4398" y="1137"/>
                  </a:cubicBezTo>
                  <a:cubicBezTo>
                    <a:pt x="4395" y="1138"/>
                    <a:pt x="4392" y="1138"/>
                    <a:pt x="4388" y="1138"/>
                  </a:cubicBezTo>
                  <a:cubicBezTo>
                    <a:pt x="4343" y="1138"/>
                    <a:pt x="4307" y="1084"/>
                    <a:pt x="4307" y="1037"/>
                  </a:cubicBezTo>
                  <a:cubicBezTo>
                    <a:pt x="4315" y="988"/>
                    <a:pt x="4323" y="938"/>
                    <a:pt x="4340" y="888"/>
                  </a:cubicBezTo>
                  <a:cubicBezTo>
                    <a:pt x="4348" y="730"/>
                    <a:pt x="4232" y="598"/>
                    <a:pt x="4074" y="589"/>
                  </a:cubicBezTo>
                  <a:cubicBezTo>
                    <a:pt x="3917" y="589"/>
                    <a:pt x="3759" y="672"/>
                    <a:pt x="3660" y="805"/>
                  </a:cubicBezTo>
                  <a:lnTo>
                    <a:pt x="3676" y="739"/>
                  </a:lnTo>
                  <a:cubicBezTo>
                    <a:pt x="3718" y="531"/>
                    <a:pt x="3709" y="316"/>
                    <a:pt x="3585" y="158"/>
                  </a:cubicBezTo>
                  <a:cubicBezTo>
                    <a:pt x="3489" y="50"/>
                    <a:pt x="3350" y="2"/>
                    <a:pt x="3206" y="2"/>
                  </a:cubicBezTo>
                  <a:cubicBezTo>
                    <a:pt x="3062" y="2"/>
                    <a:pt x="2913" y="50"/>
                    <a:pt x="2797" y="133"/>
                  </a:cubicBezTo>
                  <a:cubicBezTo>
                    <a:pt x="2747" y="183"/>
                    <a:pt x="2681" y="224"/>
                    <a:pt x="2606" y="233"/>
                  </a:cubicBezTo>
                  <a:cubicBezTo>
                    <a:pt x="2601" y="233"/>
                    <a:pt x="2597" y="233"/>
                    <a:pt x="2592" y="233"/>
                  </a:cubicBezTo>
                  <a:cubicBezTo>
                    <a:pt x="2499" y="233"/>
                    <a:pt x="2428" y="155"/>
                    <a:pt x="2349" y="100"/>
                  </a:cubicBezTo>
                  <a:cubicBezTo>
                    <a:pt x="2241" y="34"/>
                    <a:pt x="2116" y="0"/>
                    <a:pt x="1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9" name="Google Shape;1749;p30"/>
            <p:cNvSpPr/>
            <p:nvPr/>
          </p:nvSpPr>
          <p:spPr>
            <a:xfrm rot="8999942">
              <a:off x="642371" y="442378"/>
              <a:ext cx="116893" cy="79126"/>
            </a:xfrm>
            <a:custGeom>
              <a:avLst/>
              <a:gdLst/>
              <a:ahLst/>
              <a:cxnLst/>
              <a:rect l="l" t="t" r="r" b="b"/>
              <a:pathLst>
                <a:path w="1594" h="1079" fill="none" extrusionOk="0">
                  <a:moveTo>
                    <a:pt x="0" y="0"/>
                  </a:moveTo>
                  <a:cubicBezTo>
                    <a:pt x="622" y="208"/>
                    <a:pt x="1170" y="581"/>
                    <a:pt x="1593" y="107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0" name="Google Shape;1750;p30"/>
            <p:cNvSpPr/>
            <p:nvPr/>
          </p:nvSpPr>
          <p:spPr>
            <a:xfrm rot="8999942">
              <a:off x="585172" y="445542"/>
              <a:ext cx="82866" cy="56540"/>
            </a:xfrm>
            <a:custGeom>
              <a:avLst/>
              <a:gdLst/>
              <a:ahLst/>
              <a:cxnLst/>
              <a:rect l="l" t="t" r="r" b="b"/>
              <a:pathLst>
                <a:path w="1130" h="771" extrusionOk="0">
                  <a:moveTo>
                    <a:pt x="585" y="0"/>
                  </a:moveTo>
                  <a:cubicBezTo>
                    <a:pt x="419" y="0"/>
                    <a:pt x="263" y="79"/>
                    <a:pt x="150" y="207"/>
                  </a:cubicBezTo>
                  <a:cubicBezTo>
                    <a:pt x="26" y="364"/>
                    <a:pt x="1" y="580"/>
                    <a:pt x="84" y="763"/>
                  </a:cubicBezTo>
                  <a:cubicBezTo>
                    <a:pt x="86" y="754"/>
                    <a:pt x="89" y="751"/>
                    <a:pt x="93" y="751"/>
                  </a:cubicBezTo>
                  <a:cubicBezTo>
                    <a:pt x="99" y="751"/>
                    <a:pt x="109" y="763"/>
                    <a:pt x="125" y="763"/>
                  </a:cubicBezTo>
                  <a:cubicBezTo>
                    <a:pt x="263" y="744"/>
                    <a:pt x="403" y="735"/>
                    <a:pt x="544" y="735"/>
                  </a:cubicBezTo>
                  <a:cubicBezTo>
                    <a:pt x="715" y="735"/>
                    <a:pt x="886" y="748"/>
                    <a:pt x="1054" y="771"/>
                  </a:cubicBezTo>
                  <a:cubicBezTo>
                    <a:pt x="1054" y="622"/>
                    <a:pt x="1079" y="472"/>
                    <a:pt x="1129" y="323"/>
                  </a:cubicBezTo>
                  <a:cubicBezTo>
                    <a:pt x="1038" y="149"/>
                    <a:pt x="864" y="32"/>
                    <a:pt x="673" y="8"/>
                  </a:cubicBezTo>
                  <a:cubicBezTo>
                    <a:pt x="643" y="3"/>
                    <a:pt x="614" y="0"/>
                    <a:pt x="585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1" name="Google Shape;1751;p30"/>
            <p:cNvSpPr/>
            <p:nvPr/>
          </p:nvSpPr>
          <p:spPr>
            <a:xfrm rot="8999942">
              <a:off x="481266" y="369867"/>
              <a:ext cx="259305" cy="226599"/>
            </a:xfrm>
            <a:custGeom>
              <a:avLst/>
              <a:gdLst/>
              <a:ahLst/>
              <a:cxnLst/>
              <a:rect l="l" t="t" r="r" b="b"/>
              <a:pathLst>
                <a:path w="3536" h="3090" extrusionOk="0">
                  <a:moveTo>
                    <a:pt x="2938" y="1"/>
                  </a:moveTo>
                  <a:cubicBezTo>
                    <a:pt x="2772" y="1"/>
                    <a:pt x="2614" y="84"/>
                    <a:pt x="2523" y="216"/>
                  </a:cubicBezTo>
                  <a:lnTo>
                    <a:pt x="2539" y="150"/>
                  </a:lnTo>
                  <a:lnTo>
                    <a:pt x="2539" y="150"/>
                  </a:lnTo>
                  <a:cubicBezTo>
                    <a:pt x="2058" y="573"/>
                    <a:pt x="1793" y="1187"/>
                    <a:pt x="1809" y="1826"/>
                  </a:cubicBezTo>
                  <a:cubicBezTo>
                    <a:pt x="1687" y="1778"/>
                    <a:pt x="1557" y="1754"/>
                    <a:pt x="1427" y="1754"/>
                  </a:cubicBezTo>
                  <a:cubicBezTo>
                    <a:pt x="1355" y="1754"/>
                    <a:pt x="1283" y="1761"/>
                    <a:pt x="1212" y="1776"/>
                  </a:cubicBezTo>
                  <a:cubicBezTo>
                    <a:pt x="1013" y="1793"/>
                    <a:pt x="822" y="1876"/>
                    <a:pt x="673" y="2009"/>
                  </a:cubicBezTo>
                  <a:cubicBezTo>
                    <a:pt x="581" y="2100"/>
                    <a:pt x="523" y="2216"/>
                    <a:pt x="498" y="2340"/>
                  </a:cubicBezTo>
                  <a:cubicBezTo>
                    <a:pt x="490" y="2390"/>
                    <a:pt x="465" y="2440"/>
                    <a:pt x="432" y="2473"/>
                  </a:cubicBezTo>
                  <a:cubicBezTo>
                    <a:pt x="391" y="2498"/>
                    <a:pt x="349" y="2506"/>
                    <a:pt x="308" y="2515"/>
                  </a:cubicBezTo>
                  <a:cubicBezTo>
                    <a:pt x="208" y="2523"/>
                    <a:pt x="117" y="2581"/>
                    <a:pt x="59" y="2672"/>
                  </a:cubicBezTo>
                  <a:cubicBezTo>
                    <a:pt x="1" y="2755"/>
                    <a:pt x="1" y="2871"/>
                    <a:pt x="59" y="2954"/>
                  </a:cubicBezTo>
                  <a:lnTo>
                    <a:pt x="67" y="2954"/>
                  </a:lnTo>
                  <a:cubicBezTo>
                    <a:pt x="168" y="3050"/>
                    <a:pt x="286" y="3090"/>
                    <a:pt x="412" y="3090"/>
                  </a:cubicBezTo>
                  <a:cubicBezTo>
                    <a:pt x="1056" y="3090"/>
                    <a:pt x="1925" y="2058"/>
                    <a:pt x="1925" y="2058"/>
                  </a:cubicBezTo>
                  <a:cubicBezTo>
                    <a:pt x="2515" y="1834"/>
                    <a:pt x="3029" y="1453"/>
                    <a:pt x="3427" y="963"/>
                  </a:cubicBezTo>
                  <a:cubicBezTo>
                    <a:pt x="3494" y="880"/>
                    <a:pt x="3535" y="772"/>
                    <a:pt x="3527" y="664"/>
                  </a:cubicBezTo>
                  <a:cubicBezTo>
                    <a:pt x="3514" y="579"/>
                    <a:pt x="3432" y="509"/>
                    <a:pt x="3358" y="509"/>
                  </a:cubicBezTo>
                  <a:cubicBezTo>
                    <a:pt x="3338" y="509"/>
                    <a:pt x="3320" y="513"/>
                    <a:pt x="3303" y="523"/>
                  </a:cubicBezTo>
                  <a:cubicBezTo>
                    <a:pt x="3286" y="532"/>
                    <a:pt x="3270" y="540"/>
                    <a:pt x="3253" y="548"/>
                  </a:cubicBezTo>
                  <a:cubicBezTo>
                    <a:pt x="3250" y="549"/>
                    <a:pt x="3247" y="549"/>
                    <a:pt x="3243" y="549"/>
                  </a:cubicBezTo>
                  <a:cubicBezTo>
                    <a:pt x="3198" y="549"/>
                    <a:pt x="3162" y="495"/>
                    <a:pt x="3162" y="449"/>
                  </a:cubicBezTo>
                  <a:cubicBezTo>
                    <a:pt x="3170" y="399"/>
                    <a:pt x="3187" y="349"/>
                    <a:pt x="3195" y="299"/>
                  </a:cubicBezTo>
                  <a:cubicBezTo>
                    <a:pt x="3211" y="142"/>
                    <a:pt x="3095" y="9"/>
                    <a:pt x="2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2" name="Google Shape;1752;p30"/>
            <p:cNvSpPr/>
            <p:nvPr/>
          </p:nvSpPr>
          <p:spPr>
            <a:xfrm rot="8999942">
              <a:off x="545835" y="361292"/>
              <a:ext cx="188685" cy="203865"/>
            </a:xfrm>
            <a:custGeom>
              <a:avLst/>
              <a:gdLst/>
              <a:ahLst/>
              <a:cxnLst/>
              <a:rect l="l" t="t" r="r" b="b"/>
              <a:pathLst>
                <a:path w="2573" h="2780" fill="none" extrusionOk="0">
                  <a:moveTo>
                    <a:pt x="59" y="2780"/>
                  </a:moveTo>
                  <a:cubicBezTo>
                    <a:pt x="1" y="2672"/>
                    <a:pt x="1" y="2539"/>
                    <a:pt x="75" y="2440"/>
                  </a:cubicBezTo>
                  <a:cubicBezTo>
                    <a:pt x="142" y="2340"/>
                    <a:pt x="241" y="2266"/>
                    <a:pt x="357" y="2224"/>
                  </a:cubicBezTo>
                  <a:cubicBezTo>
                    <a:pt x="374" y="2216"/>
                    <a:pt x="391" y="2207"/>
                    <a:pt x="399" y="2199"/>
                  </a:cubicBezTo>
                  <a:cubicBezTo>
                    <a:pt x="407" y="2191"/>
                    <a:pt x="415" y="2174"/>
                    <a:pt x="415" y="2158"/>
                  </a:cubicBezTo>
                  <a:cubicBezTo>
                    <a:pt x="590" y="1610"/>
                    <a:pt x="1303" y="1477"/>
                    <a:pt x="1793" y="1618"/>
                  </a:cubicBezTo>
                  <a:cubicBezTo>
                    <a:pt x="1818" y="996"/>
                    <a:pt x="2100" y="407"/>
                    <a:pt x="2573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3" name="Google Shape;1753;p30"/>
            <p:cNvSpPr/>
            <p:nvPr/>
          </p:nvSpPr>
          <p:spPr>
            <a:xfrm rot="8999942">
              <a:off x="279428" y="31905"/>
              <a:ext cx="229459" cy="822061"/>
            </a:xfrm>
            <a:custGeom>
              <a:avLst/>
              <a:gdLst/>
              <a:ahLst/>
              <a:cxnLst/>
              <a:rect l="l" t="t" r="r" b="b"/>
              <a:pathLst>
                <a:path w="3129" h="11210" fill="none" extrusionOk="0">
                  <a:moveTo>
                    <a:pt x="1" y="0"/>
                  </a:moveTo>
                  <a:cubicBezTo>
                    <a:pt x="772" y="1004"/>
                    <a:pt x="1212" y="2224"/>
                    <a:pt x="1594" y="3427"/>
                  </a:cubicBezTo>
                  <a:cubicBezTo>
                    <a:pt x="1926" y="4497"/>
                    <a:pt x="2224" y="5584"/>
                    <a:pt x="2490" y="6679"/>
                  </a:cubicBezTo>
                  <a:cubicBezTo>
                    <a:pt x="2838" y="8164"/>
                    <a:pt x="3129" y="9683"/>
                    <a:pt x="3120" y="1120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4" name="Google Shape;1754;p30"/>
            <p:cNvSpPr/>
            <p:nvPr/>
          </p:nvSpPr>
          <p:spPr>
            <a:xfrm rot="8999942">
              <a:off x="587937" y="643747"/>
              <a:ext cx="356031" cy="263265"/>
            </a:xfrm>
            <a:custGeom>
              <a:avLst/>
              <a:gdLst/>
              <a:ahLst/>
              <a:cxnLst/>
              <a:rect l="l" t="t" r="r" b="b"/>
              <a:pathLst>
                <a:path w="4855" h="3590" extrusionOk="0">
                  <a:moveTo>
                    <a:pt x="2288" y="1"/>
                  </a:moveTo>
                  <a:cubicBezTo>
                    <a:pt x="2197" y="1"/>
                    <a:pt x="2105" y="18"/>
                    <a:pt x="2017" y="54"/>
                  </a:cubicBezTo>
                  <a:cubicBezTo>
                    <a:pt x="1785" y="154"/>
                    <a:pt x="1585" y="320"/>
                    <a:pt x="1444" y="536"/>
                  </a:cubicBezTo>
                  <a:cubicBezTo>
                    <a:pt x="1370" y="627"/>
                    <a:pt x="1287" y="751"/>
                    <a:pt x="1320" y="859"/>
                  </a:cubicBezTo>
                  <a:cubicBezTo>
                    <a:pt x="1224" y="833"/>
                    <a:pt x="1125" y="819"/>
                    <a:pt x="1026" y="819"/>
                  </a:cubicBezTo>
                  <a:cubicBezTo>
                    <a:pt x="878" y="819"/>
                    <a:pt x="729" y="849"/>
                    <a:pt x="590" y="909"/>
                  </a:cubicBezTo>
                  <a:cubicBezTo>
                    <a:pt x="349" y="1017"/>
                    <a:pt x="192" y="1233"/>
                    <a:pt x="167" y="1490"/>
                  </a:cubicBezTo>
                  <a:cubicBezTo>
                    <a:pt x="150" y="1722"/>
                    <a:pt x="283" y="1963"/>
                    <a:pt x="208" y="2187"/>
                  </a:cubicBezTo>
                  <a:cubicBezTo>
                    <a:pt x="167" y="2311"/>
                    <a:pt x="75" y="2402"/>
                    <a:pt x="51" y="2527"/>
                  </a:cubicBezTo>
                  <a:cubicBezTo>
                    <a:pt x="1" y="2726"/>
                    <a:pt x="125" y="2917"/>
                    <a:pt x="275" y="3058"/>
                  </a:cubicBezTo>
                  <a:cubicBezTo>
                    <a:pt x="499" y="3257"/>
                    <a:pt x="781" y="3381"/>
                    <a:pt x="1079" y="3398"/>
                  </a:cubicBezTo>
                  <a:lnTo>
                    <a:pt x="1088" y="3398"/>
                  </a:lnTo>
                  <a:cubicBezTo>
                    <a:pt x="1194" y="3535"/>
                    <a:pt x="1340" y="3589"/>
                    <a:pt x="1504" y="3589"/>
                  </a:cubicBezTo>
                  <a:cubicBezTo>
                    <a:pt x="2139" y="3589"/>
                    <a:pt x="3054" y="2784"/>
                    <a:pt x="3054" y="2784"/>
                  </a:cubicBezTo>
                  <a:cubicBezTo>
                    <a:pt x="3676" y="2651"/>
                    <a:pt x="4240" y="2361"/>
                    <a:pt x="4705" y="1930"/>
                  </a:cubicBezTo>
                  <a:cubicBezTo>
                    <a:pt x="4788" y="1855"/>
                    <a:pt x="4846" y="1755"/>
                    <a:pt x="4854" y="1647"/>
                  </a:cubicBezTo>
                  <a:cubicBezTo>
                    <a:pt x="4854" y="1553"/>
                    <a:pt x="4766" y="1459"/>
                    <a:pt x="4677" y="1459"/>
                  </a:cubicBezTo>
                  <a:cubicBezTo>
                    <a:pt x="4664" y="1459"/>
                    <a:pt x="4651" y="1461"/>
                    <a:pt x="4639" y="1465"/>
                  </a:cubicBezTo>
                  <a:cubicBezTo>
                    <a:pt x="4622" y="1473"/>
                    <a:pt x="4606" y="1481"/>
                    <a:pt x="4589" y="1490"/>
                  </a:cubicBezTo>
                  <a:cubicBezTo>
                    <a:pt x="4539" y="1490"/>
                    <a:pt x="4506" y="1432"/>
                    <a:pt x="4514" y="1374"/>
                  </a:cubicBezTo>
                  <a:cubicBezTo>
                    <a:pt x="4531" y="1324"/>
                    <a:pt x="4547" y="1282"/>
                    <a:pt x="4572" y="1233"/>
                  </a:cubicBezTo>
                  <a:cubicBezTo>
                    <a:pt x="4606" y="1083"/>
                    <a:pt x="4514" y="934"/>
                    <a:pt x="4357" y="901"/>
                  </a:cubicBezTo>
                  <a:cubicBezTo>
                    <a:pt x="4332" y="897"/>
                    <a:pt x="4308" y="895"/>
                    <a:pt x="4284" y="895"/>
                  </a:cubicBezTo>
                  <a:cubicBezTo>
                    <a:pt x="4149" y="895"/>
                    <a:pt x="4015" y="952"/>
                    <a:pt x="3917" y="1050"/>
                  </a:cubicBezTo>
                  <a:cubicBezTo>
                    <a:pt x="3925" y="1033"/>
                    <a:pt x="3933" y="1009"/>
                    <a:pt x="3942" y="984"/>
                  </a:cubicBezTo>
                  <a:cubicBezTo>
                    <a:pt x="4016" y="793"/>
                    <a:pt x="4041" y="569"/>
                    <a:pt x="3933" y="403"/>
                  </a:cubicBezTo>
                  <a:cubicBezTo>
                    <a:pt x="3841" y="248"/>
                    <a:pt x="3665" y="177"/>
                    <a:pt x="3483" y="177"/>
                  </a:cubicBezTo>
                  <a:cubicBezTo>
                    <a:pt x="3372" y="177"/>
                    <a:pt x="3259" y="203"/>
                    <a:pt x="3162" y="254"/>
                  </a:cubicBezTo>
                  <a:cubicBezTo>
                    <a:pt x="3104" y="295"/>
                    <a:pt x="3029" y="320"/>
                    <a:pt x="2954" y="328"/>
                  </a:cubicBezTo>
                  <a:cubicBezTo>
                    <a:pt x="2863" y="320"/>
                    <a:pt x="2797" y="220"/>
                    <a:pt x="2730" y="154"/>
                  </a:cubicBezTo>
                  <a:cubicBezTo>
                    <a:pt x="2604" y="54"/>
                    <a:pt x="2447" y="1"/>
                    <a:pt x="2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5" name="Google Shape;1755;p30"/>
            <p:cNvSpPr/>
            <p:nvPr/>
          </p:nvSpPr>
          <p:spPr>
            <a:xfrm rot="8999942">
              <a:off x="750643" y="730471"/>
              <a:ext cx="104133" cy="95553"/>
            </a:xfrm>
            <a:custGeom>
              <a:avLst/>
              <a:gdLst/>
              <a:ahLst/>
              <a:cxnLst/>
              <a:rect l="l" t="t" r="r" b="b"/>
              <a:pathLst>
                <a:path w="1420" h="1303" fill="none" extrusionOk="0">
                  <a:moveTo>
                    <a:pt x="0" y="0"/>
                  </a:moveTo>
                  <a:cubicBezTo>
                    <a:pt x="581" y="291"/>
                    <a:pt x="1071" y="747"/>
                    <a:pt x="1419" y="1303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6" name="Google Shape;1756;p30"/>
            <p:cNvSpPr/>
            <p:nvPr/>
          </p:nvSpPr>
          <p:spPr>
            <a:xfrm rot="8999942">
              <a:off x="687834" y="726661"/>
              <a:ext cx="85213" cy="60793"/>
            </a:xfrm>
            <a:custGeom>
              <a:avLst/>
              <a:gdLst/>
              <a:ahLst/>
              <a:cxnLst/>
              <a:rect l="l" t="t" r="r" b="b"/>
              <a:pathLst>
                <a:path w="1162" h="829" extrusionOk="0">
                  <a:moveTo>
                    <a:pt x="587" y="0"/>
                  </a:moveTo>
                  <a:cubicBezTo>
                    <a:pt x="449" y="0"/>
                    <a:pt x="316" y="53"/>
                    <a:pt x="208" y="149"/>
                  </a:cubicBezTo>
                  <a:cubicBezTo>
                    <a:pt x="58" y="281"/>
                    <a:pt x="0" y="489"/>
                    <a:pt x="58" y="680"/>
                  </a:cubicBezTo>
                  <a:cubicBezTo>
                    <a:pt x="61" y="671"/>
                    <a:pt x="64" y="669"/>
                    <a:pt x="67" y="669"/>
                  </a:cubicBezTo>
                  <a:cubicBezTo>
                    <a:pt x="74" y="669"/>
                    <a:pt x="83" y="680"/>
                    <a:pt x="100" y="680"/>
                  </a:cubicBezTo>
                  <a:cubicBezTo>
                    <a:pt x="407" y="688"/>
                    <a:pt x="722" y="746"/>
                    <a:pt x="1021" y="829"/>
                  </a:cubicBezTo>
                  <a:cubicBezTo>
                    <a:pt x="1046" y="688"/>
                    <a:pt x="1087" y="539"/>
                    <a:pt x="1162" y="414"/>
                  </a:cubicBezTo>
                  <a:cubicBezTo>
                    <a:pt x="1087" y="223"/>
                    <a:pt x="938" y="82"/>
                    <a:pt x="747" y="24"/>
                  </a:cubicBezTo>
                  <a:cubicBezTo>
                    <a:pt x="694" y="8"/>
                    <a:pt x="640" y="0"/>
                    <a:pt x="587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7" name="Google Shape;1757;p30"/>
            <p:cNvSpPr/>
            <p:nvPr/>
          </p:nvSpPr>
          <p:spPr>
            <a:xfrm rot="8999942">
              <a:off x="576477" y="667194"/>
              <a:ext cx="279985" cy="197045"/>
            </a:xfrm>
            <a:custGeom>
              <a:avLst/>
              <a:gdLst/>
              <a:ahLst/>
              <a:cxnLst/>
              <a:rect l="l" t="t" r="r" b="b"/>
              <a:pathLst>
                <a:path w="3818" h="2687" extrusionOk="0">
                  <a:moveTo>
                    <a:pt x="3247" y="0"/>
                  </a:moveTo>
                  <a:cubicBezTo>
                    <a:pt x="3112" y="0"/>
                    <a:pt x="2978" y="57"/>
                    <a:pt x="2880" y="155"/>
                  </a:cubicBezTo>
                  <a:cubicBezTo>
                    <a:pt x="2896" y="139"/>
                    <a:pt x="2905" y="114"/>
                    <a:pt x="2913" y="89"/>
                  </a:cubicBezTo>
                  <a:lnTo>
                    <a:pt x="2913" y="89"/>
                  </a:lnTo>
                  <a:cubicBezTo>
                    <a:pt x="2374" y="437"/>
                    <a:pt x="2017" y="1010"/>
                    <a:pt x="1942" y="1640"/>
                  </a:cubicBezTo>
                  <a:cubicBezTo>
                    <a:pt x="1773" y="1548"/>
                    <a:pt x="1589" y="1499"/>
                    <a:pt x="1398" y="1499"/>
                  </a:cubicBezTo>
                  <a:cubicBezTo>
                    <a:pt x="1383" y="1499"/>
                    <a:pt x="1368" y="1499"/>
                    <a:pt x="1353" y="1499"/>
                  </a:cubicBezTo>
                  <a:cubicBezTo>
                    <a:pt x="1339" y="1499"/>
                    <a:pt x="1325" y="1499"/>
                    <a:pt x="1311" y="1499"/>
                  </a:cubicBezTo>
                  <a:cubicBezTo>
                    <a:pt x="1126" y="1499"/>
                    <a:pt x="943" y="1549"/>
                    <a:pt x="781" y="1649"/>
                  </a:cubicBezTo>
                  <a:cubicBezTo>
                    <a:pt x="690" y="1732"/>
                    <a:pt x="615" y="1831"/>
                    <a:pt x="565" y="1947"/>
                  </a:cubicBezTo>
                  <a:cubicBezTo>
                    <a:pt x="548" y="1997"/>
                    <a:pt x="524" y="2047"/>
                    <a:pt x="482" y="2080"/>
                  </a:cubicBezTo>
                  <a:cubicBezTo>
                    <a:pt x="441" y="2088"/>
                    <a:pt x="391" y="2097"/>
                    <a:pt x="349" y="2097"/>
                  </a:cubicBezTo>
                  <a:cubicBezTo>
                    <a:pt x="342" y="2096"/>
                    <a:pt x="335" y="2096"/>
                    <a:pt x="328" y="2096"/>
                  </a:cubicBezTo>
                  <a:cubicBezTo>
                    <a:pt x="235" y="2096"/>
                    <a:pt x="145" y="2144"/>
                    <a:pt x="84" y="2213"/>
                  </a:cubicBezTo>
                  <a:cubicBezTo>
                    <a:pt x="17" y="2288"/>
                    <a:pt x="1" y="2404"/>
                    <a:pt x="42" y="2495"/>
                  </a:cubicBezTo>
                  <a:lnTo>
                    <a:pt x="51" y="2495"/>
                  </a:lnTo>
                  <a:cubicBezTo>
                    <a:pt x="157" y="2632"/>
                    <a:pt x="303" y="2686"/>
                    <a:pt x="467" y="2686"/>
                  </a:cubicBezTo>
                  <a:cubicBezTo>
                    <a:pt x="1102" y="2686"/>
                    <a:pt x="2017" y="1881"/>
                    <a:pt x="2017" y="1881"/>
                  </a:cubicBezTo>
                  <a:cubicBezTo>
                    <a:pt x="2639" y="1748"/>
                    <a:pt x="3203" y="1458"/>
                    <a:pt x="3668" y="1027"/>
                  </a:cubicBezTo>
                  <a:cubicBezTo>
                    <a:pt x="3751" y="952"/>
                    <a:pt x="3809" y="852"/>
                    <a:pt x="3817" y="744"/>
                  </a:cubicBezTo>
                  <a:cubicBezTo>
                    <a:pt x="3817" y="653"/>
                    <a:pt x="3734" y="561"/>
                    <a:pt x="3647" y="561"/>
                  </a:cubicBezTo>
                  <a:cubicBezTo>
                    <a:pt x="3632" y="561"/>
                    <a:pt x="3617" y="564"/>
                    <a:pt x="3602" y="570"/>
                  </a:cubicBezTo>
                  <a:cubicBezTo>
                    <a:pt x="3593" y="578"/>
                    <a:pt x="3569" y="587"/>
                    <a:pt x="3552" y="595"/>
                  </a:cubicBezTo>
                  <a:cubicBezTo>
                    <a:pt x="3502" y="595"/>
                    <a:pt x="3469" y="537"/>
                    <a:pt x="3477" y="479"/>
                  </a:cubicBezTo>
                  <a:cubicBezTo>
                    <a:pt x="3494" y="429"/>
                    <a:pt x="3510" y="388"/>
                    <a:pt x="3535" y="338"/>
                  </a:cubicBezTo>
                  <a:cubicBezTo>
                    <a:pt x="3569" y="189"/>
                    <a:pt x="3477" y="39"/>
                    <a:pt x="3320" y="6"/>
                  </a:cubicBezTo>
                  <a:cubicBezTo>
                    <a:pt x="3295" y="2"/>
                    <a:pt x="3271" y="0"/>
                    <a:pt x="3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8" name="Google Shape;1758;p30"/>
            <p:cNvSpPr/>
            <p:nvPr/>
          </p:nvSpPr>
          <p:spPr>
            <a:xfrm rot="8999942">
              <a:off x="637326" y="663565"/>
              <a:ext cx="216039" cy="174092"/>
            </a:xfrm>
            <a:custGeom>
              <a:avLst/>
              <a:gdLst/>
              <a:ahLst/>
              <a:cxnLst/>
              <a:rect l="l" t="t" r="r" b="b"/>
              <a:pathLst>
                <a:path w="2946" h="2374" fill="none" extrusionOk="0">
                  <a:moveTo>
                    <a:pt x="50" y="2374"/>
                  </a:moveTo>
                  <a:cubicBezTo>
                    <a:pt x="1" y="2257"/>
                    <a:pt x="25" y="2125"/>
                    <a:pt x="117" y="2033"/>
                  </a:cubicBezTo>
                  <a:cubicBezTo>
                    <a:pt x="200" y="1950"/>
                    <a:pt x="308" y="1892"/>
                    <a:pt x="424" y="1868"/>
                  </a:cubicBezTo>
                  <a:cubicBezTo>
                    <a:pt x="440" y="1859"/>
                    <a:pt x="457" y="1859"/>
                    <a:pt x="465" y="1851"/>
                  </a:cubicBezTo>
                  <a:cubicBezTo>
                    <a:pt x="474" y="1834"/>
                    <a:pt x="482" y="1826"/>
                    <a:pt x="490" y="1809"/>
                  </a:cubicBezTo>
                  <a:cubicBezTo>
                    <a:pt x="747" y="1295"/>
                    <a:pt x="1469" y="1270"/>
                    <a:pt x="1934" y="1486"/>
                  </a:cubicBezTo>
                  <a:cubicBezTo>
                    <a:pt x="2050" y="872"/>
                    <a:pt x="2415" y="333"/>
                    <a:pt x="2946" y="1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59" name="Google Shape;1759;p30"/>
          <p:cNvGrpSpPr/>
          <p:nvPr/>
        </p:nvGrpSpPr>
        <p:grpSpPr>
          <a:xfrm>
            <a:off x="8429048" y="-77688"/>
            <a:ext cx="802107" cy="720546"/>
            <a:chOff x="8440798" y="-85238"/>
            <a:chExt cx="802107" cy="720546"/>
          </a:xfrm>
        </p:grpSpPr>
        <p:sp>
          <p:nvSpPr>
            <p:cNvPr id="1760" name="Google Shape;1760;p30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1" name="Google Shape;1761;p30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2" name="Google Shape;1762;p30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3" name="Google Shape;1763;p30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4" name="Google Shape;1764;p30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5" name="Google Shape;1765;p30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6" name="Google Shape;1766;p30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67" name="Google Shape;1767;p30"/>
          <p:cNvGrpSpPr/>
          <p:nvPr/>
        </p:nvGrpSpPr>
        <p:grpSpPr>
          <a:xfrm rot="-7269852">
            <a:off x="8378006" y="3712069"/>
            <a:ext cx="1313587" cy="1474724"/>
            <a:chOff x="-138062" y="3249908"/>
            <a:chExt cx="1313568" cy="1474703"/>
          </a:xfrm>
        </p:grpSpPr>
        <p:sp>
          <p:nvSpPr>
            <p:cNvPr id="1768" name="Google Shape;1768;p30"/>
            <p:cNvSpPr/>
            <p:nvPr/>
          </p:nvSpPr>
          <p:spPr>
            <a:xfrm rot="1138725">
              <a:off x="151942" y="3443155"/>
              <a:ext cx="204606" cy="532364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9" name="Google Shape;1769;p30"/>
            <p:cNvSpPr/>
            <p:nvPr/>
          </p:nvSpPr>
          <p:spPr>
            <a:xfrm rot="1138725">
              <a:off x="112746" y="4063285"/>
              <a:ext cx="496410" cy="259160"/>
            </a:xfrm>
            <a:custGeom>
              <a:avLst/>
              <a:gdLst/>
              <a:ahLst/>
              <a:cxnLst/>
              <a:rect l="l" t="t" r="r" b="b"/>
              <a:pathLst>
                <a:path w="4913" h="2565" extrusionOk="0">
                  <a:moveTo>
                    <a:pt x="4913" y="0"/>
                  </a:moveTo>
                  <a:cubicBezTo>
                    <a:pt x="3635" y="108"/>
                    <a:pt x="2341" y="266"/>
                    <a:pt x="1337" y="1062"/>
                  </a:cubicBezTo>
                  <a:cubicBezTo>
                    <a:pt x="839" y="1452"/>
                    <a:pt x="374" y="2066"/>
                    <a:pt x="1" y="2564"/>
                  </a:cubicBezTo>
                  <a:cubicBezTo>
                    <a:pt x="246" y="2468"/>
                    <a:pt x="511" y="2455"/>
                    <a:pt x="780" y="2455"/>
                  </a:cubicBezTo>
                  <a:cubicBezTo>
                    <a:pt x="874" y="2455"/>
                    <a:pt x="968" y="2457"/>
                    <a:pt x="1062" y="2457"/>
                  </a:cubicBezTo>
                  <a:cubicBezTo>
                    <a:pt x="1163" y="2457"/>
                    <a:pt x="1263" y="2455"/>
                    <a:pt x="1362" y="2448"/>
                  </a:cubicBezTo>
                  <a:cubicBezTo>
                    <a:pt x="2100" y="2398"/>
                    <a:pt x="2797" y="2058"/>
                    <a:pt x="3386" y="1610"/>
                  </a:cubicBezTo>
                  <a:cubicBezTo>
                    <a:pt x="3967" y="1154"/>
                    <a:pt x="4448" y="581"/>
                    <a:pt x="4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0" name="Google Shape;1770;p30"/>
            <p:cNvSpPr/>
            <p:nvPr/>
          </p:nvSpPr>
          <p:spPr>
            <a:xfrm rot="1138725">
              <a:off x="-22225" y="3801157"/>
              <a:ext cx="708493" cy="830827"/>
            </a:xfrm>
            <a:custGeom>
              <a:avLst/>
              <a:gdLst/>
              <a:ahLst/>
              <a:cxnLst/>
              <a:rect l="l" t="t" r="r" b="b"/>
              <a:pathLst>
                <a:path w="7012" h="8223" fill="none" extrusionOk="0">
                  <a:moveTo>
                    <a:pt x="0" y="8223"/>
                  </a:moveTo>
                  <a:cubicBezTo>
                    <a:pt x="332" y="6381"/>
                    <a:pt x="1245" y="4663"/>
                    <a:pt x="2489" y="3261"/>
                  </a:cubicBezTo>
                  <a:cubicBezTo>
                    <a:pt x="3734" y="1867"/>
                    <a:pt x="5302" y="772"/>
                    <a:pt x="7011" y="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1" name="Google Shape;1771;p30"/>
            <p:cNvSpPr/>
            <p:nvPr/>
          </p:nvSpPr>
          <p:spPr>
            <a:xfrm rot="1138725">
              <a:off x="871514" y="3716718"/>
              <a:ext cx="239061" cy="260271"/>
            </a:xfrm>
            <a:custGeom>
              <a:avLst/>
              <a:gdLst/>
              <a:ahLst/>
              <a:cxnLst/>
              <a:rect l="l" t="t" r="r" b="b"/>
              <a:pathLst>
                <a:path w="2366" h="2576" extrusionOk="0">
                  <a:moveTo>
                    <a:pt x="989" y="0"/>
                  </a:moveTo>
                  <a:cubicBezTo>
                    <a:pt x="973" y="0"/>
                    <a:pt x="956" y="2"/>
                    <a:pt x="938" y="4"/>
                  </a:cubicBezTo>
                  <a:cubicBezTo>
                    <a:pt x="432" y="62"/>
                    <a:pt x="1" y="2576"/>
                    <a:pt x="1" y="2576"/>
                  </a:cubicBezTo>
                  <a:cubicBezTo>
                    <a:pt x="1" y="2576"/>
                    <a:pt x="2365" y="635"/>
                    <a:pt x="2141" y="278"/>
                  </a:cubicBezTo>
                  <a:cubicBezTo>
                    <a:pt x="2104" y="216"/>
                    <a:pt x="2049" y="191"/>
                    <a:pt x="1984" y="191"/>
                  </a:cubicBezTo>
                  <a:cubicBezTo>
                    <a:pt x="1664" y="191"/>
                    <a:pt x="1096" y="817"/>
                    <a:pt x="1096" y="817"/>
                  </a:cubicBezTo>
                  <a:cubicBezTo>
                    <a:pt x="1096" y="817"/>
                    <a:pt x="1412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2" name="Google Shape;1772;p30"/>
            <p:cNvSpPr/>
            <p:nvPr/>
          </p:nvSpPr>
          <p:spPr>
            <a:xfrm rot="1138725">
              <a:off x="836676" y="3871181"/>
              <a:ext cx="326157" cy="132459"/>
            </a:xfrm>
            <a:custGeom>
              <a:avLst/>
              <a:gdLst/>
              <a:ahLst/>
              <a:cxnLst/>
              <a:rect l="l" t="t" r="r" b="b"/>
              <a:pathLst>
                <a:path w="3228" h="1311" extrusionOk="0">
                  <a:moveTo>
                    <a:pt x="2334" y="0"/>
                  </a:moveTo>
                  <a:cubicBezTo>
                    <a:pt x="1707" y="0"/>
                    <a:pt x="0" y="1174"/>
                    <a:pt x="0" y="1174"/>
                  </a:cubicBezTo>
                  <a:cubicBezTo>
                    <a:pt x="0" y="1174"/>
                    <a:pt x="1194" y="1311"/>
                    <a:pt x="2111" y="1311"/>
                  </a:cubicBezTo>
                  <a:cubicBezTo>
                    <a:pt x="2657" y="1311"/>
                    <a:pt x="3105" y="1262"/>
                    <a:pt x="3145" y="1107"/>
                  </a:cubicBezTo>
                  <a:cubicBezTo>
                    <a:pt x="3228" y="762"/>
                    <a:pt x="2395" y="733"/>
                    <a:pt x="2115" y="733"/>
                  </a:cubicBezTo>
                  <a:cubicBezTo>
                    <a:pt x="2059" y="733"/>
                    <a:pt x="2025" y="734"/>
                    <a:pt x="2025" y="734"/>
                  </a:cubicBezTo>
                  <a:cubicBezTo>
                    <a:pt x="2025" y="734"/>
                    <a:pt x="2888" y="369"/>
                    <a:pt x="2498" y="45"/>
                  </a:cubicBezTo>
                  <a:cubicBezTo>
                    <a:pt x="2459" y="14"/>
                    <a:pt x="2403" y="0"/>
                    <a:pt x="2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3" name="Google Shape;1773;p30"/>
            <p:cNvSpPr/>
            <p:nvPr/>
          </p:nvSpPr>
          <p:spPr>
            <a:xfrm rot="1138725">
              <a:off x="791112" y="3963085"/>
              <a:ext cx="244012" cy="251481"/>
            </a:xfrm>
            <a:custGeom>
              <a:avLst/>
              <a:gdLst/>
              <a:ahLst/>
              <a:cxnLst/>
              <a:rect l="l" t="t" r="r" b="b"/>
              <a:pathLst>
                <a:path w="2415" h="2489" extrusionOk="0">
                  <a:moveTo>
                    <a:pt x="0" y="0"/>
                  </a:moveTo>
                  <a:cubicBezTo>
                    <a:pt x="1" y="1"/>
                    <a:pt x="1443" y="2489"/>
                    <a:pt x="1894" y="2489"/>
                  </a:cubicBezTo>
                  <a:cubicBezTo>
                    <a:pt x="1908" y="2489"/>
                    <a:pt x="1921" y="2486"/>
                    <a:pt x="1934" y="2481"/>
                  </a:cubicBezTo>
                  <a:cubicBezTo>
                    <a:pt x="2324" y="2315"/>
                    <a:pt x="1560" y="1361"/>
                    <a:pt x="1560" y="1361"/>
                  </a:cubicBezTo>
                  <a:lnTo>
                    <a:pt x="1560" y="1361"/>
                  </a:lnTo>
                  <a:cubicBezTo>
                    <a:pt x="1560" y="1361"/>
                    <a:pt x="1905" y="1558"/>
                    <a:pt x="2150" y="1558"/>
                  </a:cubicBezTo>
                  <a:cubicBezTo>
                    <a:pt x="2281" y="1558"/>
                    <a:pt x="2384" y="1502"/>
                    <a:pt x="2390" y="1328"/>
                  </a:cubicBezTo>
                  <a:cubicBezTo>
                    <a:pt x="2415" y="83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4" name="Google Shape;1774;p30"/>
            <p:cNvSpPr/>
            <p:nvPr/>
          </p:nvSpPr>
          <p:spPr>
            <a:xfrm rot="1138725">
              <a:off x="742723" y="3854489"/>
              <a:ext cx="153480" cy="121648"/>
            </a:xfrm>
            <a:custGeom>
              <a:avLst/>
              <a:gdLst/>
              <a:ahLst/>
              <a:cxnLst/>
              <a:rect l="l" t="t" r="r" b="b"/>
              <a:pathLst>
                <a:path w="1519" h="1204" extrusionOk="0">
                  <a:moveTo>
                    <a:pt x="1112" y="0"/>
                  </a:moveTo>
                  <a:lnTo>
                    <a:pt x="0" y="1203"/>
                  </a:lnTo>
                  <a:lnTo>
                    <a:pt x="1253" y="1170"/>
                  </a:lnTo>
                  <a:cubicBezTo>
                    <a:pt x="1402" y="996"/>
                    <a:pt x="1485" y="780"/>
                    <a:pt x="1494" y="548"/>
                  </a:cubicBezTo>
                  <a:cubicBezTo>
                    <a:pt x="1518" y="166"/>
                    <a:pt x="1112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5" name="Google Shape;1775;p30"/>
            <p:cNvSpPr/>
            <p:nvPr/>
          </p:nvSpPr>
          <p:spPr>
            <a:xfrm rot="1138725">
              <a:off x="279976" y="3583096"/>
              <a:ext cx="141860" cy="605312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6" name="Google Shape;1776;p30"/>
            <p:cNvSpPr/>
            <p:nvPr/>
          </p:nvSpPr>
          <p:spPr>
            <a:xfrm rot="1138725">
              <a:off x="461543" y="3271801"/>
              <a:ext cx="187935" cy="318873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7" name="Google Shape;1777;p30"/>
            <p:cNvSpPr/>
            <p:nvPr/>
          </p:nvSpPr>
          <p:spPr>
            <a:xfrm rot="1138725">
              <a:off x="566240" y="3400708"/>
              <a:ext cx="259067" cy="248248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8" name="Google Shape;1778;p30"/>
            <p:cNvSpPr/>
            <p:nvPr/>
          </p:nvSpPr>
          <p:spPr>
            <a:xfrm rot="1138725">
              <a:off x="527344" y="3582442"/>
              <a:ext cx="330401" cy="137814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9" name="Google Shape;1779;p30"/>
            <p:cNvSpPr/>
            <p:nvPr/>
          </p:nvSpPr>
          <p:spPr>
            <a:xfrm rot="1138725">
              <a:off x="488871" y="3527715"/>
              <a:ext cx="95685" cy="168934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80" name="Google Shape;1780;p30"/>
          <p:cNvGrpSpPr/>
          <p:nvPr/>
        </p:nvGrpSpPr>
        <p:grpSpPr>
          <a:xfrm>
            <a:off x="57486" y="850664"/>
            <a:ext cx="306550" cy="246616"/>
            <a:chOff x="366411" y="1167375"/>
            <a:chExt cx="306550" cy="246616"/>
          </a:xfrm>
        </p:grpSpPr>
        <p:sp>
          <p:nvSpPr>
            <p:cNvPr id="1781" name="Google Shape;1781;p30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84" name="Google Shape;1784;p30"/>
          <p:cNvGrpSpPr/>
          <p:nvPr/>
        </p:nvGrpSpPr>
        <p:grpSpPr>
          <a:xfrm>
            <a:off x="8641212" y="642851"/>
            <a:ext cx="306550" cy="246616"/>
            <a:chOff x="8757949" y="3645550"/>
            <a:chExt cx="306550" cy="246616"/>
          </a:xfrm>
        </p:grpSpPr>
        <p:sp>
          <p:nvSpPr>
            <p:cNvPr id="1785" name="Google Shape;1785;p30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88" name="Google Shape;1788;p30"/>
          <p:cNvGrpSpPr/>
          <p:nvPr/>
        </p:nvGrpSpPr>
        <p:grpSpPr>
          <a:xfrm>
            <a:off x="7998662" y="4819451"/>
            <a:ext cx="306550" cy="246616"/>
            <a:chOff x="8757949" y="3645550"/>
            <a:chExt cx="306550" cy="246616"/>
          </a:xfrm>
        </p:grpSpPr>
        <p:sp>
          <p:nvSpPr>
            <p:cNvPr id="1789" name="Google Shape;1789;p30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92" name="Google Shape;1792;p30"/>
          <p:cNvGrpSpPr/>
          <p:nvPr/>
        </p:nvGrpSpPr>
        <p:grpSpPr>
          <a:xfrm>
            <a:off x="88125" y="4717901"/>
            <a:ext cx="306550" cy="233991"/>
            <a:chOff x="281699" y="4701425"/>
            <a:chExt cx="306550" cy="233991"/>
          </a:xfrm>
        </p:grpSpPr>
        <p:sp>
          <p:nvSpPr>
            <p:cNvPr id="1793" name="Google Shape;1793;p30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96" name="Google Shape;1796;p30"/>
          <p:cNvGrpSpPr/>
          <p:nvPr/>
        </p:nvGrpSpPr>
        <p:grpSpPr>
          <a:xfrm rot="-1120120">
            <a:off x="129305" y="4493493"/>
            <a:ext cx="848982" cy="760110"/>
            <a:chOff x="-44590" y="-31162"/>
            <a:chExt cx="848969" cy="760098"/>
          </a:xfrm>
        </p:grpSpPr>
        <p:sp>
          <p:nvSpPr>
            <p:cNvPr id="1797" name="Google Shape;1797;p30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9" name="Google Shape;1799;p30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0" name="Google Shape;1800;p30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7607641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4" name="Google Shape;1804;p31"/>
          <p:cNvSpPr txBox="1">
            <a:spLocks noGrp="1"/>
          </p:cNvSpPr>
          <p:nvPr>
            <p:ph type="title"/>
          </p:nvPr>
        </p:nvSpPr>
        <p:spPr>
          <a:xfrm>
            <a:off x="714850" y="429768"/>
            <a:ext cx="7714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805" name="Google Shape;1805;p31"/>
          <p:cNvSpPr txBox="1">
            <a:spLocks noGrp="1"/>
          </p:cNvSpPr>
          <p:nvPr>
            <p:ph type="subTitle" idx="1"/>
          </p:nvPr>
        </p:nvSpPr>
        <p:spPr>
          <a:xfrm>
            <a:off x="1098300" y="2166394"/>
            <a:ext cx="2103300" cy="58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6" name="Google Shape;1806;p31"/>
          <p:cNvSpPr txBox="1">
            <a:spLocks noGrp="1"/>
          </p:cNvSpPr>
          <p:nvPr>
            <p:ph type="subTitle" idx="2"/>
          </p:nvPr>
        </p:nvSpPr>
        <p:spPr>
          <a:xfrm>
            <a:off x="1100100" y="1655632"/>
            <a:ext cx="20997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07" name="Google Shape;1807;p31"/>
          <p:cNvSpPr txBox="1">
            <a:spLocks noGrp="1"/>
          </p:cNvSpPr>
          <p:nvPr>
            <p:ph type="subTitle" idx="3"/>
          </p:nvPr>
        </p:nvSpPr>
        <p:spPr>
          <a:xfrm>
            <a:off x="3520300" y="2165850"/>
            <a:ext cx="2103300" cy="58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8" name="Google Shape;1808;p31"/>
          <p:cNvSpPr txBox="1">
            <a:spLocks noGrp="1"/>
          </p:cNvSpPr>
          <p:nvPr>
            <p:ph type="subTitle" idx="4"/>
          </p:nvPr>
        </p:nvSpPr>
        <p:spPr>
          <a:xfrm>
            <a:off x="3522100" y="1654906"/>
            <a:ext cx="20997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09" name="Google Shape;1809;p31"/>
          <p:cNvSpPr txBox="1">
            <a:spLocks noGrp="1"/>
          </p:cNvSpPr>
          <p:nvPr>
            <p:ph type="subTitle" idx="5"/>
          </p:nvPr>
        </p:nvSpPr>
        <p:spPr>
          <a:xfrm>
            <a:off x="5942300" y="2165850"/>
            <a:ext cx="2103300" cy="58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31"/>
          <p:cNvSpPr txBox="1">
            <a:spLocks noGrp="1"/>
          </p:cNvSpPr>
          <p:nvPr>
            <p:ph type="subTitle" idx="6"/>
          </p:nvPr>
        </p:nvSpPr>
        <p:spPr>
          <a:xfrm>
            <a:off x="5944100" y="1654906"/>
            <a:ext cx="20997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11" name="Google Shape;1811;p31"/>
          <p:cNvSpPr txBox="1">
            <a:spLocks noGrp="1"/>
          </p:cNvSpPr>
          <p:nvPr>
            <p:ph type="subTitle" idx="7"/>
          </p:nvPr>
        </p:nvSpPr>
        <p:spPr>
          <a:xfrm>
            <a:off x="1098300" y="3654438"/>
            <a:ext cx="2103300" cy="5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12" name="Google Shape;1812;p31"/>
          <p:cNvSpPr txBox="1">
            <a:spLocks noGrp="1"/>
          </p:cNvSpPr>
          <p:nvPr>
            <p:ph type="subTitle" idx="8"/>
          </p:nvPr>
        </p:nvSpPr>
        <p:spPr>
          <a:xfrm>
            <a:off x="1100100" y="3145317"/>
            <a:ext cx="20997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13" name="Google Shape;1813;p31"/>
          <p:cNvSpPr txBox="1">
            <a:spLocks noGrp="1"/>
          </p:cNvSpPr>
          <p:nvPr>
            <p:ph type="subTitle" idx="9"/>
          </p:nvPr>
        </p:nvSpPr>
        <p:spPr>
          <a:xfrm>
            <a:off x="3520300" y="3654438"/>
            <a:ext cx="2103300" cy="5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14" name="Google Shape;1814;p31"/>
          <p:cNvSpPr txBox="1">
            <a:spLocks noGrp="1"/>
          </p:cNvSpPr>
          <p:nvPr>
            <p:ph type="subTitle" idx="13"/>
          </p:nvPr>
        </p:nvSpPr>
        <p:spPr>
          <a:xfrm>
            <a:off x="3522100" y="3145317"/>
            <a:ext cx="20997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15" name="Google Shape;1815;p31"/>
          <p:cNvSpPr txBox="1">
            <a:spLocks noGrp="1"/>
          </p:cNvSpPr>
          <p:nvPr>
            <p:ph type="subTitle" idx="14"/>
          </p:nvPr>
        </p:nvSpPr>
        <p:spPr>
          <a:xfrm>
            <a:off x="5942300" y="3654438"/>
            <a:ext cx="2103300" cy="5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16" name="Google Shape;1816;p31"/>
          <p:cNvSpPr txBox="1">
            <a:spLocks noGrp="1"/>
          </p:cNvSpPr>
          <p:nvPr>
            <p:ph type="subTitle" idx="15"/>
          </p:nvPr>
        </p:nvSpPr>
        <p:spPr>
          <a:xfrm>
            <a:off x="5944100" y="3145317"/>
            <a:ext cx="20997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17" name="Google Shape;1817;p31"/>
          <p:cNvSpPr/>
          <p:nvPr/>
        </p:nvSpPr>
        <p:spPr>
          <a:xfrm flipH="1">
            <a:off x="-840878" y="35058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8" name="Google Shape;1818;p31"/>
          <p:cNvSpPr/>
          <p:nvPr/>
        </p:nvSpPr>
        <p:spPr>
          <a:xfrm rot="-1402665" flipH="1">
            <a:off x="7778829" y="-704158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19" name="Google Shape;1819;p31"/>
          <p:cNvGrpSpPr/>
          <p:nvPr/>
        </p:nvGrpSpPr>
        <p:grpSpPr>
          <a:xfrm rot="9400818">
            <a:off x="8437803" y="-106718"/>
            <a:ext cx="849052" cy="760173"/>
            <a:chOff x="-44590" y="-31162"/>
            <a:chExt cx="848969" cy="760098"/>
          </a:xfrm>
        </p:grpSpPr>
        <p:sp>
          <p:nvSpPr>
            <p:cNvPr id="1820" name="Google Shape;1820;p31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1" name="Google Shape;1821;p31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2" name="Google Shape;1822;p31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3" name="Google Shape;1823;p31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4" name="Google Shape;1824;p31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5" name="Google Shape;1825;p31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26" name="Google Shape;1826;p31"/>
          <p:cNvGrpSpPr/>
          <p:nvPr/>
        </p:nvGrpSpPr>
        <p:grpSpPr>
          <a:xfrm rot="-1994610">
            <a:off x="113678" y="-468652"/>
            <a:ext cx="1264387" cy="1553359"/>
            <a:chOff x="556167" y="-402644"/>
            <a:chExt cx="911061" cy="1119281"/>
          </a:xfrm>
        </p:grpSpPr>
        <p:sp>
          <p:nvSpPr>
            <p:cNvPr id="1827" name="Google Shape;1827;p31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8" name="Google Shape;1828;p31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9" name="Google Shape;1829;p31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0" name="Google Shape;1830;p31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1" name="Google Shape;1831;p31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2" name="Google Shape;1832;p31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3" name="Google Shape;1833;p31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4" name="Google Shape;1834;p31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5" name="Google Shape;1835;p31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36" name="Google Shape;1836;p31"/>
          <p:cNvGrpSpPr/>
          <p:nvPr/>
        </p:nvGrpSpPr>
        <p:grpSpPr>
          <a:xfrm rot="-2700000">
            <a:off x="-424268" y="3595453"/>
            <a:ext cx="1313556" cy="1474689"/>
            <a:chOff x="-138062" y="3249908"/>
            <a:chExt cx="1313568" cy="1474703"/>
          </a:xfrm>
        </p:grpSpPr>
        <p:sp>
          <p:nvSpPr>
            <p:cNvPr id="1837" name="Google Shape;1837;p31"/>
            <p:cNvSpPr/>
            <p:nvPr/>
          </p:nvSpPr>
          <p:spPr>
            <a:xfrm rot="1138725">
              <a:off x="151942" y="3443155"/>
              <a:ext cx="204606" cy="532364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8" name="Google Shape;1838;p31"/>
            <p:cNvSpPr/>
            <p:nvPr/>
          </p:nvSpPr>
          <p:spPr>
            <a:xfrm rot="1138725">
              <a:off x="112746" y="4063285"/>
              <a:ext cx="496410" cy="259160"/>
            </a:xfrm>
            <a:custGeom>
              <a:avLst/>
              <a:gdLst/>
              <a:ahLst/>
              <a:cxnLst/>
              <a:rect l="l" t="t" r="r" b="b"/>
              <a:pathLst>
                <a:path w="4913" h="2565" extrusionOk="0">
                  <a:moveTo>
                    <a:pt x="4913" y="0"/>
                  </a:moveTo>
                  <a:cubicBezTo>
                    <a:pt x="3635" y="108"/>
                    <a:pt x="2341" y="266"/>
                    <a:pt x="1337" y="1062"/>
                  </a:cubicBezTo>
                  <a:cubicBezTo>
                    <a:pt x="839" y="1452"/>
                    <a:pt x="374" y="2066"/>
                    <a:pt x="1" y="2564"/>
                  </a:cubicBezTo>
                  <a:cubicBezTo>
                    <a:pt x="246" y="2468"/>
                    <a:pt x="511" y="2455"/>
                    <a:pt x="780" y="2455"/>
                  </a:cubicBezTo>
                  <a:cubicBezTo>
                    <a:pt x="874" y="2455"/>
                    <a:pt x="968" y="2457"/>
                    <a:pt x="1062" y="2457"/>
                  </a:cubicBezTo>
                  <a:cubicBezTo>
                    <a:pt x="1163" y="2457"/>
                    <a:pt x="1263" y="2455"/>
                    <a:pt x="1362" y="2448"/>
                  </a:cubicBezTo>
                  <a:cubicBezTo>
                    <a:pt x="2100" y="2398"/>
                    <a:pt x="2797" y="2058"/>
                    <a:pt x="3386" y="1610"/>
                  </a:cubicBezTo>
                  <a:cubicBezTo>
                    <a:pt x="3967" y="1154"/>
                    <a:pt x="4448" y="581"/>
                    <a:pt x="4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9" name="Google Shape;1839;p31"/>
            <p:cNvSpPr/>
            <p:nvPr/>
          </p:nvSpPr>
          <p:spPr>
            <a:xfrm rot="1138725">
              <a:off x="-22225" y="3801157"/>
              <a:ext cx="708493" cy="830827"/>
            </a:xfrm>
            <a:custGeom>
              <a:avLst/>
              <a:gdLst/>
              <a:ahLst/>
              <a:cxnLst/>
              <a:rect l="l" t="t" r="r" b="b"/>
              <a:pathLst>
                <a:path w="7012" h="8223" fill="none" extrusionOk="0">
                  <a:moveTo>
                    <a:pt x="0" y="8223"/>
                  </a:moveTo>
                  <a:cubicBezTo>
                    <a:pt x="332" y="6381"/>
                    <a:pt x="1245" y="4663"/>
                    <a:pt x="2489" y="3261"/>
                  </a:cubicBezTo>
                  <a:cubicBezTo>
                    <a:pt x="3734" y="1867"/>
                    <a:pt x="5302" y="772"/>
                    <a:pt x="7011" y="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0" name="Google Shape;1840;p31"/>
            <p:cNvSpPr/>
            <p:nvPr/>
          </p:nvSpPr>
          <p:spPr>
            <a:xfrm rot="1138725">
              <a:off x="871514" y="3716718"/>
              <a:ext cx="239061" cy="260271"/>
            </a:xfrm>
            <a:custGeom>
              <a:avLst/>
              <a:gdLst/>
              <a:ahLst/>
              <a:cxnLst/>
              <a:rect l="l" t="t" r="r" b="b"/>
              <a:pathLst>
                <a:path w="2366" h="2576" extrusionOk="0">
                  <a:moveTo>
                    <a:pt x="989" y="0"/>
                  </a:moveTo>
                  <a:cubicBezTo>
                    <a:pt x="973" y="0"/>
                    <a:pt x="956" y="2"/>
                    <a:pt x="938" y="4"/>
                  </a:cubicBezTo>
                  <a:cubicBezTo>
                    <a:pt x="432" y="62"/>
                    <a:pt x="1" y="2576"/>
                    <a:pt x="1" y="2576"/>
                  </a:cubicBezTo>
                  <a:cubicBezTo>
                    <a:pt x="1" y="2576"/>
                    <a:pt x="2365" y="635"/>
                    <a:pt x="2141" y="278"/>
                  </a:cubicBezTo>
                  <a:cubicBezTo>
                    <a:pt x="2104" y="216"/>
                    <a:pt x="2049" y="191"/>
                    <a:pt x="1984" y="191"/>
                  </a:cubicBezTo>
                  <a:cubicBezTo>
                    <a:pt x="1664" y="191"/>
                    <a:pt x="1096" y="817"/>
                    <a:pt x="1096" y="817"/>
                  </a:cubicBezTo>
                  <a:cubicBezTo>
                    <a:pt x="1096" y="817"/>
                    <a:pt x="1412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1" name="Google Shape;1841;p31"/>
            <p:cNvSpPr/>
            <p:nvPr/>
          </p:nvSpPr>
          <p:spPr>
            <a:xfrm rot="1138725">
              <a:off x="836676" y="3871181"/>
              <a:ext cx="326157" cy="132459"/>
            </a:xfrm>
            <a:custGeom>
              <a:avLst/>
              <a:gdLst/>
              <a:ahLst/>
              <a:cxnLst/>
              <a:rect l="l" t="t" r="r" b="b"/>
              <a:pathLst>
                <a:path w="3228" h="1311" extrusionOk="0">
                  <a:moveTo>
                    <a:pt x="2334" y="0"/>
                  </a:moveTo>
                  <a:cubicBezTo>
                    <a:pt x="1707" y="0"/>
                    <a:pt x="0" y="1174"/>
                    <a:pt x="0" y="1174"/>
                  </a:cubicBezTo>
                  <a:cubicBezTo>
                    <a:pt x="0" y="1174"/>
                    <a:pt x="1194" y="1311"/>
                    <a:pt x="2111" y="1311"/>
                  </a:cubicBezTo>
                  <a:cubicBezTo>
                    <a:pt x="2657" y="1311"/>
                    <a:pt x="3105" y="1262"/>
                    <a:pt x="3145" y="1107"/>
                  </a:cubicBezTo>
                  <a:cubicBezTo>
                    <a:pt x="3228" y="762"/>
                    <a:pt x="2395" y="733"/>
                    <a:pt x="2115" y="733"/>
                  </a:cubicBezTo>
                  <a:cubicBezTo>
                    <a:pt x="2059" y="733"/>
                    <a:pt x="2025" y="734"/>
                    <a:pt x="2025" y="734"/>
                  </a:cubicBezTo>
                  <a:cubicBezTo>
                    <a:pt x="2025" y="734"/>
                    <a:pt x="2888" y="369"/>
                    <a:pt x="2498" y="45"/>
                  </a:cubicBezTo>
                  <a:cubicBezTo>
                    <a:pt x="2459" y="14"/>
                    <a:pt x="2403" y="0"/>
                    <a:pt x="2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2" name="Google Shape;1842;p31"/>
            <p:cNvSpPr/>
            <p:nvPr/>
          </p:nvSpPr>
          <p:spPr>
            <a:xfrm rot="1138725">
              <a:off x="791112" y="3963085"/>
              <a:ext cx="244012" cy="251481"/>
            </a:xfrm>
            <a:custGeom>
              <a:avLst/>
              <a:gdLst/>
              <a:ahLst/>
              <a:cxnLst/>
              <a:rect l="l" t="t" r="r" b="b"/>
              <a:pathLst>
                <a:path w="2415" h="2489" extrusionOk="0">
                  <a:moveTo>
                    <a:pt x="0" y="0"/>
                  </a:moveTo>
                  <a:cubicBezTo>
                    <a:pt x="1" y="1"/>
                    <a:pt x="1443" y="2489"/>
                    <a:pt x="1894" y="2489"/>
                  </a:cubicBezTo>
                  <a:cubicBezTo>
                    <a:pt x="1908" y="2489"/>
                    <a:pt x="1921" y="2486"/>
                    <a:pt x="1934" y="2481"/>
                  </a:cubicBezTo>
                  <a:cubicBezTo>
                    <a:pt x="2324" y="2315"/>
                    <a:pt x="1560" y="1361"/>
                    <a:pt x="1560" y="1361"/>
                  </a:cubicBezTo>
                  <a:lnTo>
                    <a:pt x="1560" y="1361"/>
                  </a:lnTo>
                  <a:cubicBezTo>
                    <a:pt x="1560" y="1361"/>
                    <a:pt x="1905" y="1558"/>
                    <a:pt x="2150" y="1558"/>
                  </a:cubicBezTo>
                  <a:cubicBezTo>
                    <a:pt x="2281" y="1558"/>
                    <a:pt x="2384" y="1502"/>
                    <a:pt x="2390" y="1328"/>
                  </a:cubicBezTo>
                  <a:cubicBezTo>
                    <a:pt x="2415" y="83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3" name="Google Shape;1843;p31"/>
            <p:cNvSpPr/>
            <p:nvPr/>
          </p:nvSpPr>
          <p:spPr>
            <a:xfrm rot="1138725">
              <a:off x="742723" y="3854489"/>
              <a:ext cx="153480" cy="121648"/>
            </a:xfrm>
            <a:custGeom>
              <a:avLst/>
              <a:gdLst/>
              <a:ahLst/>
              <a:cxnLst/>
              <a:rect l="l" t="t" r="r" b="b"/>
              <a:pathLst>
                <a:path w="1519" h="1204" extrusionOk="0">
                  <a:moveTo>
                    <a:pt x="1112" y="0"/>
                  </a:moveTo>
                  <a:lnTo>
                    <a:pt x="0" y="1203"/>
                  </a:lnTo>
                  <a:lnTo>
                    <a:pt x="1253" y="1170"/>
                  </a:lnTo>
                  <a:cubicBezTo>
                    <a:pt x="1402" y="996"/>
                    <a:pt x="1485" y="780"/>
                    <a:pt x="1494" y="548"/>
                  </a:cubicBezTo>
                  <a:cubicBezTo>
                    <a:pt x="1518" y="166"/>
                    <a:pt x="1112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4" name="Google Shape;1844;p31"/>
            <p:cNvSpPr/>
            <p:nvPr/>
          </p:nvSpPr>
          <p:spPr>
            <a:xfrm rot="1138725">
              <a:off x="279976" y="3583096"/>
              <a:ext cx="141860" cy="605312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5" name="Google Shape;1845;p31"/>
            <p:cNvSpPr/>
            <p:nvPr/>
          </p:nvSpPr>
          <p:spPr>
            <a:xfrm rot="1138725">
              <a:off x="461543" y="3271801"/>
              <a:ext cx="187935" cy="318873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6" name="Google Shape;1846;p31"/>
            <p:cNvSpPr/>
            <p:nvPr/>
          </p:nvSpPr>
          <p:spPr>
            <a:xfrm rot="1138725">
              <a:off x="566240" y="3400708"/>
              <a:ext cx="259067" cy="248248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7" name="Google Shape;1847;p31"/>
            <p:cNvSpPr/>
            <p:nvPr/>
          </p:nvSpPr>
          <p:spPr>
            <a:xfrm rot="1138725">
              <a:off x="527344" y="3582442"/>
              <a:ext cx="330401" cy="137814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8" name="Google Shape;1848;p31"/>
            <p:cNvSpPr/>
            <p:nvPr/>
          </p:nvSpPr>
          <p:spPr>
            <a:xfrm rot="1138725">
              <a:off x="488871" y="3527715"/>
              <a:ext cx="95685" cy="168934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49" name="Google Shape;1849;p31"/>
          <p:cNvGrpSpPr/>
          <p:nvPr/>
        </p:nvGrpSpPr>
        <p:grpSpPr>
          <a:xfrm>
            <a:off x="193437" y="681351"/>
            <a:ext cx="306550" cy="246616"/>
            <a:chOff x="366411" y="1167375"/>
            <a:chExt cx="306550" cy="246616"/>
          </a:xfrm>
        </p:grpSpPr>
        <p:sp>
          <p:nvSpPr>
            <p:cNvPr id="1850" name="Google Shape;1850;p31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53" name="Google Shape;1853;p31"/>
          <p:cNvGrpSpPr/>
          <p:nvPr/>
        </p:nvGrpSpPr>
        <p:grpSpPr>
          <a:xfrm>
            <a:off x="434100" y="4805150"/>
            <a:ext cx="306550" cy="233991"/>
            <a:chOff x="281699" y="4701425"/>
            <a:chExt cx="306550" cy="233991"/>
          </a:xfrm>
        </p:grpSpPr>
        <p:sp>
          <p:nvSpPr>
            <p:cNvPr id="1854" name="Google Shape;1854;p31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57" name="Google Shape;1857;p31"/>
          <p:cNvGrpSpPr/>
          <p:nvPr/>
        </p:nvGrpSpPr>
        <p:grpSpPr>
          <a:xfrm>
            <a:off x="8194250" y="292889"/>
            <a:ext cx="306550" cy="246616"/>
            <a:chOff x="8757949" y="3645550"/>
            <a:chExt cx="306550" cy="246616"/>
          </a:xfrm>
        </p:grpSpPr>
        <p:sp>
          <p:nvSpPr>
            <p:cNvPr id="1858" name="Google Shape;1858;p31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61" name="Google Shape;1861;p31"/>
          <p:cNvGrpSpPr/>
          <p:nvPr/>
        </p:nvGrpSpPr>
        <p:grpSpPr>
          <a:xfrm rot="4791795">
            <a:off x="8282430" y="4377639"/>
            <a:ext cx="1232368" cy="951132"/>
            <a:chOff x="670952" y="-197670"/>
            <a:chExt cx="1232356" cy="951123"/>
          </a:xfrm>
        </p:grpSpPr>
        <p:sp>
          <p:nvSpPr>
            <p:cNvPr id="1862" name="Google Shape;1862;p31"/>
            <p:cNvSpPr/>
            <p:nvPr/>
          </p:nvSpPr>
          <p:spPr>
            <a:xfrm>
              <a:off x="964196" y="-197670"/>
              <a:ext cx="939113" cy="617695"/>
            </a:xfrm>
            <a:custGeom>
              <a:avLst/>
              <a:gdLst/>
              <a:ahLst/>
              <a:cxnLst/>
              <a:rect l="l" t="t" r="r" b="b"/>
              <a:pathLst>
                <a:path w="18229" h="11990" fill="none" extrusionOk="0">
                  <a:moveTo>
                    <a:pt x="0" y="11990"/>
                  </a:moveTo>
                  <a:cubicBezTo>
                    <a:pt x="9" y="11484"/>
                    <a:pt x="233" y="10994"/>
                    <a:pt x="457" y="10538"/>
                  </a:cubicBezTo>
                  <a:cubicBezTo>
                    <a:pt x="2091" y="7285"/>
                    <a:pt x="4564" y="4406"/>
                    <a:pt x="7708" y="2573"/>
                  </a:cubicBezTo>
                  <a:cubicBezTo>
                    <a:pt x="10853" y="739"/>
                    <a:pt x="14686" y="1"/>
                    <a:pt x="18228" y="839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1252700" y="-118589"/>
              <a:ext cx="226162" cy="600179"/>
            </a:xfrm>
            <a:custGeom>
              <a:avLst/>
              <a:gdLst/>
              <a:ahLst/>
              <a:cxnLst/>
              <a:rect l="l" t="t" r="r" b="b"/>
              <a:pathLst>
                <a:path w="4390" h="11650" fill="none" extrusionOk="0">
                  <a:moveTo>
                    <a:pt x="1" y="11649"/>
                  </a:moveTo>
                  <a:cubicBezTo>
                    <a:pt x="474" y="7460"/>
                    <a:pt x="1984" y="3460"/>
                    <a:pt x="4390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670952" y="184236"/>
              <a:ext cx="503584" cy="569217"/>
            </a:xfrm>
            <a:custGeom>
              <a:avLst/>
              <a:gdLst/>
              <a:ahLst/>
              <a:cxnLst/>
              <a:rect l="l" t="t" r="r" b="b"/>
              <a:pathLst>
                <a:path w="9775" h="11049" extrusionOk="0">
                  <a:moveTo>
                    <a:pt x="5073" y="0"/>
                  </a:moveTo>
                  <a:cubicBezTo>
                    <a:pt x="5003" y="0"/>
                    <a:pt x="4933" y="15"/>
                    <a:pt x="4871" y="47"/>
                  </a:cubicBezTo>
                  <a:cubicBezTo>
                    <a:pt x="4771" y="113"/>
                    <a:pt x="4697" y="221"/>
                    <a:pt x="4664" y="337"/>
                  </a:cubicBezTo>
                  <a:cubicBezTo>
                    <a:pt x="4489" y="760"/>
                    <a:pt x="4489" y="1225"/>
                    <a:pt x="4539" y="1681"/>
                  </a:cubicBezTo>
                  <a:cubicBezTo>
                    <a:pt x="4622" y="2478"/>
                    <a:pt x="4829" y="3257"/>
                    <a:pt x="5145" y="3996"/>
                  </a:cubicBezTo>
                  <a:lnTo>
                    <a:pt x="3087" y="1706"/>
                  </a:lnTo>
                  <a:cubicBezTo>
                    <a:pt x="2938" y="1540"/>
                    <a:pt x="2780" y="1366"/>
                    <a:pt x="2564" y="1291"/>
                  </a:cubicBezTo>
                  <a:cubicBezTo>
                    <a:pt x="2506" y="1268"/>
                    <a:pt x="2442" y="1256"/>
                    <a:pt x="2379" y="1256"/>
                  </a:cubicBezTo>
                  <a:cubicBezTo>
                    <a:pt x="2217" y="1256"/>
                    <a:pt x="2057" y="1331"/>
                    <a:pt x="1992" y="1474"/>
                  </a:cubicBezTo>
                  <a:cubicBezTo>
                    <a:pt x="1942" y="1582"/>
                    <a:pt x="1942" y="1706"/>
                    <a:pt x="1967" y="1822"/>
                  </a:cubicBezTo>
                  <a:cubicBezTo>
                    <a:pt x="2075" y="2403"/>
                    <a:pt x="2423" y="2909"/>
                    <a:pt x="2822" y="3349"/>
                  </a:cubicBezTo>
                  <a:cubicBezTo>
                    <a:pt x="3386" y="3979"/>
                    <a:pt x="4041" y="4519"/>
                    <a:pt x="4780" y="4950"/>
                  </a:cubicBezTo>
                  <a:cubicBezTo>
                    <a:pt x="4016" y="4859"/>
                    <a:pt x="3261" y="4809"/>
                    <a:pt x="2498" y="4801"/>
                  </a:cubicBezTo>
                  <a:cubicBezTo>
                    <a:pt x="2431" y="4800"/>
                    <a:pt x="2364" y="4799"/>
                    <a:pt x="2298" y="4799"/>
                  </a:cubicBezTo>
                  <a:cubicBezTo>
                    <a:pt x="1673" y="4799"/>
                    <a:pt x="1043" y="4842"/>
                    <a:pt x="474" y="5074"/>
                  </a:cubicBezTo>
                  <a:cubicBezTo>
                    <a:pt x="291" y="5149"/>
                    <a:pt x="92" y="5265"/>
                    <a:pt x="59" y="5464"/>
                  </a:cubicBezTo>
                  <a:cubicBezTo>
                    <a:pt x="1" y="5722"/>
                    <a:pt x="258" y="5937"/>
                    <a:pt x="507" y="6029"/>
                  </a:cubicBezTo>
                  <a:cubicBezTo>
                    <a:pt x="715" y="6101"/>
                    <a:pt x="931" y="6125"/>
                    <a:pt x="1149" y="6125"/>
                  </a:cubicBezTo>
                  <a:cubicBezTo>
                    <a:pt x="1358" y="6125"/>
                    <a:pt x="1569" y="6103"/>
                    <a:pt x="1776" y="6078"/>
                  </a:cubicBezTo>
                  <a:cubicBezTo>
                    <a:pt x="2772" y="5954"/>
                    <a:pt x="3759" y="5755"/>
                    <a:pt x="4738" y="5489"/>
                  </a:cubicBezTo>
                  <a:lnTo>
                    <a:pt x="4738" y="5489"/>
                  </a:lnTo>
                  <a:cubicBezTo>
                    <a:pt x="4141" y="6676"/>
                    <a:pt x="3660" y="7912"/>
                    <a:pt x="3286" y="9181"/>
                  </a:cubicBezTo>
                  <a:cubicBezTo>
                    <a:pt x="3145" y="9629"/>
                    <a:pt x="3029" y="10127"/>
                    <a:pt x="3195" y="10567"/>
                  </a:cubicBezTo>
                  <a:cubicBezTo>
                    <a:pt x="3286" y="10816"/>
                    <a:pt x="3502" y="11048"/>
                    <a:pt x="3767" y="11048"/>
                  </a:cubicBezTo>
                  <a:cubicBezTo>
                    <a:pt x="3967" y="11040"/>
                    <a:pt x="4149" y="10949"/>
                    <a:pt x="4257" y="10783"/>
                  </a:cubicBezTo>
                  <a:cubicBezTo>
                    <a:pt x="4373" y="10625"/>
                    <a:pt x="4456" y="10451"/>
                    <a:pt x="4506" y="10260"/>
                  </a:cubicBezTo>
                  <a:cubicBezTo>
                    <a:pt x="4954" y="8833"/>
                    <a:pt x="5037" y="7315"/>
                    <a:pt x="5037" y="5821"/>
                  </a:cubicBezTo>
                  <a:cubicBezTo>
                    <a:pt x="5327" y="6593"/>
                    <a:pt x="5709" y="7331"/>
                    <a:pt x="6182" y="8003"/>
                  </a:cubicBezTo>
                  <a:cubicBezTo>
                    <a:pt x="6563" y="8551"/>
                    <a:pt x="7028" y="9065"/>
                    <a:pt x="7625" y="9364"/>
                  </a:cubicBezTo>
                  <a:cubicBezTo>
                    <a:pt x="7726" y="9414"/>
                    <a:pt x="7848" y="9454"/>
                    <a:pt x="7960" y="9454"/>
                  </a:cubicBezTo>
                  <a:cubicBezTo>
                    <a:pt x="8053" y="9454"/>
                    <a:pt x="8138" y="9427"/>
                    <a:pt x="8198" y="9356"/>
                  </a:cubicBezTo>
                  <a:cubicBezTo>
                    <a:pt x="8239" y="9297"/>
                    <a:pt x="8264" y="9239"/>
                    <a:pt x="8273" y="9173"/>
                  </a:cubicBezTo>
                  <a:cubicBezTo>
                    <a:pt x="8339" y="8766"/>
                    <a:pt x="8065" y="8385"/>
                    <a:pt x="7800" y="8070"/>
                  </a:cubicBezTo>
                  <a:cubicBezTo>
                    <a:pt x="7128" y="7265"/>
                    <a:pt x="6431" y="6485"/>
                    <a:pt x="5692" y="5730"/>
                  </a:cubicBezTo>
                  <a:lnTo>
                    <a:pt x="5692" y="5730"/>
                  </a:lnTo>
                  <a:cubicBezTo>
                    <a:pt x="6605" y="6344"/>
                    <a:pt x="7642" y="6867"/>
                    <a:pt x="8737" y="6900"/>
                  </a:cubicBezTo>
                  <a:cubicBezTo>
                    <a:pt x="8771" y="6902"/>
                    <a:pt x="8805" y="6904"/>
                    <a:pt x="8839" y="6904"/>
                  </a:cubicBezTo>
                  <a:cubicBezTo>
                    <a:pt x="9012" y="6904"/>
                    <a:pt x="9182" y="6868"/>
                    <a:pt x="9335" y="6792"/>
                  </a:cubicBezTo>
                  <a:cubicBezTo>
                    <a:pt x="9525" y="6709"/>
                    <a:pt x="9642" y="6510"/>
                    <a:pt x="9633" y="6302"/>
                  </a:cubicBezTo>
                  <a:cubicBezTo>
                    <a:pt x="9608" y="6062"/>
                    <a:pt x="9368" y="5904"/>
                    <a:pt x="9152" y="5796"/>
                  </a:cubicBezTo>
                  <a:cubicBezTo>
                    <a:pt x="8219" y="5322"/>
                    <a:pt x="7195" y="5081"/>
                    <a:pt x="6160" y="5081"/>
                  </a:cubicBezTo>
                  <a:cubicBezTo>
                    <a:pt x="6147" y="5081"/>
                    <a:pt x="6133" y="5081"/>
                    <a:pt x="6120" y="5081"/>
                  </a:cubicBezTo>
                  <a:lnTo>
                    <a:pt x="6120" y="5081"/>
                  </a:lnTo>
                  <a:cubicBezTo>
                    <a:pt x="6835" y="5061"/>
                    <a:pt x="7529" y="4848"/>
                    <a:pt x="8223" y="4643"/>
                  </a:cubicBezTo>
                  <a:cubicBezTo>
                    <a:pt x="8663" y="4519"/>
                    <a:pt x="9119" y="4378"/>
                    <a:pt x="9442" y="4046"/>
                  </a:cubicBezTo>
                  <a:cubicBezTo>
                    <a:pt x="9642" y="3838"/>
                    <a:pt x="9774" y="3540"/>
                    <a:pt x="9666" y="3282"/>
                  </a:cubicBezTo>
                  <a:cubicBezTo>
                    <a:pt x="9550" y="2972"/>
                    <a:pt x="9180" y="2858"/>
                    <a:pt x="8847" y="2858"/>
                  </a:cubicBezTo>
                  <a:cubicBezTo>
                    <a:pt x="8824" y="2858"/>
                    <a:pt x="8801" y="2858"/>
                    <a:pt x="8779" y="2859"/>
                  </a:cubicBezTo>
                  <a:cubicBezTo>
                    <a:pt x="7742" y="2892"/>
                    <a:pt x="6837" y="3540"/>
                    <a:pt x="5999" y="4154"/>
                  </a:cubicBezTo>
                  <a:cubicBezTo>
                    <a:pt x="6057" y="3681"/>
                    <a:pt x="6041" y="3224"/>
                    <a:pt x="6066" y="2751"/>
                  </a:cubicBezTo>
                  <a:cubicBezTo>
                    <a:pt x="6107" y="2171"/>
                    <a:pt x="6124" y="1582"/>
                    <a:pt x="5974" y="1026"/>
                  </a:cubicBezTo>
                  <a:cubicBezTo>
                    <a:pt x="5867" y="652"/>
                    <a:pt x="5684" y="279"/>
                    <a:pt x="5352" y="88"/>
                  </a:cubicBezTo>
                  <a:cubicBezTo>
                    <a:pt x="5270" y="30"/>
                    <a:pt x="5171" y="0"/>
                    <a:pt x="5073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920920" y="426270"/>
              <a:ext cx="53166" cy="43893"/>
            </a:xfrm>
            <a:custGeom>
              <a:avLst/>
              <a:gdLst/>
              <a:ahLst/>
              <a:cxnLst/>
              <a:rect l="l" t="t" r="r" b="b"/>
              <a:pathLst>
                <a:path w="1032" h="852" extrusionOk="0">
                  <a:moveTo>
                    <a:pt x="515" y="0"/>
                  </a:moveTo>
                  <a:cubicBezTo>
                    <a:pt x="345" y="0"/>
                    <a:pt x="182" y="102"/>
                    <a:pt x="118" y="269"/>
                  </a:cubicBezTo>
                  <a:cubicBezTo>
                    <a:pt x="0" y="560"/>
                    <a:pt x="231" y="852"/>
                    <a:pt x="513" y="852"/>
                  </a:cubicBezTo>
                  <a:cubicBezTo>
                    <a:pt x="569" y="852"/>
                    <a:pt x="626" y="841"/>
                    <a:pt x="683" y="816"/>
                  </a:cubicBezTo>
                  <a:cubicBezTo>
                    <a:pt x="1031" y="659"/>
                    <a:pt x="1023" y="169"/>
                    <a:pt x="666" y="28"/>
                  </a:cubicBezTo>
                  <a:cubicBezTo>
                    <a:pt x="617" y="9"/>
                    <a:pt x="566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1117206" y="396905"/>
              <a:ext cx="207822" cy="325230"/>
            </a:xfrm>
            <a:custGeom>
              <a:avLst/>
              <a:gdLst/>
              <a:ahLst/>
              <a:cxnLst/>
              <a:rect l="l" t="t" r="r" b="b"/>
              <a:pathLst>
                <a:path w="4034" h="6313" extrusionOk="0">
                  <a:moveTo>
                    <a:pt x="2929" y="1"/>
                  </a:moveTo>
                  <a:lnTo>
                    <a:pt x="2855" y="75"/>
                  </a:lnTo>
                  <a:cubicBezTo>
                    <a:pt x="2855" y="75"/>
                    <a:pt x="1" y="6090"/>
                    <a:pt x="1909" y="6306"/>
                  </a:cubicBezTo>
                  <a:cubicBezTo>
                    <a:pt x="1948" y="6310"/>
                    <a:pt x="1986" y="6313"/>
                    <a:pt x="2023" y="6313"/>
                  </a:cubicBezTo>
                  <a:cubicBezTo>
                    <a:pt x="4033" y="6313"/>
                    <a:pt x="2929" y="1"/>
                    <a:pt x="2929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1213803" y="384540"/>
              <a:ext cx="68003" cy="144094"/>
            </a:xfrm>
            <a:custGeom>
              <a:avLst/>
              <a:gdLst/>
              <a:ahLst/>
              <a:cxnLst/>
              <a:rect l="l" t="t" r="r" b="b"/>
              <a:pathLst>
                <a:path w="1320" h="2797" extrusionOk="0">
                  <a:moveTo>
                    <a:pt x="1063" y="0"/>
                  </a:moveTo>
                  <a:lnTo>
                    <a:pt x="1005" y="41"/>
                  </a:lnTo>
                  <a:cubicBezTo>
                    <a:pt x="1005" y="41"/>
                    <a:pt x="1" y="2688"/>
                    <a:pt x="1" y="2688"/>
                  </a:cubicBezTo>
                  <a:cubicBezTo>
                    <a:pt x="1" y="2688"/>
                    <a:pt x="241" y="2663"/>
                    <a:pt x="266" y="2655"/>
                  </a:cubicBezTo>
                  <a:cubicBezTo>
                    <a:pt x="581" y="2572"/>
                    <a:pt x="756" y="2373"/>
                    <a:pt x="971" y="2149"/>
                  </a:cubicBezTo>
                  <a:cubicBezTo>
                    <a:pt x="971" y="2149"/>
                    <a:pt x="996" y="2580"/>
                    <a:pt x="1320" y="2796"/>
                  </a:cubicBezTo>
                  <a:cubicBezTo>
                    <a:pt x="1320" y="2796"/>
                    <a:pt x="1262" y="680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1136010" y="88309"/>
              <a:ext cx="139406" cy="304365"/>
            </a:xfrm>
            <a:custGeom>
              <a:avLst/>
              <a:gdLst/>
              <a:ahLst/>
              <a:cxnLst/>
              <a:rect l="l" t="t" r="r" b="b"/>
              <a:pathLst>
                <a:path w="2706" h="5908" extrusionOk="0">
                  <a:moveTo>
                    <a:pt x="639" y="0"/>
                  </a:moveTo>
                  <a:cubicBezTo>
                    <a:pt x="341" y="598"/>
                    <a:pt x="142" y="1245"/>
                    <a:pt x="67" y="1909"/>
                  </a:cubicBezTo>
                  <a:cubicBezTo>
                    <a:pt x="1" y="2373"/>
                    <a:pt x="26" y="2846"/>
                    <a:pt x="125" y="3302"/>
                  </a:cubicBezTo>
                  <a:cubicBezTo>
                    <a:pt x="250" y="3750"/>
                    <a:pt x="424" y="4182"/>
                    <a:pt x="639" y="4588"/>
                  </a:cubicBezTo>
                  <a:lnTo>
                    <a:pt x="1287" y="5908"/>
                  </a:lnTo>
                  <a:cubicBezTo>
                    <a:pt x="1552" y="5302"/>
                    <a:pt x="1909" y="4746"/>
                    <a:pt x="2199" y="4149"/>
                  </a:cubicBezTo>
                  <a:cubicBezTo>
                    <a:pt x="2481" y="3543"/>
                    <a:pt x="2705" y="2904"/>
                    <a:pt x="2697" y="2240"/>
                  </a:cubicBezTo>
                  <a:cubicBezTo>
                    <a:pt x="2689" y="1577"/>
                    <a:pt x="2415" y="888"/>
                    <a:pt x="1876" y="506"/>
                  </a:cubicBezTo>
                  <a:cubicBezTo>
                    <a:pt x="1577" y="307"/>
                    <a:pt x="988" y="92"/>
                    <a:pt x="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1166767" y="86609"/>
              <a:ext cx="42399" cy="305241"/>
            </a:xfrm>
            <a:custGeom>
              <a:avLst/>
              <a:gdLst/>
              <a:ahLst/>
              <a:cxnLst/>
              <a:rect l="l" t="t" r="r" b="b"/>
              <a:pathLst>
                <a:path w="823" h="5925" fill="none" extrusionOk="0">
                  <a:moveTo>
                    <a:pt x="681" y="5924"/>
                  </a:moveTo>
                  <a:cubicBezTo>
                    <a:pt x="822" y="4945"/>
                    <a:pt x="640" y="3958"/>
                    <a:pt x="441" y="3004"/>
                  </a:cubicBezTo>
                  <a:cubicBezTo>
                    <a:pt x="242" y="2041"/>
                    <a:pt x="1" y="979"/>
                    <a:pt x="59" y="0"/>
                  </a:cubicBezTo>
                </a:path>
              </a:pathLst>
            </a:custGeom>
            <a:noFill/>
            <a:ln w="2700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9733883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32"/>
          <p:cNvSpPr txBox="1">
            <a:spLocks noGrp="1"/>
          </p:cNvSpPr>
          <p:nvPr>
            <p:ph type="subTitle" idx="1"/>
          </p:nvPr>
        </p:nvSpPr>
        <p:spPr>
          <a:xfrm>
            <a:off x="1981463" y="1441675"/>
            <a:ext cx="51810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2" name="Google Shape;1872;p32"/>
          <p:cNvSpPr txBox="1">
            <a:spLocks noGrp="1"/>
          </p:cNvSpPr>
          <p:nvPr>
            <p:ph type="title" hasCustomPrompt="1"/>
          </p:nvPr>
        </p:nvSpPr>
        <p:spPr>
          <a:xfrm>
            <a:off x="1981538" y="617150"/>
            <a:ext cx="5181000" cy="9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73" name="Google Shape;1873;p32"/>
          <p:cNvSpPr txBox="1">
            <a:spLocks noGrp="1"/>
          </p:cNvSpPr>
          <p:nvPr>
            <p:ph type="subTitle" idx="2"/>
          </p:nvPr>
        </p:nvSpPr>
        <p:spPr>
          <a:xfrm>
            <a:off x="1981463" y="2717797"/>
            <a:ext cx="51810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4" name="Google Shape;1874;p32"/>
          <p:cNvSpPr txBox="1">
            <a:spLocks noGrp="1"/>
          </p:cNvSpPr>
          <p:nvPr>
            <p:ph type="title" idx="3" hasCustomPrompt="1"/>
          </p:nvPr>
        </p:nvSpPr>
        <p:spPr>
          <a:xfrm>
            <a:off x="1981538" y="1893273"/>
            <a:ext cx="5181000" cy="9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75" name="Google Shape;1875;p32"/>
          <p:cNvSpPr txBox="1">
            <a:spLocks noGrp="1"/>
          </p:cNvSpPr>
          <p:nvPr>
            <p:ph type="subTitle" idx="4"/>
          </p:nvPr>
        </p:nvSpPr>
        <p:spPr>
          <a:xfrm>
            <a:off x="1981463" y="3999325"/>
            <a:ext cx="51810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6" name="Google Shape;1876;p32"/>
          <p:cNvSpPr txBox="1">
            <a:spLocks noGrp="1"/>
          </p:cNvSpPr>
          <p:nvPr>
            <p:ph type="title" idx="5" hasCustomPrompt="1"/>
          </p:nvPr>
        </p:nvSpPr>
        <p:spPr>
          <a:xfrm>
            <a:off x="1981538" y="3166199"/>
            <a:ext cx="5181000" cy="9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77" name="Google Shape;1877;p32"/>
          <p:cNvSpPr/>
          <p:nvPr/>
        </p:nvSpPr>
        <p:spPr>
          <a:xfrm flipH="1">
            <a:off x="-840878" y="35058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78" name="Google Shape;1878;p32"/>
          <p:cNvSpPr/>
          <p:nvPr/>
        </p:nvSpPr>
        <p:spPr>
          <a:xfrm rot="-1402665" flipH="1">
            <a:off x="7852980" y="-445507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24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79" name="Google Shape;1879;p32"/>
          <p:cNvGrpSpPr/>
          <p:nvPr/>
        </p:nvGrpSpPr>
        <p:grpSpPr>
          <a:xfrm rot="3333252">
            <a:off x="7897547" y="-294571"/>
            <a:ext cx="1264408" cy="1553384"/>
            <a:chOff x="556167" y="-402644"/>
            <a:chExt cx="911061" cy="1119281"/>
          </a:xfrm>
        </p:grpSpPr>
        <p:sp>
          <p:nvSpPr>
            <p:cNvPr id="1880" name="Google Shape;1880;p32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1" name="Google Shape;1881;p32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2" name="Google Shape;1882;p32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3" name="Google Shape;1883;p32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4" name="Google Shape;1884;p32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5" name="Google Shape;1885;p32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6" name="Google Shape;1886;p32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7" name="Google Shape;1887;p32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8" name="Google Shape;1888;p32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89" name="Google Shape;1889;p32"/>
          <p:cNvGrpSpPr/>
          <p:nvPr/>
        </p:nvGrpSpPr>
        <p:grpSpPr>
          <a:xfrm rot="2007388">
            <a:off x="-155039" y="4106871"/>
            <a:ext cx="573996" cy="1003426"/>
            <a:chOff x="8185349" y="4299471"/>
            <a:chExt cx="573999" cy="1003431"/>
          </a:xfrm>
        </p:grpSpPr>
        <p:sp>
          <p:nvSpPr>
            <p:cNvPr id="1890" name="Google Shape;1890;p32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01" name="Google Shape;1901;p32"/>
          <p:cNvGrpSpPr/>
          <p:nvPr/>
        </p:nvGrpSpPr>
        <p:grpSpPr>
          <a:xfrm rot="-6583392">
            <a:off x="7896210" y="3825536"/>
            <a:ext cx="1313660" cy="1474807"/>
            <a:chOff x="-138062" y="3249908"/>
            <a:chExt cx="1313568" cy="1474703"/>
          </a:xfrm>
        </p:grpSpPr>
        <p:sp>
          <p:nvSpPr>
            <p:cNvPr id="1902" name="Google Shape;1902;p32"/>
            <p:cNvSpPr/>
            <p:nvPr/>
          </p:nvSpPr>
          <p:spPr>
            <a:xfrm rot="1138725">
              <a:off x="151942" y="3443155"/>
              <a:ext cx="204606" cy="532364"/>
            </a:xfrm>
            <a:custGeom>
              <a:avLst/>
              <a:gdLst/>
              <a:ahLst/>
              <a:cxnLst/>
              <a:rect l="l" t="t" r="r" b="b"/>
              <a:pathLst>
                <a:path w="2025" h="5269" extrusionOk="0">
                  <a:moveTo>
                    <a:pt x="125" y="1"/>
                  </a:moveTo>
                  <a:cubicBezTo>
                    <a:pt x="50" y="739"/>
                    <a:pt x="0" y="1486"/>
                    <a:pt x="100" y="2216"/>
                  </a:cubicBezTo>
                  <a:cubicBezTo>
                    <a:pt x="199" y="2946"/>
                    <a:pt x="465" y="3676"/>
                    <a:pt x="954" y="4232"/>
                  </a:cubicBezTo>
                  <a:cubicBezTo>
                    <a:pt x="1261" y="4572"/>
                    <a:pt x="1659" y="4854"/>
                    <a:pt x="1850" y="5269"/>
                  </a:cubicBezTo>
                  <a:cubicBezTo>
                    <a:pt x="1925" y="4647"/>
                    <a:pt x="2025" y="3883"/>
                    <a:pt x="1942" y="3261"/>
                  </a:cubicBezTo>
                  <a:cubicBezTo>
                    <a:pt x="1776" y="1992"/>
                    <a:pt x="963" y="97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3" name="Google Shape;1903;p32"/>
            <p:cNvSpPr/>
            <p:nvPr/>
          </p:nvSpPr>
          <p:spPr>
            <a:xfrm rot="1138725">
              <a:off x="112746" y="4063285"/>
              <a:ext cx="496410" cy="259160"/>
            </a:xfrm>
            <a:custGeom>
              <a:avLst/>
              <a:gdLst/>
              <a:ahLst/>
              <a:cxnLst/>
              <a:rect l="l" t="t" r="r" b="b"/>
              <a:pathLst>
                <a:path w="4913" h="2565" extrusionOk="0">
                  <a:moveTo>
                    <a:pt x="4913" y="0"/>
                  </a:moveTo>
                  <a:cubicBezTo>
                    <a:pt x="3635" y="108"/>
                    <a:pt x="2341" y="266"/>
                    <a:pt x="1337" y="1062"/>
                  </a:cubicBezTo>
                  <a:cubicBezTo>
                    <a:pt x="839" y="1452"/>
                    <a:pt x="374" y="2066"/>
                    <a:pt x="1" y="2564"/>
                  </a:cubicBezTo>
                  <a:cubicBezTo>
                    <a:pt x="246" y="2468"/>
                    <a:pt x="511" y="2455"/>
                    <a:pt x="780" y="2455"/>
                  </a:cubicBezTo>
                  <a:cubicBezTo>
                    <a:pt x="874" y="2455"/>
                    <a:pt x="968" y="2457"/>
                    <a:pt x="1062" y="2457"/>
                  </a:cubicBezTo>
                  <a:cubicBezTo>
                    <a:pt x="1163" y="2457"/>
                    <a:pt x="1263" y="2455"/>
                    <a:pt x="1362" y="2448"/>
                  </a:cubicBezTo>
                  <a:cubicBezTo>
                    <a:pt x="2100" y="2398"/>
                    <a:pt x="2797" y="2058"/>
                    <a:pt x="3386" y="1610"/>
                  </a:cubicBezTo>
                  <a:cubicBezTo>
                    <a:pt x="3967" y="1154"/>
                    <a:pt x="4448" y="581"/>
                    <a:pt x="4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4" name="Google Shape;1904;p32"/>
            <p:cNvSpPr/>
            <p:nvPr/>
          </p:nvSpPr>
          <p:spPr>
            <a:xfrm rot="1138725">
              <a:off x="-22225" y="3801157"/>
              <a:ext cx="708493" cy="830827"/>
            </a:xfrm>
            <a:custGeom>
              <a:avLst/>
              <a:gdLst/>
              <a:ahLst/>
              <a:cxnLst/>
              <a:rect l="l" t="t" r="r" b="b"/>
              <a:pathLst>
                <a:path w="7012" h="8223" fill="none" extrusionOk="0">
                  <a:moveTo>
                    <a:pt x="0" y="8223"/>
                  </a:moveTo>
                  <a:cubicBezTo>
                    <a:pt x="332" y="6381"/>
                    <a:pt x="1245" y="4663"/>
                    <a:pt x="2489" y="3261"/>
                  </a:cubicBezTo>
                  <a:cubicBezTo>
                    <a:pt x="3734" y="1867"/>
                    <a:pt x="5302" y="772"/>
                    <a:pt x="7011" y="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5" name="Google Shape;1905;p32"/>
            <p:cNvSpPr/>
            <p:nvPr/>
          </p:nvSpPr>
          <p:spPr>
            <a:xfrm rot="1138725">
              <a:off x="871514" y="3716718"/>
              <a:ext cx="239061" cy="260271"/>
            </a:xfrm>
            <a:custGeom>
              <a:avLst/>
              <a:gdLst/>
              <a:ahLst/>
              <a:cxnLst/>
              <a:rect l="l" t="t" r="r" b="b"/>
              <a:pathLst>
                <a:path w="2366" h="2576" extrusionOk="0">
                  <a:moveTo>
                    <a:pt x="989" y="0"/>
                  </a:moveTo>
                  <a:cubicBezTo>
                    <a:pt x="973" y="0"/>
                    <a:pt x="956" y="2"/>
                    <a:pt x="938" y="4"/>
                  </a:cubicBezTo>
                  <a:cubicBezTo>
                    <a:pt x="432" y="62"/>
                    <a:pt x="1" y="2576"/>
                    <a:pt x="1" y="2576"/>
                  </a:cubicBezTo>
                  <a:cubicBezTo>
                    <a:pt x="1" y="2576"/>
                    <a:pt x="2365" y="635"/>
                    <a:pt x="2141" y="278"/>
                  </a:cubicBezTo>
                  <a:cubicBezTo>
                    <a:pt x="2104" y="216"/>
                    <a:pt x="2049" y="191"/>
                    <a:pt x="1984" y="191"/>
                  </a:cubicBezTo>
                  <a:cubicBezTo>
                    <a:pt x="1664" y="191"/>
                    <a:pt x="1096" y="817"/>
                    <a:pt x="1096" y="817"/>
                  </a:cubicBezTo>
                  <a:cubicBezTo>
                    <a:pt x="1096" y="817"/>
                    <a:pt x="1412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6" name="Google Shape;1906;p32"/>
            <p:cNvSpPr/>
            <p:nvPr/>
          </p:nvSpPr>
          <p:spPr>
            <a:xfrm rot="1138725">
              <a:off x="836676" y="3871181"/>
              <a:ext cx="326157" cy="132459"/>
            </a:xfrm>
            <a:custGeom>
              <a:avLst/>
              <a:gdLst/>
              <a:ahLst/>
              <a:cxnLst/>
              <a:rect l="l" t="t" r="r" b="b"/>
              <a:pathLst>
                <a:path w="3228" h="1311" extrusionOk="0">
                  <a:moveTo>
                    <a:pt x="2334" y="0"/>
                  </a:moveTo>
                  <a:cubicBezTo>
                    <a:pt x="1707" y="0"/>
                    <a:pt x="0" y="1174"/>
                    <a:pt x="0" y="1174"/>
                  </a:cubicBezTo>
                  <a:cubicBezTo>
                    <a:pt x="0" y="1174"/>
                    <a:pt x="1194" y="1311"/>
                    <a:pt x="2111" y="1311"/>
                  </a:cubicBezTo>
                  <a:cubicBezTo>
                    <a:pt x="2657" y="1311"/>
                    <a:pt x="3105" y="1262"/>
                    <a:pt x="3145" y="1107"/>
                  </a:cubicBezTo>
                  <a:cubicBezTo>
                    <a:pt x="3228" y="762"/>
                    <a:pt x="2395" y="733"/>
                    <a:pt x="2115" y="733"/>
                  </a:cubicBezTo>
                  <a:cubicBezTo>
                    <a:pt x="2059" y="733"/>
                    <a:pt x="2025" y="734"/>
                    <a:pt x="2025" y="734"/>
                  </a:cubicBezTo>
                  <a:cubicBezTo>
                    <a:pt x="2025" y="734"/>
                    <a:pt x="2888" y="369"/>
                    <a:pt x="2498" y="45"/>
                  </a:cubicBezTo>
                  <a:cubicBezTo>
                    <a:pt x="2459" y="14"/>
                    <a:pt x="2403" y="0"/>
                    <a:pt x="2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7" name="Google Shape;1907;p32"/>
            <p:cNvSpPr/>
            <p:nvPr/>
          </p:nvSpPr>
          <p:spPr>
            <a:xfrm rot="1138725">
              <a:off x="791112" y="3963085"/>
              <a:ext cx="244012" cy="251481"/>
            </a:xfrm>
            <a:custGeom>
              <a:avLst/>
              <a:gdLst/>
              <a:ahLst/>
              <a:cxnLst/>
              <a:rect l="l" t="t" r="r" b="b"/>
              <a:pathLst>
                <a:path w="2415" h="2489" extrusionOk="0">
                  <a:moveTo>
                    <a:pt x="0" y="0"/>
                  </a:moveTo>
                  <a:cubicBezTo>
                    <a:pt x="1" y="1"/>
                    <a:pt x="1443" y="2489"/>
                    <a:pt x="1894" y="2489"/>
                  </a:cubicBezTo>
                  <a:cubicBezTo>
                    <a:pt x="1908" y="2489"/>
                    <a:pt x="1921" y="2486"/>
                    <a:pt x="1934" y="2481"/>
                  </a:cubicBezTo>
                  <a:cubicBezTo>
                    <a:pt x="2324" y="2315"/>
                    <a:pt x="1560" y="1361"/>
                    <a:pt x="1560" y="1361"/>
                  </a:cubicBezTo>
                  <a:lnTo>
                    <a:pt x="1560" y="1361"/>
                  </a:lnTo>
                  <a:cubicBezTo>
                    <a:pt x="1560" y="1361"/>
                    <a:pt x="1905" y="1558"/>
                    <a:pt x="2150" y="1558"/>
                  </a:cubicBezTo>
                  <a:cubicBezTo>
                    <a:pt x="2281" y="1558"/>
                    <a:pt x="2384" y="1502"/>
                    <a:pt x="2390" y="1328"/>
                  </a:cubicBezTo>
                  <a:cubicBezTo>
                    <a:pt x="2415" y="83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8" name="Google Shape;1908;p32"/>
            <p:cNvSpPr/>
            <p:nvPr/>
          </p:nvSpPr>
          <p:spPr>
            <a:xfrm rot="1138725">
              <a:off x="742723" y="3854489"/>
              <a:ext cx="153480" cy="121648"/>
            </a:xfrm>
            <a:custGeom>
              <a:avLst/>
              <a:gdLst/>
              <a:ahLst/>
              <a:cxnLst/>
              <a:rect l="l" t="t" r="r" b="b"/>
              <a:pathLst>
                <a:path w="1519" h="1204" extrusionOk="0">
                  <a:moveTo>
                    <a:pt x="1112" y="0"/>
                  </a:moveTo>
                  <a:lnTo>
                    <a:pt x="0" y="1203"/>
                  </a:lnTo>
                  <a:lnTo>
                    <a:pt x="1253" y="1170"/>
                  </a:lnTo>
                  <a:cubicBezTo>
                    <a:pt x="1402" y="996"/>
                    <a:pt x="1485" y="780"/>
                    <a:pt x="1494" y="548"/>
                  </a:cubicBezTo>
                  <a:cubicBezTo>
                    <a:pt x="1518" y="166"/>
                    <a:pt x="1112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9" name="Google Shape;1909;p32"/>
            <p:cNvSpPr/>
            <p:nvPr/>
          </p:nvSpPr>
          <p:spPr>
            <a:xfrm rot="1138725">
              <a:off x="279976" y="3583096"/>
              <a:ext cx="141860" cy="605312"/>
            </a:xfrm>
            <a:custGeom>
              <a:avLst/>
              <a:gdLst/>
              <a:ahLst/>
              <a:cxnLst/>
              <a:rect l="l" t="t" r="r" b="b"/>
              <a:pathLst>
                <a:path w="1404" h="5991" fill="none" extrusionOk="0">
                  <a:moveTo>
                    <a:pt x="1403" y="1"/>
                  </a:moveTo>
                  <a:cubicBezTo>
                    <a:pt x="1295" y="216"/>
                    <a:pt x="1196" y="440"/>
                    <a:pt x="1096" y="656"/>
                  </a:cubicBezTo>
                  <a:cubicBezTo>
                    <a:pt x="449" y="2158"/>
                    <a:pt x="76" y="3767"/>
                    <a:pt x="9" y="5402"/>
                  </a:cubicBezTo>
                  <a:cubicBezTo>
                    <a:pt x="1" y="5601"/>
                    <a:pt x="1" y="5792"/>
                    <a:pt x="9" y="5991"/>
                  </a:cubicBezTo>
                </a:path>
              </a:pathLst>
            </a:custGeom>
            <a:solidFill>
              <a:schemeClr val="dk1"/>
            </a:solidFill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0" name="Google Shape;1910;p32"/>
            <p:cNvSpPr/>
            <p:nvPr/>
          </p:nvSpPr>
          <p:spPr>
            <a:xfrm rot="1138725">
              <a:off x="461543" y="3271801"/>
              <a:ext cx="187935" cy="318873"/>
            </a:xfrm>
            <a:custGeom>
              <a:avLst/>
              <a:gdLst/>
              <a:ahLst/>
              <a:cxnLst/>
              <a:rect l="l" t="t" r="r" b="b"/>
              <a:pathLst>
                <a:path w="1860" h="3156" extrusionOk="0">
                  <a:moveTo>
                    <a:pt x="1393" y="1"/>
                  </a:moveTo>
                  <a:cubicBezTo>
                    <a:pt x="1041" y="1"/>
                    <a:pt x="997" y="1098"/>
                    <a:pt x="997" y="1098"/>
                  </a:cubicBezTo>
                  <a:cubicBezTo>
                    <a:pt x="997" y="1098"/>
                    <a:pt x="786" y="495"/>
                    <a:pt x="520" y="495"/>
                  </a:cubicBezTo>
                  <a:cubicBezTo>
                    <a:pt x="465" y="495"/>
                    <a:pt x="408" y="521"/>
                    <a:pt x="349" y="583"/>
                  </a:cubicBezTo>
                  <a:cubicBezTo>
                    <a:pt x="1" y="948"/>
                    <a:pt x="1279" y="3155"/>
                    <a:pt x="1279" y="3155"/>
                  </a:cubicBezTo>
                  <a:cubicBezTo>
                    <a:pt x="1279" y="3155"/>
                    <a:pt x="1859" y="144"/>
                    <a:pt x="1453" y="11"/>
                  </a:cubicBezTo>
                  <a:cubicBezTo>
                    <a:pt x="1432" y="4"/>
                    <a:pt x="1412" y="1"/>
                    <a:pt x="13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1" name="Google Shape;1911;p32"/>
            <p:cNvSpPr/>
            <p:nvPr/>
          </p:nvSpPr>
          <p:spPr>
            <a:xfrm rot="1138725">
              <a:off x="566240" y="3400708"/>
              <a:ext cx="259067" cy="248248"/>
            </a:xfrm>
            <a:custGeom>
              <a:avLst/>
              <a:gdLst/>
              <a:ahLst/>
              <a:cxnLst/>
              <a:rect l="l" t="t" r="r" b="b"/>
              <a:pathLst>
                <a:path w="2564" h="2457" extrusionOk="0">
                  <a:moveTo>
                    <a:pt x="1211" y="0"/>
                  </a:moveTo>
                  <a:cubicBezTo>
                    <a:pt x="1208" y="0"/>
                    <a:pt x="1206" y="0"/>
                    <a:pt x="1203" y="0"/>
                  </a:cubicBezTo>
                  <a:cubicBezTo>
                    <a:pt x="697" y="0"/>
                    <a:pt x="0" y="2456"/>
                    <a:pt x="0" y="2456"/>
                  </a:cubicBezTo>
                  <a:cubicBezTo>
                    <a:pt x="0" y="2456"/>
                    <a:pt x="2564" y="780"/>
                    <a:pt x="2381" y="398"/>
                  </a:cubicBezTo>
                  <a:cubicBezTo>
                    <a:pt x="2345" y="324"/>
                    <a:pt x="2281" y="293"/>
                    <a:pt x="2203" y="293"/>
                  </a:cubicBezTo>
                  <a:cubicBezTo>
                    <a:pt x="1874" y="293"/>
                    <a:pt x="1278" y="830"/>
                    <a:pt x="1278" y="830"/>
                  </a:cubicBezTo>
                  <a:cubicBezTo>
                    <a:pt x="1278" y="830"/>
                    <a:pt x="1705" y="0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2" name="Google Shape;1912;p32"/>
            <p:cNvSpPr/>
            <p:nvPr/>
          </p:nvSpPr>
          <p:spPr>
            <a:xfrm rot="1138725">
              <a:off x="527344" y="3582442"/>
              <a:ext cx="330401" cy="137814"/>
            </a:xfrm>
            <a:custGeom>
              <a:avLst/>
              <a:gdLst/>
              <a:ahLst/>
              <a:cxnLst/>
              <a:rect l="l" t="t" r="r" b="b"/>
              <a:pathLst>
                <a:path w="3270" h="1364" extrusionOk="0">
                  <a:moveTo>
                    <a:pt x="2353" y="0"/>
                  </a:moveTo>
                  <a:cubicBezTo>
                    <a:pt x="1611" y="0"/>
                    <a:pt x="1" y="615"/>
                    <a:pt x="1" y="615"/>
                  </a:cubicBezTo>
                  <a:cubicBezTo>
                    <a:pt x="1" y="615"/>
                    <a:pt x="2060" y="1363"/>
                    <a:pt x="2811" y="1363"/>
                  </a:cubicBezTo>
                  <a:cubicBezTo>
                    <a:pt x="2948" y="1363"/>
                    <a:pt x="3041" y="1338"/>
                    <a:pt x="3071" y="1279"/>
                  </a:cubicBezTo>
                  <a:cubicBezTo>
                    <a:pt x="3270" y="906"/>
                    <a:pt x="2075" y="657"/>
                    <a:pt x="2075" y="657"/>
                  </a:cubicBezTo>
                  <a:cubicBezTo>
                    <a:pt x="2075" y="657"/>
                    <a:pt x="2996" y="499"/>
                    <a:pt x="2689" y="101"/>
                  </a:cubicBezTo>
                  <a:cubicBezTo>
                    <a:pt x="2636" y="30"/>
                    <a:pt x="2515" y="0"/>
                    <a:pt x="23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3" name="Google Shape;1913;p32"/>
            <p:cNvSpPr/>
            <p:nvPr/>
          </p:nvSpPr>
          <p:spPr>
            <a:xfrm rot="1138725">
              <a:off x="488871" y="3527715"/>
              <a:ext cx="95685" cy="168934"/>
            </a:xfrm>
            <a:custGeom>
              <a:avLst/>
              <a:gdLst/>
              <a:ahLst/>
              <a:cxnLst/>
              <a:rect l="l" t="t" r="r" b="b"/>
              <a:pathLst>
                <a:path w="947" h="1672" extrusionOk="0">
                  <a:moveTo>
                    <a:pt x="299" y="0"/>
                  </a:moveTo>
                  <a:cubicBezTo>
                    <a:pt x="181" y="0"/>
                    <a:pt x="92" y="29"/>
                    <a:pt x="92" y="29"/>
                  </a:cubicBezTo>
                  <a:lnTo>
                    <a:pt x="1" y="1672"/>
                  </a:lnTo>
                  <a:lnTo>
                    <a:pt x="1" y="1672"/>
                  </a:lnTo>
                  <a:lnTo>
                    <a:pt x="938" y="842"/>
                  </a:lnTo>
                  <a:cubicBezTo>
                    <a:pt x="947" y="610"/>
                    <a:pt x="872" y="386"/>
                    <a:pt x="731" y="203"/>
                  </a:cubicBezTo>
                  <a:cubicBezTo>
                    <a:pt x="611" y="38"/>
                    <a:pt x="436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14" name="Google Shape;1914;p32"/>
          <p:cNvGrpSpPr/>
          <p:nvPr/>
        </p:nvGrpSpPr>
        <p:grpSpPr>
          <a:xfrm rot="-2294782">
            <a:off x="394547" y="4488873"/>
            <a:ext cx="848909" cy="760044"/>
            <a:chOff x="-44590" y="-31162"/>
            <a:chExt cx="848969" cy="760098"/>
          </a:xfrm>
        </p:grpSpPr>
        <p:sp>
          <p:nvSpPr>
            <p:cNvPr id="1915" name="Google Shape;1915;p32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21" name="Google Shape;1921;p32"/>
          <p:cNvGrpSpPr/>
          <p:nvPr/>
        </p:nvGrpSpPr>
        <p:grpSpPr>
          <a:xfrm rot="-5400000">
            <a:off x="24874" y="-78288"/>
            <a:ext cx="802107" cy="720546"/>
            <a:chOff x="8440798" y="-85238"/>
            <a:chExt cx="802107" cy="720546"/>
          </a:xfrm>
        </p:grpSpPr>
        <p:sp>
          <p:nvSpPr>
            <p:cNvPr id="1922" name="Google Shape;1922;p32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2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3" name="Google Shape;1923;p32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4" name="Google Shape;1924;p32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5" name="Google Shape;1925;p32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6" name="Google Shape;1926;p32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7" name="Google Shape;1927;p32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8" name="Google Shape;1928;p32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29" name="Google Shape;1929;p32"/>
          <p:cNvGrpSpPr/>
          <p:nvPr/>
        </p:nvGrpSpPr>
        <p:grpSpPr>
          <a:xfrm>
            <a:off x="549323" y="-224723"/>
            <a:ext cx="1087231" cy="1218380"/>
            <a:chOff x="-146778" y="-163348"/>
            <a:chExt cx="1087231" cy="1218380"/>
          </a:xfrm>
        </p:grpSpPr>
        <p:sp>
          <p:nvSpPr>
            <p:cNvPr id="1930" name="Google Shape;1930;p32"/>
            <p:cNvSpPr/>
            <p:nvPr/>
          </p:nvSpPr>
          <p:spPr>
            <a:xfrm rot="7939881">
              <a:off x="422863" y="552467"/>
              <a:ext cx="438916" cy="406746"/>
            </a:xfrm>
            <a:custGeom>
              <a:avLst/>
              <a:gdLst/>
              <a:ahLst/>
              <a:cxnLst/>
              <a:rect l="l" t="t" r="r" b="b"/>
              <a:pathLst>
                <a:path w="4216" h="3907" extrusionOk="0">
                  <a:moveTo>
                    <a:pt x="2879" y="1"/>
                  </a:moveTo>
                  <a:cubicBezTo>
                    <a:pt x="2471" y="1"/>
                    <a:pt x="2075" y="160"/>
                    <a:pt x="1735" y="380"/>
                  </a:cubicBezTo>
                  <a:cubicBezTo>
                    <a:pt x="963" y="861"/>
                    <a:pt x="424" y="1674"/>
                    <a:pt x="208" y="2545"/>
                  </a:cubicBezTo>
                  <a:cubicBezTo>
                    <a:pt x="142" y="2794"/>
                    <a:pt x="1" y="3723"/>
                    <a:pt x="109" y="3898"/>
                  </a:cubicBezTo>
                  <a:cubicBezTo>
                    <a:pt x="113" y="3904"/>
                    <a:pt x="123" y="3906"/>
                    <a:pt x="137" y="3906"/>
                  </a:cubicBezTo>
                  <a:cubicBezTo>
                    <a:pt x="341" y="3906"/>
                    <a:pt x="1493" y="3334"/>
                    <a:pt x="1718" y="3226"/>
                  </a:cubicBezTo>
                  <a:cubicBezTo>
                    <a:pt x="2274" y="2968"/>
                    <a:pt x="2830" y="2703"/>
                    <a:pt x="3320" y="2330"/>
                  </a:cubicBezTo>
                  <a:cubicBezTo>
                    <a:pt x="3784" y="1981"/>
                    <a:pt x="4216" y="1442"/>
                    <a:pt x="4099" y="869"/>
                  </a:cubicBezTo>
                  <a:cubicBezTo>
                    <a:pt x="4000" y="413"/>
                    <a:pt x="3560" y="73"/>
                    <a:pt x="3087" y="15"/>
                  </a:cubicBezTo>
                  <a:cubicBezTo>
                    <a:pt x="3018" y="5"/>
                    <a:pt x="2948" y="1"/>
                    <a:pt x="2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1" name="Google Shape;1931;p32"/>
            <p:cNvSpPr/>
            <p:nvPr/>
          </p:nvSpPr>
          <p:spPr>
            <a:xfrm rot="7939881">
              <a:off x="141689" y="475451"/>
              <a:ext cx="456197" cy="312113"/>
            </a:xfrm>
            <a:custGeom>
              <a:avLst/>
              <a:gdLst/>
              <a:ahLst/>
              <a:cxnLst/>
              <a:rect l="l" t="t" r="r" b="b"/>
              <a:pathLst>
                <a:path w="4382" h="2998" extrusionOk="0">
                  <a:moveTo>
                    <a:pt x="3073" y="0"/>
                  </a:moveTo>
                  <a:cubicBezTo>
                    <a:pt x="2821" y="0"/>
                    <a:pt x="2567" y="51"/>
                    <a:pt x="2332" y="131"/>
                  </a:cubicBezTo>
                  <a:cubicBezTo>
                    <a:pt x="1519" y="397"/>
                    <a:pt x="855" y="1027"/>
                    <a:pt x="457" y="1774"/>
                  </a:cubicBezTo>
                  <a:cubicBezTo>
                    <a:pt x="341" y="1981"/>
                    <a:pt x="0" y="2794"/>
                    <a:pt x="67" y="2977"/>
                  </a:cubicBezTo>
                  <a:cubicBezTo>
                    <a:pt x="73" y="2991"/>
                    <a:pt x="104" y="2997"/>
                    <a:pt x="155" y="2997"/>
                  </a:cubicBezTo>
                  <a:cubicBezTo>
                    <a:pt x="461" y="2997"/>
                    <a:pt x="1470" y="2771"/>
                    <a:pt x="1676" y="2728"/>
                  </a:cubicBezTo>
                  <a:cubicBezTo>
                    <a:pt x="2240" y="2604"/>
                    <a:pt x="2805" y="2487"/>
                    <a:pt x="3327" y="2263"/>
                  </a:cubicBezTo>
                  <a:cubicBezTo>
                    <a:pt x="3833" y="2048"/>
                    <a:pt x="4348" y="1650"/>
                    <a:pt x="4364" y="1102"/>
                  </a:cubicBezTo>
                  <a:cubicBezTo>
                    <a:pt x="4381" y="662"/>
                    <a:pt x="4049" y="256"/>
                    <a:pt x="3634" y="98"/>
                  </a:cubicBezTo>
                  <a:cubicBezTo>
                    <a:pt x="3455" y="30"/>
                    <a:pt x="3265" y="0"/>
                    <a:pt x="30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2" name="Google Shape;1932;p32"/>
            <p:cNvSpPr/>
            <p:nvPr/>
          </p:nvSpPr>
          <p:spPr>
            <a:xfrm rot="7939881">
              <a:off x="201348" y="-212022"/>
              <a:ext cx="353339" cy="1097913"/>
            </a:xfrm>
            <a:custGeom>
              <a:avLst/>
              <a:gdLst/>
              <a:ahLst/>
              <a:cxnLst/>
              <a:rect l="l" t="t" r="r" b="b"/>
              <a:pathLst>
                <a:path w="3394" h="10546" fill="none" extrusionOk="0">
                  <a:moveTo>
                    <a:pt x="0" y="10546"/>
                  </a:moveTo>
                  <a:cubicBezTo>
                    <a:pt x="266" y="10181"/>
                    <a:pt x="291" y="9700"/>
                    <a:pt x="282" y="9251"/>
                  </a:cubicBezTo>
                  <a:cubicBezTo>
                    <a:pt x="266" y="7833"/>
                    <a:pt x="33" y="6414"/>
                    <a:pt x="233" y="5020"/>
                  </a:cubicBezTo>
                  <a:cubicBezTo>
                    <a:pt x="531" y="3012"/>
                    <a:pt x="1743" y="1179"/>
                    <a:pt x="3394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3" name="Google Shape;1933;p32"/>
            <p:cNvSpPr/>
            <p:nvPr/>
          </p:nvSpPr>
          <p:spPr>
            <a:xfrm rot="7939881">
              <a:off x="111742" y="43689"/>
              <a:ext cx="375827" cy="544272"/>
            </a:xfrm>
            <a:custGeom>
              <a:avLst/>
              <a:gdLst/>
              <a:ahLst/>
              <a:cxnLst/>
              <a:rect l="l" t="t" r="r" b="b"/>
              <a:pathLst>
                <a:path w="3610" h="5228" fill="none" extrusionOk="0">
                  <a:moveTo>
                    <a:pt x="0" y="5227"/>
                  </a:moveTo>
                  <a:cubicBezTo>
                    <a:pt x="108" y="4091"/>
                    <a:pt x="515" y="2996"/>
                    <a:pt x="1170" y="2058"/>
                  </a:cubicBezTo>
                  <a:cubicBezTo>
                    <a:pt x="1776" y="1162"/>
                    <a:pt x="2622" y="449"/>
                    <a:pt x="3609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34" name="Google Shape;1934;p32"/>
          <p:cNvGrpSpPr/>
          <p:nvPr/>
        </p:nvGrpSpPr>
        <p:grpSpPr>
          <a:xfrm>
            <a:off x="193412" y="710175"/>
            <a:ext cx="306550" cy="246616"/>
            <a:chOff x="366411" y="1167375"/>
            <a:chExt cx="306550" cy="246616"/>
          </a:xfrm>
        </p:grpSpPr>
        <p:sp>
          <p:nvSpPr>
            <p:cNvPr id="1935" name="Google Shape;1935;p32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38" name="Google Shape;1938;p32"/>
          <p:cNvGrpSpPr/>
          <p:nvPr/>
        </p:nvGrpSpPr>
        <p:grpSpPr>
          <a:xfrm>
            <a:off x="7778124" y="84125"/>
            <a:ext cx="306550" cy="233991"/>
            <a:chOff x="281699" y="4701425"/>
            <a:chExt cx="306550" cy="233991"/>
          </a:xfrm>
        </p:grpSpPr>
        <p:sp>
          <p:nvSpPr>
            <p:cNvPr id="1939" name="Google Shape;1939;p32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42" name="Google Shape;1942;p32"/>
          <p:cNvGrpSpPr/>
          <p:nvPr/>
        </p:nvGrpSpPr>
        <p:grpSpPr>
          <a:xfrm>
            <a:off x="8757950" y="3645551"/>
            <a:ext cx="306550" cy="246616"/>
            <a:chOff x="8757949" y="3645550"/>
            <a:chExt cx="306550" cy="246616"/>
          </a:xfrm>
        </p:grpSpPr>
        <p:sp>
          <p:nvSpPr>
            <p:cNvPr id="1943" name="Google Shape;1943;p32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7122652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" name="Google Shape;1947;p33"/>
          <p:cNvSpPr txBox="1">
            <a:spLocks noGrp="1"/>
          </p:cNvSpPr>
          <p:nvPr>
            <p:ph type="subTitle" idx="1"/>
          </p:nvPr>
        </p:nvSpPr>
        <p:spPr>
          <a:xfrm>
            <a:off x="1114725" y="3826394"/>
            <a:ext cx="227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8" name="Google Shape;1948;p33"/>
          <p:cNvSpPr txBox="1">
            <a:spLocks noGrp="1"/>
          </p:cNvSpPr>
          <p:nvPr>
            <p:ph type="title" hasCustomPrompt="1"/>
          </p:nvPr>
        </p:nvSpPr>
        <p:spPr>
          <a:xfrm>
            <a:off x="1114725" y="2992475"/>
            <a:ext cx="2279700" cy="8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49" name="Google Shape;1949;p33"/>
          <p:cNvSpPr txBox="1">
            <a:spLocks noGrp="1"/>
          </p:cNvSpPr>
          <p:nvPr>
            <p:ph type="subTitle" idx="2"/>
          </p:nvPr>
        </p:nvSpPr>
        <p:spPr>
          <a:xfrm>
            <a:off x="3432188" y="3826374"/>
            <a:ext cx="227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0" name="Google Shape;1950;p33"/>
          <p:cNvSpPr txBox="1">
            <a:spLocks noGrp="1"/>
          </p:cNvSpPr>
          <p:nvPr>
            <p:ph type="title" idx="3" hasCustomPrompt="1"/>
          </p:nvPr>
        </p:nvSpPr>
        <p:spPr>
          <a:xfrm>
            <a:off x="3432188" y="2992475"/>
            <a:ext cx="2279700" cy="8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51" name="Google Shape;1951;p33"/>
          <p:cNvSpPr txBox="1">
            <a:spLocks noGrp="1"/>
          </p:cNvSpPr>
          <p:nvPr>
            <p:ph type="subTitle" idx="4"/>
          </p:nvPr>
        </p:nvSpPr>
        <p:spPr>
          <a:xfrm>
            <a:off x="5749575" y="3826380"/>
            <a:ext cx="227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2" name="Google Shape;1952;p33"/>
          <p:cNvSpPr txBox="1">
            <a:spLocks noGrp="1"/>
          </p:cNvSpPr>
          <p:nvPr>
            <p:ph type="title" idx="5" hasCustomPrompt="1"/>
          </p:nvPr>
        </p:nvSpPr>
        <p:spPr>
          <a:xfrm>
            <a:off x="5749576" y="2992500"/>
            <a:ext cx="2279700" cy="8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53" name="Google Shape;1953;p33"/>
          <p:cNvSpPr txBox="1">
            <a:spLocks noGrp="1"/>
          </p:cNvSpPr>
          <p:nvPr>
            <p:ph type="subTitle" idx="6"/>
          </p:nvPr>
        </p:nvSpPr>
        <p:spPr>
          <a:xfrm>
            <a:off x="1204725" y="1483932"/>
            <a:ext cx="20997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54" name="Google Shape;1954;p33"/>
          <p:cNvSpPr txBox="1">
            <a:spLocks noGrp="1"/>
          </p:cNvSpPr>
          <p:nvPr>
            <p:ph type="subTitle" idx="7"/>
          </p:nvPr>
        </p:nvSpPr>
        <p:spPr>
          <a:xfrm>
            <a:off x="3522189" y="1483206"/>
            <a:ext cx="20997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55" name="Google Shape;1955;p33"/>
          <p:cNvSpPr txBox="1">
            <a:spLocks noGrp="1"/>
          </p:cNvSpPr>
          <p:nvPr>
            <p:ph type="subTitle" idx="8"/>
          </p:nvPr>
        </p:nvSpPr>
        <p:spPr>
          <a:xfrm>
            <a:off x="5839652" y="1483206"/>
            <a:ext cx="20997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000">
                <a:solidFill>
                  <a:schemeClr val="accent4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56" name="Google Shape;1956;p33"/>
          <p:cNvSpPr txBox="1">
            <a:spLocks noGrp="1"/>
          </p:cNvSpPr>
          <p:nvPr>
            <p:ph type="title" idx="9"/>
          </p:nvPr>
        </p:nvSpPr>
        <p:spPr>
          <a:xfrm>
            <a:off x="714850" y="429768"/>
            <a:ext cx="7714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957" name="Google Shape;1957;p33"/>
          <p:cNvSpPr/>
          <p:nvPr/>
        </p:nvSpPr>
        <p:spPr>
          <a:xfrm rot="2905830" flipH="1">
            <a:off x="7873272" y="3913664"/>
            <a:ext cx="1956883" cy="2236644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58" name="Google Shape;1958;p33"/>
          <p:cNvSpPr/>
          <p:nvPr/>
        </p:nvSpPr>
        <p:spPr>
          <a:xfrm rot="8100000">
            <a:off x="-1013411" y="-296969"/>
            <a:ext cx="3182275" cy="1477130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59" name="Google Shape;1959;p33"/>
          <p:cNvGrpSpPr/>
          <p:nvPr/>
        </p:nvGrpSpPr>
        <p:grpSpPr>
          <a:xfrm>
            <a:off x="7744810" y="4131938"/>
            <a:ext cx="762950" cy="1927407"/>
            <a:chOff x="8361510" y="3452088"/>
            <a:chExt cx="762950" cy="1927407"/>
          </a:xfrm>
        </p:grpSpPr>
        <p:sp>
          <p:nvSpPr>
            <p:cNvPr id="1960" name="Google Shape;1960;p33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1" name="Google Shape;1961;p33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72" name="Google Shape;1972;p33"/>
          <p:cNvGrpSpPr/>
          <p:nvPr/>
        </p:nvGrpSpPr>
        <p:grpSpPr>
          <a:xfrm>
            <a:off x="8056773" y="-101148"/>
            <a:ext cx="1087231" cy="1218380"/>
            <a:chOff x="-146778" y="-163348"/>
            <a:chExt cx="1087231" cy="1218380"/>
          </a:xfrm>
        </p:grpSpPr>
        <p:sp>
          <p:nvSpPr>
            <p:cNvPr id="1973" name="Google Shape;1973;p33"/>
            <p:cNvSpPr/>
            <p:nvPr/>
          </p:nvSpPr>
          <p:spPr>
            <a:xfrm rot="7939881">
              <a:off x="422863" y="552467"/>
              <a:ext cx="438916" cy="406746"/>
            </a:xfrm>
            <a:custGeom>
              <a:avLst/>
              <a:gdLst/>
              <a:ahLst/>
              <a:cxnLst/>
              <a:rect l="l" t="t" r="r" b="b"/>
              <a:pathLst>
                <a:path w="4216" h="3907" extrusionOk="0">
                  <a:moveTo>
                    <a:pt x="2879" y="1"/>
                  </a:moveTo>
                  <a:cubicBezTo>
                    <a:pt x="2471" y="1"/>
                    <a:pt x="2075" y="160"/>
                    <a:pt x="1735" y="380"/>
                  </a:cubicBezTo>
                  <a:cubicBezTo>
                    <a:pt x="963" y="861"/>
                    <a:pt x="424" y="1674"/>
                    <a:pt x="208" y="2545"/>
                  </a:cubicBezTo>
                  <a:cubicBezTo>
                    <a:pt x="142" y="2794"/>
                    <a:pt x="1" y="3723"/>
                    <a:pt x="109" y="3898"/>
                  </a:cubicBezTo>
                  <a:cubicBezTo>
                    <a:pt x="113" y="3904"/>
                    <a:pt x="123" y="3906"/>
                    <a:pt x="137" y="3906"/>
                  </a:cubicBezTo>
                  <a:cubicBezTo>
                    <a:pt x="341" y="3906"/>
                    <a:pt x="1493" y="3334"/>
                    <a:pt x="1718" y="3226"/>
                  </a:cubicBezTo>
                  <a:cubicBezTo>
                    <a:pt x="2274" y="2968"/>
                    <a:pt x="2830" y="2703"/>
                    <a:pt x="3320" y="2330"/>
                  </a:cubicBezTo>
                  <a:cubicBezTo>
                    <a:pt x="3784" y="1981"/>
                    <a:pt x="4216" y="1442"/>
                    <a:pt x="4099" y="869"/>
                  </a:cubicBezTo>
                  <a:cubicBezTo>
                    <a:pt x="4000" y="413"/>
                    <a:pt x="3560" y="73"/>
                    <a:pt x="3087" y="15"/>
                  </a:cubicBezTo>
                  <a:cubicBezTo>
                    <a:pt x="3018" y="5"/>
                    <a:pt x="2948" y="1"/>
                    <a:pt x="2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4" name="Google Shape;1974;p33"/>
            <p:cNvSpPr/>
            <p:nvPr/>
          </p:nvSpPr>
          <p:spPr>
            <a:xfrm rot="7939881">
              <a:off x="141689" y="475451"/>
              <a:ext cx="456197" cy="312113"/>
            </a:xfrm>
            <a:custGeom>
              <a:avLst/>
              <a:gdLst/>
              <a:ahLst/>
              <a:cxnLst/>
              <a:rect l="l" t="t" r="r" b="b"/>
              <a:pathLst>
                <a:path w="4382" h="2998" extrusionOk="0">
                  <a:moveTo>
                    <a:pt x="3073" y="0"/>
                  </a:moveTo>
                  <a:cubicBezTo>
                    <a:pt x="2821" y="0"/>
                    <a:pt x="2567" y="51"/>
                    <a:pt x="2332" y="131"/>
                  </a:cubicBezTo>
                  <a:cubicBezTo>
                    <a:pt x="1519" y="397"/>
                    <a:pt x="855" y="1027"/>
                    <a:pt x="457" y="1774"/>
                  </a:cubicBezTo>
                  <a:cubicBezTo>
                    <a:pt x="341" y="1981"/>
                    <a:pt x="0" y="2794"/>
                    <a:pt x="67" y="2977"/>
                  </a:cubicBezTo>
                  <a:cubicBezTo>
                    <a:pt x="73" y="2991"/>
                    <a:pt x="104" y="2997"/>
                    <a:pt x="155" y="2997"/>
                  </a:cubicBezTo>
                  <a:cubicBezTo>
                    <a:pt x="461" y="2997"/>
                    <a:pt x="1470" y="2771"/>
                    <a:pt x="1676" y="2728"/>
                  </a:cubicBezTo>
                  <a:cubicBezTo>
                    <a:pt x="2240" y="2604"/>
                    <a:pt x="2805" y="2487"/>
                    <a:pt x="3327" y="2263"/>
                  </a:cubicBezTo>
                  <a:cubicBezTo>
                    <a:pt x="3833" y="2048"/>
                    <a:pt x="4348" y="1650"/>
                    <a:pt x="4364" y="1102"/>
                  </a:cubicBezTo>
                  <a:cubicBezTo>
                    <a:pt x="4381" y="662"/>
                    <a:pt x="4049" y="256"/>
                    <a:pt x="3634" y="98"/>
                  </a:cubicBezTo>
                  <a:cubicBezTo>
                    <a:pt x="3455" y="30"/>
                    <a:pt x="3265" y="0"/>
                    <a:pt x="3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5" name="Google Shape;1975;p33"/>
            <p:cNvSpPr/>
            <p:nvPr/>
          </p:nvSpPr>
          <p:spPr>
            <a:xfrm rot="7939881">
              <a:off x="201348" y="-212022"/>
              <a:ext cx="353339" cy="1097913"/>
            </a:xfrm>
            <a:custGeom>
              <a:avLst/>
              <a:gdLst/>
              <a:ahLst/>
              <a:cxnLst/>
              <a:rect l="l" t="t" r="r" b="b"/>
              <a:pathLst>
                <a:path w="3394" h="10546" fill="none" extrusionOk="0">
                  <a:moveTo>
                    <a:pt x="0" y="10546"/>
                  </a:moveTo>
                  <a:cubicBezTo>
                    <a:pt x="266" y="10181"/>
                    <a:pt x="291" y="9700"/>
                    <a:pt x="282" y="9251"/>
                  </a:cubicBezTo>
                  <a:cubicBezTo>
                    <a:pt x="266" y="7833"/>
                    <a:pt x="33" y="6414"/>
                    <a:pt x="233" y="5020"/>
                  </a:cubicBezTo>
                  <a:cubicBezTo>
                    <a:pt x="531" y="3012"/>
                    <a:pt x="1743" y="1179"/>
                    <a:pt x="3394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6" name="Google Shape;1976;p33"/>
            <p:cNvSpPr/>
            <p:nvPr/>
          </p:nvSpPr>
          <p:spPr>
            <a:xfrm rot="7939881">
              <a:off x="111742" y="43689"/>
              <a:ext cx="375827" cy="544272"/>
            </a:xfrm>
            <a:custGeom>
              <a:avLst/>
              <a:gdLst/>
              <a:ahLst/>
              <a:cxnLst/>
              <a:rect l="l" t="t" r="r" b="b"/>
              <a:pathLst>
                <a:path w="3610" h="5228" fill="none" extrusionOk="0">
                  <a:moveTo>
                    <a:pt x="0" y="5227"/>
                  </a:moveTo>
                  <a:cubicBezTo>
                    <a:pt x="108" y="4091"/>
                    <a:pt x="515" y="2996"/>
                    <a:pt x="1170" y="2058"/>
                  </a:cubicBezTo>
                  <a:cubicBezTo>
                    <a:pt x="1776" y="1162"/>
                    <a:pt x="2622" y="449"/>
                    <a:pt x="3609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77" name="Google Shape;1977;p33"/>
          <p:cNvGrpSpPr/>
          <p:nvPr/>
        </p:nvGrpSpPr>
        <p:grpSpPr>
          <a:xfrm rot="5400000">
            <a:off x="8131709" y="4432293"/>
            <a:ext cx="1004320" cy="894773"/>
            <a:chOff x="8306286" y="4189629"/>
            <a:chExt cx="1004220" cy="894684"/>
          </a:xfrm>
        </p:grpSpPr>
        <p:sp>
          <p:nvSpPr>
            <p:cNvPr id="1978" name="Google Shape;1978;p33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9" name="Google Shape;1979;p33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0" name="Google Shape;1980;p33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1" name="Google Shape;1981;p33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2" name="Google Shape;1982;p33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3" name="Google Shape;1983;p33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4" name="Google Shape;1984;p33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5" name="Google Shape;1985;p33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86" name="Google Shape;1986;p33"/>
          <p:cNvGrpSpPr/>
          <p:nvPr/>
        </p:nvGrpSpPr>
        <p:grpSpPr>
          <a:xfrm rot="-1414813">
            <a:off x="-145002" y="-428782"/>
            <a:ext cx="1264450" cy="1553435"/>
            <a:chOff x="556167" y="-402644"/>
            <a:chExt cx="911061" cy="1119281"/>
          </a:xfrm>
        </p:grpSpPr>
        <p:sp>
          <p:nvSpPr>
            <p:cNvPr id="1987" name="Google Shape;1987;p33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8" name="Google Shape;1988;p33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9" name="Google Shape;1989;p33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0" name="Google Shape;1990;p33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1" name="Google Shape;1991;p33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2" name="Google Shape;1992;p33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3" name="Google Shape;1993;p33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4" name="Google Shape;1994;p33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5" name="Google Shape;1995;p33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96" name="Google Shape;1996;p33"/>
          <p:cNvGrpSpPr/>
          <p:nvPr/>
        </p:nvGrpSpPr>
        <p:grpSpPr>
          <a:xfrm>
            <a:off x="86312" y="928476"/>
            <a:ext cx="306550" cy="246616"/>
            <a:chOff x="366411" y="1167375"/>
            <a:chExt cx="306550" cy="246616"/>
          </a:xfrm>
        </p:grpSpPr>
        <p:sp>
          <p:nvSpPr>
            <p:cNvPr id="1997" name="Google Shape;1997;p33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8" name="Google Shape;1998;p33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9" name="Google Shape;1999;p33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00" name="Google Shape;2000;p33"/>
          <p:cNvGrpSpPr/>
          <p:nvPr/>
        </p:nvGrpSpPr>
        <p:grpSpPr>
          <a:xfrm>
            <a:off x="8753825" y="132126"/>
            <a:ext cx="306550" cy="246616"/>
            <a:chOff x="8757949" y="3645550"/>
            <a:chExt cx="306550" cy="246616"/>
          </a:xfrm>
        </p:grpSpPr>
        <p:sp>
          <p:nvSpPr>
            <p:cNvPr id="2001" name="Google Shape;2001;p33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04" name="Google Shape;2004;p33"/>
          <p:cNvGrpSpPr/>
          <p:nvPr/>
        </p:nvGrpSpPr>
        <p:grpSpPr>
          <a:xfrm rot="5168114">
            <a:off x="12023" y="4392852"/>
            <a:ext cx="853722" cy="1055122"/>
            <a:chOff x="8141966" y="4340861"/>
            <a:chExt cx="853744" cy="1055150"/>
          </a:xfrm>
        </p:grpSpPr>
        <p:sp>
          <p:nvSpPr>
            <p:cNvPr id="2005" name="Google Shape;2005;p33"/>
            <p:cNvSpPr/>
            <p:nvPr/>
          </p:nvSpPr>
          <p:spPr>
            <a:xfrm rot="4607292">
              <a:off x="8092628" y="4465078"/>
              <a:ext cx="367712" cy="190025"/>
            </a:xfrm>
            <a:custGeom>
              <a:avLst/>
              <a:gdLst/>
              <a:ahLst/>
              <a:cxnLst/>
              <a:rect l="l" t="t" r="r" b="b"/>
              <a:pathLst>
                <a:path w="3187" h="1647" extrusionOk="0">
                  <a:moveTo>
                    <a:pt x="3187" y="0"/>
                  </a:moveTo>
                  <a:lnTo>
                    <a:pt x="3187" y="0"/>
                  </a:lnTo>
                  <a:cubicBezTo>
                    <a:pt x="3030" y="35"/>
                    <a:pt x="2868" y="45"/>
                    <a:pt x="2706" y="45"/>
                  </a:cubicBezTo>
                  <a:cubicBezTo>
                    <a:pt x="2516" y="45"/>
                    <a:pt x="2325" y="32"/>
                    <a:pt x="2136" y="32"/>
                  </a:cubicBezTo>
                  <a:cubicBezTo>
                    <a:pt x="2026" y="32"/>
                    <a:pt x="1917" y="36"/>
                    <a:pt x="1809" y="50"/>
                  </a:cubicBezTo>
                  <a:cubicBezTo>
                    <a:pt x="1619" y="75"/>
                    <a:pt x="1436" y="133"/>
                    <a:pt x="1270" y="216"/>
                  </a:cubicBezTo>
                  <a:cubicBezTo>
                    <a:pt x="681" y="490"/>
                    <a:pt x="316" y="1004"/>
                    <a:pt x="1" y="1560"/>
                  </a:cubicBezTo>
                  <a:cubicBezTo>
                    <a:pt x="317" y="1605"/>
                    <a:pt x="636" y="1646"/>
                    <a:pt x="952" y="1646"/>
                  </a:cubicBezTo>
                  <a:cubicBezTo>
                    <a:pt x="1165" y="1646"/>
                    <a:pt x="1377" y="1627"/>
                    <a:pt x="1585" y="1577"/>
                  </a:cubicBezTo>
                  <a:cubicBezTo>
                    <a:pt x="2365" y="1378"/>
                    <a:pt x="2979" y="780"/>
                    <a:pt x="3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6" name="Google Shape;2006;p33"/>
            <p:cNvSpPr/>
            <p:nvPr/>
          </p:nvSpPr>
          <p:spPr>
            <a:xfrm rot="4607292">
              <a:off x="8289817" y="4476428"/>
              <a:ext cx="408787" cy="164411"/>
            </a:xfrm>
            <a:custGeom>
              <a:avLst/>
              <a:gdLst/>
              <a:ahLst/>
              <a:cxnLst/>
              <a:rect l="l" t="t" r="r" b="b"/>
              <a:pathLst>
                <a:path w="3543" h="1425" extrusionOk="0">
                  <a:moveTo>
                    <a:pt x="1653" y="1"/>
                  </a:moveTo>
                  <a:cubicBezTo>
                    <a:pt x="1050" y="1"/>
                    <a:pt x="518" y="263"/>
                    <a:pt x="0" y="584"/>
                  </a:cubicBezTo>
                  <a:cubicBezTo>
                    <a:pt x="432" y="900"/>
                    <a:pt x="871" y="1223"/>
                    <a:pt x="1394" y="1356"/>
                  </a:cubicBezTo>
                  <a:cubicBezTo>
                    <a:pt x="1574" y="1402"/>
                    <a:pt x="1756" y="1425"/>
                    <a:pt x="1937" y="1425"/>
                  </a:cubicBezTo>
                  <a:cubicBezTo>
                    <a:pt x="2533" y="1425"/>
                    <a:pt x="3116" y="1179"/>
                    <a:pt x="3543" y="734"/>
                  </a:cubicBezTo>
                  <a:cubicBezTo>
                    <a:pt x="3103" y="609"/>
                    <a:pt x="2730" y="286"/>
                    <a:pt x="2307" y="120"/>
                  </a:cubicBezTo>
                  <a:cubicBezTo>
                    <a:pt x="2133" y="53"/>
                    <a:pt x="1942" y="20"/>
                    <a:pt x="1759" y="4"/>
                  </a:cubicBezTo>
                  <a:cubicBezTo>
                    <a:pt x="1723" y="2"/>
                    <a:pt x="1688" y="1"/>
                    <a:pt x="1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7" name="Google Shape;2007;p33"/>
            <p:cNvSpPr/>
            <p:nvPr/>
          </p:nvSpPr>
          <p:spPr>
            <a:xfrm rot="4607292">
              <a:off x="8485938" y="4621891"/>
              <a:ext cx="407864" cy="164181"/>
            </a:xfrm>
            <a:custGeom>
              <a:avLst/>
              <a:gdLst/>
              <a:ahLst/>
              <a:cxnLst/>
              <a:rect l="l" t="t" r="r" b="b"/>
              <a:pathLst>
                <a:path w="3535" h="1423" extrusionOk="0">
                  <a:moveTo>
                    <a:pt x="1622" y="1"/>
                  </a:moveTo>
                  <a:cubicBezTo>
                    <a:pt x="1035" y="1"/>
                    <a:pt x="503" y="261"/>
                    <a:pt x="0" y="586"/>
                  </a:cubicBezTo>
                  <a:cubicBezTo>
                    <a:pt x="432" y="893"/>
                    <a:pt x="871" y="1216"/>
                    <a:pt x="1386" y="1357"/>
                  </a:cubicBezTo>
                  <a:cubicBezTo>
                    <a:pt x="1565" y="1401"/>
                    <a:pt x="1747" y="1423"/>
                    <a:pt x="1927" y="1423"/>
                  </a:cubicBezTo>
                  <a:cubicBezTo>
                    <a:pt x="2529" y="1423"/>
                    <a:pt x="3113" y="1182"/>
                    <a:pt x="3535" y="735"/>
                  </a:cubicBezTo>
                  <a:cubicBezTo>
                    <a:pt x="3103" y="602"/>
                    <a:pt x="2730" y="279"/>
                    <a:pt x="2307" y="121"/>
                  </a:cubicBezTo>
                  <a:cubicBezTo>
                    <a:pt x="2124" y="55"/>
                    <a:pt x="1942" y="13"/>
                    <a:pt x="1751" y="5"/>
                  </a:cubicBezTo>
                  <a:cubicBezTo>
                    <a:pt x="1708" y="2"/>
                    <a:pt x="1665" y="1"/>
                    <a:pt x="16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8" name="Google Shape;2008;p33"/>
            <p:cNvSpPr/>
            <p:nvPr/>
          </p:nvSpPr>
          <p:spPr>
            <a:xfrm rot="4607292">
              <a:off x="8460226" y="4829164"/>
              <a:ext cx="172491" cy="406933"/>
            </a:xfrm>
            <a:custGeom>
              <a:avLst/>
              <a:gdLst/>
              <a:ahLst/>
              <a:cxnLst/>
              <a:rect l="l" t="t" r="r" b="b"/>
              <a:pathLst>
                <a:path w="1495" h="3527" extrusionOk="0">
                  <a:moveTo>
                    <a:pt x="1005" y="1"/>
                  </a:moveTo>
                  <a:cubicBezTo>
                    <a:pt x="357" y="465"/>
                    <a:pt x="1" y="1245"/>
                    <a:pt x="92" y="2042"/>
                  </a:cubicBezTo>
                  <a:cubicBezTo>
                    <a:pt x="150" y="2573"/>
                    <a:pt x="407" y="3062"/>
                    <a:pt x="656" y="3527"/>
                  </a:cubicBezTo>
                  <a:cubicBezTo>
                    <a:pt x="1071" y="3037"/>
                    <a:pt x="1428" y="2515"/>
                    <a:pt x="1478" y="1868"/>
                  </a:cubicBezTo>
                  <a:cubicBezTo>
                    <a:pt x="1494" y="1685"/>
                    <a:pt x="1486" y="1494"/>
                    <a:pt x="1444" y="1312"/>
                  </a:cubicBezTo>
                  <a:cubicBezTo>
                    <a:pt x="1336" y="864"/>
                    <a:pt x="1071" y="449"/>
                    <a:pt x="1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9" name="Google Shape;2009;p33"/>
            <p:cNvSpPr/>
            <p:nvPr/>
          </p:nvSpPr>
          <p:spPr>
            <a:xfrm rot="4607292">
              <a:off x="8287455" y="4662779"/>
              <a:ext cx="166722" cy="399318"/>
            </a:xfrm>
            <a:custGeom>
              <a:avLst/>
              <a:gdLst/>
              <a:ahLst/>
              <a:cxnLst/>
              <a:rect l="l" t="t" r="r" b="b"/>
              <a:pathLst>
                <a:path w="1445" h="3461" extrusionOk="0">
                  <a:moveTo>
                    <a:pt x="1146" y="1"/>
                  </a:moveTo>
                  <a:cubicBezTo>
                    <a:pt x="449" y="383"/>
                    <a:pt x="9" y="1121"/>
                    <a:pt x="1" y="1917"/>
                  </a:cubicBezTo>
                  <a:cubicBezTo>
                    <a:pt x="1" y="2457"/>
                    <a:pt x="200" y="2963"/>
                    <a:pt x="391" y="3461"/>
                  </a:cubicBezTo>
                  <a:cubicBezTo>
                    <a:pt x="864" y="3021"/>
                    <a:pt x="1270" y="2548"/>
                    <a:pt x="1403" y="1909"/>
                  </a:cubicBezTo>
                  <a:cubicBezTo>
                    <a:pt x="1436" y="1727"/>
                    <a:pt x="1444" y="1536"/>
                    <a:pt x="1428" y="1345"/>
                  </a:cubicBezTo>
                  <a:cubicBezTo>
                    <a:pt x="1378" y="897"/>
                    <a:pt x="1162" y="449"/>
                    <a:pt x="1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0" name="Google Shape;2010;p33"/>
            <p:cNvSpPr/>
            <p:nvPr/>
          </p:nvSpPr>
          <p:spPr>
            <a:xfrm rot="4607292">
              <a:off x="8483482" y="4759241"/>
              <a:ext cx="94841" cy="238483"/>
            </a:xfrm>
            <a:custGeom>
              <a:avLst/>
              <a:gdLst/>
              <a:ahLst/>
              <a:cxnLst/>
              <a:rect l="l" t="t" r="r" b="b"/>
              <a:pathLst>
                <a:path w="822" h="2067" fill="none" extrusionOk="0">
                  <a:moveTo>
                    <a:pt x="821" y="1"/>
                  </a:moveTo>
                  <a:cubicBezTo>
                    <a:pt x="539" y="258"/>
                    <a:pt x="332" y="581"/>
                    <a:pt x="216" y="946"/>
                  </a:cubicBezTo>
                  <a:cubicBezTo>
                    <a:pt x="108" y="1312"/>
                    <a:pt x="42" y="1685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1" name="Google Shape;2011;p33"/>
            <p:cNvSpPr/>
            <p:nvPr/>
          </p:nvSpPr>
          <p:spPr>
            <a:xfrm rot="4607292">
              <a:off x="8354939" y="4661420"/>
              <a:ext cx="344752" cy="72918"/>
            </a:xfrm>
            <a:custGeom>
              <a:avLst/>
              <a:gdLst/>
              <a:ahLst/>
              <a:cxnLst/>
              <a:rect l="l" t="t" r="r" b="b"/>
              <a:pathLst>
                <a:path w="2988" h="632" fill="none" extrusionOk="0">
                  <a:moveTo>
                    <a:pt x="2987" y="1"/>
                  </a:moveTo>
                  <a:cubicBezTo>
                    <a:pt x="2407" y="332"/>
                    <a:pt x="747" y="631"/>
                    <a:pt x="1" y="29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2" name="Google Shape;2012;p33"/>
            <p:cNvSpPr/>
            <p:nvPr/>
          </p:nvSpPr>
          <p:spPr>
            <a:xfrm rot="4607292">
              <a:off x="8639563" y="4900101"/>
              <a:ext cx="98649" cy="238483"/>
            </a:xfrm>
            <a:custGeom>
              <a:avLst/>
              <a:gdLst/>
              <a:ahLst/>
              <a:cxnLst/>
              <a:rect l="l" t="t" r="r" b="b"/>
              <a:pathLst>
                <a:path w="855" h="2067" fill="none" extrusionOk="0">
                  <a:moveTo>
                    <a:pt x="855" y="1"/>
                  </a:moveTo>
                  <a:cubicBezTo>
                    <a:pt x="398" y="607"/>
                    <a:pt x="108" y="1320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3" name="Google Shape;2013;p33"/>
            <p:cNvSpPr/>
            <p:nvPr/>
          </p:nvSpPr>
          <p:spPr>
            <a:xfrm rot="4607292">
              <a:off x="8606485" y="4861961"/>
              <a:ext cx="237450" cy="17422"/>
            </a:xfrm>
            <a:custGeom>
              <a:avLst/>
              <a:gdLst/>
              <a:ahLst/>
              <a:cxnLst/>
              <a:rect l="l" t="t" r="r" b="b"/>
              <a:pathLst>
                <a:path w="2058" h="151" fill="none" extrusionOk="0">
                  <a:moveTo>
                    <a:pt x="2058" y="1"/>
                  </a:moveTo>
                  <a:cubicBezTo>
                    <a:pt x="1378" y="117"/>
                    <a:pt x="689" y="150"/>
                    <a:pt x="0" y="10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4" name="Google Shape;2014;p33"/>
            <p:cNvSpPr/>
            <p:nvPr/>
          </p:nvSpPr>
          <p:spPr>
            <a:xfrm rot="4607292">
              <a:off x="8187057" y="4627639"/>
              <a:ext cx="874110" cy="558191"/>
            </a:xfrm>
            <a:custGeom>
              <a:avLst/>
              <a:gdLst/>
              <a:ahLst/>
              <a:cxnLst/>
              <a:rect l="l" t="t" r="r" b="b"/>
              <a:pathLst>
                <a:path w="7576" h="4838" fill="none" extrusionOk="0">
                  <a:moveTo>
                    <a:pt x="7575" y="1"/>
                  </a:moveTo>
                  <a:cubicBezTo>
                    <a:pt x="6082" y="474"/>
                    <a:pt x="4721" y="1320"/>
                    <a:pt x="3527" y="2332"/>
                  </a:cubicBezTo>
                  <a:cubicBezTo>
                    <a:pt x="2415" y="3262"/>
                    <a:pt x="1378" y="4373"/>
                    <a:pt x="0" y="4838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15" name="Google Shape;2015;p33"/>
          <p:cNvGrpSpPr/>
          <p:nvPr/>
        </p:nvGrpSpPr>
        <p:grpSpPr>
          <a:xfrm>
            <a:off x="948975" y="4878526"/>
            <a:ext cx="306550" cy="233991"/>
            <a:chOff x="281699" y="4701425"/>
            <a:chExt cx="306550" cy="233991"/>
          </a:xfrm>
        </p:grpSpPr>
        <p:sp>
          <p:nvSpPr>
            <p:cNvPr id="2016" name="Google Shape;2016;p33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01817203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34"/>
          <p:cNvSpPr txBox="1">
            <a:spLocks noGrp="1"/>
          </p:cNvSpPr>
          <p:nvPr>
            <p:ph type="title"/>
          </p:nvPr>
        </p:nvSpPr>
        <p:spPr>
          <a:xfrm>
            <a:off x="1018025" y="818175"/>
            <a:ext cx="4311900" cy="10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2021" name="Google Shape;2021;p34"/>
          <p:cNvSpPr txBox="1">
            <a:spLocks noGrp="1"/>
          </p:cNvSpPr>
          <p:nvPr>
            <p:ph type="subTitle" idx="1"/>
          </p:nvPr>
        </p:nvSpPr>
        <p:spPr>
          <a:xfrm>
            <a:off x="968525" y="1987800"/>
            <a:ext cx="3183000" cy="115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2" name="Google Shape;2022;p34"/>
          <p:cNvSpPr/>
          <p:nvPr/>
        </p:nvSpPr>
        <p:spPr>
          <a:xfrm>
            <a:off x="7913876" y="35058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19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23" name="Google Shape;2023;p34"/>
          <p:cNvGrpSpPr/>
          <p:nvPr/>
        </p:nvGrpSpPr>
        <p:grpSpPr>
          <a:xfrm rot="3280567">
            <a:off x="8367015" y="-287386"/>
            <a:ext cx="1087235" cy="1218385"/>
            <a:chOff x="-146778" y="-163348"/>
            <a:chExt cx="1087231" cy="1218380"/>
          </a:xfrm>
        </p:grpSpPr>
        <p:sp>
          <p:nvSpPr>
            <p:cNvPr id="2024" name="Google Shape;2024;p34"/>
            <p:cNvSpPr/>
            <p:nvPr/>
          </p:nvSpPr>
          <p:spPr>
            <a:xfrm rot="7939881">
              <a:off x="422863" y="552467"/>
              <a:ext cx="438916" cy="406746"/>
            </a:xfrm>
            <a:custGeom>
              <a:avLst/>
              <a:gdLst/>
              <a:ahLst/>
              <a:cxnLst/>
              <a:rect l="l" t="t" r="r" b="b"/>
              <a:pathLst>
                <a:path w="4216" h="3907" extrusionOk="0">
                  <a:moveTo>
                    <a:pt x="2879" y="1"/>
                  </a:moveTo>
                  <a:cubicBezTo>
                    <a:pt x="2471" y="1"/>
                    <a:pt x="2075" y="160"/>
                    <a:pt x="1735" y="380"/>
                  </a:cubicBezTo>
                  <a:cubicBezTo>
                    <a:pt x="963" y="861"/>
                    <a:pt x="424" y="1674"/>
                    <a:pt x="208" y="2545"/>
                  </a:cubicBezTo>
                  <a:cubicBezTo>
                    <a:pt x="142" y="2794"/>
                    <a:pt x="1" y="3723"/>
                    <a:pt x="109" y="3898"/>
                  </a:cubicBezTo>
                  <a:cubicBezTo>
                    <a:pt x="113" y="3904"/>
                    <a:pt x="123" y="3906"/>
                    <a:pt x="137" y="3906"/>
                  </a:cubicBezTo>
                  <a:cubicBezTo>
                    <a:pt x="341" y="3906"/>
                    <a:pt x="1493" y="3334"/>
                    <a:pt x="1718" y="3226"/>
                  </a:cubicBezTo>
                  <a:cubicBezTo>
                    <a:pt x="2274" y="2968"/>
                    <a:pt x="2830" y="2703"/>
                    <a:pt x="3320" y="2330"/>
                  </a:cubicBezTo>
                  <a:cubicBezTo>
                    <a:pt x="3784" y="1981"/>
                    <a:pt x="4216" y="1442"/>
                    <a:pt x="4099" y="869"/>
                  </a:cubicBezTo>
                  <a:cubicBezTo>
                    <a:pt x="4000" y="413"/>
                    <a:pt x="3560" y="73"/>
                    <a:pt x="3087" y="15"/>
                  </a:cubicBezTo>
                  <a:cubicBezTo>
                    <a:pt x="3018" y="5"/>
                    <a:pt x="2948" y="1"/>
                    <a:pt x="2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5" name="Google Shape;2025;p34"/>
            <p:cNvSpPr/>
            <p:nvPr/>
          </p:nvSpPr>
          <p:spPr>
            <a:xfrm rot="7939881">
              <a:off x="141689" y="475451"/>
              <a:ext cx="456197" cy="312113"/>
            </a:xfrm>
            <a:custGeom>
              <a:avLst/>
              <a:gdLst/>
              <a:ahLst/>
              <a:cxnLst/>
              <a:rect l="l" t="t" r="r" b="b"/>
              <a:pathLst>
                <a:path w="4382" h="2998" extrusionOk="0">
                  <a:moveTo>
                    <a:pt x="3073" y="0"/>
                  </a:moveTo>
                  <a:cubicBezTo>
                    <a:pt x="2821" y="0"/>
                    <a:pt x="2567" y="51"/>
                    <a:pt x="2332" y="131"/>
                  </a:cubicBezTo>
                  <a:cubicBezTo>
                    <a:pt x="1519" y="397"/>
                    <a:pt x="855" y="1027"/>
                    <a:pt x="457" y="1774"/>
                  </a:cubicBezTo>
                  <a:cubicBezTo>
                    <a:pt x="341" y="1981"/>
                    <a:pt x="0" y="2794"/>
                    <a:pt x="67" y="2977"/>
                  </a:cubicBezTo>
                  <a:cubicBezTo>
                    <a:pt x="73" y="2991"/>
                    <a:pt x="104" y="2997"/>
                    <a:pt x="155" y="2997"/>
                  </a:cubicBezTo>
                  <a:cubicBezTo>
                    <a:pt x="461" y="2997"/>
                    <a:pt x="1470" y="2771"/>
                    <a:pt x="1676" y="2728"/>
                  </a:cubicBezTo>
                  <a:cubicBezTo>
                    <a:pt x="2240" y="2604"/>
                    <a:pt x="2805" y="2487"/>
                    <a:pt x="3327" y="2263"/>
                  </a:cubicBezTo>
                  <a:cubicBezTo>
                    <a:pt x="3833" y="2048"/>
                    <a:pt x="4348" y="1650"/>
                    <a:pt x="4364" y="1102"/>
                  </a:cubicBezTo>
                  <a:cubicBezTo>
                    <a:pt x="4381" y="662"/>
                    <a:pt x="4049" y="256"/>
                    <a:pt x="3634" y="98"/>
                  </a:cubicBezTo>
                  <a:cubicBezTo>
                    <a:pt x="3455" y="30"/>
                    <a:pt x="3265" y="0"/>
                    <a:pt x="30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6" name="Google Shape;2026;p34"/>
            <p:cNvSpPr/>
            <p:nvPr/>
          </p:nvSpPr>
          <p:spPr>
            <a:xfrm rot="7939881">
              <a:off x="201348" y="-212022"/>
              <a:ext cx="353339" cy="1097913"/>
            </a:xfrm>
            <a:custGeom>
              <a:avLst/>
              <a:gdLst/>
              <a:ahLst/>
              <a:cxnLst/>
              <a:rect l="l" t="t" r="r" b="b"/>
              <a:pathLst>
                <a:path w="3394" h="10546" fill="none" extrusionOk="0">
                  <a:moveTo>
                    <a:pt x="0" y="10546"/>
                  </a:moveTo>
                  <a:cubicBezTo>
                    <a:pt x="266" y="10181"/>
                    <a:pt x="291" y="9700"/>
                    <a:pt x="282" y="9251"/>
                  </a:cubicBezTo>
                  <a:cubicBezTo>
                    <a:pt x="266" y="7833"/>
                    <a:pt x="33" y="6414"/>
                    <a:pt x="233" y="5020"/>
                  </a:cubicBezTo>
                  <a:cubicBezTo>
                    <a:pt x="531" y="3012"/>
                    <a:pt x="1743" y="1179"/>
                    <a:pt x="3394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7" name="Google Shape;2027;p34"/>
            <p:cNvSpPr/>
            <p:nvPr/>
          </p:nvSpPr>
          <p:spPr>
            <a:xfrm rot="7939881">
              <a:off x="111742" y="43689"/>
              <a:ext cx="375827" cy="544272"/>
            </a:xfrm>
            <a:custGeom>
              <a:avLst/>
              <a:gdLst/>
              <a:ahLst/>
              <a:cxnLst/>
              <a:rect l="l" t="t" r="r" b="b"/>
              <a:pathLst>
                <a:path w="3610" h="5228" fill="none" extrusionOk="0">
                  <a:moveTo>
                    <a:pt x="0" y="5227"/>
                  </a:moveTo>
                  <a:cubicBezTo>
                    <a:pt x="108" y="4091"/>
                    <a:pt x="515" y="2996"/>
                    <a:pt x="1170" y="2058"/>
                  </a:cubicBezTo>
                  <a:cubicBezTo>
                    <a:pt x="1776" y="1162"/>
                    <a:pt x="2622" y="449"/>
                    <a:pt x="3609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28" name="Google Shape;2028;p34"/>
          <p:cNvGrpSpPr/>
          <p:nvPr/>
        </p:nvGrpSpPr>
        <p:grpSpPr>
          <a:xfrm rot="1295572">
            <a:off x="7805155" y="-300423"/>
            <a:ext cx="911039" cy="1119254"/>
            <a:chOff x="556167" y="-402644"/>
            <a:chExt cx="911061" cy="1119281"/>
          </a:xfrm>
        </p:grpSpPr>
        <p:sp>
          <p:nvSpPr>
            <p:cNvPr id="2029" name="Google Shape;2029;p34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0" name="Google Shape;2030;p34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1" name="Google Shape;2031;p34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2" name="Google Shape;2032;p34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3" name="Google Shape;2033;p34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4" name="Google Shape;2034;p34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5" name="Google Shape;2035;p34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6" name="Google Shape;2036;p34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7" name="Google Shape;2037;p34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38" name="Google Shape;2038;p34"/>
          <p:cNvGrpSpPr/>
          <p:nvPr/>
        </p:nvGrpSpPr>
        <p:grpSpPr>
          <a:xfrm>
            <a:off x="7631166" y="4238374"/>
            <a:ext cx="853744" cy="1055150"/>
            <a:chOff x="8141966" y="4340861"/>
            <a:chExt cx="853744" cy="1055150"/>
          </a:xfrm>
        </p:grpSpPr>
        <p:sp>
          <p:nvSpPr>
            <p:cNvPr id="2039" name="Google Shape;2039;p34"/>
            <p:cNvSpPr/>
            <p:nvPr/>
          </p:nvSpPr>
          <p:spPr>
            <a:xfrm rot="4607292">
              <a:off x="8092628" y="4465078"/>
              <a:ext cx="367712" cy="190025"/>
            </a:xfrm>
            <a:custGeom>
              <a:avLst/>
              <a:gdLst/>
              <a:ahLst/>
              <a:cxnLst/>
              <a:rect l="l" t="t" r="r" b="b"/>
              <a:pathLst>
                <a:path w="3187" h="1647" extrusionOk="0">
                  <a:moveTo>
                    <a:pt x="3187" y="0"/>
                  </a:moveTo>
                  <a:lnTo>
                    <a:pt x="3187" y="0"/>
                  </a:lnTo>
                  <a:cubicBezTo>
                    <a:pt x="3030" y="35"/>
                    <a:pt x="2868" y="45"/>
                    <a:pt x="2706" y="45"/>
                  </a:cubicBezTo>
                  <a:cubicBezTo>
                    <a:pt x="2516" y="45"/>
                    <a:pt x="2325" y="32"/>
                    <a:pt x="2136" y="32"/>
                  </a:cubicBezTo>
                  <a:cubicBezTo>
                    <a:pt x="2026" y="32"/>
                    <a:pt x="1917" y="36"/>
                    <a:pt x="1809" y="50"/>
                  </a:cubicBezTo>
                  <a:cubicBezTo>
                    <a:pt x="1619" y="75"/>
                    <a:pt x="1436" y="133"/>
                    <a:pt x="1270" y="216"/>
                  </a:cubicBezTo>
                  <a:cubicBezTo>
                    <a:pt x="681" y="490"/>
                    <a:pt x="316" y="1004"/>
                    <a:pt x="1" y="1560"/>
                  </a:cubicBezTo>
                  <a:cubicBezTo>
                    <a:pt x="317" y="1605"/>
                    <a:pt x="636" y="1646"/>
                    <a:pt x="952" y="1646"/>
                  </a:cubicBezTo>
                  <a:cubicBezTo>
                    <a:pt x="1165" y="1646"/>
                    <a:pt x="1377" y="1627"/>
                    <a:pt x="1585" y="1577"/>
                  </a:cubicBezTo>
                  <a:cubicBezTo>
                    <a:pt x="2365" y="1378"/>
                    <a:pt x="2979" y="780"/>
                    <a:pt x="3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0" name="Google Shape;2040;p34"/>
            <p:cNvSpPr/>
            <p:nvPr/>
          </p:nvSpPr>
          <p:spPr>
            <a:xfrm rot="4607292">
              <a:off x="8289817" y="4476428"/>
              <a:ext cx="408787" cy="164411"/>
            </a:xfrm>
            <a:custGeom>
              <a:avLst/>
              <a:gdLst/>
              <a:ahLst/>
              <a:cxnLst/>
              <a:rect l="l" t="t" r="r" b="b"/>
              <a:pathLst>
                <a:path w="3543" h="1425" extrusionOk="0">
                  <a:moveTo>
                    <a:pt x="1653" y="1"/>
                  </a:moveTo>
                  <a:cubicBezTo>
                    <a:pt x="1050" y="1"/>
                    <a:pt x="518" y="263"/>
                    <a:pt x="0" y="584"/>
                  </a:cubicBezTo>
                  <a:cubicBezTo>
                    <a:pt x="432" y="900"/>
                    <a:pt x="871" y="1223"/>
                    <a:pt x="1394" y="1356"/>
                  </a:cubicBezTo>
                  <a:cubicBezTo>
                    <a:pt x="1574" y="1402"/>
                    <a:pt x="1756" y="1425"/>
                    <a:pt x="1937" y="1425"/>
                  </a:cubicBezTo>
                  <a:cubicBezTo>
                    <a:pt x="2533" y="1425"/>
                    <a:pt x="3116" y="1179"/>
                    <a:pt x="3543" y="734"/>
                  </a:cubicBezTo>
                  <a:cubicBezTo>
                    <a:pt x="3103" y="609"/>
                    <a:pt x="2730" y="286"/>
                    <a:pt x="2307" y="120"/>
                  </a:cubicBezTo>
                  <a:cubicBezTo>
                    <a:pt x="2133" y="53"/>
                    <a:pt x="1942" y="20"/>
                    <a:pt x="1759" y="4"/>
                  </a:cubicBezTo>
                  <a:cubicBezTo>
                    <a:pt x="1723" y="2"/>
                    <a:pt x="1688" y="1"/>
                    <a:pt x="1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1" name="Google Shape;2041;p34"/>
            <p:cNvSpPr/>
            <p:nvPr/>
          </p:nvSpPr>
          <p:spPr>
            <a:xfrm rot="4607292">
              <a:off x="8485938" y="4621891"/>
              <a:ext cx="407864" cy="164181"/>
            </a:xfrm>
            <a:custGeom>
              <a:avLst/>
              <a:gdLst/>
              <a:ahLst/>
              <a:cxnLst/>
              <a:rect l="l" t="t" r="r" b="b"/>
              <a:pathLst>
                <a:path w="3535" h="1423" extrusionOk="0">
                  <a:moveTo>
                    <a:pt x="1622" y="1"/>
                  </a:moveTo>
                  <a:cubicBezTo>
                    <a:pt x="1035" y="1"/>
                    <a:pt x="503" y="261"/>
                    <a:pt x="0" y="586"/>
                  </a:cubicBezTo>
                  <a:cubicBezTo>
                    <a:pt x="432" y="893"/>
                    <a:pt x="871" y="1216"/>
                    <a:pt x="1386" y="1357"/>
                  </a:cubicBezTo>
                  <a:cubicBezTo>
                    <a:pt x="1565" y="1401"/>
                    <a:pt x="1747" y="1423"/>
                    <a:pt x="1927" y="1423"/>
                  </a:cubicBezTo>
                  <a:cubicBezTo>
                    <a:pt x="2529" y="1423"/>
                    <a:pt x="3113" y="1182"/>
                    <a:pt x="3535" y="735"/>
                  </a:cubicBezTo>
                  <a:cubicBezTo>
                    <a:pt x="3103" y="602"/>
                    <a:pt x="2730" y="279"/>
                    <a:pt x="2307" y="121"/>
                  </a:cubicBezTo>
                  <a:cubicBezTo>
                    <a:pt x="2124" y="55"/>
                    <a:pt x="1942" y="13"/>
                    <a:pt x="1751" y="5"/>
                  </a:cubicBezTo>
                  <a:cubicBezTo>
                    <a:pt x="1708" y="2"/>
                    <a:pt x="1665" y="1"/>
                    <a:pt x="16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2" name="Google Shape;2042;p34"/>
            <p:cNvSpPr/>
            <p:nvPr/>
          </p:nvSpPr>
          <p:spPr>
            <a:xfrm rot="4607292">
              <a:off x="8460226" y="4829164"/>
              <a:ext cx="172491" cy="406933"/>
            </a:xfrm>
            <a:custGeom>
              <a:avLst/>
              <a:gdLst/>
              <a:ahLst/>
              <a:cxnLst/>
              <a:rect l="l" t="t" r="r" b="b"/>
              <a:pathLst>
                <a:path w="1495" h="3527" extrusionOk="0">
                  <a:moveTo>
                    <a:pt x="1005" y="1"/>
                  </a:moveTo>
                  <a:cubicBezTo>
                    <a:pt x="357" y="465"/>
                    <a:pt x="1" y="1245"/>
                    <a:pt x="92" y="2042"/>
                  </a:cubicBezTo>
                  <a:cubicBezTo>
                    <a:pt x="150" y="2573"/>
                    <a:pt x="407" y="3062"/>
                    <a:pt x="656" y="3527"/>
                  </a:cubicBezTo>
                  <a:cubicBezTo>
                    <a:pt x="1071" y="3037"/>
                    <a:pt x="1428" y="2515"/>
                    <a:pt x="1478" y="1868"/>
                  </a:cubicBezTo>
                  <a:cubicBezTo>
                    <a:pt x="1494" y="1685"/>
                    <a:pt x="1486" y="1494"/>
                    <a:pt x="1444" y="1312"/>
                  </a:cubicBezTo>
                  <a:cubicBezTo>
                    <a:pt x="1336" y="864"/>
                    <a:pt x="1071" y="449"/>
                    <a:pt x="1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3" name="Google Shape;2043;p34"/>
            <p:cNvSpPr/>
            <p:nvPr/>
          </p:nvSpPr>
          <p:spPr>
            <a:xfrm rot="4607292">
              <a:off x="8287455" y="4662779"/>
              <a:ext cx="166722" cy="399318"/>
            </a:xfrm>
            <a:custGeom>
              <a:avLst/>
              <a:gdLst/>
              <a:ahLst/>
              <a:cxnLst/>
              <a:rect l="l" t="t" r="r" b="b"/>
              <a:pathLst>
                <a:path w="1445" h="3461" extrusionOk="0">
                  <a:moveTo>
                    <a:pt x="1146" y="1"/>
                  </a:moveTo>
                  <a:cubicBezTo>
                    <a:pt x="449" y="383"/>
                    <a:pt x="9" y="1121"/>
                    <a:pt x="1" y="1917"/>
                  </a:cubicBezTo>
                  <a:cubicBezTo>
                    <a:pt x="1" y="2457"/>
                    <a:pt x="200" y="2963"/>
                    <a:pt x="391" y="3461"/>
                  </a:cubicBezTo>
                  <a:cubicBezTo>
                    <a:pt x="864" y="3021"/>
                    <a:pt x="1270" y="2548"/>
                    <a:pt x="1403" y="1909"/>
                  </a:cubicBezTo>
                  <a:cubicBezTo>
                    <a:pt x="1436" y="1727"/>
                    <a:pt x="1444" y="1536"/>
                    <a:pt x="1428" y="1345"/>
                  </a:cubicBezTo>
                  <a:cubicBezTo>
                    <a:pt x="1378" y="897"/>
                    <a:pt x="1162" y="449"/>
                    <a:pt x="1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4" name="Google Shape;2044;p34"/>
            <p:cNvSpPr/>
            <p:nvPr/>
          </p:nvSpPr>
          <p:spPr>
            <a:xfrm rot="4607292">
              <a:off x="8483482" y="4759241"/>
              <a:ext cx="94841" cy="238483"/>
            </a:xfrm>
            <a:custGeom>
              <a:avLst/>
              <a:gdLst/>
              <a:ahLst/>
              <a:cxnLst/>
              <a:rect l="l" t="t" r="r" b="b"/>
              <a:pathLst>
                <a:path w="822" h="2067" fill="none" extrusionOk="0">
                  <a:moveTo>
                    <a:pt x="821" y="1"/>
                  </a:moveTo>
                  <a:cubicBezTo>
                    <a:pt x="539" y="258"/>
                    <a:pt x="332" y="581"/>
                    <a:pt x="216" y="946"/>
                  </a:cubicBezTo>
                  <a:cubicBezTo>
                    <a:pt x="108" y="1312"/>
                    <a:pt x="42" y="1685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5" name="Google Shape;2045;p34"/>
            <p:cNvSpPr/>
            <p:nvPr/>
          </p:nvSpPr>
          <p:spPr>
            <a:xfrm rot="4607292">
              <a:off x="8354939" y="4661420"/>
              <a:ext cx="344752" cy="72918"/>
            </a:xfrm>
            <a:custGeom>
              <a:avLst/>
              <a:gdLst/>
              <a:ahLst/>
              <a:cxnLst/>
              <a:rect l="l" t="t" r="r" b="b"/>
              <a:pathLst>
                <a:path w="2988" h="632" fill="none" extrusionOk="0">
                  <a:moveTo>
                    <a:pt x="2987" y="1"/>
                  </a:moveTo>
                  <a:cubicBezTo>
                    <a:pt x="2407" y="332"/>
                    <a:pt x="747" y="631"/>
                    <a:pt x="1" y="299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6" name="Google Shape;2046;p34"/>
            <p:cNvSpPr/>
            <p:nvPr/>
          </p:nvSpPr>
          <p:spPr>
            <a:xfrm rot="4607292">
              <a:off x="8639563" y="4900101"/>
              <a:ext cx="98649" cy="238483"/>
            </a:xfrm>
            <a:custGeom>
              <a:avLst/>
              <a:gdLst/>
              <a:ahLst/>
              <a:cxnLst/>
              <a:rect l="l" t="t" r="r" b="b"/>
              <a:pathLst>
                <a:path w="855" h="2067" fill="none" extrusionOk="0">
                  <a:moveTo>
                    <a:pt x="855" y="1"/>
                  </a:moveTo>
                  <a:cubicBezTo>
                    <a:pt x="398" y="607"/>
                    <a:pt x="108" y="1320"/>
                    <a:pt x="0" y="2067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7" name="Google Shape;2047;p34"/>
            <p:cNvSpPr/>
            <p:nvPr/>
          </p:nvSpPr>
          <p:spPr>
            <a:xfrm rot="4607292">
              <a:off x="8606485" y="4861961"/>
              <a:ext cx="237450" cy="17422"/>
            </a:xfrm>
            <a:custGeom>
              <a:avLst/>
              <a:gdLst/>
              <a:ahLst/>
              <a:cxnLst/>
              <a:rect l="l" t="t" r="r" b="b"/>
              <a:pathLst>
                <a:path w="2058" h="151" fill="none" extrusionOk="0">
                  <a:moveTo>
                    <a:pt x="2058" y="1"/>
                  </a:moveTo>
                  <a:cubicBezTo>
                    <a:pt x="1378" y="117"/>
                    <a:pt x="689" y="150"/>
                    <a:pt x="0" y="10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8" name="Google Shape;2048;p34"/>
            <p:cNvSpPr/>
            <p:nvPr/>
          </p:nvSpPr>
          <p:spPr>
            <a:xfrm rot="4607292">
              <a:off x="8187057" y="4627639"/>
              <a:ext cx="874110" cy="558191"/>
            </a:xfrm>
            <a:custGeom>
              <a:avLst/>
              <a:gdLst/>
              <a:ahLst/>
              <a:cxnLst/>
              <a:rect l="l" t="t" r="r" b="b"/>
              <a:pathLst>
                <a:path w="7576" h="4838" fill="none" extrusionOk="0">
                  <a:moveTo>
                    <a:pt x="7575" y="1"/>
                  </a:moveTo>
                  <a:cubicBezTo>
                    <a:pt x="6082" y="474"/>
                    <a:pt x="4721" y="1320"/>
                    <a:pt x="3527" y="2332"/>
                  </a:cubicBezTo>
                  <a:cubicBezTo>
                    <a:pt x="2415" y="3262"/>
                    <a:pt x="1378" y="4373"/>
                    <a:pt x="0" y="4838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49" name="Google Shape;2049;p34"/>
          <p:cNvGrpSpPr/>
          <p:nvPr/>
        </p:nvGrpSpPr>
        <p:grpSpPr>
          <a:xfrm rot="-4282054">
            <a:off x="8288009" y="4352903"/>
            <a:ext cx="848980" cy="760108"/>
            <a:chOff x="-44590" y="-31162"/>
            <a:chExt cx="848969" cy="760098"/>
          </a:xfrm>
        </p:grpSpPr>
        <p:sp>
          <p:nvSpPr>
            <p:cNvPr id="2050" name="Google Shape;2050;p34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56" name="Google Shape;2056;p34"/>
          <p:cNvGrpSpPr/>
          <p:nvPr/>
        </p:nvGrpSpPr>
        <p:grpSpPr>
          <a:xfrm>
            <a:off x="92811" y="947201"/>
            <a:ext cx="306550" cy="246616"/>
            <a:chOff x="366411" y="1167375"/>
            <a:chExt cx="306550" cy="246616"/>
          </a:xfrm>
        </p:grpSpPr>
        <p:sp>
          <p:nvSpPr>
            <p:cNvPr id="2057" name="Google Shape;2057;p34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0" name="Google Shape;2060;p34"/>
          <p:cNvGrpSpPr/>
          <p:nvPr/>
        </p:nvGrpSpPr>
        <p:grpSpPr>
          <a:xfrm>
            <a:off x="8153525" y="856975"/>
            <a:ext cx="306550" cy="233991"/>
            <a:chOff x="281699" y="4701425"/>
            <a:chExt cx="306550" cy="233991"/>
          </a:xfrm>
        </p:grpSpPr>
        <p:sp>
          <p:nvSpPr>
            <p:cNvPr id="2061" name="Google Shape;2061;p34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4" name="Google Shape;2064;p34"/>
          <p:cNvGrpSpPr/>
          <p:nvPr/>
        </p:nvGrpSpPr>
        <p:grpSpPr>
          <a:xfrm>
            <a:off x="8729100" y="4061550"/>
            <a:ext cx="306550" cy="246616"/>
            <a:chOff x="8757949" y="3645550"/>
            <a:chExt cx="306550" cy="246616"/>
          </a:xfrm>
        </p:grpSpPr>
        <p:sp>
          <p:nvSpPr>
            <p:cNvPr id="2065" name="Google Shape;2065;p34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8" name="Google Shape;2068;p34"/>
          <p:cNvGrpSpPr/>
          <p:nvPr/>
        </p:nvGrpSpPr>
        <p:grpSpPr>
          <a:xfrm rot="-6989598">
            <a:off x="-332257" y="-216354"/>
            <a:ext cx="1232375" cy="951137"/>
            <a:chOff x="670952" y="-197670"/>
            <a:chExt cx="1232356" cy="951123"/>
          </a:xfrm>
        </p:grpSpPr>
        <p:sp>
          <p:nvSpPr>
            <p:cNvPr id="2069" name="Google Shape;2069;p34"/>
            <p:cNvSpPr/>
            <p:nvPr/>
          </p:nvSpPr>
          <p:spPr>
            <a:xfrm>
              <a:off x="964196" y="-197670"/>
              <a:ext cx="939113" cy="617695"/>
            </a:xfrm>
            <a:custGeom>
              <a:avLst/>
              <a:gdLst/>
              <a:ahLst/>
              <a:cxnLst/>
              <a:rect l="l" t="t" r="r" b="b"/>
              <a:pathLst>
                <a:path w="18229" h="11990" fill="none" extrusionOk="0">
                  <a:moveTo>
                    <a:pt x="0" y="11990"/>
                  </a:moveTo>
                  <a:cubicBezTo>
                    <a:pt x="9" y="11484"/>
                    <a:pt x="233" y="10994"/>
                    <a:pt x="457" y="10538"/>
                  </a:cubicBezTo>
                  <a:cubicBezTo>
                    <a:pt x="2091" y="7285"/>
                    <a:pt x="4564" y="4406"/>
                    <a:pt x="7708" y="2573"/>
                  </a:cubicBezTo>
                  <a:cubicBezTo>
                    <a:pt x="10853" y="739"/>
                    <a:pt x="14686" y="1"/>
                    <a:pt x="18228" y="839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1252700" y="-118589"/>
              <a:ext cx="226162" cy="600179"/>
            </a:xfrm>
            <a:custGeom>
              <a:avLst/>
              <a:gdLst/>
              <a:ahLst/>
              <a:cxnLst/>
              <a:rect l="l" t="t" r="r" b="b"/>
              <a:pathLst>
                <a:path w="4390" h="11650" fill="none" extrusionOk="0">
                  <a:moveTo>
                    <a:pt x="1" y="11649"/>
                  </a:moveTo>
                  <a:cubicBezTo>
                    <a:pt x="474" y="7460"/>
                    <a:pt x="1984" y="3460"/>
                    <a:pt x="4390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670952" y="184236"/>
              <a:ext cx="503584" cy="569217"/>
            </a:xfrm>
            <a:custGeom>
              <a:avLst/>
              <a:gdLst/>
              <a:ahLst/>
              <a:cxnLst/>
              <a:rect l="l" t="t" r="r" b="b"/>
              <a:pathLst>
                <a:path w="9775" h="11049" extrusionOk="0">
                  <a:moveTo>
                    <a:pt x="5073" y="0"/>
                  </a:moveTo>
                  <a:cubicBezTo>
                    <a:pt x="5003" y="0"/>
                    <a:pt x="4933" y="15"/>
                    <a:pt x="4871" y="47"/>
                  </a:cubicBezTo>
                  <a:cubicBezTo>
                    <a:pt x="4771" y="113"/>
                    <a:pt x="4697" y="221"/>
                    <a:pt x="4664" y="337"/>
                  </a:cubicBezTo>
                  <a:cubicBezTo>
                    <a:pt x="4489" y="760"/>
                    <a:pt x="4489" y="1225"/>
                    <a:pt x="4539" y="1681"/>
                  </a:cubicBezTo>
                  <a:cubicBezTo>
                    <a:pt x="4622" y="2478"/>
                    <a:pt x="4829" y="3257"/>
                    <a:pt x="5145" y="3996"/>
                  </a:cubicBezTo>
                  <a:lnTo>
                    <a:pt x="3087" y="1706"/>
                  </a:lnTo>
                  <a:cubicBezTo>
                    <a:pt x="2938" y="1540"/>
                    <a:pt x="2780" y="1366"/>
                    <a:pt x="2564" y="1291"/>
                  </a:cubicBezTo>
                  <a:cubicBezTo>
                    <a:pt x="2506" y="1268"/>
                    <a:pt x="2442" y="1256"/>
                    <a:pt x="2379" y="1256"/>
                  </a:cubicBezTo>
                  <a:cubicBezTo>
                    <a:pt x="2217" y="1256"/>
                    <a:pt x="2057" y="1331"/>
                    <a:pt x="1992" y="1474"/>
                  </a:cubicBezTo>
                  <a:cubicBezTo>
                    <a:pt x="1942" y="1582"/>
                    <a:pt x="1942" y="1706"/>
                    <a:pt x="1967" y="1822"/>
                  </a:cubicBezTo>
                  <a:cubicBezTo>
                    <a:pt x="2075" y="2403"/>
                    <a:pt x="2423" y="2909"/>
                    <a:pt x="2822" y="3349"/>
                  </a:cubicBezTo>
                  <a:cubicBezTo>
                    <a:pt x="3386" y="3979"/>
                    <a:pt x="4041" y="4519"/>
                    <a:pt x="4780" y="4950"/>
                  </a:cubicBezTo>
                  <a:cubicBezTo>
                    <a:pt x="4016" y="4859"/>
                    <a:pt x="3261" y="4809"/>
                    <a:pt x="2498" y="4801"/>
                  </a:cubicBezTo>
                  <a:cubicBezTo>
                    <a:pt x="2431" y="4800"/>
                    <a:pt x="2364" y="4799"/>
                    <a:pt x="2298" y="4799"/>
                  </a:cubicBezTo>
                  <a:cubicBezTo>
                    <a:pt x="1673" y="4799"/>
                    <a:pt x="1043" y="4842"/>
                    <a:pt x="474" y="5074"/>
                  </a:cubicBezTo>
                  <a:cubicBezTo>
                    <a:pt x="291" y="5149"/>
                    <a:pt x="92" y="5265"/>
                    <a:pt x="59" y="5464"/>
                  </a:cubicBezTo>
                  <a:cubicBezTo>
                    <a:pt x="1" y="5722"/>
                    <a:pt x="258" y="5937"/>
                    <a:pt x="507" y="6029"/>
                  </a:cubicBezTo>
                  <a:cubicBezTo>
                    <a:pt x="715" y="6101"/>
                    <a:pt x="931" y="6125"/>
                    <a:pt x="1149" y="6125"/>
                  </a:cubicBezTo>
                  <a:cubicBezTo>
                    <a:pt x="1358" y="6125"/>
                    <a:pt x="1569" y="6103"/>
                    <a:pt x="1776" y="6078"/>
                  </a:cubicBezTo>
                  <a:cubicBezTo>
                    <a:pt x="2772" y="5954"/>
                    <a:pt x="3759" y="5755"/>
                    <a:pt x="4738" y="5489"/>
                  </a:cubicBezTo>
                  <a:lnTo>
                    <a:pt x="4738" y="5489"/>
                  </a:lnTo>
                  <a:cubicBezTo>
                    <a:pt x="4141" y="6676"/>
                    <a:pt x="3660" y="7912"/>
                    <a:pt x="3286" y="9181"/>
                  </a:cubicBezTo>
                  <a:cubicBezTo>
                    <a:pt x="3145" y="9629"/>
                    <a:pt x="3029" y="10127"/>
                    <a:pt x="3195" y="10567"/>
                  </a:cubicBezTo>
                  <a:cubicBezTo>
                    <a:pt x="3286" y="10816"/>
                    <a:pt x="3502" y="11048"/>
                    <a:pt x="3767" y="11048"/>
                  </a:cubicBezTo>
                  <a:cubicBezTo>
                    <a:pt x="3967" y="11040"/>
                    <a:pt x="4149" y="10949"/>
                    <a:pt x="4257" y="10783"/>
                  </a:cubicBezTo>
                  <a:cubicBezTo>
                    <a:pt x="4373" y="10625"/>
                    <a:pt x="4456" y="10451"/>
                    <a:pt x="4506" y="10260"/>
                  </a:cubicBezTo>
                  <a:cubicBezTo>
                    <a:pt x="4954" y="8833"/>
                    <a:pt x="5037" y="7315"/>
                    <a:pt x="5037" y="5821"/>
                  </a:cubicBezTo>
                  <a:cubicBezTo>
                    <a:pt x="5327" y="6593"/>
                    <a:pt x="5709" y="7331"/>
                    <a:pt x="6182" y="8003"/>
                  </a:cubicBezTo>
                  <a:cubicBezTo>
                    <a:pt x="6563" y="8551"/>
                    <a:pt x="7028" y="9065"/>
                    <a:pt x="7625" y="9364"/>
                  </a:cubicBezTo>
                  <a:cubicBezTo>
                    <a:pt x="7726" y="9414"/>
                    <a:pt x="7848" y="9454"/>
                    <a:pt x="7960" y="9454"/>
                  </a:cubicBezTo>
                  <a:cubicBezTo>
                    <a:pt x="8053" y="9454"/>
                    <a:pt x="8138" y="9427"/>
                    <a:pt x="8198" y="9356"/>
                  </a:cubicBezTo>
                  <a:cubicBezTo>
                    <a:pt x="8239" y="9297"/>
                    <a:pt x="8264" y="9239"/>
                    <a:pt x="8273" y="9173"/>
                  </a:cubicBezTo>
                  <a:cubicBezTo>
                    <a:pt x="8339" y="8766"/>
                    <a:pt x="8065" y="8385"/>
                    <a:pt x="7800" y="8070"/>
                  </a:cubicBezTo>
                  <a:cubicBezTo>
                    <a:pt x="7128" y="7265"/>
                    <a:pt x="6431" y="6485"/>
                    <a:pt x="5692" y="5730"/>
                  </a:cubicBezTo>
                  <a:lnTo>
                    <a:pt x="5692" y="5730"/>
                  </a:lnTo>
                  <a:cubicBezTo>
                    <a:pt x="6605" y="6344"/>
                    <a:pt x="7642" y="6867"/>
                    <a:pt x="8737" y="6900"/>
                  </a:cubicBezTo>
                  <a:cubicBezTo>
                    <a:pt x="8771" y="6902"/>
                    <a:pt x="8805" y="6904"/>
                    <a:pt x="8839" y="6904"/>
                  </a:cubicBezTo>
                  <a:cubicBezTo>
                    <a:pt x="9012" y="6904"/>
                    <a:pt x="9182" y="6868"/>
                    <a:pt x="9335" y="6792"/>
                  </a:cubicBezTo>
                  <a:cubicBezTo>
                    <a:pt x="9525" y="6709"/>
                    <a:pt x="9642" y="6510"/>
                    <a:pt x="9633" y="6302"/>
                  </a:cubicBezTo>
                  <a:cubicBezTo>
                    <a:pt x="9608" y="6062"/>
                    <a:pt x="9368" y="5904"/>
                    <a:pt x="9152" y="5796"/>
                  </a:cubicBezTo>
                  <a:cubicBezTo>
                    <a:pt x="8219" y="5322"/>
                    <a:pt x="7195" y="5081"/>
                    <a:pt x="6160" y="5081"/>
                  </a:cubicBezTo>
                  <a:cubicBezTo>
                    <a:pt x="6147" y="5081"/>
                    <a:pt x="6133" y="5081"/>
                    <a:pt x="6120" y="5081"/>
                  </a:cubicBezTo>
                  <a:lnTo>
                    <a:pt x="6120" y="5081"/>
                  </a:lnTo>
                  <a:cubicBezTo>
                    <a:pt x="6835" y="5061"/>
                    <a:pt x="7529" y="4848"/>
                    <a:pt x="8223" y="4643"/>
                  </a:cubicBezTo>
                  <a:cubicBezTo>
                    <a:pt x="8663" y="4519"/>
                    <a:pt x="9119" y="4378"/>
                    <a:pt x="9442" y="4046"/>
                  </a:cubicBezTo>
                  <a:cubicBezTo>
                    <a:pt x="9642" y="3838"/>
                    <a:pt x="9774" y="3540"/>
                    <a:pt x="9666" y="3282"/>
                  </a:cubicBezTo>
                  <a:cubicBezTo>
                    <a:pt x="9550" y="2972"/>
                    <a:pt x="9180" y="2858"/>
                    <a:pt x="8847" y="2858"/>
                  </a:cubicBezTo>
                  <a:cubicBezTo>
                    <a:pt x="8824" y="2858"/>
                    <a:pt x="8801" y="2858"/>
                    <a:pt x="8779" y="2859"/>
                  </a:cubicBezTo>
                  <a:cubicBezTo>
                    <a:pt x="7742" y="2892"/>
                    <a:pt x="6837" y="3540"/>
                    <a:pt x="5999" y="4154"/>
                  </a:cubicBezTo>
                  <a:cubicBezTo>
                    <a:pt x="6057" y="3681"/>
                    <a:pt x="6041" y="3224"/>
                    <a:pt x="6066" y="2751"/>
                  </a:cubicBezTo>
                  <a:cubicBezTo>
                    <a:pt x="6107" y="2171"/>
                    <a:pt x="6124" y="1582"/>
                    <a:pt x="5974" y="1026"/>
                  </a:cubicBezTo>
                  <a:cubicBezTo>
                    <a:pt x="5867" y="652"/>
                    <a:pt x="5684" y="279"/>
                    <a:pt x="5352" y="88"/>
                  </a:cubicBezTo>
                  <a:cubicBezTo>
                    <a:pt x="5270" y="30"/>
                    <a:pt x="5171" y="0"/>
                    <a:pt x="5073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920920" y="426270"/>
              <a:ext cx="53166" cy="43893"/>
            </a:xfrm>
            <a:custGeom>
              <a:avLst/>
              <a:gdLst/>
              <a:ahLst/>
              <a:cxnLst/>
              <a:rect l="l" t="t" r="r" b="b"/>
              <a:pathLst>
                <a:path w="1032" h="852" extrusionOk="0">
                  <a:moveTo>
                    <a:pt x="515" y="0"/>
                  </a:moveTo>
                  <a:cubicBezTo>
                    <a:pt x="345" y="0"/>
                    <a:pt x="182" y="102"/>
                    <a:pt x="118" y="269"/>
                  </a:cubicBezTo>
                  <a:cubicBezTo>
                    <a:pt x="0" y="560"/>
                    <a:pt x="231" y="852"/>
                    <a:pt x="513" y="852"/>
                  </a:cubicBezTo>
                  <a:cubicBezTo>
                    <a:pt x="569" y="852"/>
                    <a:pt x="626" y="841"/>
                    <a:pt x="683" y="816"/>
                  </a:cubicBezTo>
                  <a:cubicBezTo>
                    <a:pt x="1031" y="659"/>
                    <a:pt x="1023" y="169"/>
                    <a:pt x="666" y="28"/>
                  </a:cubicBezTo>
                  <a:cubicBezTo>
                    <a:pt x="617" y="9"/>
                    <a:pt x="566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3" name="Google Shape;2073;p34"/>
            <p:cNvSpPr/>
            <p:nvPr/>
          </p:nvSpPr>
          <p:spPr>
            <a:xfrm>
              <a:off x="1117206" y="396905"/>
              <a:ext cx="207822" cy="325230"/>
            </a:xfrm>
            <a:custGeom>
              <a:avLst/>
              <a:gdLst/>
              <a:ahLst/>
              <a:cxnLst/>
              <a:rect l="l" t="t" r="r" b="b"/>
              <a:pathLst>
                <a:path w="4034" h="6313" extrusionOk="0">
                  <a:moveTo>
                    <a:pt x="2929" y="1"/>
                  </a:moveTo>
                  <a:lnTo>
                    <a:pt x="2855" y="75"/>
                  </a:lnTo>
                  <a:cubicBezTo>
                    <a:pt x="2855" y="75"/>
                    <a:pt x="1" y="6090"/>
                    <a:pt x="1909" y="6306"/>
                  </a:cubicBezTo>
                  <a:cubicBezTo>
                    <a:pt x="1948" y="6310"/>
                    <a:pt x="1986" y="6313"/>
                    <a:pt x="2023" y="6313"/>
                  </a:cubicBezTo>
                  <a:cubicBezTo>
                    <a:pt x="4033" y="6313"/>
                    <a:pt x="2929" y="1"/>
                    <a:pt x="2929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4" name="Google Shape;2074;p34"/>
            <p:cNvSpPr/>
            <p:nvPr/>
          </p:nvSpPr>
          <p:spPr>
            <a:xfrm>
              <a:off x="1213803" y="384540"/>
              <a:ext cx="68003" cy="144094"/>
            </a:xfrm>
            <a:custGeom>
              <a:avLst/>
              <a:gdLst/>
              <a:ahLst/>
              <a:cxnLst/>
              <a:rect l="l" t="t" r="r" b="b"/>
              <a:pathLst>
                <a:path w="1320" h="2797" extrusionOk="0">
                  <a:moveTo>
                    <a:pt x="1063" y="0"/>
                  </a:moveTo>
                  <a:lnTo>
                    <a:pt x="1005" y="41"/>
                  </a:lnTo>
                  <a:cubicBezTo>
                    <a:pt x="1005" y="41"/>
                    <a:pt x="1" y="2688"/>
                    <a:pt x="1" y="2688"/>
                  </a:cubicBezTo>
                  <a:cubicBezTo>
                    <a:pt x="1" y="2688"/>
                    <a:pt x="241" y="2663"/>
                    <a:pt x="266" y="2655"/>
                  </a:cubicBezTo>
                  <a:cubicBezTo>
                    <a:pt x="581" y="2572"/>
                    <a:pt x="756" y="2373"/>
                    <a:pt x="971" y="2149"/>
                  </a:cubicBezTo>
                  <a:cubicBezTo>
                    <a:pt x="971" y="2149"/>
                    <a:pt x="996" y="2580"/>
                    <a:pt x="1320" y="2796"/>
                  </a:cubicBezTo>
                  <a:cubicBezTo>
                    <a:pt x="1320" y="2796"/>
                    <a:pt x="1262" y="680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5" name="Google Shape;2075;p34"/>
            <p:cNvSpPr/>
            <p:nvPr/>
          </p:nvSpPr>
          <p:spPr>
            <a:xfrm>
              <a:off x="1136010" y="88309"/>
              <a:ext cx="139406" cy="304365"/>
            </a:xfrm>
            <a:custGeom>
              <a:avLst/>
              <a:gdLst/>
              <a:ahLst/>
              <a:cxnLst/>
              <a:rect l="l" t="t" r="r" b="b"/>
              <a:pathLst>
                <a:path w="2706" h="5908" extrusionOk="0">
                  <a:moveTo>
                    <a:pt x="639" y="0"/>
                  </a:moveTo>
                  <a:cubicBezTo>
                    <a:pt x="341" y="598"/>
                    <a:pt x="142" y="1245"/>
                    <a:pt x="67" y="1909"/>
                  </a:cubicBezTo>
                  <a:cubicBezTo>
                    <a:pt x="1" y="2373"/>
                    <a:pt x="26" y="2846"/>
                    <a:pt x="125" y="3302"/>
                  </a:cubicBezTo>
                  <a:cubicBezTo>
                    <a:pt x="250" y="3750"/>
                    <a:pt x="424" y="4182"/>
                    <a:pt x="639" y="4588"/>
                  </a:cubicBezTo>
                  <a:lnTo>
                    <a:pt x="1287" y="5908"/>
                  </a:lnTo>
                  <a:cubicBezTo>
                    <a:pt x="1552" y="5302"/>
                    <a:pt x="1909" y="4746"/>
                    <a:pt x="2199" y="4149"/>
                  </a:cubicBezTo>
                  <a:cubicBezTo>
                    <a:pt x="2481" y="3543"/>
                    <a:pt x="2705" y="2904"/>
                    <a:pt x="2697" y="2240"/>
                  </a:cubicBezTo>
                  <a:cubicBezTo>
                    <a:pt x="2689" y="1577"/>
                    <a:pt x="2415" y="888"/>
                    <a:pt x="1876" y="506"/>
                  </a:cubicBezTo>
                  <a:cubicBezTo>
                    <a:pt x="1577" y="307"/>
                    <a:pt x="988" y="92"/>
                    <a:pt x="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6" name="Google Shape;2076;p34"/>
            <p:cNvSpPr/>
            <p:nvPr/>
          </p:nvSpPr>
          <p:spPr>
            <a:xfrm>
              <a:off x="1166767" y="86609"/>
              <a:ext cx="42399" cy="305241"/>
            </a:xfrm>
            <a:custGeom>
              <a:avLst/>
              <a:gdLst/>
              <a:ahLst/>
              <a:cxnLst/>
              <a:rect l="l" t="t" r="r" b="b"/>
              <a:pathLst>
                <a:path w="823" h="5925" fill="none" extrusionOk="0">
                  <a:moveTo>
                    <a:pt x="681" y="5924"/>
                  </a:moveTo>
                  <a:cubicBezTo>
                    <a:pt x="822" y="4945"/>
                    <a:pt x="640" y="3958"/>
                    <a:pt x="441" y="3004"/>
                  </a:cubicBezTo>
                  <a:cubicBezTo>
                    <a:pt x="242" y="2041"/>
                    <a:pt x="1" y="979"/>
                    <a:pt x="59" y="0"/>
                  </a:cubicBezTo>
                </a:path>
              </a:pathLst>
            </a:custGeom>
            <a:noFill/>
            <a:ln w="2700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77" name="Google Shape;2077;p34"/>
          <p:cNvGrpSpPr/>
          <p:nvPr/>
        </p:nvGrpSpPr>
        <p:grpSpPr>
          <a:xfrm flipH="1">
            <a:off x="736886" y="4536697"/>
            <a:ext cx="573999" cy="1003431"/>
            <a:chOff x="8185349" y="4299471"/>
            <a:chExt cx="573999" cy="1003431"/>
          </a:xfrm>
        </p:grpSpPr>
        <p:sp>
          <p:nvSpPr>
            <p:cNvPr id="2078" name="Google Shape;2078;p34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9" name="Google Shape;2079;p34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0" name="Google Shape;2080;p34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1" name="Google Shape;2081;p34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2" name="Google Shape;2082;p34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3" name="Google Shape;2083;p34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4" name="Google Shape;2084;p34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5" name="Google Shape;2085;p34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6" name="Google Shape;2086;p34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7" name="Google Shape;2087;p34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8" name="Google Shape;2088;p34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89" name="Google Shape;2089;p34"/>
          <p:cNvGrpSpPr/>
          <p:nvPr/>
        </p:nvGrpSpPr>
        <p:grpSpPr>
          <a:xfrm flipH="1">
            <a:off x="106000" y="3690964"/>
            <a:ext cx="762950" cy="1927407"/>
            <a:chOff x="8361510" y="3452088"/>
            <a:chExt cx="762950" cy="1927407"/>
          </a:xfrm>
        </p:grpSpPr>
        <p:sp>
          <p:nvSpPr>
            <p:cNvPr id="2090" name="Google Shape;2090;p34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1" name="Google Shape;2091;p34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2" name="Google Shape;2092;p34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3" name="Google Shape;2093;p34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4" name="Google Shape;2094;p34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5" name="Google Shape;2095;p34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6" name="Google Shape;2096;p34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7" name="Google Shape;2097;p34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8" name="Google Shape;2098;p34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9" name="Google Shape;2099;p34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0" name="Google Shape;2100;p34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1" name="Google Shape;2101;p34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02" name="Google Shape;2102;p34"/>
          <p:cNvSpPr txBox="1"/>
          <p:nvPr/>
        </p:nvSpPr>
        <p:spPr>
          <a:xfrm>
            <a:off x="984425" y="3124725"/>
            <a:ext cx="3616800" cy="7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200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</p:spTree>
    <p:extLst>
      <p:ext uri="{BB962C8B-B14F-4D97-AF65-F5344CB8AC3E}">
        <p14:creationId xmlns:p14="http://schemas.microsoft.com/office/powerpoint/2010/main" val="418301231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4" name="Google Shape;2104;p35"/>
          <p:cNvSpPr/>
          <p:nvPr/>
        </p:nvSpPr>
        <p:spPr>
          <a:xfrm rot="1402665">
            <a:off x="-280186" y="-604945"/>
            <a:ext cx="1601230" cy="1828711"/>
          </a:xfrm>
          <a:custGeom>
            <a:avLst/>
            <a:gdLst/>
            <a:ahLst/>
            <a:cxnLst/>
            <a:rect l="l" t="t" r="r" b="b"/>
            <a:pathLst>
              <a:path w="25506" h="24384" extrusionOk="0">
                <a:moveTo>
                  <a:pt x="1" y="1"/>
                </a:moveTo>
                <a:lnTo>
                  <a:pt x="1" y="23049"/>
                </a:lnTo>
                <a:cubicBezTo>
                  <a:pt x="109" y="23049"/>
                  <a:pt x="200" y="23041"/>
                  <a:pt x="299" y="23024"/>
                </a:cubicBezTo>
                <a:cubicBezTo>
                  <a:pt x="1113" y="22908"/>
                  <a:pt x="1868" y="22485"/>
                  <a:pt x="2689" y="22485"/>
                </a:cubicBezTo>
                <a:cubicBezTo>
                  <a:pt x="2703" y="22485"/>
                  <a:pt x="2718" y="22484"/>
                  <a:pt x="2732" y="22484"/>
                </a:cubicBezTo>
                <a:cubicBezTo>
                  <a:pt x="3661" y="22484"/>
                  <a:pt x="4494" y="23005"/>
                  <a:pt x="5336" y="23406"/>
                </a:cubicBezTo>
                <a:cubicBezTo>
                  <a:pt x="6735" y="24054"/>
                  <a:pt x="8253" y="24384"/>
                  <a:pt x="9778" y="24384"/>
                </a:cubicBezTo>
                <a:cubicBezTo>
                  <a:pt x="10577" y="24384"/>
                  <a:pt x="11377" y="24293"/>
                  <a:pt x="12164" y="24111"/>
                </a:cubicBezTo>
                <a:cubicBezTo>
                  <a:pt x="14479" y="23547"/>
                  <a:pt x="16545" y="22236"/>
                  <a:pt x="18038" y="20377"/>
                </a:cubicBezTo>
                <a:cubicBezTo>
                  <a:pt x="18363" y="20435"/>
                  <a:pt x="18691" y="20462"/>
                  <a:pt x="19019" y="20462"/>
                </a:cubicBezTo>
                <a:cubicBezTo>
                  <a:pt x="21074" y="20462"/>
                  <a:pt x="23126" y="19377"/>
                  <a:pt x="24227" y="17631"/>
                </a:cubicBezTo>
                <a:cubicBezTo>
                  <a:pt x="25505" y="15607"/>
                  <a:pt x="25472" y="12761"/>
                  <a:pt x="24086" y="10803"/>
                </a:cubicBezTo>
                <a:cubicBezTo>
                  <a:pt x="24675" y="9816"/>
                  <a:pt x="24136" y="8347"/>
                  <a:pt x="23049" y="7974"/>
                </a:cubicBezTo>
                <a:cubicBezTo>
                  <a:pt x="22535" y="7800"/>
                  <a:pt x="21879" y="7791"/>
                  <a:pt x="21606" y="7318"/>
                </a:cubicBezTo>
                <a:cubicBezTo>
                  <a:pt x="21357" y="6887"/>
                  <a:pt x="21589" y="6364"/>
                  <a:pt x="21755" y="5900"/>
                </a:cubicBezTo>
                <a:cubicBezTo>
                  <a:pt x="22693" y="3153"/>
                  <a:pt x="20809" y="249"/>
                  <a:pt x="17914" y="1"/>
                </a:cubicBezTo>
                <a:close/>
              </a:path>
            </a:pathLst>
          </a:custGeom>
          <a:solidFill>
            <a:srgbClr val="FCE9E8">
              <a:alpha val="4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05" name="Google Shape;2105;p35"/>
          <p:cNvSpPr/>
          <p:nvPr/>
        </p:nvSpPr>
        <p:spPr>
          <a:xfrm>
            <a:off x="7835625" y="4012953"/>
            <a:ext cx="1761214" cy="1653910"/>
          </a:xfrm>
          <a:custGeom>
            <a:avLst/>
            <a:gdLst/>
            <a:ahLst/>
            <a:cxnLst/>
            <a:rect l="l" t="t" r="r" b="b"/>
            <a:pathLst>
              <a:path w="29164" h="29768" extrusionOk="0">
                <a:moveTo>
                  <a:pt x="12213" y="1"/>
                </a:moveTo>
                <a:cubicBezTo>
                  <a:pt x="10831" y="1"/>
                  <a:pt x="9449" y="366"/>
                  <a:pt x="8297" y="1094"/>
                </a:cubicBezTo>
                <a:cubicBezTo>
                  <a:pt x="5899" y="2604"/>
                  <a:pt x="4555" y="5633"/>
                  <a:pt x="5045" y="8429"/>
                </a:cubicBezTo>
                <a:cubicBezTo>
                  <a:pt x="2879" y="10129"/>
                  <a:pt x="1270" y="12693"/>
                  <a:pt x="631" y="15373"/>
                </a:cubicBezTo>
                <a:cubicBezTo>
                  <a:pt x="0" y="18086"/>
                  <a:pt x="291" y="20923"/>
                  <a:pt x="1461" y="23454"/>
                </a:cubicBezTo>
                <a:cubicBezTo>
                  <a:pt x="1933" y="24466"/>
                  <a:pt x="2564" y="25470"/>
                  <a:pt x="2556" y="26590"/>
                </a:cubicBezTo>
                <a:cubicBezTo>
                  <a:pt x="2539" y="27561"/>
                  <a:pt x="2050" y="28457"/>
                  <a:pt x="1909" y="29419"/>
                </a:cubicBezTo>
                <a:cubicBezTo>
                  <a:pt x="1892" y="29535"/>
                  <a:pt x="1884" y="29652"/>
                  <a:pt x="1875" y="29768"/>
                </a:cubicBezTo>
                <a:lnTo>
                  <a:pt x="29164" y="29768"/>
                </a:lnTo>
                <a:lnTo>
                  <a:pt x="29164" y="8570"/>
                </a:lnTo>
                <a:cubicBezTo>
                  <a:pt x="28911" y="5754"/>
                  <a:pt x="26541" y="3743"/>
                  <a:pt x="23900" y="3743"/>
                </a:cubicBezTo>
                <a:cubicBezTo>
                  <a:pt x="23335" y="3743"/>
                  <a:pt x="22758" y="3835"/>
                  <a:pt x="22186" y="4031"/>
                </a:cubicBezTo>
                <a:cubicBezTo>
                  <a:pt x="21807" y="4161"/>
                  <a:pt x="21398" y="4330"/>
                  <a:pt x="21016" y="4330"/>
                </a:cubicBezTo>
                <a:cubicBezTo>
                  <a:pt x="20837" y="4330"/>
                  <a:pt x="20663" y="4293"/>
                  <a:pt x="20502" y="4197"/>
                </a:cubicBezTo>
                <a:cubicBezTo>
                  <a:pt x="19946" y="3874"/>
                  <a:pt x="19929" y="3102"/>
                  <a:pt x="19722" y="2488"/>
                </a:cubicBezTo>
                <a:cubicBezTo>
                  <a:pt x="19406" y="1570"/>
                  <a:pt x="18418" y="982"/>
                  <a:pt x="17455" y="982"/>
                </a:cubicBezTo>
                <a:cubicBezTo>
                  <a:pt x="17078" y="982"/>
                  <a:pt x="16705" y="1072"/>
                  <a:pt x="16378" y="1268"/>
                </a:cubicBezTo>
                <a:cubicBezTo>
                  <a:pt x="15180" y="422"/>
                  <a:pt x="13696" y="1"/>
                  <a:pt x="12213" y="1"/>
                </a:cubicBezTo>
                <a:close/>
              </a:path>
            </a:pathLst>
          </a:custGeom>
          <a:solidFill>
            <a:srgbClr val="FCE9E8">
              <a:alpha val="419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06" name="Google Shape;2106;p35"/>
          <p:cNvGrpSpPr/>
          <p:nvPr/>
        </p:nvGrpSpPr>
        <p:grpSpPr>
          <a:xfrm rot="2700000">
            <a:off x="-37136" y="-113562"/>
            <a:ext cx="848961" cy="760091"/>
            <a:chOff x="-44590" y="-31162"/>
            <a:chExt cx="848969" cy="760098"/>
          </a:xfrm>
        </p:grpSpPr>
        <p:sp>
          <p:nvSpPr>
            <p:cNvPr id="2107" name="Google Shape;2107;p35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13" name="Google Shape;2113;p35"/>
          <p:cNvGrpSpPr/>
          <p:nvPr/>
        </p:nvGrpSpPr>
        <p:grpSpPr>
          <a:xfrm rot="-5994584">
            <a:off x="7896669" y="4228073"/>
            <a:ext cx="1718960" cy="809388"/>
            <a:chOff x="-44600" y="2477850"/>
            <a:chExt cx="1718925" cy="809372"/>
          </a:xfrm>
        </p:grpSpPr>
        <p:sp>
          <p:nvSpPr>
            <p:cNvPr id="2114" name="Google Shape;2114;p35"/>
            <p:cNvSpPr/>
            <p:nvPr/>
          </p:nvSpPr>
          <p:spPr>
            <a:xfrm>
              <a:off x="-44600" y="2609479"/>
              <a:ext cx="1343073" cy="399648"/>
            </a:xfrm>
            <a:custGeom>
              <a:avLst/>
              <a:gdLst/>
              <a:ahLst/>
              <a:cxnLst/>
              <a:rect l="l" t="t" r="r" b="b"/>
              <a:pathLst>
                <a:path w="16927" h="5037" fill="none" extrusionOk="0">
                  <a:moveTo>
                    <a:pt x="16926" y="2190"/>
                  </a:moveTo>
                  <a:cubicBezTo>
                    <a:pt x="16653" y="1883"/>
                    <a:pt x="16263" y="1709"/>
                    <a:pt x="15881" y="1552"/>
                  </a:cubicBezTo>
                  <a:cubicBezTo>
                    <a:pt x="13176" y="440"/>
                    <a:pt x="10164" y="0"/>
                    <a:pt x="7294" y="539"/>
                  </a:cubicBezTo>
                  <a:cubicBezTo>
                    <a:pt x="4415" y="1087"/>
                    <a:pt x="1710" y="2655"/>
                    <a:pt x="1" y="5036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381322" y="2697628"/>
              <a:ext cx="697919" cy="376639"/>
            </a:xfrm>
            <a:custGeom>
              <a:avLst/>
              <a:gdLst/>
              <a:ahLst/>
              <a:cxnLst/>
              <a:rect l="l" t="t" r="r" b="b"/>
              <a:pathLst>
                <a:path w="8796" h="4747" fill="none" extrusionOk="0">
                  <a:moveTo>
                    <a:pt x="8795" y="4747"/>
                  </a:moveTo>
                  <a:cubicBezTo>
                    <a:pt x="6298" y="2465"/>
                    <a:pt x="3278" y="839"/>
                    <a:pt x="1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1045596" y="2477850"/>
              <a:ext cx="628730" cy="640691"/>
            </a:xfrm>
            <a:custGeom>
              <a:avLst/>
              <a:gdLst/>
              <a:ahLst/>
              <a:cxnLst/>
              <a:rect l="l" t="t" r="r" b="b"/>
              <a:pathLst>
                <a:path w="7924" h="8075" extrusionOk="0">
                  <a:moveTo>
                    <a:pt x="3679" y="0"/>
                  </a:moveTo>
                  <a:cubicBezTo>
                    <a:pt x="3546" y="0"/>
                    <a:pt x="3415" y="93"/>
                    <a:pt x="3344" y="215"/>
                  </a:cubicBezTo>
                  <a:cubicBezTo>
                    <a:pt x="3269" y="373"/>
                    <a:pt x="3236" y="556"/>
                    <a:pt x="3253" y="730"/>
                  </a:cubicBezTo>
                  <a:cubicBezTo>
                    <a:pt x="3236" y="1559"/>
                    <a:pt x="3220" y="2381"/>
                    <a:pt x="3211" y="3211"/>
                  </a:cubicBezTo>
                  <a:cubicBezTo>
                    <a:pt x="3012" y="2597"/>
                    <a:pt x="2730" y="2016"/>
                    <a:pt x="2357" y="1485"/>
                  </a:cubicBezTo>
                  <a:cubicBezTo>
                    <a:pt x="2149" y="1186"/>
                    <a:pt x="1900" y="904"/>
                    <a:pt x="1577" y="738"/>
                  </a:cubicBezTo>
                  <a:cubicBezTo>
                    <a:pt x="1507" y="689"/>
                    <a:pt x="1425" y="670"/>
                    <a:pt x="1342" y="670"/>
                  </a:cubicBezTo>
                  <a:cubicBezTo>
                    <a:pt x="1326" y="670"/>
                    <a:pt x="1310" y="670"/>
                    <a:pt x="1295" y="672"/>
                  </a:cubicBezTo>
                  <a:cubicBezTo>
                    <a:pt x="1162" y="713"/>
                    <a:pt x="1062" y="821"/>
                    <a:pt x="1021" y="954"/>
                  </a:cubicBezTo>
                  <a:cubicBezTo>
                    <a:pt x="921" y="1244"/>
                    <a:pt x="1004" y="1568"/>
                    <a:pt x="1137" y="1850"/>
                  </a:cubicBezTo>
                  <a:cubicBezTo>
                    <a:pt x="1344" y="2265"/>
                    <a:pt x="1660" y="2613"/>
                    <a:pt x="1992" y="2945"/>
                  </a:cubicBezTo>
                  <a:cubicBezTo>
                    <a:pt x="2257" y="3211"/>
                    <a:pt x="2489" y="3501"/>
                    <a:pt x="2771" y="3758"/>
                  </a:cubicBezTo>
                  <a:cubicBezTo>
                    <a:pt x="1942" y="3825"/>
                    <a:pt x="1046" y="3907"/>
                    <a:pt x="399" y="4438"/>
                  </a:cubicBezTo>
                  <a:cubicBezTo>
                    <a:pt x="191" y="4621"/>
                    <a:pt x="0" y="4903"/>
                    <a:pt x="92" y="5169"/>
                  </a:cubicBezTo>
                  <a:cubicBezTo>
                    <a:pt x="166" y="5376"/>
                    <a:pt x="407" y="5492"/>
                    <a:pt x="639" y="5509"/>
                  </a:cubicBezTo>
                  <a:cubicBezTo>
                    <a:pt x="672" y="5512"/>
                    <a:pt x="706" y="5513"/>
                    <a:pt x="739" y="5513"/>
                  </a:cubicBezTo>
                  <a:cubicBezTo>
                    <a:pt x="1068" y="5513"/>
                    <a:pt x="1383" y="5370"/>
                    <a:pt x="1685" y="5227"/>
                  </a:cubicBezTo>
                  <a:cubicBezTo>
                    <a:pt x="2228" y="4975"/>
                    <a:pt x="2771" y="4732"/>
                    <a:pt x="3229" y="4349"/>
                  </a:cubicBezTo>
                  <a:lnTo>
                    <a:pt x="3229" y="4349"/>
                  </a:lnTo>
                  <a:cubicBezTo>
                    <a:pt x="2572" y="4909"/>
                    <a:pt x="2061" y="5613"/>
                    <a:pt x="1734" y="6413"/>
                  </a:cubicBezTo>
                  <a:cubicBezTo>
                    <a:pt x="1660" y="6596"/>
                    <a:pt x="1593" y="6820"/>
                    <a:pt x="1710" y="6977"/>
                  </a:cubicBezTo>
                  <a:cubicBezTo>
                    <a:pt x="1785" y="7078"/>
                    <a:pt x="1904" y="7136"/>
                    <a:pt x="2030" y="7136"/>
                  </a:cubicBezTo>
                  <a:cubicBezTo>
                    <a:pt x="2069" y="7136"/>
                    <a:pt x="2109" y="7130"/>
                    <a:pt x="2149" y="7118"/>
                  </a:cubicBezTo>
                  <a:cubicBezTo>
                    <a:pt x="2307" y="7069"/>
                    <a:pt x="2448" y="6986"/>
                    <a:pt x="2564" y="6869"/>
                  </a:cubicBezTo>
                  <a:cubicBezTo>
                    <a:pt x="3211" y="6264"/>
                    <a:pt x="3560" y="5401"/>
                    <a:pt x="3792" y="4555"/>
                  </a:cubicBezTo>
                  <a:lnTo>
                    <a:pt x="3792" y="4555"/>
                  </a:lnTo>
                  <a:cubicBezTo>
                    <a:pt x="3742" y="5393"/>
                    <a:pt x="3726" y="6239"/>
                    <a:pt x="3751" y="7085"/>
                  </a:cubicBezTo>
                  <a:cubicBezTo>
                    <a:pt x="3759" y="7417"/>
                    <a:pt x="3792" y="7790"/>
                    <a:pt x="4041" y="7998"/>
                  </a:cubicBezTo>
                  <a:cubicBezTo>
                    <a:pt x="4082" y="8031"/>
                    <a:pt x="4132" y="8056"/>
                    <a:pt x="4182" y="8072"/>
                  </a:cubicBezTo>
                  <a:cubicBezTo>
                    <a:pt x="4193" y="8074"/>
                    <a:pt x="4203" y="8075"/>
                    <a:pt x="4214" y="8075"/>
                  </a:cubicBezTo>
                  <a:cubicBezTo>
                    <a:pt x="4364" y="8075"/>
                    <a:pt x="4477" y="7913"/>
                    <a:pt x="4539" y="7774"/>
                  </a:cubicBezTo>
                  <a:cubicBezTo>
                    <a:pt x="4738" y="7276"/>
                    <a:pt x="4746" y="6720"/>
                    <a:pt x="4696" y="6189"/>
                  </a:cubicBezTo>
                  <a:cubicBezTo>
                    <a:pt x="4630" y="5525"/>
                    <a:pt x="4472" y="4878"/>
                    <a:pt x="4232" y="4264"/>
                  </a:cubicBezTo>
                  <a:lnTo>
                    <a:pt x="4232" y="4264"/>
                  </a:lnTo>
                  <a:cubicBezTo>
                    <a:pt x="5020" y="5169"/>
                    <a:pt x="5874" y="6040"/>
                    <a:pt x="6895" y="6670"/>
                  </a:cubicBezTo>
                  <a:cubicBezTo>
                    <a:pt x="7028" y="6762"/>
                    <a:pt x="7169" y="6828"/>
                    <a:pt x="7318" y="6861"/>
                  </a:cubicBezTo>
                  <a:cubicBezTo>
                    <a:pt x="7358" y="6869"/>
                    <a:pt x="7397" y="6874"/>
                    <a:pt x="7437" y="6874"/>
                  </a:cubicBezTo>
                  <a:cubicBezTo>
                    <a:pt x="7556" y="6874"/>
                    <a:pt x="7671" y="6836"/>
                    <a:pt x="7758" y="6762"/>
                  </a:cubicBezTo>
                  <a:cubicBezTo>
                    <a:pt x="7916" y="6612"/>
                    <a:pt x="7924" y="6363"/>
                    <a:pt x="7857" y="6164"/>
                  </a:cubicBezTo>
                  <a:cubicBezTo>
                    <a:pt x="7725" y="5807"/>
                    <a:pt x="7393" y="5575"/>
                    <a:pt x="7069" y="5368"/>
                  </a:cubicBezTo>
                  <a:cubicBezTo>
                    <a:pt x="6173" y="4795"/>
                    <a:pt x="5227" y="4306"/>
                    <a:pt x="4248" y="3899"/>
                  </a:cubicBezTo>
                  <a:cubicBezTo>
                    <a:pt x="4978" y="3551"/>
                    <a:pt x="5684" y="3144"/>
                    <a:pt x="6356" y="2696"/>
                  </a:cubicBezTo>
                  <a:cubicBezTo>
                    <a:pt x="6638" y="2505"/>
                    <a:pt x="6920" y="2298"/>
                    <a:pt x="7094" y="1999"/>
                  </a:cubicBezTo>
                  <a:cubicBezTo>
                    <a:pt x="7202" y="1817"/>
                    <a:pt x="7235" y="1543"/>
                    <a:pt x="7069" y="1418"/>
                  </a:cubicBezTo>
                  <a:cubicBezTo>
                    <a:pt x="7010" y="1371"/>
                    <a:pt x="6939" y="1354"/>
                    <a:pt x="6863" y="1354"/>
                  </a:cubicBezTo>
                  <a:cubicBezTo>
                    <a:pt x="6780" y="1354"/>
                    <a:pt x="6692" y="1376"/>
                    <a:pt x="6613" y="1402"/>
                  </a:cubicBezTo>
                  <a:cubicBezTo>
                    <a:pt x="6090" y="1584"/>
                    <a:pt x="5659" y="1933"/>
                    <a:pt x="5244" y="2306"/>
                  </a:cubicBezTo>
                  <a:cubicBezTo>
                    <a:pt x="4779" y="2713"/>
                    <a:pt x="4348" y="3144"/>
                    <a:pt x="3933" y="3600"/>
                  </a:cubicBezTo>
                  <a:cubicBezTo>
                    <a:pt x="4149" y="2953"/>
                    <a:pt x="4265" y="2273"/>
                    <a:pt x="4282" y="1593"/>
                  </a:cubicBezTo>
                  <a:cubicBezTo>
                    <a:pt x="4282" y="1120"/>
                    <a:pt x="4232" y="630"/>
                    <a:pt x="3991" y="224"/>
                  </a:cubicBezTo>
                  <a:cubicBezTo>
                    <a:pt x="3950" y="141"/>
                    <a:pt x="3875" y="66"/>
                    <a:pt x="3792" y="25"/>
                  </a:cubicBezTo>
                  <a:cubicBezTo>
                    <a:pt x="3755" y="8"/>
                    <a:pt x="3717" y="0"/>
                    <a:pt x="3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1303069" y="2768560"/>
              <a:ext cx="67761" cy="54270"/>
            </a:xfrm>
            <a:custGeom>
              <a:avLst/>
              <a:gdLst/>
              <a:ahLst/>
              <a:cxnLst/>
              <a:rect l="l" t="t" r="r" b="b"/>
              <a:pathLst>
                <a:path w="854" h="684" extrusionOk="0">
                  <a:moveTo>
                    <a:pt x="428" y="0"/>
                  </a:moveTo>
                  <a:cubicBezTo>
                    <a:pt x="304" y="0"/>
                    <a:pt x="183" y="68"/>
                    <a:pt x="124" y="185"/>
                  </a:cubicBezTo>
                  <a:cubicBezTo>
                    <a:pt x="0" y="418"/>
                    <a:pt x="176" y="683"/>
                    <a:pt x="423" y="683"/>
                  </a:cubicBezTo>
                  <a:cubicBezTo>
                    <a:pt x="458" y="683"/>
                    <a:pt x="494" y="678"/>
                    <a:pt x="530" y="667"/>
                  </a:cubicBezTo>
                  <a:cubicBezTo>
                    <a:pt x="821" y="575"/>
                    <a:pt x="854" y="177"/>
                    <a:pt x="580" y="36"/>
                  </a:cubicBezTo>
                  <a:cubicBezTo>
                    <a:pt x="532" y="12"/>
                    <a:pt x="480" y="0"/>
                    <a:pt x="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995529" y="3007698"/>
              <a:ext cx="395773" cy="279524"/>
            </a:xfrm>
            <a:custGeom>
              <a:avLst/>
              <a:gdLst/>
              <a:ahLst/>
              <a:cxnLst/>
              <a:rect l="l" t="t" r="r" b="b"/>
              <a:pathLst>
                <a:path w="4988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25" y="3522"/>
                    <a:pt x="3443" y="3522"/>
                  </a:cubicBezTo>
                  <a:cubicBezTo>
                    <a:pt x="3628" y="3522"/>
                    <a:pt x="3797" y="3453"/>
                    <a:pt x="3942" y="3294"/>
                  </a:cubicBezTo>
                  <a:cubicBezTo>
                    <a:pt x="4987" y="2158"/>
                    <a:pt x="84" y="9"/>
                    <a:pt x="8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985690" y="2996510"/>
              <a:ext cx="163292" cy="145593"/>
            </a:xfrm>
            <a:custGeom>
              <a:avLst/>
              <a:gdLst/>
              <a:ahLst/>
              <a:cxnLst/>
              <a:rect l="l" t="t" r="r" b="b"/>
              <a:pathLst>
                <a:path w="2058" h="1835" extrusionOk="0">
                  <a:moveTo>
                    <a:pt x="58" y="1"/>
                  </a:moveTo>
                  <a:lnTo>
                    <a:pt x="0" y="9"/>
                  </a:lnTo>
                  <a:cubicBezTo>
                    <a:pt x="233" y="523"/>
                    <a:pt x="1311" y="1834"/>
                    <a:pt x="1311" y="1834"/>
                  </a:cubicBezTo>
                  <a:cubicBezTo>
                    <a:pt x="1353" y="1627"/>
                    <a:pt x="1311" y="1419"/>
                    <a:pt x="1187" y="1253"/>
                  </a:cubicBezTo>
                  <a:lnTo>
                    <a:pt x="1187" y="1253"/>
                  </a:lnTo>
                  <a:cubicBezTo>
                    <a:pt x="1300" y="1265"/>
                    <a:pt x="1404" y="1278"/>
                    <a:pt x="1507" y="1278"/>
                  </a:cubicBezTo>
                  <a:cubicBezTo>
                    <a:pt x="1631" y="1278"/>
                    <a:pt x="1752" y="1259"/>
                    <a:pt x="1884" y="1195"/>
                  </a:cubicBezTo>
                  <a:cubicBezTo>
                    <a:pt x="1892" y="1187"/>
                    <a:pt x="2058" y="1071"/>
                    <a:pt x="2058" y="107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790185" y="2639708"/>
              <a:ext cx="264060" cy="311499"/>
            </a:xfrm>
            <a:custGeom>
              <a:avLst/>
              <a:gdLst/>
              <a:ahLst/>
              <a:cxnLst/>
              <a:rect l="l" t="t" r="r" b="b"/>
              <a:pathLst>
                <a:path w="3328" h="3926" extrusionOk="0">
                  <a:moveTo>
                    <a:pt x="598" y="1"/>
                  </a:moveTo>
                  <a:cubicBezTo>
                    <a:pt x="440" y="241"/>
                    <a:pt x="199" y="681"/>
                    <a:pt x="125" y="963"/>
                  </a:cubicBezTo>
                  <a:cubicBezTo>
                    <a:pt x="0" y="1478"/>
                    <a:pt x="191" y="2033"/>
                    <a:pt x="539" y="2440"/>
                  </a:cubicBezTo>
                  <a:cubicBezTo>
                    <a:pt x="880" y="2846"/>
                    <a:pt x="1361" y="3120"/>
                    <a:pt x="1850" y="3328"/>
                  </a:cubicBezTo>
                  <a:cubicBezTo>
                    <a:pt x="2332" y="3543"/>
                    <a:pt x="2846" y="3693"/>
                    <a:pt x="3327" y="3925"/>
                  </a:cubicBezTo>
                  <a:cubicBezTo>
                    <a:pt x="3219" y="3543"/>
                    <a:pt x="3120" y="3162"/>
                    <a:pt x="3020" y="2780"/>
                  </a:cubicBezTo>
                  <a:cubicBezTo>
                    <a:pt x="2937" y="2415"/>
                    <a:pt x="2821" y="2067"/>
                    <a:pt x="2655" y="1735"/>
                  </a:cubicBezTo>
                  <a:cubicBezTo>
                    <a:pt x="2481" y="1403"/>
                    <a:pt x="2240" y="1104"/>
                    <a:pt x="1958" y="855"/>
                  </a:cubicBezTo>
                  <a:cubicBezTo>
                    <a:pt x="1560" y="490"/>
                    <a:pt x="1095" y="208"/>
                    <a:pt x="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835570" y="2638439"/>
              <a:ext cx="217961" cy="310785"/>
            </a:xfrm>
            <a:custGeom>
              <a:avLst/>
              <a:gdLst/>
              <a:ahLst/>
              <a:cxnLst/>
              <a:rect l="l" t="t" r="r" b="b"/>
              <a:pathLst>
                <a:path w="2747" h="3917" fill="none" extrusionOk="0">
                  <a:moveTo>
                    <a:pt x="2747" y="3916"/>
                  </a:moveTo>
                  <a:cubicBezTo>
                    <a:pt x="2150" y="3402"/>
                    <a:pt x="1735" y="2705"/>
                    <a:pt x="1353" y="2025"/>
                  </a:cubicBezTo>
                  <a:cubicBezTo>
                    <a:pt x="963" y="1336"/>
                    <a:pt x="557" y="573"/>
                    <a:pt x="1" y="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22" name="Google Shape;2122;p35"/>
          <p:cNvGrpSpPr/>
          <p:nvPr/>
        </p:nvGrpSpPr>
        <p:grpSpPr>
          <a:xfrm>
            <a:off x="200474" y="4148897"/>
            <a:ext cx="573999" cy="1003431"/>
            <a:chOff x="8185349" y="4299471"/>
            <a:chExt cx="573999" cy="1003431"/>
          </a:xfrm>
        </p:grpSpPr>
        <p:sp>
          <p:nvSpPr>
            <p:cNvPr id="2123" name="Google Shape;2123;p35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6" name="Google Shape;2126;p35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7" name="Google Shape;2127;p35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8" name="Google Shape;2128;p35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9" name="Google Shape;2129;p35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0" name="Google Shape;2130;p35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1" name="Google Shape;2131;p35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2" name="Google Shape;2132;p35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3" name="Google Shape;2133;p35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34" name="Google Shape;2134;p35"/>
          <p:cNvGrpSpPr/>
          <p:nvPr/>
        </p:nvGrpSpPr>
        <p:grpSpPr>
          <a:xfrm rot="8100000">
            <a:off x="8444522" y="56851"/>
            <a:ext cx="848961" cy="760091"/>
            <a:chOff x="-44590" y="-31162"/>
            <a:chExt cx="848969" cy="760098"/>
          </a:xfrm>
        </p:grpSpPr>
        <p:sp>
          <p:nvSpPr>
            <p:cNvPr id="2135" name="Google Shape;2135;p35"/>
            <p:cNvSpPr/>
            <p:nvPr/>
          </p:nvSpPr>
          <p:spPr>
            <a:xfrm>
              <a:off x="248241" y="476913"/>
              <a:ext cx="359077" cy="252024"/>
            </a:xfrm>
            <a:custGeom>
              <a:avLst/>
              <a:gdLst/>
              <a:ahLst/>
              <a:cxnLst/>
              <a:rect l="l" t="t" r="r" b="b"/>
              <a:pathLst>
                <a:path w="6970" h="4892" extrusionOk="0">
                  <a:moveTo>
                    <a:pt x="2328" y="0"/>
                  </a:moveTo>
                  <a:cubicBezTo>
                    <a:pt x="2232" y="0"/>
                    <a:pt x="2136" y="3"/>
                    <a:pt x="2041" y="7"/>
                  </a:cubicBezTo>
                  <a:cubicBezTo>
                    <a:pt x="1668" y="32"/>
                    <a:pt x="299" y="231"/>
                    <a:pt x="108" y="472"/>
                  </a:cubicBezTo>
                  <a:cubicBezTo>
                    <a:pt x="0" y="596"/>
                    <a:pt x="1477" y="2140"/>
                    <a:pt x="1751" y="2422"/>
                  </a:cubicBezTo>
                  <a:cubicBezTo>
                    <a:pt x="2356" y="3077"/>
                    <a:pt x="2979" y="3749"/>
                    <a:pt x="3701" y="4264"/>
                  </a:cubicBezTo>
                  <a:cubicBezTo>
                    <a:pt x="4185" y="4610"/>
                    <a:pt x="4787" y="4892"/>
                    <a:pt x="5362" y="4892"/>
                  </a:cubicBezTo>
                  <a:cubicBezTo>
                    <a:pt x="5613" y="4892"/>
                    <a:pt x="5860" y="4838"/>
                    <a:pt x="6090" y="4712"/>
                  </a:cubicBezTo>
                  <a:cubicBezTo>
                    <a:pt x="6696" y="4380"/>
                    <a:pt x="6969" y="3600"/>
                    <a:pt x="6845" y="2920"/>
                  </a:cubicBezTo>
                  <a:cubicBezTo>
                    <a:pt x="6721" y="2239"/>
                    <a:pt x="6273" y="1650"/>
                    <a:pt x="5742" y="1202"/>
                  </a:cubicBezTo>
                  <a:cubicBezTo>
                    <a:pt x="4803" y="394"/>
                    <a:pt x="3550" y="0"/>
                    <a:pt x="23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6" name="Google Shape;2136;p35"/>
            <p:cNvSpPr/>
            <p:nvPr/>
          </p:nvSpPr>
          <p:spPr>
            <a:xfrm>
              <a:off x="529069" y="12526"/>
              <a:ext cx="275310" cy="332339"/>
            </a:xfrm>
            <a:custGeom>
              <a:avLst/>
              <a:gdLst/>
              <a:ahLst/>
              <a:cxnLst/>
              <a:rect l="l" t="t" r="r" b="b"/>
              <a:pathLst>
                <a:path w="5344" h="6451" extrusionOk="0">
                  <a:moveTo>
                    <a:pt x="3611" y="0"/>
                  </a:moveTo>
                  <a:cubicBezTo>
                    <a:pt x="2794" y="0"/>
                    <a:pt x="2136" y="716"/>
                    <a:pt x="1742" y="1446"/>
                  </a:cubicBezTo>
                  <a:cubicBezTo>
                    <a:pt x="1311" y="2235"/>
                    <a:pt x="1046" y="3098"/>
                    <a:pt x="780" y="3952"/>
                  </a:cubicBezTo>
                  <a:cubicBezTo>
                    <a:pt x="664" y="4325"/>
                    <a:pt x="0" y="6350"/>
                    <a:pt x="158" y="6425"/>
                  </a:cubicBezTo>
                  <a:cubicBezTo>
                    <a:pt x="194" y="6442"/>
                    <a:pt x="249" y="6450"/>
                    <a:pt x="318" y="6450"/>
                  </a:cubicBezTo>
                  <a:cubicBezTo>
                    <a:pt x="761" y="6450"/>
                    <a:pt x="1789" y="6123"/>
                    <a:pt x="2091" y="6001"/>
                  </a:cubicBezTo>
                  <a:cubicBezTo>
                    <a:pt x="3302" y="5495"/>
                    <a:pt x="4381" y="4541"/>
                    <a:pt x="4912" y="3322"/>
                  </a:cubicBezTo>
                  <a:cubicBezTo>
                    <a:pt x="5194" y="2683"/>
                    <a:pt x="5343" y="1961"/>
                    <a:pt x="5152" y="1297"/>
                  </a:cubicBezTo>
                  <a:cubicBezTo>
                    <a:pt x="4970" y="625"/>
                    <a:pt x="4389" y="44"/>
                    <a:pt x="3692" y="3"/>
                  </a:cubicBezTo>
                  <a:cubicBezTo>
                    <a:pt x="3665" y="1"/>
                    <a:pt x="3638" y="0"/>
                    <a:pt x="36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7" name="Google Shape;2137;p35"/>
            <p:cNvSpPr/>
            <p:nvPr/>
          </p:nvSpPr>
          <p:spPr>
            <a:xfrm>
              <a:off x="350403" y="-31162"/>
              <a:ext cx="202206" cy="342385"/>
            </a:xfrm>
            <a:custGeom>
              <a:avLst/>
              <a:gdLst/>
              <a:ahLst/>
              <a:cxnLst/>
              <a:rect l="l" t="t" r="r" b="b"/>
              <a:pathLst>
                <a:path w="3925" h="6646" extrusionOk="0">
                  <a:moveTo>
                    <a:pt x="2192" y="1"/>
                  </a:moveTo>
                  <a:cubicBezTo>
                    <a:pt x="2117" y="1"/>
                    <a:pt x="2041" y="8"/>
                    <a:pt x="1966" y="21"/>
                  </a:cubicBezTo>
                  <a:cubicBezTo>
                    <a:pt x="1178" y="162"/>
                    <a:pt x="714" y="992"/>
                    <a:pt x="506" y="1763"/>
                  </a:cubicBezTo>
                  <a:cubicBezTo>
                    <a:pt x="290" y="2577"/>
                    <a:pt x="232" y="3423"/>
                    <a:pt x="183" y="4261"/>
                  </a:cubicBezTo>
                  <a:cubicBezTo>
                    <a:pt x="158" y="4626"/>
                    <a:pt x="0" y="6617"/>
                    <a:pt x="149" y="6642"/>
                  </a:cubicBezTo>
                  <a:cubicBezTo>
                    <a:pt x="161" y="6644"/>
                    <a:pt x="174" y="6646"/>
                    <a:pt x="189" y="6646"/>
                  </a:cubicBezTo>
                  <a:cubicBezTo>
                    <a:pt x="523" y="6646"/>
                    <a:pt x="1555" y="6028"/>
                    <a:pt x="1825" y="5829"/>
                  </a:cubicBezTo>
                  <a:cubicBezTo>
                    <a:pt x="2821" y="5107"/>
                    <a:pt x="3593" y="4004"/>
                    <a:pt x="3808" y="2776"/>
                  </a:cubicBezTo>
                  <a:cubicBezTo>
                    <a:pt x="3924" y="2129"/>
                    <a:pt x="3900" y="1440"/>
                    <a:pt x="3584" y="876"/>
                  </a:cubicBezTo>
                  <a:cubicBezTo>
                    <a:pt x="3299" y="371"/>
                    <a:pt x="2755" y="1"/>
                    <a:pt x="2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8" name="Google Shape;2138;p35"/>
            <p:cNvSpPr/>
            <p:nvPr/>
          </p:nvSpPr>
          <p:spPr>
            <a:xfrm>
              <a:off x="-44590" y="132770"/>
              <a:ext cx="751486" cy="368917"/>
            </a:xfrm>
            <a:custGeom>
              <a:avLst/>
              <a:gdLst/>
              <a:ahLst/>
              <a:cxnLst/>
              <a:rect l="l" t="t" r="r" b="b"/>
              <a:pathLst>
                <a:path w="14587" h="7161" fill="none" extrusionOk="0">
                  <a:moveTo>
                    <a:pt x="1" y="7160"/>
                  </a:moveTo>
                  <a:cubicBezTo>
                    <a:pt x="482" y="6704"/>
                    <a:pt x="1171" y="6563"/>
                    <a:pt x="1826" y="6472"/>
                  </a:cubicBezTo>
                  <a:cubicBezTo>
                    <a:pt x="3875" y="6198"/>
                    <a:pt x="5983" y="6239"/>
                    <a:pt x="7966" y="5642"/>
                  </a:cubicBezTo>
                  <a:cubicBezTo>
                    <a:pt x="10828" y="4796"/>
                    <a:pt x="13218" y="2647"/>
                    <a:pt x="14587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9" name="Google Shape;2139;p35"/>
            <p:cNvSpPr/>
            <p:nvPr/>
          </p:nvSpPr>
          <p:spPr>
            <a:xfrm>
              <a:off x="99456" y="134470"/>
              <a:ext cx="351401" cy="327033"/>
            </a:xfrm>
            <a:custGeom>
              <a:avLst/>
              <a:gdLst/>
              <a:ahLst/>
              <a:cxnLst/>
              <a:rect l="l" t="t" r="r" b="b"/>
              <a:pathLst>
                <a:path w="6821" h="6348" fill="none" extrusionOk="0">
                  <a:moveTo>
                    <a:pt x="1" y="6347"/>
                  </a:moveTo>
                  <a:cubicBezTo>
                    <a:pt x="1635" y="5949"/>
                    <a:pt x="3129" y="5136"/>
                    <a:pt x="4357" y="3991"/>
                  </a:cubicBezTo>
                  <a:cubicBezTo>
                    <a:pt x="5535" y="2921"/>
                    <a:pt x="6389" y="1535"/>
                    <a:pt x="6821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0" name="Google Shape;2140;p35"/>
            <p:cNvSpPr/>
            <p:nvPr/>
          </p:nvSpPr>
          <p:spPr>
            <a:xfrm>
              <a:off x="73851" y="464033"/>
              <a:ext cx="365929" cy="119263"/>
            </a:xfrm>
            <a:custGeom>
              <a:avLst/>
              <a:gdLst/>
              <a:ahLst/>
              <a:cxnLst/>
              <a:rect l="l" t="t" r="r" b="b"/>
              <a:pathLst>
                <a:path w="7103" h="2315" fill="none" extrusionOk="0">
                  <a:moveTo>
                    <a:pt x="0" y="0"/>
                  </a:moveTo>
                  <a:cubicBezTo>
                    <a:pt x="2672" y="25"/>
                    <a:pt x="4829" y="896"/>
                    <a:pt x="7102" y="2315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41" name="Google Shape;2141;p35"/>
          <p:cNvGrpSpPr/>
          <p:nvPr/>
        </p:nvGrpSpPr>
        <p:grpSpPr>
          <a:xfrm>
            <a:off x="1013087" y="112950"/>
            <a:ext cx="306550" cy="246616"/>
            <a:chOff x="366411" y="1167375"/>
            <a:chExt cx="306550" cy="246616"/>
          </a:xfrm>
        </p:grpSpPr>
        <p:sp>
          <p:nvSpPr>
            <p:cNvPr id="2142" name="Google Shape;2142;p35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3" name="Google Shape;2143;p35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4" name="Google Shape;2144;p35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45" name="Google Shape;2145;p35"/>
          <p:cNvGrpSpPr/>
          <p:nvPr/>
        </p:nvGrpSpPr>
        <p:grpSpPr>
          <a:xfrm>
            <a:off x="841875" y="4808501"/>
            <a:ext cx="306550" cy="233991"/>
            <a:chOff x="281699" y="4701425"/>
            <a:chExt cx="306550" cy="233991"/>
          </a:xfrm>
        </p:grpSpPr>
        <p:sp>
          <p:nvSpPr>
            <p:cNvPr id="2146" name="Google Shape;2146;p35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7" name="Google Shape;2147;p35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8" name="Google Shape;2148;p35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49" name="Google Shape;2149;p35"/>
          <p:cNvGrpSpPr/>
          <p:nvPr/>
        </p:nvGrpSpPr>
        <p:grpSpPr>
          <a:xfrm>
            <a:off x="8329925" y="511050"/>
            <a:ext cx="306550" cy="246616"/>
            <a:chOff x="8757949" y="3645550"/>
            <a:chExt cx="306550" cy="246616"/>
          </a:xfrm>
        </p:grpSpPr>
        <p:sp>
          <p:nvSpPr>
            <p:cNvPr id="2150" name="Google Shape;2150;p35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1" name="Google Shape;2151;p35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2" name="Google Shape;2152;p35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23006411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4" name="Google Shape;2154;p36"/>
          <p:cNvSpPr/>
          <p:nvPr/>
        </p:nvSpPr>
        <p:spPr>
          <a:xfrm rot="8449463">
            <a:off x="-857132" y="-398383"/>
            <a:ext cx="3140702" cy="1590439"/>
          </a:xfrm>
          <a:custGeom>
            <a:avLst/>
            <a:gdLst/>
            <a:ahLst/>
            <a:cxnLst/>
            <a:rect l="l" t="t" r="r" b="b"/>
            <a:pathLst>
              <a:path w="22344" h="9301" extrusionOk="0">
                <a:moveTo>
                  <a:pt x="22344" y="0"/>
                </a:moveTo>
                <a:lnTo>
                  <a:pt x="22344" y="0"/>
                </a:lnTo>
                <a:cubicBezTo>
                  <a:pt x="20668" y="183"/>
                  <a:pt x="19083" y="1261"/>
                  <a:pt x="18353" y="2796"/>
                </a:cubicBezTo>
                <a:cubicBezTo>
                  <a:pt x="18077" y="2648"/>
                  <a:pt x="17784" y="2579"/>
                  <a:pt x="17491" y="2579"/>
                </a:cubicBezTo>
                <a:cubicBezTo>
                  <a:pt x="16963" y="2579"/>
                  <a:pt x="16438" y="2802"/>
                  <a:pt x="16021" y="3186"/>
                </a:cubicBezTo>
                <a:cubicBezTo>
                  <a:pt x="14828" y="2314"/>
                  <a:pt x="13400" y="1852"/>
                  <a:pt x="11945" y="1852"/>
                </a:cubicBezTo>
                <a:cubicBezTo>
                  <a:pt x="11449" y="1852"/>
                  <a:pt x="10949" y="1906"/>
                  <a:pt x="10454" y="2016"/>
                </a:cubicBezTo>
                <a:cubicBezTo>
                  <a:pt x="8546" y="2439"/>
                  <a:pt x="6870" y="3883"/>
                  <a:pt x="5949" y="5600"/>
                </a:cubicBezTo>
                <a:cubicBezTo>
                  <a:pt x="5649" y="5428"/>
                  <a:pt x="5303" y="5347"/>
                  <a:pt x="4954" y="5347"/>
                </a:cubicBezTo>
                <a:cubicBezTo>
                  <a:pt x="4378" y="5347"/>
                  <a:pt x="3793" y="5568"/>
                  <a:pt x="3385" y="5965"/>
                </a:cubicBezTo>
                <a:cubicBezTo>
                  <a:pt x="2710" y="5027"/>
                  <a:pt x="1629" y="4472"/>
                  <a:pt x="480" y="4472"/>
                </a:cubicBezTo>
                <a:cubicBezTo>
                  <a:pt x="401" y="4472"/>
                  <a:pt x="321" y="4475"/>
                  <a:pt x="241" y="4480"/>
                </a:cubicBezTo>
                <a:cubicBezTo>
                  <a:pt x="150" y="6090"/>
                  <a:pt x="100" y="7691"/>
                  <a:pt x="0" y="9301"/>
                </a:cubicBezTo>
                <a:lnTo>
                  <a:pt x="22269" y="9151"/>
                </a:lnTo>
                <a:cubicBezTo>
                  <a:pt x="22294" y="6082"/>
                  <a:pt x="22319" y="3070"/>
                  <a:pt x="22344" y="0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55" name="Google Shape;2155;p36"/>
          <p:cNvSpPr/>
          <p:nvPr/>
        </p:nvSpPr>
        <p:spPr>
          <a:xfrm rot="-1937252">
            <a:off x="7283625" y="3542918"/>
            <a:ext cx="3151540" cy="1633731"/>
          </a:xfrm>
          <a:custGeom>
            <a:avLst/>
            <a:gdLst/>
            <a:ahLst/>
            <a:cxnLst/>
            <a:rect l="l" t="t" r="r" b="b"/>
            <a:pathLst>
              <a:path w="22344" h="9310" extrusionOk="0">
                <a:moveTo>
                  <a:pt x="22344" y="1"/>
                </a:moveTo>
                <a:cubicBezTo>
                  <a:pt x="20660" y="192"/>
                  <a:pt x="19083" y="1270"/>
                  <a:pt x="18353" y="2805"/>
                </a:cubicBezTo>
                <a:cubicBezTo>
                  <a:pt x="18078" y="2657"/>
                  <a:pt x="17784" y="2588"/>
                  <a:pt x="17491" y="2588"/>
                </a:cubicBezTo>
                <a:cubicBezTo>
                  <a:pt x="16963" y="2588"/>
                  <a:pt x="16438" y="2811"/>
                  <a:pt x="16022" y="3195"/>
                </a:cubicBezTo>
                <a:cubicBezTo>
                  <a:pt x="14828" y="2323"/>
                  <a:pt x="13400" y="1861"/>
                  <a:pt x="11946" y="1861"/>
                </a:cubicBezTo>
                <a:cubicBezTo>
                  <a:pt x="11449" y="1861"/>
                  <a:pt x="10949" y="1915"/>
                  <a:pt x="10455" y="2025"/>
                </a:cubicBezTo>
                <a:cubicBezTo>
                  <a:pt x="8546" y="2448"/>
                  <a:pt x="6870" y="3892"/>
                  <a:pt x="5949" y="5609"/>
                </a:cubicBezTo>
                <a:cubicBezTo>
                  <a:pt x="5650" y="5438"/>
                  <a:pt x="5305" y="5356"/>
                  <a:pt x="4957" y="5356"/>
                </a:cubicBezTo>
                <a:cubicBezTo>
                  <a:pt x="4380" y="5356"/>
                  <a:pt x="3794" y="5579"/>
                  <a:pt x="3386" y="5983"/>
                </a:cubicBezTo>
                <a:cubicBezTo>
                  <a:pt x="2711" y="5036"/>
                  <a:pt x="1629" y="4481"/>
                  <a:pt x="481" y="4481"/>
                </a:cubicBezTo>
                <a:cubicBezTo>
                  <a:pt x="401" y="4481"/>
                  <a:pt x="321" y="4484"/>
                  <a:pt x="241" y="4489"/>
                </a:cubicBezTo>
                <a:cubicBezTo>
                  <a:pt x="150" y="6099"/>
                  <a:pt x="92" y="7700"/>
                  <a:pt x="1" y="9310"/>
                </a:cubicBezTo>
                <a:lnTo>
                  <a:pt x="22269" y="9160"/>
                </a:lnTo>
                <a:cubicBezTo>
                  <a:pt x="22294" y="6091"/>
                  <a:pt x="22319" y="3079"/>
                  <a:pt x="22344" y="1"/>
                </a:cubicBezTo>
                <a:close/>
              </a:path>
            </a:pathLst>
          </a:custGeom>
          <a:solidFill>
            <a:srgbClr val="FCE9E8">
              <a:alpha val="4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56" name="Google Shape;2156;p36"/>
          <p:cNvGrpSpPr/>
          <p:nvPr/>
        </p:nvGrpSpPr>
        <p:grpSpPr>
          <a:xfrm rot="3333252">
            <a:off x="8111747" y="-350434"/>
            <a:ext cx="1264408" cy="1553384"/>
            <a:chOff x="556167" y="-402644"/>
            <a:chExt cx="911061" cy="1119281"/>
          </a:xfrm>
        </p:grpSpPr>
        <p:sp>
          <p:nvSpPr>
            <p:cNvPr id="2157" name="Google Shape;2157;p36"/>
            <p:cNvSpPr/>
            <p:nvPr/>
          </p:nvSpPr>
          <p:spPr>
            <a:xfrm rot="-7548815">
              <a:off x="910602" y="427054"/>
              <a:ext cx="236921" cy="244166"/>
            </a:xfrm>
            <a:custGeom>
              <a:avLst/>
              <a:gdLst/>
              <a:ahLst/>
              <a:cxnLst/>
              <a:rect l="l" t="t" r="r" b="b"/>
              <a:pathLst>
                <a:path w="4938" h="5089" extrusionOk="0">
                  <a:moveTo>
                    <a:pt x="1442" y="1"/>
                  </a:moveTo>
                  <a:cubicBezTo>
                    <a:pt x="1399" y="1"/>
                    <a:pt x="1355" y="6"/>
                    <a:pt x="1312" y="19"/>
                  </a:cubicBezTo>
                  <a:cubicBezTo>
                    <a:pt x="1096" y="85"/>
                    <a:pt x="955" y="318"/>
                    <a:pt x="930" y="533"/>
                  </a:cubicBezTo>
                  <a:cubicBezTo>
                    <a:pt x="905" y="757"/>
                    <a:pt x="1013" y="1164"/>
                    <a:pt x="1071" y="1388"/>
                  </a:cubicBezTo>
                  <a:cubicBezTo>
                    <a:pt x="855" y="1288"/>
                    <a:pt x="625" y="1238"/>
                    <a:pt x="394" y="1238"/>
                  </a:cubicBezTo>
                  <a:cubicBezTo>
                    <a:pt x="377" y="1238"/>
                    <a:pt x="359" y="1238"/>
                    <a:pt x="341" y="1239"/>
                  </a:cubicBezTo>
                  <a:cubicBezTo>
                    <a:pt x="266" y="1239"/>
                    <a:pt x="192" y="1255"/>
                    <a:pt x="125" y="1305"/>
                  </a:cubicBezTo>
                  <a:cubicBezTo>
                    <a:pt x="1" y="1405"/>
                    <a:pt x="42" y="1604"/>
                    <a:pt x="109" y="1745"/>
                  </a:cubicBezTo>
                  <a:cubicBezTo>
                    <a:pt x="383" y="2317"/>
                    <a:pt x="880" y="2732"/>
                    <a:pt x="1386" y="3105"/>
                  </a:cubicBezTo>
                  <a:cubicBezTo>
                    <a:pt x="2482" y="3910"/>
                    <a:pt x="3676" y="4582"/>
                    <a:pt x="4938" y="5088"/>
                  </a:cubicBezTo>
                  <a:cubicBezTo>
                    <a:pt x="4456" y="4151"/>
                    <a:pt x="3983" y="3255"/>
                    <a:pt x="3486" y="2326"/>
                  </a:cubicBezTo>
                  <a:cubicBezTo>
                    <a:pt x="3079" y="1587"/>
                    <a:pt x="2656" y="840"/>
                    <a:pt x="2025" y="285"/>
                  </a:cubicBezTo>
                  <a:cubicBezTo>
                    <a:pt x="1860" y="140"/>
                    <a:pt x="1654" y="1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8" name="Google Shape;2158;p36"/>
            <p:cNvSpPr/>
            <p:nvPr/>
          </p:nvSpPr>
          <p:spPr>
            <a:xfrm rot="-7548815">
              <a:off x="601476" y="-180224"/>
              <a:ext cx="820444" cy="531465"/>
            </a:xfrm>
            <a:custGeom>
              <a:avLst/>
              <a:gdLst/>
              <a:ahLst/>
              <a:cxnLst/>
              <a:rect l="l" t="t" r="r" b="b"/>
              <a:pathLst>
                <a:path w="17100" h="11077" fill="none" extrusionOk="0">
                  <a:moveTo>
                    <a:pt x="17100" y="11076"/>
                  </a:moveTo>
                  <a:cubicBezTo>
                    <a:pt x="10653" y="8687"/>
                    <a:pt x="4821" y="4903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9" name="Google Shape;2159;p36"/>
            <p:cNvSpPr/>
            <p:nvPr/>
          </p:nvSpPr>
          <p:spPr>
            <a:xfrm rot="-7548815">
              <a:off x="991625" y="290116"/>
              <a:ext cx="295024" cy="130407"/>
            </a:xfrm>
            <a:custGeom>
              <a:avLst/>
              <a:gdLst/>
              <a:ahLst/>
              <a:cxnLst/>
              <a:rect l="l" t="t" r="r" b="b"/>
              <a:pathLst>
                <a:path w="6149" h="2718" extrusionOk="0">
                  <a:moveTo>
                    <a:pt x="812" y="0"/>
                  </a:moveTo>
                  <a:cubicBezTo>
                    <a:pt x="613" y="0"/>
                    <a:pt x="419" y="49"/>
                    <a:pt x="299" y="193"/>
                  </a:cubicBezTo>
                  <a:cubicBezTo>
                    <a:pt x="150" y="375"/>
                    <a:pt x="166" y="641"/>
                    <a:pt x="274" y="848"/>
                  </a:cubicBezTo>
                  <a:cubicBezTo>
                    <a:pt x="382" y="1047"/>
                    <a:pt x="697" y="1313"/>
                    <a:pt x="872" y="1462"/>
                  </a:cubicBezTo>
                  <a:cubicBezTo>
                    <a:pt x="623" y="1504"/>
                    <a:pt x="390" y="1603"/>
                    <a:pt x="183" y="1753"/>
                  </a:cubicBezTo>
                  <a:cubicBezTo>
                    <a:pt x="125" y="1794"/>
                    <a:pt x="67" y="1852"/>
                    <a:pt x="42" y="1918"/>
                  </a:cubicBezTo>
                  <a:cubicBezTo>
                    <a:pt x="0" y="2076"/>
                    <a:pt x="150" y="2217"/>
                    <a:pt x="282" y="2300"/>
                  </a:cubicBezTo>
                  <a:cubicBezTo>
                    <a:pt x="822" y="2615"/>
                    <a:pt x="1477" y="2682"/>
                    <a:pt x="2108" y="2707"/>
                  </a:cubicBezTo>
                  <a:cubicBezTo>
                    <a:pt x="2302" y="2714"/>
                    <a:pt x="2497" y="2717"/>
                    <a:pt x="2692" y="2717"/>
                  </a:cubicBezTo>
                  <a:cubicBezTo>
                    <a:pt x="3851" y="2717"/>
                    <a:pt x="5012" y="2591"/>
                    <a:pt x="6148" y="2350"/>
                  </a:cubicBezTo>
                  <a:cubicBezTo>
                    <a:pt x="5219" y="1844"/>
                    <a:pt x="4331" y="1363"/>
                    <a:pt x="3394" y="881"/>
                  </a:cubicBezTo>
                  <a:cubicBezTo>
                    <a:pt x="2639" y="500"/>
                    <a:pt x="1867" y="118"/>
                    <a:pt x="1037" y="19"/>
                  </a:cubicBezTo>
                  <a:cubicBezTo>
                    <a:pt x="964" y="7"/>
                    <a:pt x="888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0" name="Google Shape;2160;p36"/>
            <p:cNvSpPr/>
            <p:nvPr/>
          </p:nvSpPr>
          <p:spPr>
            <a:xfrm rot="-7548815">
              <a:off x="990212" y="226885"/>
              <a:ext cx="250403" cy="65348"/>
            </a:xfrm>
            <a:custGeom>
              <a:avLst/>
              <a:gdLst/>
              <a:ahLst/>
              <a:cxnLst/>
              <a:rect l="l" t="t" r="r" b="b"/>
              <a:pathLst>
                <a:path w="5219" h="1362" fill="none" extrusionOk="0">
                  <a:moveTo>
                    <a:pt x="5219" y="136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1" name="Google Shape;2161;p36"/>
            <p:cNvSpPr/>
            <p:nvPr/>
          </p:nvSpPr>
          <p:spPr>
            <a:xfrm rot="-7548815">
              <a:off x="842116" y="202713"/>
              <a:ext cx="169990" cy="286292"/>
            </a:xfrm>
            <a:custGeom>
              <a:avLst/>
              <a:gdLst/>
              <a:ahLst/>
              <a:cxnLst/>
              <a:rect l="l" t="t" r="r" b="b"/>
              <a:pathLst>
                <a:path w="3543" h="5967" extrusionOk="0">
                  <a:moveTo>
                    <a:pt x="1694" y="0"/>
                  </a:moveTo>
                  <a:cubicBezTo>
                    <a:pt x="1468" y="0"/>
                    <a:pt x="1268" y="180"/>
                    <a:pt x="1178" y="382"/>
                  </a:cubicBezTo>
                  <a:cubicBezTo>
                    <a:pt x="1079" y="590"/>
                    <a:pt x="1062" y="996"/>
                    <a:pt x="1046" y="1229"/>
                  </a:cubicBezTo>
                  <a:cubicBezTo>
                    <a:pt x="863" y="1054"/>
                    <a:pt x="639" y="930"/>
                    <a:pt x="398" y="864"/>
                  </a:cubicBezTo>
                  <a:cubicBezTo>
                    <a:pt x="360" y="844"/>
                    <a:pt x="315" y="836"/>
                    <a:pt x="270" y="836"/>
                  </a:cubicBezTo>
                  <a:cubicBezTo>
                    <a:pt x="238" y="836"/>
                    <a:pt x="205" y="840"/>
                    <a:pt x="174" y="847"/>
                  </a:cubicBezTo>
                  <a:cubicBezTo>
                    <a:pt x="25" y="905"/>
                    <a:pt x="0" y="1104"/>
                    <a:pt x="25" y="1262"/>
                  </a:cubicBezTo>
                  <a:cubicBezTo>
                    <a:pt x="100" y="1884"/>
                    <a:pt x="440" y="2448"/>
                    <a:pt x="805" y="2963"/>
                  </a:cubicBezTo>
                  <a:cubicBezTo>
                    <a:pt x="1585" y="4074"/>
                    <a:pt x="2506" y="5078"/>
                    <a:pt x="3543" y="5966"/>
                  </a:cubicBezTo>
                  <a:cubicBezTo>
                    <a:pt x="3377" y="4921"/>
                    <a:pt x="3219" y="3925"/>
                    <a:pt x="3037" y="2880"/>
                  </a:cubicBezTo>
                  <a:cubicBezTo>
                    <a:pt x="2879" y="2050"/>
                    <a:pt x="2722" y="1212"/>
                    <a:pt x="2298" y="482"/>
                  </a:cubicBezTo>
                  <a:cubicBezTo>
                    <a:pt x="2166" y="250"/>
                    <a:pt x="1967" y="17"/>
                    <a:pt x="1709" y="1"/>
                  </a:cubicBezTo>
                  <a:cubicBezTo>
                    <a:pt x="1704" y="1"/>
                    <a:pt x="1699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2" name="Google Shape;2162;p36"/>
            <p:cNvSpPr/>
            <p:nvPr/>
          </p:nvSpPr>
          <p:spPr>
            <a:xfrm rot="-7548815">
              <a:off x="902228" y="22406"/>
              <a:ext cx="180785" cy="296607"/>
            </a:xfrm>
            <a:custGeom>
              <a:avLst/>
              <a:gdLst/>
              <a:ahLst/>
              <a:cxnLst/>
              <a:rect l="l" t="t" r="r" b="b"/>
              <a:pathLst>
                <a:path w="3768" h="6182" fill="none" extrusionOk="0">
                  <a:moveTo>
                    <a:pt x="3767" y="6182"/>
                  </a:moveTo>
                  <a:cubicBezTo>
                    <a:pt x="2290" y="4265"/>
                    <a:pt x="1029" y="2191"/>
                    <a:pt x="1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3" name="Google Shape;2163;p36"/>
            <p:cNvSpPr/>
            <p:nvPr/>
          </p:nvSpPr>
          <p:spPr>
            <a:xfrm rot="-7548815">
              <a:off x="1019771" y="33842"/>
              <a:ext cx="298190" cy="122971"/>
            </a:xfrm>
            <a:custGeom>
              <a:avLst/>
              <a:gdLst/>
              <a:ahLst/>
              <a:cxnLst/>
              <a:rect l="l" t="t" r="r" b="b"/>
              <a:pathLst>
                <a:path w="6215" h="2563" extrusionOk="0">
                  <a:moveTo>
                    <a:pt x="867" y="1"/>
                  </a:moveTo>
                  <a:cubicBezTo>
                    <a:pt x="855" y="1"/>
                    <a:pt x="843" y="1"/>
                    <a:pt x="830" y="1"/>
                  </a:cubicBezTo>
                  <a:cubicBezTo>
                    <a:pt x="565" y="1"/>
                    <a:pt x="258" y="59"/>
                    <a:pt x="125" y="283"/>
                  </a:cubicBezTo>
                  <a:cubicBezTo>
                    <a:pt x="0" y="474"/>
                    <a:pt x="50" y="739"/>
                    <a:pt x="191" y="930"/>
                  </a:cubicBezTo>
                  <a:cubicBezTo>
                    <a:pt x="324" y="1113"/>
                    <a:pt x="664" y="1337"/>
                    <a:pt x="863" y="1453"/>
                  </a:cubicBezTo>
                  <a:cubicBezTo>
                    <a:pt x="623" y="1536"/>
                    <a:pt x="399" y="1660"/>
                    <a:pt x="216" y="1835"/>
                  </a:cubicBezTo>
                  <a:cubicBezTo>
                    <a:pt x="158" y="1884"/>
                    <a:pt x="117" y="1951"/>
                    <a:pt x="100" y="2025"/>
                  </a:cubicBezTo>
                  <a:cubicBezTo>
                    <a:pt x="75" y="2183"/>
                    <a:pt x="241" y="2299"/>
                    <a:pt x="390" y="2366"/>
                  </a:cubicBezTo>
                  <a:cubicBezTo>
                    <a:pt x="752" y="2516"/>
                    <a:pt x="1143" y="2562"/>
                    <a:pt x="1538" y="2562"/>
                  </a:cubicBezTo>
                  <a:cubicBezTo>
                    <a:pt x="1778" y="2562"/>
                    <a:pt x="2019" y="2545"/>
                    <a:pt x="2257" y="2523"/>
                  </a:cubicBezTo>
                  <a:cubicBezTo>
                    <a:pt x="3610" y="2382"/>
                    <a:pt x="4937" y="2084"/>
                    <a:pt x="6215" y="1611"/>
                  </a:cubicBezTo>
                  <a:cubicBezTo>
                    <a:pt x="5227" y="1237"/>
                    <a:pt x="4282" y="889"/>
                    <a:pt x="3278" y="540"/>
                  </a:cubicBezTo>
                  <a:cubicBezTo>
                    <a:pt x="2501" y="271"/>
                    <a:pt x="1692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4" name="Google Shape;2164;p36"/>
            <p:cNvSpPr/>
            <p:nvPr/>
          </p:nvSpPr>
          <p:spPr>
            <a:xfrm rot="-7548815">
              <a:off x="785155" y="-68252"/>
              <a:ext cx="129832" cy="298862"/>
            </a:xfrm>
            <a:custGeom>
              <a:avLst/>
              <a:gdLst/>
              <a:ahLst/>
              <a:cxnLst/>
              <a:rect l="l" t="t" r="r" b="b"/>
              <a:pathLst>
                <a:path w="2706" h="6229" extrusionOk="0">
                  <a:moveTo>
                    <a:pt x="1878" y="0"/>
                  </a:moveTo>
                  <a:cubicBezTo>
                    <a:pt x="1690" y="0"/>
                    <a:pt x="1504" y="112"/>
                    <a:pt x="1386" y="263"/>
                  </a:cubicBezTo>
                  <a:cubicBezTo>
                    <a:pt x="1245" y="446"/>
                    <a:pt x="1138" y="836"/>
                    <a:pt x="1079" y="1060"/>
                  </a:cubicBezTo>
                  <a:cubicBezTo>
                    <a:pt x="930" y="852"/>
                    <a:pt x="748" y="678"/>
                    <a:pt x="524" y="554"/>
                  </a:cubicBezTo>
                  <a:cubicBezTo>
                    <a:pt x="473" y="518"/>
                    <a:pt x="410" y="494"/>
                    <a:pt x="340" y="494"/>
                  </a:cubicBezTo>
                  <a:cubicBezTo>
                    <a:pt x="329" y="494"/>
                    <a:pt x="319" y="495"/>
                    <a:pt x="308" y="496"/>
                  </a:cubicBezTo>
                  <a:cubicBezTo>
                    <a:pt x="150" y="521"/>
                    <a:pt x="84" y="703"/>
                    <a:pt x="67" y="869"/>
                  </a:cubicBezTo>
                  <a:cubicBezTo>
                    <a:pt x="1" y="1491"/>
                    <a:pt x="217" y="2114"/>
                    <a:pt x="449" y="2694"/>
                  </a:cubicBezTo>
                  <a:cubicBezTo>
                    <a:pt x="972" y="3955"/>
                    <a:pt x="1644" y="5142"/>
                    <a:pt x="2457" y="6229"/>
                  </a:cubicBezTo>
                  <a:cubicBezTo>
                    <a:pt x="2531" y="5175"/>
                    <a:pt x="2598" y="4171"/>
                    <a:pt x="2648" y="3117"/>
                  </a:cubicBezTo>
                  <a:cubicBezTo>
                    <a:pt x="2681" y="2279"/>
                    <a:pt x="2706" y="1417"/>
                    <a:pt x="2457" y="612"/>
                  </a:cubicBezTo>
                  <a:cubicBezTo>
                    <a:pt x="2382" y="363"/>
                    <a:pt x="2241" y="81"/>
                    <a:pt x="1992" y="14"/>
                  </a:cubicBezTo>
                  <a:cubicBezTo>
                    <a:pt x="1954" y="5"/>
                    <a:pt x="1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5" name="Google Shape;2165;p36"/>
            <p:cNvSpPr/>
            <p:nvPr/>
          </p:nvSpPr>
          <p:spPr>
            <a:xfrm rot="-7548815">
              <a:off x="866501" y="-212065"/>
              <a:ext cx="117453" cy="345978"/>
            </a:xfrm>
            <a:custGeom>
              <a:avLst/>
              <a:gdLst/>
              <a:ahLst/>
              <a:cxnLst/>
              <a:rect l="l" t="t" r="r" b="b"/>
              <a:pathLst>
                <a:path w="2448" h="7211" fill="none" extrusionOk="0">
                  <a:moveTo>
                    <a:pt x="2448" y="7210"/>
                  </a:moveTo>
                  <a:cubicBezTo>
                    <a:pt x="1544" y="4837"/>
                    <a:pt x="731" y="2440"/>
                    <a:pt x="0" y="0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66" name="Google Shape;2166;p36"/>
          <p:cNvGrpSpPr/>
          <p:nvPr/>
        </p:nvGrpSpPr>
        <p:grpSpPr>
          <a:xfrm rot="-9107380">
            <a:off x="437672" y="-104893"/>
            <a:ext cx="1004199" cy="894665"/>
            <a:chOff x="8306286" y="4189629"/>
            <a:chExt cx="1004220" cy="894684"/>
          </a:xfrm>
        </p:grpSpPr>
        <p:sp>
          <p:nvSpPr>
            <p:cNvPr id="2167" name="Google Shape;2167;p36"/>
            <p:cNvSpPr/>
            <p:nvPr/>
          </p:nvSpPr>
          <p:spPr>
            <a:xfrm rot="4607292">
              <a:off x="8354225" y="4211301"/>
              <a:ext cx="329407" cy="359513"/>
            </a:xfrm>
            <a:custGeom>
              <a:avLst/>
              <a:gdLst/>
              <a:ahLst/>
              <a:cxnLst/>
              <a:rect l="l" t="t" r="r" b="b"/>
              <a:pathLst>
                <a:path w="2855" h="3116" extrusionOk="0">
                  <a:moveTo>
                    <a:pt x="2089" y="1"/>
                  </a:moveTo>
                  <a:cubicBezTo>
                    <a:pt x="1951" y="1"/>
                    <a:pt x="1812" y="17"/>
                    <a:pt x="1677" y="46"/>
                  </a:cubicBezTo>
                  <a:cubicBezTo>
                    <a:pt x="1063" y="170"/>
                    <a:pt x="291" y="626"/>
                    <a:pt x="1" y="1987"/>
                  </a:cubicBezTo>
                  <a:cubicBezTo>
                    <a:pt x="1" y="1987"/>
                    <a:pt x="1" y="1995"/>
                    <a:pt x="1" y="1995"/>
                  </a:cubicBezTo>
                  <a:lnTo>
                    <a:pt x="17" y="2020"/>
                  </a:lnTo>
                  <a:cubicBezTo>
                    <a:pt x="125" y="2170"/>
                    <a:pt x="789" y="3032"/>
                    <a:pt x="1942" y="3115"/>
                  </a:cubicBezTo>
                  <a:lnTo>
                    <a:pt x="1992" y="3115"/>
                  </a:lnTo>
                  <a:lnTo>
                    <a:pt x="1992" y="3107"/>
                  </a:lnTo>
                  <a:cubicBezTo>
                    <a:pt x="1992" y="3107"/>
                    <a:pt x="2855" y="1954"/>
                    <a:pt x="2764" y="834"/>
                  </a:cubicBezTo>
                  <a:cubicBezTo>
                    <a:pt x="2739" y="552"/>
                    <a:pt x="2656" y="278"/>
                    <a:pt x="2506" y="46"/>
                  </a:cubicBezTo>
                  <a:cubicBezTo>
                    <a:pt x="2498" y="37"/>
                    <a:pt x="2490" y="37"/>
                    <a:pt x="2473" y="37"/>
                  </a:cubicBezTo>
                  <a:cubicBezTo>
                    <a:pt x="2432" y="21"/>
                    <a:pt x="2382" y="12"/>
                    <a:pt x="2332" y="12"/>
                  </a:cubicBezTo>
                  <a:lnTo>
                    <a:pt x="2282" y="12"/>
                  </a:lnTo>
                  <a:cubicBezTo>
                    <a:pt x="2219" y="4"/>
                    <a:pt x="2154" y="1"/>
                    <a:pt x="2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8" name="Google Shape;2168;p36"/>
            <p:cNvSpPr/>
            <p:nvPr/>
          </p:nvSpPr>
          <p:spPr>
            <a:xfrm rot="4607292">
              <a:off x="8324682" y="4248338"/>
              <a:ext cx="240334" cy="226830"/>
            </a:xfrm>
            <a:custGeom>
              <a:avLst/>
              <a:gdLst/>
              <a:ahLst/>
              <a:cxnLst/>
              <a:rect l="l" t="t" r="r" b="b"/>
              <a:pathLst>
                <a:path w="2083" h="1966" extrusionOk="0">
                  <a:moveTo>
                    <a:pt x="1125" y="1"/>
                  </a:moveTo>
                  <a:cubicBezTo>
                    <a:pt x="1121" y="1"/>
                    <a:pt x="1116" y="3"/>
                    <a:pt x="1112" y="7"/>
                  </a:cubicBezTo>
                  <a:lnTo>
                    <a:pt x="1087" y="32"/>
                  </a:lnTo>
                  <a:cubicBezTo>
                    <a:pt x="830" y="314"/>
                    <a:pt x="556" y="596"/>
                    <a:pt x="216" y="779"/>
                  </a:cubicBezTo>
                  <a:cubicBezTo>
                    <a:pt x="150" y="820"/>
                    <a:pt x="75" y="837"/>
                    <a:pt x="0" y="837"/>
                  </a:cubicBezTo>
                  <a:lnTo>
                    <a:pt x="17" y="862"/>
                  </a:lnTo>
                  <a:cubicBezTo>
                    <a:pt x="92" y="862"/>
                    <a:pt x="166" y="845"/>
                    <a:pt x="233" y="804"/>
                  </a:cubicBezTo>
                  <a:cubicBezTo>
                    <a:pt x="548" y="621"/>
                    <a:pt x="822" y="389"/>
                    <a:pt x="1062" y="107"/>
                  </a:cubicBezTo>
                  <a:lnTo>
                    <a:pt x="1062" y="107"/>
                  </a:lnTo>
                  <a:cubicBezTo>
                    <a:pt x="988" y="248"/>
                    <a:pt x="930" y="389"/>
                    <a:pt x="880" y="538"/>
                  </a:cubicBezTo>
                  <a:cubicBezTo>
                    <a:pt x="830" y="721"/>
                    <a:pt x="830" y="920"/>
                    <a:pt x="880" y="1102"/>
                  </a:cubicBezTo>
                  <a:cubicBezTo>
                    <a:pt x="930" y="1243"/>
                    <a:pt x="1038" y="1359"/>
                    <a:pt x="1179" y="1401"/>
                  </a:cubicBezTo>
                  <a:cubicBezTo>
                    <a:pt x="1207" y="1407"/>
                    <a:pt x="1235" y="1411"/>
                    <a:pt x="1264" y="1411"/>
                  </a:cubicBezTo>
                  <a:cubicBezTo>
                    <a:pt x="1380" y="1411"/>
                    <a:pt x="1504" y="1356"/>
                    <a:pt x="1643" y="1243"/>
                  </a:cubicBezTo>
                  <a:cubicBezTo>
                    <a:pt x="1784" y="1135"/>
                    <a:pt x="1909" y="1003"/>
                    <a:pt x="2017" y="853"/>
                  </a:cubicBezTo>
                  <a:lnTo>
                    <a:pt x="2017" y="853"/>
                  </a:lnTo>
                  <a:cubicBezTo>
                    <a:pt x="1925" y="1077"/>
                    <a:pt x="1884" y="1318"/>
                    <a:pt x="1876" y="1559"/>
                  </a:cubicBezTo>
                  <a:cubicBezTo>
                    <a:pt x="1876" y="1691"/>
                    <a:pt x="1900" y="1824"/>
                    <a:pt x="1942" y="1957"/>
                  </a:cubicBezTo>
                  <a:lnTo>
                    <a:pt x="1983" y="1965"/>
                  </a:lnTo>
                  <a:cubicBezTo>
                    <a:pt x="1934" y="1832"/>
                    <a:pt x="1909" y="1700"/>
                    <a:pt x="1909" y="1559"/>
                  </a:cubicBezTo>
                  <a:cubicBezTo>
                    <a:pt x="1917" y="1293"/>
                    <a:pt x="1975" y="1019"/>
                    <a:pt x="2083" y="770"/>
                  </a:cubicBezTo>
                  <a:cubicBezTo>
                    <a:pt x="2083" y="762"/>
                    <a:pt x="2083" y="762"/>
                    <a:pt x="2083" y="754"/>
                  </a:cubicBezTo>
                  <a:cubicBezTo>
                    <a:pt x="2083" y="754"/>
                    <a:pt x="2083" y="745"/>
                    <a:pt x="2083" y="745"/>
                  </a:cubicBezTo>
                  <a:cubicBezTo>
                    <a:pt x="2083" y="737"/>
                    <a:pt x="2083" y="737"/>
                    <a:pt x="2083" y="737"/>
                  </a:cubicBezTo>
                  <a:cubicBezTo>
                    <a:pt x="2079" y="733"/>
                    <a:pt x="2075" y="731"/>
                    <a:pt x="2071" y="731"/>
                  </a:cubicBezTo>
                  <a:cubicBezTo>
                    <a:pt x="2066" y="731"/>
                    <a:pt x="2062" y="733"/>
                    <a:pt x="2058" y="737"/>
                  </a:cubicBezTo>
                  <a:cubicBezTo>
                    <a:pt x="1942" y="920"/>
                    <a:pt x="1793" y="1086"/>
                    <a:pt x="1618" y="1227"/>
                  </a:cubicBezTo>
                  <a:cubicBezTo>
                    <a:pt x="1486" y="1333"/>
                    <a:pt x="1369" y="1386"/>
                    <a:pt x="1264" y="1386"/>
                  </a:cubicBezTo>
                  <a:cubicBezTo>
                    <a:pt x="1237" y="1386"/>
                    <a:pt x="1212" y="1383"/>
                    <a:pt x="1187" y="1376"/>
                  </a:cubicBezTo>
                  <a:cubicBezTo>
                    <a:pt x="1054" y="1335"/>
                    <a:pt x="946" y="1227"/>
                    <a:pt x="905" y="1094"/>
                  </a:cubicBezTo>
                  <a:cubicBezTo>
                    <a:pt x="855" y="911"/>
                    <a:pt x="855" y="729"/>
                    <a:pt x="905" y="546"/>
                  </a:cubicBezTo>
                  <a:cubicBezTo>
                    <a:pt x="963" y="364"/>
                    <a:pt x="1038" y="190"/>
                    <a:pt x="1137" y="24"/>
                  </a:cubicBezTo>
                  <a:cubicBezTo>
                    <a:pt x="1137" y="15"/>
                    <a:pt x="1137" y="15"/>
                    <a:pt x="1137" y="15"/>
                  </a:cubicBezTo>
                  <a:cubicBezTo>
                    <a:pt x="1137" y="7"/>
                    <a:pt x="1137" y="7"/>
                    <a:pt x="1137" y="7"/>
                  </a:cubicBezTo>
                  <a:cubicBezTo>
                    <a:pt x="1133" y="3"/>
                    <a:pt x="1129" y="1"/>
                    <a:pt x="1125" y="1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9" name="Google Shape;2169;p36"/>
            <p:cNvSpPr/>
            <p:nvPr/>
          </p:nvSpPr>
          <p:spPr>
            <a:xfrm rot="4607292">
              <a:off x="8561374" y="4327361"/>
              <a:ext cx="143647" cy="138682"/>
            </a:xfrm>
            <a:custGeom>
              <a:avLst/>
              <a:gdLst/>
              <a:ahLst/>
              <a:cxnLst/>
              <a:rect l="l" t="t" r="r" b="b"/>
              <a:pathLst>
                <a:path w="1245" h="1202" extrusionOk="0">
                  <a:moveTo>
                    <a:pt x="1203" y="0"/>
                  </a:moveTo>
                  <a:cubicBezTo>
                    <a:pt x="1087" y="83"/>
                    <a:pt x="971" y="166"/>
                    <a:pt x="872" y="257"/>
                  </a:cubicBezTo>
                  <a:cubicBezTo>
                    <a:pt x="548" y="531"/>
                    <a:pt x="258" y="838"/>
                    <a:pt x="0" y="1178"/>
                  </a:cubicBezTo>
                  <a:cubicBezTo>
                    <a:pt x="0" y="1178"/>
                    <a:pt x="0" y="1178"/>
                    <a:pt x="0" y="1187"/>
                  </a:cubicBezTo>
                  <a:cubicBezTo>
                    <a:pt x="0" y="1187"/>
                    <a:pt x="0" y="1195"/>
                    <a:pt x="0" y="1195"/>
                  </a:cubicBezTo>
                  <a:cubicBezTo>
                    <a:pt x="4" y="1199"/>
                    <a:pt x="11" y="1201"/>
                    <a:pt x="16" y="1201"/>
                  </a:cubicBezTo>
                  <a:cubicBezTo>
                    <a:pt x="21" y="1201"/>
                    <a:pt x="25" y="1199"/>
                    <a:pt x="25" y="1195"/>
                  </a:cubicBezTo>
                  <a:lnTo>
                    <a:pt x="58" y="1153"/>
                  </a:lnTo>
                  <a:cubicBezTo>
                    <a:pt x="307" y="830"/>
                    <a:pt x="589" y="531"/>
                    <a:pt x="905" y="257"/>
                  </a:cubicBezTo>
                  <a:cubicBezTo>
                    <a:pt x="1013" y="166"/>
                    <a:pt x="1129" y="83"/>
                    <a:pt x="1245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0" name="Google Shape;2170;p36"/>
            <p:cNvSpPr/>
            <p:nvPr/>
          </p:nvSpPr>
          <p:spPr>
            <a:xfrm rot="4607292">
              <a:off x="8577907" y="4359447"/>
              <a:ext cx="52728" cy="220830"/>
            </a:xfrm>
            <a:custGeom>
              <a:avLst/>
              <a:gdLst/>
              <a:ahLst/>
              <a:cxnLst/>
              <a:rect l="l" t="t" r="r" b="b"/>
              <a:pathLst>
                <a:path w="457" h="1914" extrusionOk="0">
                  <a:moveTo>
                    <a:pt x="432" y="0"/>
                  </a:moveTo>
                  <a:cubicBezTo>
                    <a:pt x="415" y="158"/>
                    <a:pt x="390" y="307"/>
                    <a:pt x="374" y="473"/>
                  </a:cubicBezTo>
                  <a:cubicBezTo>
                    <a:pt x="316" y="946"/>
                    <a:pt x="200" y="1402"/>
                    <a:pt x="17" y="1842"/>
                  </a:cubicBezTo>
                  <a:cubicBezTo>
                    <a:pt x="17" y="1859"/>
                    <a:pt x="9" y="1875"/>
                    <a:pt x="0" y="1892"/>
                  </a:cubicBezTo>
                  <a:cubicBezTo>
                    <a:pt x="0" y="1900"/>
                    <a:pt x="0" y="1909"/>
                    <a:pt x="9" y="1909"/>
                  </a:cubicBezTo>
                  <a:cubicBezTo>
                    <a:pt x="12" y="1912"/>
                    <a:pt x="17" y="1914"/>
                    <a:pt x="22" y="1914"/>
                  </a:cubicBezTo>
                  <a:cubicBezTo>
                    <a:pt x="28" y="1914"/>
                    <a:pt x="34" y="1910"/>
                    <a:pt x="34" y="1900"/>
                  </a:cubicBezTo>
                  <a:lnTo>
                    <a:pt x="42" y="1875"/>
                  </a:lnTo>
                  <a:cubicBezTo>
                    <a:pt x="42" y="1867"/>
                    <a:pt x="42" y="1867"/>
                    <a:pt x="42" y="1859"/>
                  </a:cubicBezTo>
                  <a:cubicBezTo>
                    <a:pt x="224" y="1436"/>
                    <a:pt x="341" y="979"/>
                    <a:pt x="390" y="523"/>
                  </a:cubicBezTo>
                  <a:cubicBezTo>
                    <a:pt x="415" y="349"/>
                    <a:pt x="440" y="175"/>
                    <a:pt x="457" y="9"/>
                  </a:cubicBezTo>
                  <a:cubicBezTo>
                    <a:pt x="449" y="0"/>
                    <a:pt x="440" y="0"/>
                    <a:pt x="432" y="0"/>
                  </a:cubicBezTo>
                  <a:close/>
                </a:path>
              </a:pathLst>
            </a:custGeom>
            <a:solidFill>
              <a:srgbClr val="2B3352"/>
            </a:solidFill>
            <a:ln w="82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1" name="Google Shape;2171;p36"/>
            <p:cNvSpPr/>
            <p:nvPr/>
          </p:nvSpPr>
          <p:spPr>
            <a:xfrm rot="4607292">
              <a:off x="8604785" y="4401258"/>
              <a:ext cx="125532" cy="95762"/>
            </a:xfrm>
            <a:custGeom>
              <a:avLst/>
              <a:gdLst/>
              <a:ahLst/>
              <a:cxnLst/>
              <a:rect l="l" t="t" r="r" b="b"/>
              <a:pathLst>
                <a:path w="1088" h="830" extrusionOk="0">
                  <a:moveTo>
                    <a:pt x="418" y="0"/>
                  </a:moveTo>
                  <a:cubicBezTo>
                    <a:pt x="276" y="0"/>
                    <a:pt x="136" y="13"/>
                    <a:pt x="0" y="42"/>
                  </a:cubicBezTo>
                  <a:cubicBezTo>
                    <a:pt x="67" y="141"/>
                    <a:pt x="166" y="224"/>
                    <a:pt x="283" y="257"/>
                  </a:cubicBezTo>
                  <a:lnTo>
                    <a:pt x="316" y="266"/>
                  </a:lnTo>
                  <a:cubicBezTo>
                    <a:pt x="338" y="268"/>
                    <a:pt x="361" y="269"/>
                    <a:pt x="384" y="269"/>
                  </a:cubicBezTo>
                  <a:cubicBezTo>
                    <a:pt x="520" y="269"/>
                    <a:pt x="658" y="226"/>
                    <a:pt x="772" y="141"/>
                  </a:cubicBezTo>
                  <a:lnTo>
                    <a:pt x="772" y="141"/>
                  </a:lnTo>
                  <a:cubicBezTo>
                    <a:pt x="722" y="257"/>
                    <a:pt x="714" y="390"/>
                    <a:pt x="747" y="506"/>
                  </a:cubicBezTo>
                  <a:cubicBezTo>
                    <a:pt x="747" y="531"/>
                    <a:pt x="755" y="548"/>
                    <a:pt x="764" y="564"/>
                  </a:cubicBezTo>
                  <a:cubicBezTo>
                    <a:pt x="822" y="672"/>
                    <a:pt x="913" y="763"/>
                    <a:pt x="1021" y="813"/>
                  </a:cubicBezTo>
                  <a:lnTo>
                    <a:pt x="1087" y="830"/>
                  </a:lnTo>
                  <a:cubicBezTo>
                    <a:pt x="1071" y="548"/>
                    <a:pt x="979" y="282"/>
                    <a:pt x="838" y="42"/>
                  </a:cubicBezTo>
                  <a:lnTo>
                    <a:pt x="830" y="42"/>
                  </a:lnTo>
                  <a:cubicBezTo>
                    <a:pt x="822" y="33"/>
                    <a:pt x="814" y="33"/>
                    <a:pt x="805" y="33"/>
                  </a:cubicBezTo>
                  <a:cubicBezTo>
                    <a:pt x="755" y="17"/>
                    <a:pt x="706" y="8"/>
                    <a:pt x="656" y="8"/>
                  </a:cubicBezTo>
                  <a:lnTo>
                    <a:pt x="614" y="8"/>
                  </a:lnTo>
                  <a:cubicBezTo>
                    <a:pt x="549" y="3"/>
                    <a:pt x="483" y="0"/>
                    <a:pt x="418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2" name="Google Shape;2172;p36"/>
            <p:cNvSpPr/>
            <p:nvPr/>
          </p:nvSpPr>
          <p:spPr>
            <a:xfrm rot="4607292">
              <a:off x="8692122" y="4486201"/>
              <a:ext cx="631930" cy="472928"/>
            </a:xfrm>
            <a:custGeom>
              <a:avLst/>
              <a:gdLst/>
              <a:ahLst/>
              <a:cxnLst/>
              <a:rect l="l" t="t" r="r" b="b"/>
              <a:pathLst>
                <a:path w="5477" h="4099" fill="none" extrusionOk="0">
                  <a:moveTo>
                    <a:pt x="1" y="4099"/>
                  </a:moveTo>
                  <a:cubicBezTo>
                    <a:pt x="274" y="3784"/>
                    <a:pt x="573" y="3510"/>
                    <a:pt x="905" y="3269"/>
                  </a:cubicBezTo>
                  <a:cubicBezTo>
                    <a:pt x="1229" y="3029"/>
                    <a:pt x="1569" y="2813"/>
                    <a:pt x="1925" y="2622"/>
                  </a:cubicBezTo>
                  <a:lnTo>
                    <a:pt x="3286" y="1826"/>
                  </a:lnTo>
                  <a:cubicBezTo>
                    <a:pt x="4116" y="1344"/>
                    <a:pt x="4979" y="822"/>
                    <a:pt x="5476" y="0"/>
                  </a:cubicBezTo>
                </a:path>
              </a:pathLst>
            </a:custGeom>
            <a:noFill/>
            <a:ln w="1875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3" name="Google Shape;2173;p36"/>
            <p:cNvSpPr/>
            <p:nvPr/>
          </p:nvSpPr>
          <p:spPr>
            <a:xfrm rot="4607292">
              <a:off x="8709747" y="4512671"/>
              <a:ext cx="264218" cy="382011"/>
            </a:xfrm>
            <a:custGeom>
              <a:avLst/>
              <a:gdLst/>
              <a:ahLst/>
              <a:cxnLst/>
              <a:rect l="l" t="t" r="r" b="b"/>
              <a:pathLst>
                <a:path w="2290" h="3311" extrusionOk="0">
                  <a:moveTo>
                    <a:pt x="2290" y="0"/>
                  </a:moveTo>
                  <a:lnTo>
                    <a:pt x="2290" y="0"/>
                  </a:lnTo>
                  <a:cubicBezTo>
                    <a:pt x="1859" y="365"/>
                    <a:pt x="1444" y="755"/>
                    <a:pt x="1045" y="1153"/>
                  </a:cubicBezTo>
                  <a:cubicBezTo>
                    <a:pt x="855" y="1336"/>
                    <a:pt x="680" y="1535"/>
                    <a:pt x="531" y="1742"/>
                  </a:cubicBezTo>
                  <a:cubicBezTo>
                    <a:pt x="216" y="2207"/>
                    <a:pt x="83" y="2763"/>
                    <a:pt x="0" y="3311"/>
                  </a:cubicBezTo>
                  <a:cubicBezTo>
                    <a:pt x="398" y="3170"/>
                    <a:pt x="739" y="2912"/>
                    <a:pt x="996" y="2572"/>
                  </a:cubicBezTo>
                  <a:cubicBezTo>
                    <a:pt x="1328" y="2116"/>
                    <a:pt x="1452" y="1552"/>
                    <a:pt x="1684" y="1046"/>
                  </a:cubicBezTo>
                  <a:cubicBezTo>
                    <a:pt x="1859" y="681"/>
                    <a:pt x="2058" y="332"/>
                    <a:pt x="2290" y="0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4" name="Google Shape;2174;p36"/>
            <p:cNvSpPr/>
            <p:nvPr/>
          </p:nvSpPr>
          <p:spPr>
            <a:xfrm rot="4607292">
              <a:off x="8715217" y="4468148"/>
              <a:ext cx="411672" cy="109377"/>
            </a:xfrm>
            <a:custGeom>
              <a:avLst/>
              <a:gdLst/>
              <a:ahLst/>
              <a:cxnLst/>
              <a:rect l="l" t="t" r="r" b="b"/>
              <a:pathLst>
                <a:path w="3568" h="948" extrusionOk="0">
                  <a:moveTo>
                    <a:pt x="1794" y="1"/>
                  </a:moveTo>
                  <a:cubicBezTo>
                    <a:pt x="1165" y="1"/>
                    <a:pt x="537" y="266"/>
                    <a:pt x="0" y="617"/>
                  </a:cubicBezTo>
                  <a:cubicBezTo>
                    <a:pt x="249" y="758"/>
                    <a:pt x="506" y="857"/>
                    <a:pt x="780" y="924"/>
                  </a:cubicBezTo>
                  <a:cubicBezTo>
                    <a:pt x="879" y="940"/>
                    <a:pt x="979" y="948"/>
                    <a:pt x="1078" y="948"/>
                  </a:cubicBezTo>
                  <a:cubicBezTo>
                    <a:pt x="1479" y="948"/>
                    <a:pt x="1882" y="829"/>
                    <a:pt x="2274" y="716"/>
                  </a:cubicBezTo>
                  <a:cubicBezTo>
                    <a:pt x="2738" y="575"/>
                    <a:pt x="3095" y="484"/>
                    <a:pt x="3568" y="293"/>
                  </a:cubicBezTo>
                  <a:lnTo>
                    <a:pt x="3568" y="293"/>
                  </a:lnTo>
                  <a:cubicBezTo>
                    <a:pt x="3496" y="312"/>
                    <a:pt x="3434" y="319"/>
                    <a:pt x="3375" y="319"/>
                  </a:cubicBezTo>
                  <a:cubicBezTo>
                    <a:pt x="3224" y="319"/>
                    <a:pt x="3100" y="269"/>
                    <a:pt x="2921" y="227"/>
                  </a:cubicBezTo>
                  <a:cubicBezTo>
                    <a:pt x="2672" y="177"/>
                    <a:pt x="2431" y="86"/>
                    <a:pt x="2182" y="36"/>
                  </a:cubicBezTo>
                  <a:cubicBezTo>
                    <a:pt x="2053" y="12"/>
                    <a:pt x="1924" y="1"/>
                    <a:pt x="1794" y="1"/>
                  </a:cubicBezTo>
                  <a:close/>
                </a:path>
              </a:pathLst>
            </a:custGeom>
            <a:solidFill>
              <a:srgbClr val="2B3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75" name="Google Shape;2175;p36"/>
          <p:cNvGrpSpPr/>
          <p:nvPr/>
        </p:nvGrpSpPr>
        <p:grpSpPr>
          <a:xfrm flipH="1">
            <a:off x="8381061" y="3946339"/>
            <a:ext cx="762950" cy="1927407"/>
            <a:chOff x="8361510" y="3452088"/>
            <a:chExt cx="762950" cy="1927407"/>
          </a:xfrm>
        </p:grpSpPr>
        <p:sp>
          <p:nvSpPr>
            <p:cNvPr id="2176" name="Google Shape;2176;p36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7" name="Google Shape;2177;p36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8" name="Google Shape;2178;p36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9" name="Google Shape;2179;p36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0" name="Google Shape;2180;p36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1" name="Google Shape;2181;p36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2" name="Google Shape;2182;p36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3" name="Google Shape;2183;p36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4" name="Google Shape;2184;p36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5" name="Google Shape;2185;p36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6" name="Google Shape;2186;p36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7" name="Google Shape;2187;p36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88" name="Google Shape;2188;p36"/>
          <p:cNvGrpSpPr/>
          <p:nvPr/>
        </p:nvGrpSpPr>
        <p:grpSpPr>
          <a:xfrm rot="-4972968">
            <a:off x="-196672" y="65966"/>
            <a:ext cx="802111" cy="720550"/>
            <a:chOff x="8440798" y="-85238"/>
            <a:chExt cx="802107" cy="720546"/>
          </a:xfrm>
        </p:grpSpPr>
        <p:sp>
          <p:nvSpPr>
            <p:cNvPr id="2189" name="Google Shape;2189;p36"/>
            <p:cNvSpPr/>
            <p:nvPr/>
          </p:nvSpPr>
          <p:spPr>
            <a:xfrm rot="1682123">
              <a:off x="8863153" y="-64914"/>
              <a:ext cx="140762" cy="549539"/>
            </a:xfrm>
            <a:custGeom>
              <a:avLst/>
              <a:gdLst/>
              <a:ahLst/>
              <a:cxnLst/>
              <a:rect l="l" t="t" r="r" b="b"/>
              <a:pathLst>
                <a:path w="1220" h="4763" fill="none" extrusionOk="0">
                  <a:moveTo>
                    <a:pt x="0" y="4763"/>
                  </a:moveTo>
                  <a:cubicBezTo>
                    <a:pt x="224" y="3137"/>
                    <a:pt x="639" y="1535"/>
                    <a:pt x="1220" y="0"/>
                  </a:cubicBezTo>
                </a:path>
              </a:pathLst>
            </a:custGeom>
            <a:solidFill>
              <a:schemeClr val="accent1"/>
            </a:solidFill>
            <a:ln w="1875" cap="rnd" cmpd="sng">
              <a:solidFill>
                <a:srgbClr val="0072D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0" name="Google Shape;2190;p36"/>
            <p:cNvSpPr/>
            <p:nvPr/>
          </p:nvSpPr>
          <p:spPr>
            <a:xfrm rot="1682123">
              <a:off x="8515574" y="221484"/>
              <a:ext cx="243219" cy="378897"/>
            </a:xfrm>
            <a:custGeom>
              <a:avLst/>
              <a:gdLst/>
              <a:ahLst/>
              <a:cxnLst/>
              <a:rect l="l" t="t" r="r" b="b"/>
              <a:pathLst>
                <a:path w="2108" h="3284" extrusionOk="0">
                  <a:moveTo>
                    <a:pt x="2108" y="0"/>
                  </a:moveTo>
                  <a:cubicBezTo>
                    <a:pt x="2107" y="0"/>
                    <a:pt x="0" y="3111"/>
                    <a:pt x="598" y="3277"/>
                  </a:cubicBezTo>
                  <a:cubicBezTo>
                    <a:pt x="613" y="3281"/>
                    <a:pt x="628" y="3283"/>
                    <a:pt x="643" y="3283"/>
                  </a:cubicBezTo>
                  <a:cubicBezTo>
                    <a:pt x="1229" y="3283"/>
                    <a:pt x="2041" y="241"/>
                    <a:pt x="2041" y="241"/>
                  </a:cubicBezTo>
                  <a:lnTo>
                    <a:pt x="21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1" name="Google Shape;2191;p36"/>
            <p:cNvSpPr/>
            <p:nvPr/>
          </p:nvSpPr>
          <p:spPr>
            <a:xfrm rot="1682123">
              <a:off x="8889210" y="167718"/>
              <a:ext cx="271025" cy="365052"/>
            </a:xfrm>
            <a:custGeom>
              <a:avLst/>
              <a:gdLst/>
              <a:ahLst/>
              <a:cxnLst/>
              <a:rect l="l" t="t" r="r" b="b"/>
              <a:pathLst>
                <a:path w="2349" h="3164" extrusionOk="0">
                  <a:moveTo>
                    <a:pt x="0" y="0"/>
                  </a:moveTo>
                  <a:lnTo>
                    <a:pt x="83" y="249"/>
                  </a:lnTo>
                  <a:cubicBezTo>
                    <a:pt x="83" y="249"/>
                    <a:pt x="1114" y="3164"/>
                    <a:pt x="1708" y="3164"/>
                  </a:cubicBezTo>
                  <a:cubicBezTo>
                    <a:pt x="1728" y="3164"/>
                    <a:pt x="1748" y="3160"/>
                    <a:pt x="1767" y="3153"/>
                  </a:cubicBezTo>
                  <a:cubicBezTo>
                    <a:pt x="2348" y="29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2" name="Google Shape;2192;p36"/>
            <p:cNvSpPr/>
            <p:nvPr/>
          </p:nvSpPr>
          <p:spPr>
            <a:xfrm rot="1682123">
              <a:off x="8629991" y="39610"/>
              <a:ext cx="301600" cy="311286"/>
            </a:xfrm>
            <a:custGeom>
              <a:avLst/>
              <a:gdLst/>
              <a:ahLst/>
              <a:cxnLst/>
              <a:rect l="l" t="t" r="r" b="b"/>
              <a:pathLst>
                <a:path w="2614" h="2698" extrusionOk="0">
                  <a:moveTo>
                    <a:pt x="2614" y="1"/>
                  </a:moveTo>
                  <a:lnTo>
                    <a:pt x="2614" y="1"/>
                  </a:lnTo>
                  <a:cubicBezTo>
                    <a:pt x="2613" y="1"/>
                    <a:pt x="0" y="2423"/>
                    <a:pt x="473" y="2680"/>
                  </a:cubicBezTo>
                  <a:cubicBezTo>
                    <a:pt x="494" y="2692"/>
                    <a:pt x="518" y="2697"/>
                    <a:pt x="543" y="2697"/>
                  </a:cubicBezTo>
                  <a:cubicBezTo>
                    <a:pt x="1093" y="2697"/>
                    <a:pt x="2564" y="150"/>
                    <a:pt x="2564" y="150"/>
                  </a:cubicBez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3" name="Google Shape;2193;p36"/>
            <p:cNvSpPr/>
            <p:nvPr/>
          </p:nvSpPr>
          <p:spPr>
            <a:xfrm rot="1682123">
              <a:off x="8993575" y="74776"/>
              <a:ext cx="194413" cy="282211"/>
            </a:xfrm>
            <a:custGeom>
              <a:avLst/>
              <a:gdLst/>
              <a:ahLst/>
              <a:cxnLst/>
              <a:rect l="l" t="t" r="r" b="b"/>
              <a:pathLst>
                <a:path w="1685" h="2446" extrusionOk="0">
                  <a:moveTo>
                    <a:pt x="1" y="1"/>
                  </a:moveTo>
                  <a:lnTo>
                    <a:pt x="17" y="133"/>
                  </a:lnTo>
                  <a:cubicBezTo>
                    <a:pt x="17" y="133"/>
                    <a:pt x="804" y="2445"/>
                    <a:pt x="1236" y="2445"/>
                  </a:cubicBezTo>
                  <a:cubicBezTo>
                    <a:pt x="1247" y="2445"/>
                    <a:pt x="1259" y="2443"/>
                    <a:pt x="1270" y="2440"/>
                  </a:cubicBezTo>
                  <a:cubicBezTo>
                    <a:pt x="1685" y="23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4" name="Google Shape;2194;p36"/>
            <p:cNvSpPr/>
            <p:nvPr/>
          </p:nvSpPr>
          <p:spPr>
            <a:xfrm rot="1682123">
              <a:off x="8860616" y="-42323"/>
              <a:ext cx="220258" cy="150797"/>
            </a:xfrm>
            <a:custGeom>
              <a:avLst/>
              <a:gdLst/>
              <a:ahLst/>
              <a:cxnLst/>
              <a:rect l="l" t="t" r="r" b="b"/>
              <a:pathLst>
                <a:path w="1909" h="1307" extrusionOk="0">
                  <a:moveTo>
                    <a:pt x="1908" y="0"/>
                  </a:moveTo>
                  <a:cubicBezTo>
                    <a:pt x="1908" y="0"/>
                    <a:pt x="0" y="996"/>
                    <a:pt x="274" y="1270"/>
                  </a:cubicBezTo>
                  <a:cubicBezTo>
                    <a:pt x="298" y="1295"/>
                    <a:pt x="331" y="1306"/>
                    <a:pt x="371" y="1306"/>
                  </a:cubicBezTo>
                  <a:cubicBezTo>
                    <a:pt x="775" y="1306"/>
                    <a:pt x="1883" y="108"/>
                    <a:pt x="1883" y="108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5" name="Google Shape;2195;p36"/>
            <p:cNvSpPr/>
            <p:nvPr/>
          </p:nvSpPr>
          <p:spPr>
            <a:xfrm rot="1682123">
              <a:off x="8823747" y="147087"/>
              <a:ext cx="104302" cy="479967"/>
            </a:xfrm>
            <a:custGeom>
              <a:avLst/>
              <a:gdLst/>
              <a:ahLst/>
              <a:cxnLst/>
              <a:rect l="l" t="t" r="r" b="b"/>
              <a:pathLst>
                <a:path w="904" h="4160" extrusionOk="0">
                  <a:moveTo>
                    <a:pt x="167" y="0"/>
                  </a:moveTo>
                  <a:lnTo>
                    <a:pt x="117" y="174"/>
                  </a:lnTo>
                  <a:cubicBezTo>
                    <a:pt x="117" y="174"/>
                    <a:pt x="1" y="4057"/>
                    <a:pt x="457" y="4157"/>
                  </a:cubicBezTo>
                  <a:cubicBezTo>
                    <a:pt x="466" y="4159"/>
                    <a:pt x="476" y="4160"/>
                    <a:pt x="484" y="4160"/>
                  </a:cubicBezTo>
                  <a:cubicBezTo>
                    <a:pt x="903" y="4160"/>
                    <a:pt x="660" y="2076"/>
                    <a:pt x="440" y="1386"/>
                  </a:cubicBezTo>
                  <a:cubicBezTo>
                    <a:pt x="299" y="938"/>
                    <a:pt x="208" y="473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96" name="Google Shape;2196;p36"/>
          <p:cNvGrpSpPr/>
          <p:nvPr/>
        </p:nvGrpSpPr>
        <p:grpSpPr>
          <a:xfrm rot="-7684529">
            <a:off x="-195976" y="4251428"/>
            <a:ext cx="1087232" cy="1218381"/>
            <a:chOff x="-146778" y="-163348"/>
            <a:chExt cx="1087231" cy="1218380"/>
          </a:xfrm>
        </p:grpSpPr>
        <p:sp>
          <p:nvSpPr>
            <p:cNvPr id="2197" name="Google Shape;2197;p36"/>
            <p:cNvSpPr/>
            <p:nvPr/>
          </p:nvSpPr>
          <p:spPr>
            <a:xfrm rot="7939881">
              <a:off x="422863" y="552467"/>
              <a:ext cx="438916" cy="406746"/>
            </a:xfrm>
            <a:custGeom>
              <a:avLst/>
              <a:gdLst/>
              <a:ahLst/>
              <a:cxnLst/>
              <a:rect l="l" t="t" r="r" b="b"/>
              <a:pathLst>
                <a:path w="4216" h="3907" extrusionOk="0">
                  <a:moveTo>
                    <a:pt x="2879" y="1"/>
                  </a:moveTo>
                  <a:cubicBezTo>
                    <a:pt x="2471" y="1"/>
                    <a:pt x="2075" y="160"/>
                    <a:pt x="1735" y="380"/>
                  </a:cubicBezTo>
                  <a:cubicBezTo>
                    <a:pt x="963" y="861"/>
                    <a:pt x="424" y="1674"/>
                    <a:pt x="208" y="2545"/>
                  </a:cubicBezTo>
                  <a:cubicBezTo>
                    <a:pt x="142" y="2794"/>
                    <a:pt x="1" y="3723"/>
                    <a:pt x="109" y="3898"/>
                  </a:cubicBezTo>
                  <a:cubicBezTo>
                    <a:pt x="113" y="3904"/>
                    <a:pt x="123" y="3906"/>
                    <a:pt x="137" y="3906"/>
                  </a:cubicBezTo>
                  <a:cubicBezTo>
                    <a:pt x="341" y="3906"/>
                    <a:pt x="1493" y="3334"/>
                    <a:pt x="1718" y="3226"/>
                  </a:cubicBezTo>
                  <a:cubicBezTo>
                    <a:pt x="2274" y="2968"/>
                    <a:pt x="2830" y="2703"/>
                    <a:pt x="3320" y="2330"/>
                  </a:cubicBezTo>
                  <a:cubicBezTo>
                    <a:pt x="3784" y="1981"/>
                    <a:pt x="4216" y="1442"/>
                    <a:pt x="4099" y="869"/>
                  </a:cubicBezTo>
                  <a:cubicBezTo>
                    <a:pt x="4000" y="413"/>
                    <a:pt x="3560" y="73"/>
                    <a:pt x="3087" y="15"/>
                  </a:cubicBezTo>
                  <a:cubicBezTo>
                    <a:pt x="3018" y="5"/>
                    <a:pt x="2948" y="1"/>
                    <a:pt x="2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8" name="Google Shape;2198;p36"/>
            <p:cNvSpPr/>
            <p:nvPr/>
          </p:nvSpPr>
          <p:spPr>
            <a:xfrm rot="7939881">
              <a:off x="141689" y="475451"/>
              <a:ext cx="456197" cy="312113"/>
            </a:xfrm>
            <a:custGeom>
              <a:avLst/>
              <a:gdLst/>
              <a:ahLst/>
              <a:cxnLst/>
              <a:rect l="l" t="t" r="r" b="b"/>
              <a:pathLst>
                <a:path w="4382" h="2998" extrusionOk="0">
                  <a:moveTo>
                    <a:pt x="3073" y="0"/>
                  </a:moveTo>
                  <a:cubicBezTo>
                    <a:pt x="2821" y="0"/>
                    <a:pt x="2567" y="51"/>
                    <a:pt x="2332" y="131"/>
                  </a:cubicBezTo>
                  <a:cubicBezTo>
                    <a:pt x="1519" y="397"/>
                    <a:pt x="855" y="1027"/>
                    <a:pt x="457" y="1774"/>
                  </a:cubicBezTo>
                  <a:cubicBezTo>
                    <a:pt x="341" y="1981"/>
                    <a:pt x="0" y="2794"/>
                    <a:pt x="67" y="2977"/>
                  </a:cubicBezTo>
                  <a:cubicBezTo>
                    <a:pt x="73" y="2991"/>
                    <a:pt x="104" y="2997"/>
                    <a:pt x="155" y="2997"/>
                  </a:cubicBezTo>
                  <a:cubicBezTo>
                    <a:pt x="461" y="2997"/>
                    <a:pt x="1470" y="2771"/>
                    <a:pt x="1676" y="2728"/>
                  </a:cubicBezTo>
                  <a:cubicBezTo>
                    <a:pt x="2240" y="2604"/>
                    <a:pt x="2805" y="2487"/>
                    <a:pt x="3327" y="2263"/>
                  </a:cubicBezTo>
                  <a:cubicBezTo>
                    <a:pt x="3833" y="2048"/>
                    <a:pt x="4348" y="1650"/>
                    <a:pt x="4364" y="1102"/>
                  </a:cubicBezTo>
                  <a:cubicBezTo>
                    <a:pt x="4381" y="662"/>
                    <a:pt x="4049" y="256"/>
                    <a:pt x="3634" y="98"/>
                  </a:cubicBezTo>
                  <a:cubicBezTo>
                    <a:pt x="3455" y="30"/>
                    <a:pt x="3265" y="0"/>
                    <a:pt x="30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9" name="Google Shape;2199;p36"/>
            <p:cNvSpPr/>
            <p:nvPr/>
          </p:nvSpPr>
          <p:spPr>
            <a:xfrm rot="7939881">
              <a:off x="201348" y="-212022"/>
              <a:ext cx="353339" cy="1097913"/>
            </a:xfrm>
            <a:custGeom>
              <a:avLst/>
              <a:gdLst/>
              <a:ahLst/>
              <a:cxnLst/>
              <a:rect l="l" t="t" r="r" b="b"/>
              <a:pathLst>
                <a:path w="3394" h="10546" fill="none" extrusionOk="0">
                  <a:moveTo>
                    <a:pt x="0" y="10546"/>
                  </a:moveTo>
                  <a:cubicBezTo>
                    <a:pt x="266" y="10181"/>
                    <a:pt x="291" y="9700"/>
                    <a:pt x="282" y="9251"/>
                  </a:cubicBezTo>
                  <a:cubicBezTo>
                    <a:pt x="266" y="7833"/>
                    <a:pt x="33" y="6414"/>
                    <a:pt x="233" y="5020"/>
                  </a:cubicBezTo>
                  <a:cubicBezTo>
                    <a:pt x="531" y="3012"/>
                    <a:pt x="1743" y="1179"/>
                    <a:pt x="3394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0" name="Google Shape;2200;p36"/>
            <p:cNvSpPr/>
            <p:nvPr/>
          </p:nvSpPr>
          <p:spPr>
            <a:xfrm rot="7939881">
              <a:off x="111742" y="43689"/>
              <a:ext cx="375827" cy="544272"/>
            </a:xfrm>
            <a:custGeom>
              <a:avLst/>
              <a:gdLst/>
              <a:ahLst/>
              <a:cxnLst/>
              <a:rect l="l" t="t" r="r" b="b"/>
              <a:pathLst>
                <a:path w="3610" h="5228" fill="none" extrusionOk="0">
                  <a:moveTo>
                    <a:pt x="0" y="5227"/>
                  </a:moveTo>
                  <a:cubicBezTo>
                    <a:pt x="108" y="4091"/>
                    <a:pt x="515" y="2996"/>
                    <a:pt x="1170" y="2058"/>
                  </a:cubicBezTo>
                  <a:cubicBezTo>
                    <a:pt x="1776" y="1162"/>
                    <a:pt x="2622" y="449"/>
                    <a:pt x="3609" y="1"/>
                  </a:cubicBezTo>
                </a:path>
              </a:pathLst>
            </a:custGeom>
            <a:noFill/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01" name="Google Shape;2201;p36"/>
          <p:cNvGrpSpPr/>
          <p:nvPr/>
        </p:nvGrpSpPr>
        <p:grpSpPr>
          <a:xfrm>
            <a:off x="102812" y="898226"/>
            <a:ext cx="306550" cy="246616"/>
            <a:chOff x="366411" y="1167375"/>
            <a:chExt cx="306550" cy="246616"/>
          </a:xfrm>
        </p:grpSpPr>
        <p:sp>
          <p:nvSpPr>
            <p:cNvPr id="2202" name="Google Shape;2202;p36"/>
            <p:cNvSpPr/>
            <p:nvPr/>
          </p:nvSpPr>
          <p:spPr>
            <a:xfrm>
              <a:off x="366411" y="1228983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3" name="Google Shape;2203;p36"/>
            <p:cNvSpPr/>
            <p:nvPr/>
          </p:nvSpPr>
          <p:spPr>
            <a:xfrm>
              <a:off x="535830" y="116737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4" name="Google Shape;2204;p36"/>
            <p:cNvSpPr/>
            <p:nvPr/>
          </p:nvSpPr>
          <p:spPr>
            <a:xfrm>
              <a:off x="488252" y="1332157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05" name="Google Shape;2205;p36"/>
          <p:cNvGrpSpPr/>
          <p:nvPr/>
        </p:nvGrpSpPr>
        <p:grpSpPr>
          <a:xfrm>
            <a:off x="922775" y="4833226"/>
            <a:ext cx="306550" cy="233991"/>
            <a:chOff x="281699" y="4701425"/>
            <a:chExt cx="306550" cy="233991"/>
          </a:xfrm>
        </p:grpSpPr>
        <p:sp>
          <p:nvSpPr>
            <p:cNvPr id="2206" name="Google Shape;2206;p36"/>
            <p:cNvSpPr/>
            <p:nvPr/>
          </p:nvSpPr>
          <p:spPr>
            <a:xfrm>
              <a:off x="281699" y="475040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7" name="Google Shape;2207;p36"/>
            <p:cNvSpPr/>
            <p:nvPr/>
          </p:nvSpPr>
          <p:spPr>
            <a:xfrm>
              <a:off x="451118" y="4701425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8" name="Google Shape;2208;p36"/>
            <p:cNvSpPr/>
            <p:nvPr/>
          </p:nvSpPr>
          <p:spPr>
            <a:xfrm>
              <a:off x="383202" y="485358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09" name="Google Shape;2209;p36"/>
          <p:cNvGrpSpPr/>
          <p:nvPr/>
        </p:nvGrpSpPr>
        <p:grpSpPr>
          <a:xfrm>
            <a:off x="8706125" y="898226"/>
            <a:ext cx="306550" cy="246616"/>
            <a:chOff x="8757949" y="3645550"/>
            <a:chExt cx="306550" cy="246616"/>
          </a:xfrm>
        </p:grpSpPr>
        <p:sp>
          <p:nvSpPr>
            <p:cNvPr id="2210" name="Google Shape;2210;p36"/>
            <p:cNvSpPr/>
            <p:nvPr/>
          </p:nvSpPr>
          <p:spPr>
            <a:xfrm>
              <a:off x="8757949" y="3707158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74" y="1"/>
                  </a:moveTo>
                  <a:cubicBezTo>
                    <a:pt x="166" y="1"/>
                    <a:pt x="0" y="100"/>
                    <a:pt x="0" y="225"/>
                  </a:cubicBezTo>
                  <a:cubicBezTo>
                    <a:pt x="0" y="349"/>
                    <a:pt x="166" y="449"/>
                    <a:pt x="374" y="449"/>
                  </a:cubicBezTo>
                  <a:cubicBezTo>
                    <a:pt x="573" y="449"/>
                    <a:pt x="739" y="349"/>
                    <a:pt x="739" y="225"/>
                  </a:cubicBezTo>
                  <a:cubicBezTo>
                    <a:pt x="739" y="109"/>
                    <a:pt x="57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1" name="Google Shape;2211;p36"/>
            <p:cNvSpPr/>
            <p:nvPr/>
          </p:nvSpPr>
          <p:spPr>
            <a:xfrm>
              <a:off x="8927368" y="3645550"/>
              <a:ext cx="137131" cy="83319"/>
            </a:xfrm>
            <a:custGeom>
              <a:avLst/>
              <a:gdLst/>
              <a:ahLst/>
              <a:cxnLst/>
              <a:rect l="l" t="t" r="r" b="b"/>
              <a:pathLst>
                <a:path w="739" h="449" extrusionOk="0">
                  <a:moveTo>
                    <a:pt x="365" y="1"/>
                  </a:moveTo>
                  <a:cubicBezTo>
                    <a:pt x="166" y="1"/>
                    <a:pt x="0" y="109"/>
                    <a:pt x="0" y="225"/>
                  </a:cubicBezTo>
                  <a:cubicBezTo>
                    <a:pt x="0" y="349"/>
                    <a:pt x="166" y="449"/>
                    <a:pt x="365" y="449"/>
                  </a:cubicBezTo>
                  <a:cubicBezTo>
                    <a:pt x="572" y="449"/>
                    <a:pt x="738" y="349"/>
                    <a:pt x="738" y="225"/>
                  </a:cubicBezTo>
                  <a:cubicBezTo>
                    <a:pt x="738" y="109"/>
                    <a:pt x="572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2" name="Google Shape;2212;p36"/>
            <p:cNvSpPr/>
            <p:nvPr/>
          </p:nvSpPr>
          <p:spPr>
            <a:xfrm>
              <a:off x="8859452" y="3810332"/>
              <a:ext cx="138801" cy="81834"/>
            </a:xfrm>
            <a:custGeom>
              <a:avLst/>
              <a:gdLst/>
              <a:ahLst/>
              <a:cxnLst/>
              <a:rect l="l" t="t" r="r" b="b"/>
              <a:pathLst>
                <a:path w="748" h="441" extrusionOk="0">
                  <a:moveTo>
                    <a:pt x="374" y="1"/>
                  </a:moveTo>
                  <a:cubicBezTo>
                    <a:pt x="167" y="1"/>
                    <a:pt x="1" y="100"/>
                    <a:pt x="1" y="216"/>
                  </a:cubicBezTo>
                  <a:cubicBezTo>
                    <a:pt x="1" y="341"/>
                    <a:pt x="167" y="440"/>
                    <a:pt x="374" y="440"/>
                  </a:cubicBezTo>
                  <a:cubicBezTo>
                    <a:pt x="582" y="440"/>
                    <a:pt x="748" y="341"/>
                    <a:pt x="748" y="216"/>
                  </a:cubicBezTo>
                  <a:cubicBezTo>
                    <a:pt x="748" y="100"/>
                    <a:pt x="582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71042386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9600" y="1346725"/>
            <a:ext cx="3987300" cy="204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4500"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09600" y="3352425"/>
            <a:ext cx="43590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-834886" y="4290787"/>
            <a:ext cx="2350987" cy="629685"/>
            <a:chOff x="2159225" y="3645850"/>
            <a:chExt cx="1807617" cy="484150"/>
          </a:xfrm>
        </p:grpSpPr>
        <p:sp>
          <p:nvSpPr>
            <p:cNvPr id="12" name="Google Shape;12;p2"/>
            <p:cNvSpPr/>
            <p:nvPr/>
          </p:nvSpPr>
          <p:spPr>
            <a:xfrm>
              <a:off x="2159225" y="3645850"/>
              <a:ext cx="1807617" cy="484150"/>
            </a:xfrm>
            <a:custGeom>
              <a:avLst/>
              <a:gdLst/>
              <a:ahLst/>
              <a:cxnLst/>
              <a:rect l="l" t="t" r="r" b="b"/>
              <a:pathLst>
                <a:path w="31886" h="8828" extrusionOk="0">
                  <a:moveTo>
                    <a:pt x="14588" y="1"/>
                  </a:moveTo>
                  <a:cubicBezTo>
                    <a:pt x="12363" y="1"/>
                    <a:pt x="10159" y="1009"/>
                    <a:pt x="8724" y="2962"/>
                  </a:cubicBezTo>
                  <a:cubicBezTo>
                    <a:pt x="8390" y="2870"/>
                    <a:pt x="8055" y="2840"/>
                    <a:pt x="7751" y="2840"/>
                  </a:cubicBezTo>
                  <a:cubicBezTo>
                    <a:pt x="6779" y="2840"/>
                    <a:pt x="5806" y="3174"/>
                    <a:pt x="5046" y="3752"/>
                  </a:cubicBezTo>
                  <a:cubicBezTo>
                    <a:pt x="4619" y="3599"/>
                    <a:pt x="4188" y="3527"/>
                    <a:pt x="3767" y="3527"/>
                  </a:cubicBezTo>
                  <a:cubicBezTo>
                    <a:pt x="1765" y="3527"/>
                    <a:pt x="0" y="5148"/>
                    <a:pt x="0" y="7308"/>
                  </a:cubicBezTo>
                  <a:cubicBezTo>
                    <a:pt x="0" y="8129"/>
                    <a:pt x="700" y="8828"/>
                    <a:pt x="1520" y="8828"/>
                  </a:cubicBezTo>
                  <a:lnTo>
                    <a:pt x="30366" y="8798"/>
                  </a:lnTo>
                  <a:cubicBezTo>
                    <a:pt x="31217" y="8798"/>
                    <a:pt x="31886" y="8129"/>
                    <a:pt x="31886" y="7278"/>
                  </a:cubicBezTo>
                  <a:cubicBezTo>
                    <a:pt x="31886" y="5150"/>
                    <a:pt x="30153" y="3418"/>
                    <a:pt x="27995" y="3418"/>
                  </a:cubicBezTo>
                  <a:cubicBezTo>
                    <a:pt x="27721" y="3418"/>
                    <a:pt x="27448" y="3448"/>
                    <a:pt x="27174" y="3509"/>
                  </a:cubicBezTo>
                  <a:cubicBezTo>
                    <a:pt x="26050" y="2111"/>
                    <a:pt x="24347" y="1320"/>
                    <a:pt x="22584" y="1320"/>
                  </a:cubicBezTo>
                  <a:cubicBezTo>
                    <a:pt x="21551" y="1320"/>
                    <a:pt x="20578" y="1594"/>
                    <a:pt x="19697" y="2080"/>
                  </a:cubicBezTo>
                  <a:cubicBezTo>
                    <a:pt x="18257" y="682"/>
                    <a:pt x="16416" y="1"/>
                    <a:pt x="14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230293" y="3660959"/>
              <a:ext cx="1665482" cy="401986"/>
            </a:xfrm>
            <a:custGeom>
              <a:avLst/>
              <a:gdLst/>
              <a:ahLst/>
              <a:cxnLst/>
              <a:rect l="l" t="t" r="r" b="b"/>
              <a:pathLst>
                <a:path w="28847" h="6962" extrusionOk="0">
                  <a:moveTo>
                    <a:pt x="26506" y="4590"/>
                  </a:moveTo>
                  <a:cubicBezTo>
                    <a:pt x="26020" y="4590"/>
                    <a:pt x="25503" y="4773"/>
                    <a:pt x="25108" y="5046"/>
                  </a:cubicBezTo>
                  <a:cubicBezTo>
                    <a:pt x="23801" y="2280"/>
                    <a:pt x="20123" y="1642"/>
                    <a:pt x="17934" y="3800"/>
                  </a:cubicBezTo>
                  <a:cubicBezTo>
                    <a:pt x="15472" y="1"/>
                    <a:pt x="9788" y="396"/>
                    <a:pt x="7843" y="4499"/>
                  </a:cubicBezTo>
                  <a:cubicBezTo>
                    <a:pt x="6506" y="3618"/>
                    <a:pt x="4712" y="3982"/>
                    <a:pt x="3831" y="5320"/>
                  </a:cubicBezTo>
                  <a:cubicBezTo>
                    <a:pt x="2372" y="3952"/>
                    <a:pt x="1" y="4985"/>
                    <a:pt x="31" y="6961"/>
                  </a:cubicBezTo>
                  <a:lnTo>
                    <a:pt x="28846" y="6961"/>
                  </a:lnTo>
                  <a:cubicBezTo>
                    <a:pt x="28846" y="5654"/>
                    <a:pt x="27813" y="4590"/>
                    <a:pt x="26506" y="4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oogle Shape;14;p2"/>
          <p:cNvGrpSpPr/>
          <p:nvPr/>
        </p:nvGrpSpPr>
        <p:grpSpPr>
          <a:xfrm rot="951083">
            <a:off x="6090236" y="197258"/>
            <a:ext cx="353424" cy="340814"/>
            <a:chOff x="5320000" y="4110550"/>
            <a:chExt cx="474375" cy="457450"/>
          </a:xfrm>
        </p:grpSpPr>
        <p:sp>
          <p:nvSpPr>
            <p:cNvPr id="15" name="Google Shape;15;p2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" name="Google Shape;17;p2"/>
          <p:cNvGrpSpPr/>
          <p:nvPr/>
        </p:nvGrpSpPr>
        <p:grpSpPr>
          <a:xfrm rot="-1156752">
            <a:off x="6987053" y="4652986"/>
            <a:ext cx="343096" cy="330812"/>
            <a:chOff x="5320000" y="4110550"/>
            <a:chExt cx="474375" cy="457450"/>
          </a:xfrm>
        </p:grpSpPr>
        <p:sp>
          <p:nvSpPr>
            <p:cNvPr id="18" name="Google Shape;18;p2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282945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2125950" y="3088275"/>
            <a:ext cx="4892100" cy="7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3813450" y="828739"/>
            <a:ext cx="1517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2391900" y="3803250"/>
            <a:ext cx="4360200" cy="51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49321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4"/>
          <p:cNvSpPr txBox="1">
            <a:spLocks noGrp="1"/>
          </p:cNvSpPr>
          <p:nvPr>
            <p:ph type="title"/>
          </p:nvPr>
        </p:nvSpPr>
        <p:spPr>
          <a:xfrm>
            <a:off x="720000" y="537875"/>
            <a:ext cx="7704000" cy="4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Open Sans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Open Sans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Open Sans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Open Sans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Open Sans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Open Sans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Open Sans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Open Sans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27" name="Google Shape;27;p4"/>
          <p:cNvGrpSpPr/>
          <p:nvPr/>
        </p:nvGrpSpPr>
        <p:grpSpPr>
          <a:xfrm rot="10800000">
            <a:off x="8254385" y="-157340"/>
            <a:ext cx="1081589" cy="1081589"/>
            <a:chOff x="9668924" y="1174515"/>
            <a:chExt cx="1081589" cy="1081589"/>
          </a:xfrm>
        </p:grpSpPr>
        <p:sp>
          <p:nvSpPr>
            <p:cNvPr id="28" name="Google Shape;28;p4"/>
            <p:cNvSpPr/>
            <p:nvPr/>
          </p:nvSpPr>
          <p:spPr>
            <a:xfrm>
              <a:off x="9668924" y="1174515"/>
              <a:ext cx="1081589" cy="1081589"/>
            </a:xfrm>
            <a:custGeom>
              <a:avLst/>
              <a:gdLst/>
              <a:ahLst/>
              <a:cxnLst/>
              <a:rect l="l" t="t" r="r" b="b"/>
              <a:pathLst>
                <a:path w="40711" h="40711" extrusionOk="0">
                  <a:moveTo>
                    <a:pt x="20356" y="1"/>
                  </a:moveTo>
                  <a:cubicBezTo>
                    <a:pt x="9111" y="1"/>
                    <a:pt x="1" y="9112"/>
                    <a:pt x="1" y="20356"/>
                  </a:cubicBezTo>
                  <a:cubicBezTo>
                    <a:pt x="1" y="31600"/>
                    <a:pt x="9111" y="40711"/>
                    <a:pt x="20356" y="40711"/>
                  </a:cubicBezTo>
                  <a:cubicBezTo>
                    <a:pt x="31600" y="40711"/>
                    <a:pt x="40711" y="31600"/>
                    <a:pt x="40711" y="20356"/>
                  </a:cubicBezTo>
                  <a:cubicBezTo>
                    <a:pt x="40711" y="9112"/>
                    <a:pt x="31600" y="1"/>
                    <a:pt x="203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4"/>
            <p:cNvSpPr/>
            <p:nvPr/>
          </p:nvSpPr>
          <p:spPr>
            <a:xfrm>
              <a:off x="9738175" y="1245950"/>
              <a:ext cx="943100" cy="938750"/>
            </a:xfrm>
            <a:custGeom>
              <a:avLst/>
              <a:gdLst/>
              <a:ahLst/>
              <a:cxnLst/>
              <a:rect l="l" t="t" r="r" b="b"/>
              <a:pathLst>
                <a:path w="37724" h="37550" extrusionOk="0">
                  <a:moveTo>
                    <a:pt x="18909" y="0"/>
                  </a:moveTo>
                  <a:cubicBezTo>
                    <a:pt x="18847" y="0"/>
                    <a:pt x="18786" y="0"/>
                    <a:pt x="18724" y="1"/>
                  </a:cubicBezTo>
                  <a:cubicBezTo>
                    <a:pt x="8333" y="76"/>
                    <a:pt x="0" y="8534"/>
                    <a:pt x="76" y="18925"/>
                  </a:cubicBezTo>
                  <a:cubicBezTo>
                    <a:pt x="151" y="29229"/>
                    <a:pt x="8534" y="37549"/>
                    <a:pt x="18815" y="37549"/>
                  </a:cubicBezTo>
                  <a:cubicBezTo>
                    <a:pt x="18877" y="37549"/>
                    <a:pt x="18939" y="37549"/>
                    <a:pt x="19000" y="37549"/>
                  </a:cubicBezTo>
                  <a:cubicBezTo>
                    <a:pt x="29366" y="37473"/>
                    <a:pt x="37724" y="29015"/>
                    <a:pt x="37649" y="18624"/>
                  </a:cubicBezTo>
                  <a:cubicBezTo>
                    <a:pt x="37574" y="8320"/>
                    <a:pt x="29191" y="0"/>
                    <a:pt x="189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4"/>
          <p:cNvGrpSpPr/>
          <p:nvPr/>
        </p:nvGrpSpPr>
        <p:grpSpPr>
          <a:xfrm>
            <a:off x="7231969" y="295474"/>
            <a:ext cx="1410076" cy="484795"/>
            <a:chOff x="7365100" y="697263"/>
            <a:chExt cx="760600" cy="261500"/>
          </a:xfrm>
        </p:grpSpPr>
        <p:sp>
          <p:nvSpPr>
            <p:cNvPr id="31" name="Google Shape;31;p4"/>
            <p:cNvSpPr/>
            <p:nvPr/>
          </p:nvSpPr>
          <p:spPr>
            <a:xfrm>
              <a:off x="7365100" y="697263"/>
              <a:ext cx="760600" cy="261500"/>
            </a:xfrm>
            <a:custGeom>
              <a:avLst/>
              <a:gdLst/>
              <a:ahLst/>
              <a:cxnLst/>
              <a:rect l="l" t="t" r="r" b="b"/>
              <a:pathLst>
                <a:path w="30424" h="10460" extrusionOk="0">
                  <a:moveTo>
                    <a:pt x="13621" y="1"/>
                  </a:moveTo>
                  <a:cubicBezTo>
                    <a:pt x="10783" y="1"/>
                    <a:pt x="7958" y="1334"/>
                    <a:pt x="6198" y="3925"/>
                  </a:cubicBezTo>
                  <a:cubicBezTo>
                    <a:pt x="5839" y="3850"/>
                    <a:pt x="5482" y="3814"/>
                    <a:pt x="5132" y="3814"/>
                  </a:cubicBezTo>
                  <a:cubicBezTo>
                    <a:pt x="2368" y="3814"/>
                    <a:pt x="0" y="6054"/>
                    <a:pt x="27" y="8940"/>
                  </a:cubicBezTo>
                  <a:cubicBezTo>
                    <a:pt x="27" y="9761"/>
                    <a:pt x="696" y="10460"/>
                    <a:pt x="1547" y="10460"/>
                  </a:cubicBezTo>
                  <a:lnTo>
                    <a:pt x="28903" y="10460"/>
                  </a:lnTo>
                  <a:cubicBezTo>
                    <a:pt x="29724" y="10460"/>
                    <a:pt x="30423" y="9761"/>
                    <a:pt x="30423" y="8940"/>
                  </a:cubicBezTo>
                  <a:cubicBezTo>
                    <a:pt x="30423" y="4999"/>
                    <a:pt x="27169" y="2171"/>
                    <a:pt x="23629" y="2171"/>
                  </a:cubicBezTo>
                  <a:cubicBezTo>
                    <a:pt x="22528" y="2171"/>
                    <a:pt x="21399" y="2445"/>
                    <a:pt x="20332" y="3043"/>
                  </a:cubicBezTo>
                  <a:cubicBezTo>
                    <a:pt x="18541" y="999"/>
                    <a:pt x="16077" y="1"/>
                    <a:pt x="13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4"/>
            <p:cNvSpPr/>
            <p:nvPr/>
          </p:nvSpPr>
          <p:spPr>
            <a:xfrm>
              <a:off x="7403775" y="698113"/>
              <a:ext cx="683925" cy="222675"/>
            </a:xfrm>
            <a:custGeom>
              <a:avLst/>
              <a:gdLst/>
              <a:ahLst/>
              <a:cxnLst/>
              <a:rect l="l" t="t" r="r" b="b"/>
              <a:pathLst>
                <a:path w="27357" h="8907" extrusionOk="0">
                  <a:moveTo>
                    <a:pt x="22098" y="3678"/>
                  </a:moveTo>
                  <a:cubicBezTo>
                    <a:pt x="20760" y="3678"/>
                    <a:pt x="19423" y="4195"/>
                    <a:pt x="18450" y="5137"/>
                  </a:cubicBezTo>
                  <a:cubicBezTo>
                    <a:pt x="15441" y="0"/>
                    <a:pt x="7873" y="335"/>
                    <a:pt x="5350" y="5745"/>
                  </a:cubicBezTo>
                  <a:cubicBezTo>
                    <a:pt x="2948" y="4408"/>
                    <a:pt x="0" y="6140"/>
                    <a:pt x="0" y="8906"/>
                  </a:cubicBezTo>
                  <a:lnTo>
                    <a:pt x="27356" y="8906"/>
                  </a:lnTo>
                  <a:cubicBezTo>
                    <a:pt x="27356" y="6019"/>
                    <a:pt x="24985" y="3678"/>
                    <a:pt x="22098" y="36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074361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0"/>
          <p:cNvSpPr txBox="1">
            <a:spLocks noGrp="1"/>
          </p:cNvSpPr>
          <p:nvPr>
            <p:ph type="title"/>
          </p:nvPr>
        </p:nvSpPr>
        <p:spPr>
          <a:xfrm>
            <a:off x="680100" y="3675150"/>
            <a:ext cx="2510700" cy="9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5"/>
          <p:cNvSpPr txBox="1">
            <a:spLocks noGrp="1"/>
          </p:cNvSpPr>
          <p:nvPr>
            <p:ph type="subTitle" idx="1"/>
          </p:nvPr>
        </p:nvSpPr>
        <p:spPr>
          <a:xfrm>
            <a:off x="796200" y="2291525"/>
            <a:ext cx="2622000" cy="91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2"/>
          </p:nvPr>
        </p:nvSpPr>
        <p:spPr>
          <a:xfrm>
            <a:off x="5725800" y="3389780"/>
            <a:ext cx="2622000" cy="91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title"/>
          </p:nvPr>
        </p:nvSpPr>
        <p:spPr>
          <a:xfrm>
            <a:off x="939000" y="1866324"/>
            <a:ext cx="23364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title" idx="3"/>
          </p:nvPr>
        </p:nvSpPr>
        <p:spPr>
          <a:xfrm>
            <a:off x="5868600" y="2960574"/>
            <a:ext cx="23364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38" name="Google Shape;38;p5"/>
          <p:cNvGrpSpPr/>
          <p:nvPr/>
        </p:nvGrpSpPr>
        <p:grpSpPr>
          <a:xfrm>
            <a:off x="7523929" y="33131"/>
            <a:ext cx="1897430" cy="586592"/>
            <a:chOff x="7219875" y="1515738"/>
            <a:chExt cx="1140625" cy="352625"/>
          </a:xfrm>
        </p:grpSpPr>
        <p:sp>
          <p:nvSpPr>
            <p:cNvPr id="39" name="Google Shape;39;p5"/>
            <p:cNvSpPr/>
            <p:nvPr/>
          </p:nvSpPr>
          <p:spPr>
            <a:xfrm>
              <a:off x="7219875" y="1515738"/>
              <a:ext cx="1140625" cy="352625"/>
            </a:xfrm>
            <a:custGeom>
              <a:avLst/>
              <a:gdLst/>
              <a:ahLst/>
              <a:cxnLst/>
              <a:rect l="l" t="t" r="r" b="b"/>
              <a:pathLst>
                <a:path w="45625" h="14105" extrusionOk="0">
                  <a:moveTo>
                    <a:pt x="20791" y="1"/>
                  </a:moveTo>
                  <a:cubicBezTo>
                    <a:pt x="17356" y="1"/>
                    <a:pt x="14165" y="2189"/>
                    <a:pt x="12341" y="5715"/>
                  </a:cubicBezTo>
                  <a:cubicBezTo>
                    <a:pt x="11794" y="5533"/>
                    <a:pt x="11247" y="5442"/>
                    <a:pt x="10700" y="5442"/>
                  </a:cubicBezTo>
                  <a:cubicBezTo>
                    <a:pt x="9180" y="5472"/>
                    <a:pt x="7782" y="6110"/>
                    <a:pt x="6779" y="7265"/>
                  </a:cubicBezTo>
                  <a:cubicBezTo>
                    <a:pt x="6171" y="6931"/>
                    <a:pt x="5502" y="6779"/>
                    <a:pt x="4833" y="6779"/>
                  </a:cubicBezTo>
                  <a:cubicBezTo>
                    <a:pt x="2158" y="6779"/>
                    <a:pt x="0" y="9393"/>
                    <a:pt x="0" y="12585"/>
                  </a:cubicBezTo>
                  <a:cubicBezTo>
                    <a:pt x="0" y="13436"/>
                    <a:pt x="669" y="14104"/>
                    <a:pt x="1520" y="14104"/>
                  </a:cubicBezTo>
                  <a:lnTo>
                    <a:pt x="44105" y="14104"/>
                  </a:lnTo>
                  <a:cubicBezTo>
                    <a:pt x="44956" y="14104"/>
                    <a:pt x="45624" y="13405"/>
                    <a:pt x="45624" y="12585"/>
                  </a:cubicBezTo>
                  <a:cubicBezTo>
                    <a:pt x="45624" y="9241"/>
                    <a:pt x="43375" y="6536"/>
                    <a:pt x="40609" y="6536"/>
                  </a:cubicBezTo>
                  <a:cubicBezTo>
                    <a:pt x="40123" y="6536"/>
                    <a:pt x="39667" y="6597"/>
                    <a:pt x="39211" y="6779"/>
                  </a:cubicBezTo>
                  <a:cubicBezTo>
                    <a:pt x="37721" y="4165"/>
                    <a:pt x="35259" y="2554"/>
                    <a:pt x="32615" y="2554"/>
                  </a:cubicBezTo>
                  <a:cubicBezTo>
                    <a:pt x="31004" y="2554"/>
                    <a:pt x="29484" y="3101"/>
                    <a:pt x="28238" y="4104"/>
                  </a:cubicBezTo>
                  <a:cubicBezTo>
                    <a:pt x="26353" y="1521"/>
                    <a:pt x="23679" y="1"/>
                    <a:pt x="207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5"/>
            <p:cNvSpPr/>
            <p:nvPr/>
          </p:nvSpPr>
          <p:spPr>
            <a:xfrm>
              <a:off x="7295896" y="1563713"/>
              <a:ext cx="988585" cy="256680"/>
            </a:xfrm>
            <a:custGeom>
              <a:avLst/>
              <a:gdLst/>
              <a:ahLst/>
              <a:cxnLst/>
              <a:rect l="l" t="t" r="r" b="b"/>
              <a:pathLst>
                <a:path w="42616" h="11065" extrusionOk="0">
                  <a:moveTo>
                    <a:pt x="39120" y="6536"/>
                  </a:moveTo>
                  <a:cubicBezTo>
                    <a:pt x="38330" y="6566"/>
                    <a:pt x="37600" y="6870"/>
                    <a:pt x="37023" y="7417"/>
                  </a:cubicBezTo>
                  <a:cubicBezTo>
                    <a:pt x="35989" y="4560"/>
                    <a:pt x="33710" y="2554"/>
                    <a:pt x="31096" y="2554"/>
                  </a:cubicBezTo>
                  <a:cubicBezTo>
                    <a:pt x="29272" y="2554"/>
                    <a:pt x="27630" y="3496"/>
                    <a:pt x="26445" y="5046"/>
                  </a:cubicBezTo>
                  <a:cubicBezTo>
                    <a:pt x="24925" y="2007"/>
                    <a:pt x="22281" y="1"/>
                    <a:pt x="19272" y="1"/>
                  </a:cubicBezTo>
                  <a:cubicBezTo>
                    <a:pt x="15867" y="1"/>
                    <a:pt x="12919" y="2584"/>
                    <a:pt x="11551" y="6353"/>
                  </a:cubicBezTo>
                  <a:cubicBezTo>
                    <a:pt x="10913" y="5776"/>
                    <a:pt x="10062" y="5472"/>
                    <a:pt x="9211" y="5442"/>
                  </a:cubicBezTo>
                  <a:cubicBezTo>
                    <a:pt x="7691" y="5442"/>
                    <a:pt x="6384" y="6445"/>
                    <a:pt x="5594" y="7934"/>
                  </a:cubicBezTo>
                  <a:cubicBezTo>
                    <a:pt x="5046" y="7204"/>
                    <a:pt x="4226" y="6779"/>
                    <a:pt x="3314" y="6779"/>
                  </a:cubicBezTo>
                  <a:cubicBezTo>
                    <a:pt x="1490" y="6779"/>
                    <a:pt x="1" y="8694"/>
                    <a:pt x="1" y="11065"/>
                  </a:cubicBezTo>
                  <a:lnTo>
                    <a:pt x="42616" y="11065"/>
                  </a:lnTo>
                  <a:cubicBezTo>
                    <a:pt x="42616" y="8572"/>
                    <a:pt x="41035" y="6536"/>
                    <a:pt x="39120" y="65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41;p5"/>
          <p:cNvGrpSpPr/>
          <p:nvPr/>
        </p:nvGrpSpPr>
        <p:grpSpPr>
          <a:xfrm rot="1762610">
            <a:off x="-438792" y="4176498"/>
            <a:ext cx="1002312" cy="858277"/>
            <a:chOff x="2217588" y="3829250"/>
            <a:chExt cx="1304206" cy="1116788"/>
          </a:xfrm>
        </p:grpSpPr>
        <p:sp>
          <p:nvSpPr>
            <p:cNvPr id="42" name="Google Shape;42;p5"/>
            <p:cNvSpPr/>
            <p:nvPr/>
          </p:nvSpPr>
          <p:spPr>
            <a:xfrm>
              <a:off x="2217588" y="3829250"/>
              <a:ext cx="1304206" cy="1116788"/>
            </a:xfrm>
            <a:custGeom>
              <a:avLst/>
              <a:gdLst/>
              <a:ahLst/>
              <a:cxnLst/>
              <a:rect l="l" t="t" r="r" b="b"/>
              <a:pathLst>
                <a:path w="13855" h="11864" extrusionOk="0">
                  <a:moveTo>
                    <a:pt x="7886" y="1"/>
                  </a:moveTo>
                  <a:cubicBezTo>
                    <a:pt x="6431" y="1"/>
                    <a:pt x="4948" y="541"/>
                    <a:pt x="3740" y="1749"/>
                  </a:cubicBezTo>
                  <a:cubicBezTo>
                    <a:pt x="0" y="5489"/>
                    <a:pt x="2661" y="11864"/>
                    <a:pt x="7931" y="11864"/>
                  </a:cubicBezTo>
                  <a:cubicBezTo>
                    <a:pt x="11219" y="11864"/>
                    <a:pt x="13855" y="9228"/>
                    <a:pt x="13855" y="5940"/>
                  </a:cubicBezTo>
                  <a:cubicBezTo>
                    <a:pt x="13855" y="2372"/>
                    <a:pt x="10933" y="1"/>
                    <a:pt x="7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5"/>
            <p:cNvSpPr/>
            <p:nvPr/>
          </p:nvSpPr>
          <p:spPr>
            <a:xfrm>
              <a:off x="2527113" y="3946509"/>
              <a:ext cx="882301" cy="882301"/>
            </a:xfrm>
            <a:custGeom>
              <a:avLst/>
              <a:gdLst/>
              <a:ahLst/>
              <a:cxnLst/>
              <a:rect l="l" t="t" r="r" b="b"/>
              <a:pathLst>
                <a:path w="8735" h="8735" extrusionOk="0">
                  <a:moveTo>
                    <a:pt x="4367" y="0"/>
                  </a:moveTo>
                  <a:cubicBezTo>
                    <a:pt x="1958" y="0"/>
                    <a:pt x="0" y="1958"/>
                    <a:pt x="0" y="4367"/>
                  </a:cubicBezTo>
                  <a:cubicBezTo>
                    <a:pt x="0" y="6777"/>
                    <a:pt x="1958" y="8735"/>
                    <a:pt x="4367" y="8735"/>
                  </a:cubicBezTo>
                  <a:cubicBezTo>
                    <a:pt x="6777" y="8735"/>
                    <a:pt x="8735" y="6777"/>
                    <a:pt x="8735" y="4367"/>
                  </a:cubicBezTo>
                  <a:cubicBezTo>
                    <a:pt x="8735" y="1958"/>
                    <a:pt x="6777" y="0"/>
                    <a:pt x="4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5"/>
            <p:cNvSpPr/>
            <p:nvPr/>
          </p:nvSpPr>
          <p:spPr>
            <a:xfrm>
              <a:off x="2501761" y="3964185"/>
              <a:ext cx="889876" cy="864624"/>
            </a:xfrm>
            <a:custGeom>
              <a:avLst/>
              <a:gdLst/>
              <a:ahLst/>
              <a:cxnLst/>
              <a:rect l="l" t="t" r="r" b="b"/>
              <a:pathLst>
                <a:path w="8810" h="8560" extrusionOk="0">
                  <a:moveTo>
                    <a:pt x="3439" y="1"/>
                  </a:moveTo>
                  <a:lnTo>
                    <a:pt x="3439" y="1"/>
                  </a:lnTo>
                  <a:cubicBezTo>
                    <a:pt x="1355" y="603"/>
                    <a:pt x="0" y="2636"/>
                    <a:pt x="301" y="4795"/>
                  </a:cubicBezTo>
                  <a:cubicBezTo>
                    <a:pt x="603" y="6953"/>
                    <a:pt x="2435" y="8560"/>
                    <a:pt x="4618" y="8560"/>
                  </a:cubicBezTo>
                  <a:cubicBezTo>
                    <a:pt x="6576" y="8560"/>
                    <a:pt x="8283" y="7254"/>
                    <a:pt x="8810" y="5372"/>
                  </a:cubicBezTo>
                  <a:lnTo>
                    <a:pt x="8810" y="5372"/>
                  </a:lnTo>
                  <a:cubicBezTo>
                    <a:pt x="8402" y="5488"/>
                    <a:pt x="7997" y="5543"/>
                    <a:pt x="7603" y="5543"/>
                  </a:cubicBezTo>
                  <a:cubicBezTo>
                    <a:pt x="4849" y="5543"/>
                    <a:pt x="2626" y="2878"/>
                    <a:pt x="3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" name="Google Shape;45;p5"/>
          <p:cNvGrpSpPr/>
          <p:nvPr/>
        </p:nvGrpSpPr>
        <p:grpSpPr>
          <a:xfrm>
            <a:off x="4569" y="126399"/>
            <a:ext cx="1410076" cy="484795"/>
            <a:chOff x="7365100" y="697263"/>
            <a:chExt cx="760600" cy="261500"/>
          </a:xfrm>
        </p:grpSpPr>
        <p:sp>
          <p:nvSpPr>
            <p:cNvPr id="46" name="Google Shape;46;p5"/>
            <p:cNvSpPr/>
            <p:nvPr/>
          </p:nvSpPr>
          <p:spPr>
            <a:xfrm>
              <a:off x="7365100" y="697263"/>
              <a:ext cx="760600" cy="261500"/>
            </a:xfrm>
            <a:custGeom>
              <a:avLst/>
              <a:gdLst/>
              <a:ahLst/>
              <a:cxnLst/>
              <a:rect l="l" t="t" r="r" b="b"/>
              <a:pathLst>
                <a:path w="30424" h="10460" extrusionOk="0">
                  <a:moveTo>
                    <a:pt x="13621" y="1"/>
                  </a:moveTo>
                  <a:cubicBezTo>
                    <a:pt x="10783" y="1"/>
                    <a:pt x="7958" y="1334"/>
                    <a:pt x="6198" y="3925"/>
                  </a:cubicBezTo>
                  <a:cubicBezTo>
                    <a:pt x="5839" y="3850"/>
                    <a:pt x="5482" y="3814"/>
                    <a:pt x="5132" y="3814"/>
                  </a:cubicBezTo>
                  <a:cubicBezTo>
                    <a:pt x="2368" y="3814"/>
                    <a:pt x="0" y="6054"/>
                    <a:pt x="27" y="8940"/>
                  </a:cubicBezTo>
                  <a:cubicBezTo>
                    <a:pt x="27" y="9761"/>
                    <a:pt x="696" y="10460"/>
                    <a:pt x="1547" y="10460"/>
                  </a:cubicBezTo>
                  <a:lnTo>
                    <a:pt x="28903" y="10460"/>
                  </a:lnTo>
                  <a:cubicBezTo>
                    <a:pt x="29724" y="10460"/>
                    <a:pt x="30423" y="9761"/>
                    <a:pt x="30423" y="8940"/>
                  </a:cubicBezTo>
                  <a:cubicBezTo>
                    <a:pt x="30423" y="4999"/>
                    <a:pt x="27169" y="2171"/>
                    <a:pt x="23629" y="2171"/>
                  </a:cubicBezTo>
                  <a:cubicBezTo>
                    <a:pt x="22528" y="2171"/>
                    <a:pt x="21399" y="2445"/>
                    <a:pt x="20332" y="3043"/>
                  </a:cubicBezTo>
                  <a:cubicBezTo>
                    <a:pt x="18541" y="999"/>
                    <a:pt x="16077" y="1"/>
                    <a:pt x="13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5"/>
            <p:cNvSpPr/>
            <p:nvPr/>
          </p:nvSpPr>
          <p:spPr>
            <a:xfrm>
              <a:off x="7403775" y="698113"/>
              <a:ext cx="683925" cy="222675"/>
            </a:xfrm>
            <a:custGeom>
              <a:avLst/>
              <a:gdLst/>
              <a:ahLst/>
              <a:cxnLst/>
              <a:rect l="l" t="t" r="r" b="b"/>
              <a:pathLst>
                <a:path w="27357" h="8907" extrusionOk="0">
                  <a:moveTo>
                    <a:pt x="22098" y="3678"/>
                  </a:moveTo>
                  <a:cubicBezTo>
                    <a:pt x="20760" y="3678"/>
                    <a:pt x="19423" y="4195"/>
                    <a:pt x="18450" y="5137"/>
                  </a:cubicBezTo>
                  <a:cubicBezTo>
                    <a:pt x="15441" y="0"/>
                    <a:pt x="7873" y="335"/>
                    <a:pt x="5350" y="5745"/>
                  </a:cubicBezTo>
                  <a:cubicBezTo>
                    <a:pt x="2948" y="4408"/>
                    <a:pt x="0" y="6140"/>
                    <a:pt x="0" y="8906"/>
                  </a:cubicBezTo>
                  <a:lnTo>
                    <a:pt x="27356" y="8906"/>
                  </a:lnTo>
                  <a:cubicBezTo>
                    <a:pt x="27356" y="6019"/>
                    <a:pt x="24985" y="3678"/>
                    <a:pt x="22098" y="36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Google Shape;48;p5"/>
          <p:cNvSpPr txBox="1">
            <a:spLocks noGrp="1"/>
          </p:cNvSpPr>
          <p:nvPr>
            <p:ph type="title" idx="4"/>
          </p:nvPr>
        </p:nvSpPr>
        <p:spPr>
          <a:xfrm>
            <a:off x="720000" y="537875"/>
            <a:ext cx="7704000" cy="4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499022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50;p6"/>
          <p:cNvGrpSpPr/>
          <p:nvPr/>
        </p:nvGrpSpPr>
        <p:grpSpPr>
          <a:xfrm>
            <a:off x="-290938" y="206275"/>
            <a:ext cx="2000852" cy="535905"/>
            <a:chOff x="2159225" y="3645850"/>
            <a:chExt cx="1807617" cy="484150"/>
          </a:xfrm>
        </p:grpSpPr>
        <p:sp>
          <p:nvSpPr>
            <p:cNvPr id="51" name="Google Shape;51;p6"/>
            <p:cNvSpPr/>
            <p:nvPr/>
          </p:nvSpPr>
          <p:spPr>
            <a:xfrm>
              <a:off x="2159225" y="3645850"/>
              <a:ext cx="1807617" cy="484150"/>
            </a:xfrm>
            <a:custGeom>
              <a:avLst/>
              <a:gdLst/>
              <a:ahLst/>
              <a:cxnLst/>
              <a:rect l="l" t="t" r="r" b="b"/>
              <a:pathLst>
                <a:path w="31886" h="8828" extrusionOk="0">
                  <a:moveTo>
                    <a:pt x="14588" y="1"/>
                  </a:moveTo>
                  <a:cubicBezTo>
                    <a:pt x="12363" y="1"/>
                    <a:pt x="10159" y="1009"/>
                    <a:pt x="8724" y="2962"/>
                  </a:cubicBezTo>
                  <a:cubicBezTo>
                    <a:pt x="8390" y="2870"/>
                    <a:pt x="8055" y="2840"/>
                    <a:pt x="7751" y="2840"/>
                  </a:cubicBezTo>
                  <a:cubicBezTo>
                    <a:pt x="6779" y="2840"/>
                    <a:pt x="5806" y="3174"/>
                    <a:pt x="5046" y="3752"/>
                  </a:cubicBezTo>
                  <a:cubicBezTo>
                    <a:pt x="4619" y="3599"/>
                    <a:pt x="4188" y="3527"/>
                    <a:pt x="3767" y="3527"/>
                  </a:cubicBezTo>
                  <a:cubicBezTo>
                    <a:pt x="1765" y="3527"/>
                    <a:pt x="0" y="5148"/>
                    <a:pt x="0" y="7308"/>
                  </a:cubicBezTo>
                  <a:cubicBezTo>
                    <a:pt x="0" y="8129"/>
                    <a:pt x="700" y="8828"/>
                    <a:pt x="1520" y="8828"/>
                  </a:cubicBezTo>
                  <a:lnTo>
                    <a:pt x="30366" y="8798"/>
                  </a:lnTo>
                  <a:cubicBezTo>
                    <a:pt x="31217" y="8798"/>
                    <a:pt x="31886" y="8129"/>
                    <a:pt x="31886" y="7278"/>
                  </a:cubicBezTo>
                  <a:cubicBezTo>
                    <a:pt x="31886" y="5150"/>
                    <a:pt x="30153" y="3418"/>
                    <a:pt x="27995" y="3418"/>
                  </a:cubicBezTo>
                  <a:cubicBezTo>
                    <a:pt x="27721" y="3418"/>
                    <a:pt x="27448" y="3448"/>
                    <a:pt x="27174" y="3509"/>
                  </a:cubicBezTo>
                  <a:cubicBezTo>
                    <a:pt x="26050" y="2111"/>
                    <a:pt x="24347" y="1320"/>
                    <a:pt x="22584" y="1320"/>
                  </a:cubicBezTo>
                  <a:cubicBezTo>
                    <a:pt x="21551" y="1320"/>
                    <a:pt x="20578" y="1594"/>
                    <a:pt x="19697" y="2080"/>
                  </a:cubicBezTo>
                  <a:cubicBezTo>
                    <a:pt x="18257" y="682"/>
                    <a:pt x="16416" y="1"/>
                    <a:pt x="14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6"/>
            <p:cNvSpPr/>
            <p:nvPr/>
          </p:nvSpPr>
          <p:spPr>
            <a:xfrm>
              <a:off x="2230293" y="3660959"/>
              <a:ext cx="1665482" cy="401986"/>
            </a:xfrm>
            <a:custGeom>
              <a:avLst/>
              <a:gdLst/>
              <a:ahLst/>
              <a:cxnLst/>
              <a:rect l="l" t="t" r="r" b="b"/>
              <a:pathLst>
                <a:path w="28847" h="6962" extrusionOk="0">
                  <a:moveTo>
                    <a:pt x="26506" y="4590"/>
                  </a:moveTo>
                  <a:cubicBezTo>
                    <a:pt x="26020" y="4590"/>
                    <a:pt x="25503" y="4773"/>
                    <a:pt x="25108" y="5046"/>
                  </a:cubicBezTo>
                  <a:cubicBezTo>
                    <a:pt x="23801" y="2280"/>
                    <a:pt x="20123" y="1642"/>
                    <a:pt x="17934" y="3800"/>
                  </a:cubicBezTo>
                  <a:cubicBezTo>
                    <a:pt x="15472" y="1"/>
                    <a:pt x="9788" y="396"/>
                    <a:pt x="7843" y="4499"/>
                  </a:cubicBezTo>
                  <a:cubicBezTo>
                    <a:pt x="6506" y="3618"/>
                    <a:pt x="4712" y="3982"/>
                    <a:pt x="3831" y="5320"/>
                  </a:cubicBezTo>
                  <a:cubicBezTo>
                    <a:pt x="2372" y="3952"/>
                    <a:pt x="1" y="4985"/>
                    <a:pt x="31" y="6961"/>
                  </a:cubicBezTo>
                  <a:lnTo>
                    <a:pt x="28846" y="6961"/>
                  </a:lnTo>
                  <a:cubicBezTo>
                    <a:pt x="28846" y="5654"/>
                    <a:pt x="27813" y="4590"/>
                    <a:pt x="26506" y="4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53;p6"/>
          <p:cNvGrpSpPr/>
          <p:nvPr/>
        </p:nvGrpSpPr>
        <p:grpSpPr>
          <a:xfrm>
            <a:off x="7384041" y="-253611"/>
            <a:ext cx="849913" cy="849913"/>
            <a:chOff x="9668924" y="1174515"/>
            <a:chExt cx="1081589" cy="1081589"/>
          </a:xfrm>
        </p:grpSpPr>
        <p:sp>
          <p:nvSpPr>
            <p:cNvPr id="54" name="Google Shape;54;p6"/>
            <p:cNvSpPr/>
            <p:nvPr/>
          </p:nvSpPr>
          <p:spPr>
            <a:xfrm>
              <a:off x="9668924" y="1174515"/>
              <a:ext cx="1081589" cy="1081589"/>
            </a:xfrm>
            <a:custGeom>
              <a:avLst/>
              <a:gdLst/>
              <a:ahLst/>
              <a:cxnLst/>
              <a:rect l="l" t="t" r="r" b="b"/>
              <a:pathLst>
                <a:path w="40711" h="40711" extrusionOk="0">
                  <a:moveTo>
                    <a:pt x="20356" y="1"/>
                  </a:moveTo>
                  <a:cubicBezTo>
                    <a:pt x="9111" y="1"/>
                    <a:pt x="1" y="9112"/>
                    <a:pt x="1" y="20356"/>
                  </a:cubicBezTo>
                  <a:cubicBezTo>
                    <a:pt x="1" y="31600"/>
                    <a:pt x="9111" y="40711"/>
                    <a:pt x="20356" y="40711"/>
                  </a:cubicBezTo>
                  <a:cubicBezTo>
                    <a:pt x="31600" y="40711"/>
                    <a:pt x="40711" y="31600"/>
                    <a:pt x="40711" y="20356"/>
                  </a:cubicBezTo>
                  <a:cubicBezTo>
                    <a:pt x="40711" y="9112"/>
                    <a:pt x="31600" y="1"/>
                    <a:pt x="203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6"/>
            <p:cNvSpPr/>
            <p:nvPr/>
          </p:nvSpPr>
          <p:spPr>
            <a:xfrm>
              <a:off x="9738175" y="1245950"/>
              <a:ext cx="943100" cy="938750"/>
            </a:xfrm>
            <a:custGeom>
              <a:avLst/>
              <a:gdLst/>
              <a:ahLst/>
              <a:cxnLst/>
              <a:rect l="l" t="t" r="r" b="b"/>
              <a:pathLst>
                <a:path w="37724" h="37550" extrusionOk="0">
                  <a:moveTo>
                    <a:pt x="18909" y="0"/>
                  </a:moveTo>
                  <a:cubicBezTo>
                    <a:pt x="18847" y="0"/>
                    <a:pt x="18786" y="0"/>
                    <a:pt x="18724" y="1"/>
                  </a:cubicBezTo>
                  <a:cubicBezTo>
                    <a:pt x="8333" y="76"/>
                    <a:pt x="0" y="8534"/>
                    <a:pt x="76" y="18925"/>
                  </a:cubicBezTo>
                  <a:cubicBezTo>
                    <a:pt x="151" y="29229"/>
                    <a:pt x="8534" y="37549"/>
                    <a:pt x="18815" y="37549"/>
                  </a:cubicBezTo>
                  <a:cubicBezTo>
                    <a:pt x="18877" y="37549"/>
                    <a:pt x="18939" y="37549"/>
                    <a:pt x="19000" y="37549"/>
                  </a:cubicBezTo>
                  <a:cubicBezTo>
                    <a:pt x="29366" y="37473"/>
                    <a:pt x="37724" y="29015"/>
                    <a:pt x="37649" y="18624"/>
                  </a:cubicBezTo>
                  <a:cubicBezTo>
                    <a:pt x="37574" y="8320"/>
                    <a:pt x="29191" y="0"/>
                    <a:pt x="189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" name="Google Shape;56;p6"/>
          <p:cNvGrpSpPr/>
          <p:nvPr/>
        </p:nvGrpSpPr>
        <p:grpSpPr>
          <a:xfrm>
            <a:off x="7905778" y="124266"/>
            <a:ext cx="1408175" cy="484141"/>
            <a:chOff x="7365100" y="697263"/>
            <a:chExt cx="760600" cy="261500"/>
          </a:xfrm>
        </p:grpSpPr>
        <p:sp>
          <p:nvSpPr>
            <p:cNvPr id="57" name="Google Shape;57;p6"/>
            <p:cNvSpPr/>
            <p:nvPr/>
          </p:nvSpPr>
          <p:spPr>
            <a:xfrm>
              <a:off x="7365100" y="697263"/>
              <a:ext cx="760600" cy="261500"/>
            </a:xfrm>
            <a:custGeom>
              <a:avLst/>
              <a:gdLst/>
              <a:ahLst/>
              <a:cxnLst/>
              <a:rect l="l" t="t" r="r" b="b"/>
              <a:pathLst>
                <a:path w="30424" h="10460" extrusionOk="0">
                  <a:moveTo>
                    <a:pt x="13621" y="1"/>
                  </a:moveTo>
                  <a:cubicBezTo>
                    <a:pt x="10783" y="1"/>
                    <a:pt x="7958" y="1334"/>
                    <a:pt x="6198" y="3925"/>
                  </a:cubicBezTo>
                  <a:cubicBezTo>
                    <a:pt x="5839" y="3850"/>
                    <a:pt x="5482" y="3814"/>
                    <a:pt x="5132" y="3814"/>
                  </a:cubicBezTo>
                  <a:cubicBezTo>
                    <a:pt x="2368" y="3814"/>
                    <a:pt x="0" y="6054"/>
                    <a:pt x="27" y="8940"/>
                  </a:cubicBezTo>
                  <a:cubicBezTo>
                    <a:pt x="27" y="9761"/>
                    <a:pt x="696" y="10460"/>
                    <a:pt x="1547" y="10460"/>
                  </a:cubicBezTo>
                  <a:lnTo>
                    <a:pt x="28903" y="10460"/>
                  </a:lnTo>
                  <a:cubicBezTo>
                    <a:pt x="29724" y="10460"/>
                    <a:pt x="30423" y="9761"/>
                    <a:pt x="30423" y="8940"/>
                  </a:cubicBezTo>
                  <a:cubicBezTo>
                    <a:pt x="30423" y="4999"/>
                    <a:pt x="27169" y="2171"/>
                    <a:pt x="23629" y="2171"/>
                  </a:cubicBezTo>
                  <a:cubicBezTo>
                    <a:pt x="22528" y="2171"/>
                    <a:pt x="21399" y="2445"/>
                    <a:pt x="20332" y="3043"/>
                  </a:cubicBezTo>
                  <a:cubicBezTo>
                    <a:pt x="18541" y="999"/>
                    <a:pt x="16077" y="1"/>
                    <a:pt x="13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6"/>
            <p:cNvSpPr/>
            <p:nvPr/>
          </p:nvSpPr>
          <p:spPr>
            <a:xfrm>
              <a:off x="7403775" y="698113"/>
              <a:ext cx="683925" cy="222675"/>
            </a:xfrm>
            <a:custGeom>
              <a:avLst/>
              <a:gdLst/>
              <a:ahLst/>
              <a:cxnLst/>
              <a:rect l="l" t="t" r="r" b="b"/>
              <a:pathLst>
                <a:path w="27357" h="8907" extrusionOk="0">
                  <a:moveTo>
                    <a:pt x="22098" y="3678"/>
                  </a:moveTo>
                  <a:cubicBezTo>
                    <a:pt x="20760" y="3678"/>
                    <a:pt x="19423" y="4195"/>
                    <a:pt x="18450" y="5137"/>
                  </a:cubicBezTo>
                  <a:cubicBezTo>
                    <a:pt x="15441" y="0"/>
                    <a:pt x="7873" y="335"/>
                    <a:pt x="5350" y="5745"/>
                  </a:cubicBezTo>
                  <a:cubicBezTo>
                    <a:pt x="2948" y="4408"/>
                    <a:pt x="0" y="6140"/>
                    <a:pt x="0" y="8906"/>
                  </a:cubicBezTo>
                  <a:lnTo>
                    <a:pt x="27356" y="8906"/>
                  </a:lnTo>
                  <a:cubicBezTo>
                    <a:pt x="27356" y="6019"/>
                    <a:pt x="24985" y="3678"/>
                    <a:pt x="22098" y="36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59;p6"/>
          <p:cNvGrpSpPr/>
          <p:nvPr/>
        </p:nvGrpSpPr>
        <p:grpSpPr>
          <a:xfrm rot="697201">
            <a:off x="387103" y="4677394"/>
            <a:ext cx="497710" cy="368114"/>
            <a:chOff x="-1137000" y="1596325"/>
            <a:chExt cx="323175" cy="239025"/>
          </a:xfrm>
        </p:grpSpPr>
        <p:sp>
          <p:nvSpPr>
            <p:cNvPr id="60" name="Google Shape;60;p6"/>
            <p:cNvSpPr/>
            <p:nvPr/>
          </p:nvSpPr>
          <p:spPr>
            <a:xfrm>
              <a:off x="-1137000" y="1704175"/>
              <a:ext cx="130550" cy="131175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6"/>
            <p:cNvSpPr/>
            <p:nvPr/>
          </p:nvSpPr>
          <p:spPr>
            <a:xfrm>
              <a:off x="-976350" y="1596325"/>
              <a:ext cx="162525" cy="139250"/>
            </a:xfrm>
            <a:custGeom>
              <a:avLst/>
              <a:gdLst/>
              <a:ahLst/>
              <a:cxnLst/>
              <a:rect l="l" t="t" r="r" b="b"/>
              <a:pathLst>
                <a:path w="6501" h="5570" extrusionOk="0">
                  <a:moveTo>
                    <a:pt x="3694" y="0"/>
                  </a:moveTo>
                  <a:cubicBezTo>
                    <a:pt x="3005" y="0"/>
                    <a:pt x="2302" y="256"/>
                    <a:pt x="1732" y="826"/>
                  </a:cubicBezTo>
                  <a:cubicBezTo>
                    <a:pt x="0" y="2583"/>
                    <a:pt x="1230" y="5570"/>
                    <a:pt x="3715" y="5570"/>
                  </a:cubicBezTo>
                  <a:cubicBezTo>
                    <a:pt x="5246" y="5570"/>
                    <a:pt x="6501" y="4340"/>
                    <a:pt x="6501" y="2784"/>
                  </a:cubicBezTo>
                  <a:cubicBezTo>
                    <a:pt x="6501" y="1106"/>
                    <a:pt x="5127" y="0"/>
                    <a:pt x="3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6"/>
            <p:cNvSpPr/>
            <p:nvPr/>
          </p:nvSpPr>
          <p:spPr>
            <a:xfrm>
              <a:off x="-1106875" y="1743100"/>
              <a:ext cx="60900" cy="52550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6"/>
            <p:cNvSpPr/>
            <p:nvPr/>
          </p:nvSpPr>
          <p:spPr>
            <a:xfrm>
              <a:off x="-924100" y="1636400"/>
              <a:ext cx="71375" cy="60625"/>
            </a:xfrm>
            <a:custGeom>
              <a:avLst/>
              <a:gdLst/>
              <a:ahLst/>
              <a:cxnLst/>
              <a:rect l="l" t="t" r="r" b="b"/>
              <a:pathLst>
                <a:path w="2855" h="2425" extrusionOk="0">
                  <a:moveTo>
                    <a:pt x="1669" y="0"/>
                  </a:moveTo>
                  <a:cubicBezTo>
                    <a:pt x="1654" y="0"/>
                    <a:pt x="1640" y="1"/>
                    <a:pt x="1625" y="1"/>
                  </a:cubicBezTo>
                  <a:cubicBezTo>
                    <a:pt x="1615" y="1"/>
                    <a:pt x="1605" y="1"/>
                    <a:pt x="1595" y="1"/>
                  </a:cubicBezTo>
                  <a:cubicBezTo>
                    <a:pt x="535" y="1"/>
                    <a:pt x="1" y="1313"/>
                    <a:pt x="771" y="2059"/>
                  </a:cubicBezTo>
                  <a:cubicBezTo>
                    <a:pt x="1024" y="2312"/>
                    <a:pt x="1331" y="2424"/>
                    <a:pt x="1632" y="2424"/>
                  </a:cubicBezTo>
                  <a:cubicBezTo>
                    <a:pt x="2258" y="2424"/>
                    <a:pt x="2855" y="1935"/>
                    <a:pt x="2855" y="1206"/>
                  </a:cubicBezTo>
                  <a:cubicBezTo>
                    <a:pt x="2830" y="543"/>
                    <a:pt x="2325" y="0"/>
                    <a:pt x="16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" name="Google Shape;64;p6"/>
          <p:cNvGrpSpPr/>
          <p:nvPr/>
        </p:nvGrpSpPr>
        <p:grpSpPr>
          <a:xfrm>
            <a:off x="8064031" y="4574984"/>
            <a:ext cx="799280" cy="516876"/>
            <a:chOff x="8064031" y="4574984"/>
            <a:chExt cx="799280" cy="516876"/>
          </a:xfrm>
        </p:grpSpPr>
        <p:grpSp>
          <p:nvGrpSpPr>
            <p:cNvPr id="65" name="Google Shape;65;p6"/>
            <p:cNvGrpSpPr/>
            <p:nvPr/>
          </p:nvGrpSpPr>
          <p:grpSpPr>
            <a:xfrm rot="-697201" flipH="1">
              <a:off x="8096003" y="4677394"/>
              <a:ext cx="497710" cy="368114"/>
              <a:chOff x="-1137000" y="1596325"/>
              <a:chExt cx="323175" cy="239025"/>
            </a:xfrm>
          </p:grpSpPr>
          <p:sp>
            <p:nvSpPr>
              <p:cNvPr id="66" name="Google Shape;66;p6"/>
              <p:cNvSpPr/>
              <p:nvPr/>
            </p:nvSpPr>
            <p:spPr>
              <a:xfrm>
                <a:off x="-1137000" y="1704175"/>
                <a:ext cx="130550" cy="1311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247" extrusionOk="0">
                    <a:moveTo>
                      <a:pt x="2611" y="1"/>
                    </a:moveTo>
                    <a:cubicBezTo>
                      <a:pt x="1155" y="1"/>
                      <a:pt x="1" y="1181"/>
                      <a:pt x="1" y="2636"/>
                    </a:cubicBezTo>
                    <a:cubicBezTo>
                      <a:pt x="1" y="4067"/>
                      <a:pt x="1155" y="5247"/>
                      <a:pt x="2611" y="5247"/>
                    </a:cubicBezTo>
                    <a:cubicBezTo>
                      <a:pt x="4042" y="5247"/>
                      <a:pt x="5221" y="4067"/>
                      <a:pt x="5221" y="2636"/>
                    </a:cubicBezTo>
                    <a:cubicBezTo>
                      <a:pt x="5221" y="1181"/>
                      <a:pt x="4042" y="1"/>
                      <a:pt x="26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6"/>
              <p:cNvSpPr/>
              <p:nvPr/>
            </p:nvSpPr>
            <p:spPr>
              <a:xfrm>
                <a:off x="-976350" y="1596325"/>
                <a:ext cx="162525" cy="139250"/>
              </a:xfrm>
              <a:custGeom>
                <a:avLst/>
                <a:gdLst/>
                <a:ahLst/>
                <a:cxnLst/>
                <a:rect l="l" t="t" r="r" b="b"/>
                <a:pathLst>
                  <a:path w="6501" h="5570" extrusionOk="0">
                    <a:moveTo>
                      <a:pt x="3694" y="0"/>
                    </a:moveTo>
                    <a:cubicBezTo>
                      <a:pt x="3005" y="0"/>
                      <a:pt x="2302" y="256"/>
                      <a:pt x="1732" y="826"/>
                    </a:cubicBezTo>
                    <a:cubicBezTo>
                      <a:pt x="0" y="2583"/>
                      <a:pt x="1230" y="5570"/>
                      <a:pt x="3715" y="5570"/>
                    </a:cubicBezTo>
                    <a:cubicBezTo>
                      <a:pt x="5246" y="5570"/>
                      <a:pt x="6501" y="4340"/>
                      <a:pt x="6501" y="2784"/>
                    </a:cubicBezTo>
                    <a:cubicBezTo>
                      <a:pt x="6501" y="1106"/>
                      <a:pt x="5127" y="0"/>
                      <a:pt x="3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6"/>
              <p:cNvSpPr/>
              <p:nvPr/>
            </p:nvSpPr>
            <p:spPr>
              <a:xfrm>
                <a:off x="-1106875" y="1743100"/>
                <a:ext cx="609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102" extrusionOk="0">
                    <a:moveTo>
                      <a:pt x="1406" y="0"/>
                    </a:moveTo>
                    <a:cubicBezTo>
                      <a:pt x="477" y="0"/>
                      <a:pt x="1" y="1130"/>
                      <a:pt x="653" y="1782"/>
                    </a:cubicBezTo>
                    <a:cubicBezTo>
                      <a:pt x="874" y="2003"/>
                      <a:pt x="1140" y="2101"/>
                      <a:pt x="1398" y="2101"/>
                    </a:cubicBezTo>
                    <a:cubicBezTo>
                      <a:pt x="1933" y="2101"/>
                      <a:pt x="2435" y="1680"/>
                      <a:pt x="2435" y="1054"/>
                    </a:cubicBezTo>
                    <a:cubicBezTo>
                      <a:pt x="2435" y="477"/>
                      <a:pt x="1983" y="0"/>
                      <a:pt x="14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6"/>
              <p:cNvSpPr/>
              <p:nvPr/>
            </p:nvSpPr>
            <p:spPr>
              <a:xfrm>
                <a:off x="-924100" y="1636400"/>
                <a:ext cx="7137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2855" h="2425" extrusionOk="0">
                    <a:moveTo>
                      <a:pt x="1669" y="0"/>
                    </a:moveTo>
                    <a:cubicBezTo>
                      <a:pt x="1654" y="0"/>
                      <a:pt x="1640" y="1"/>
                      <a:pt x="1625" y="1"/>
                    </a:cubicBezTo>
                    <a:cubicBezTo>
                      <a:pt x="1615" y="1"/>
                      <a:pt x="1605" y="1"/>
                      <a:pt x="1595" y="1"/>
                    </a:cubicBezTo>
                    <a:cubicBezTo>
                      <a:pt x="535" y="1"/>
                      <a:pt x="1" y="1313"/>
                      <a:pt x="771" y="2059"/>
                    </a:cubicBezTo>
                    <a:cubicBezTo>
                      <a:pt x="1024" y="2312"/>
                      <a:pt x="1331" y="2424"/>
                      <a:pt x="1632" y="2424"/>
                    </a:cubicBezTo>
                    <a:cubicBezTo>
                      <a:pt x="2258" y="2424"/>
                      <a:pt x="2855" y="1935"/>
                      <a:pt x="2855" y="1206"/>
                    </a:cubicBezTo>
                    <a:cubicBezTo>
                      <a:pt x="2830" y="543"/>
                      <a:pt x="2325" y="0"/>
                      <a:pt x="16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" name="Google Shape;70;p6"/>
            <p:cNvSpPr/>
            <p:nvPr/>
          </p:nvSpPr>
          <p:spPr>
            <a:xfrm rot="-697201" flipH="1">
              <a:off x="8643970" y="4593162"/>
              <a:ext cx="201055" cy="202018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6"/>
            <p:cNvSpPr/>
            <p:nvPr/>
          </p:nvSpPr>
          <p:spPr>
            <a:xfrm rot="-697201" flipH="1">
              <a:off x="8704573" y="4651663"/>
              <a:ext cx="93790" cy="80930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1320750" y="537875"/>
            <a:ext cx="6502500" cy="4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286676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7"/>
          <p:cNvSpPr txBox="1">
            <a:spLocks noGrp="1"/>
          </p:cNvSpPr>
          <p:nvPr>
            <p:ph type="title"/>
          </p:nvPr>
        </p:nvSpPr>
        <p:spPr>
          <a:xfrm>
            <a:off x="709600" y="782200"/>
            <a:ext cx="3301500" cy="8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grpSp>
        <p:nvGrpSpPr>
          <p:cNvPr id="75" name="Google Shape;75;p7"/>
          <p:cNvGrpSpPr/>
          <p:nvPr/>
        </p:nvGrpSpPr>
        <p:grpSpPr>
          <a:xfrm>
            <a:off x="4011103" y="80414"/>
            <a:ext cx="1408175" cy="484141"/>
            <a:chOff x="7365100" y="697263"/>
            <a:chExt cx="760600" cy="261500"/>
          </a:xfrm>
        </p:grpSpPr>
        <p:sp>
          <p:nvSpPr>
            <p:cNvPr id="76" name="Google Shape;76;p7"/>
            <p:cNvSpPr/>
            <p:nvPr/>
          </p:nvSpPr>
          <p:spPr>
            <a:xfrm>
              <a:off x="7365100" y="697263"/>
              <a:ext cx="760600" cy="261500"/>
            </a:xfrm>
            <a:custGeom>
              <a:avLst/>
              <a:gdLst/>
              <a:ahLst/>
              <a:cxnLst/>
              <a:rect l="l" t="t" r="r" b="b"/>
              <a:pathLst>
                <a:path w="30424" h="10460" extrusionOk="0">
                  <a:moveTo>
                    <a:pt x="13621" y="1"/>
                  </a:moveTo>
                  <a:cubicBezTo>
                    <a:pt x="10783" y="1"/>
                    <a:pt x="7958" y="1334"/>
                    <a:pt x="6198" y="3925"/>
                  </a:cubicBezTo>
                  <a:cubicBezTo>
                    <a:pt x="5839" y="3850"/>
                    <a:pt x="5482" y="3814"/>
                    <a:pt x="5132" y="3814"/>
                  </a:cubicBezTo>
                  <a:cubicBezTo>
                    <a:pt x="2368" y="3814"/>
                    <a:pt x="0" y="6054"/>
                    <a:pt x="27" y="8940"/>
                  </a:cubicBezTo>
                  <a:cubicBezTo>
                    <a:pt x="27" y="9761"/>
                    <a:pt x="696" y="10460"/>
                    <a:pt x="1547" y="10460"/>
                  </a:cubicBezTo>
                  <a:lnTo>
                    <a:pt x="28903" y="10460"/>
                  </a:lnTo>
                  <a:cubicBezTo>
                    <a:pt x="29724" y="10460"/>
                    <a:pt x="30423" y="9761"/>
                    <a:pt x="30423" y="8940"/>
                  </a:cubicBezTo>
                  <a:cubicBezTo>
                    <a:pt x="30423" y="4999"/>
                    <a:pt x="27169" y="2171"/>
                    <a:pt x="23629" y="2171"/>
                  </a:cubicBezTo>
                  <a:cubicBezTo>
                    <a:pt x="22528" y="2171"/>
                    <a:pt x="21399" y="2445"/>
                    <a:pt x="20332" y="3043"/>
                  </a:cubicBezTo>
                  <a:cubicBezTo>
                    <a:pt x="18541" y="999"/>
                    <a:pt x="16077" y="1"/>
                    <a:pt x="13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7"/>
            <p:cNvSpPr/>
            <p:nvPr/>
          </p:nvSpPr>
          <p:spPr>
            <a:xfrm>
              <a:off x="7403775" y="698113"/>
              <a:ext cx="683925" cy="222675"/>
            </a:xfrm>
            <a:custGeom>
              <a:avLst/>
              <a:gdLst/>
              <a:ahLst/>
              <a:cxnLst/>
              <a:rect l="l" t="t" r="r" b="b"/>
              <a:pathLst>
                <a:path w="27357" h="8907" extrusionOk="0">
                  <a:moveTo>
                    <a:pt x="22098" y="3678"/>
                  </a:moveTo>
                  <a:cubicBezTo>
                    <a:pt x="20760" y="3678"/>
                    <a:pt x="19423" y="4195"/>
                    <a:pt x="18450" y="5137"/>
                  </a:cubicBezTo>
                  <a:cubicBezTo>
                    <a:pt x="15441" y="0"/>
                    <a:pt x="7873" y="335"/>
                    <a:pt x="5350" y="5745"/>
                  </a:cubicBezTo>
                  <a:cubicBezTo>
                    <a:pt x="2948" y="4408"/>
                    <a:pt x="0" y="6140"/>
                    <a:pt x="0" y="8906"/>
                  </a:cubicBezTo>
                  <a:lnTo>
                    <a:pt x="27356" y="8906"/>
                  </a:lnTo>
                  <a:cubicBezTo>
                    <a:pt x="27356" y="6019"/>
                    <a:pt x="24985" y="3678"/>
                    <a:pt x="22098" y="36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7"/>
          <p:cNvGrpSpPr/>
          <p:nvPr/>
        </p:nvGrpSpPr>
        <p:grpSpPr>
          <a:xfrm rot="343867" flipH="1">
            <a:off x="-852549" y="4335010"/>
            <a:ext cx="3411174" cy="1087534"/>
            <a:chOff x="7125225" y="3783925"/>
            <a:chExt cx="2407350" cy="767500"/>
          </a:xfrm>
        </p:grpSpPr>
        <p:sp>
          <p:nvSpPr>
            <p:cNvPr id="79" name="Google Shape;79;p7"/>
            <p:cNvSpPr/>
            <p:nvPr/>
          </p:nvSpPr>
          <p:spPr>
            <a:xfrm>
              <a:off x="7125225" y="3783925"/>
              <a:ext cx="2407350" cy="767500"/>
            </a:xfrm>
            <a:custGeom>
              <a:avLst/>
              <a:gdLst/>
              <a:ahLst/>
              <a:cxnLst/>
              <a:rect l="l" t="t" r="r" b="b"/>
              <a:pathLst>
                <a:path w="96294" h="30700" extrusionOk="0">
                  <a:moveTo>
                    <a:pt x="6596" y="0"/>
                  </a:moveTo>
                  <a:cubicBezTo>
                    <a:pt x="6110" y="0"/>
                    <a:pt x="5624" y="61"/>
                    <a:pt x="5168" y="152"/>
                  </a:cubicBezTo>
                  <a:cubicBezTo>
                    <a:pt x="4529" y="304"/>
                    <a:pt x="3891" y="517"/>
                    <a:pt x="3313" y="851"/>
                  </a:cubicBezTo>
                  <a:cubicBezTo>
                    <a:pt x="2736" y="1185"/>
                    <a:pt x="2219" y="1581"/>
                    <a:pt x="1763" y="2067"/>
                  </a:cubicBezTo>
                  <a:cubicBezTo>
                    <a:pt x="1307" y="2523"/>
                    <a:pt x="912" y="3070"/>
                    <a:pt x="639" y="3678"/>
                  </a:cubicBezTo>
                  <a:cubicBezTo>
                    <a:pt x="335" y="4286"/>
                    <a:pt x="152" y="4955"/>
                    <a:pt x="61" y="5623"/>
                  </a:cubicBezTo>
                  <a:cubicBezTo>
                    <a:pt x="0" y="6322"/>
                    <a:pt x="31" y="7021"/>
                    <a:pt x="183" y="7690"/>
                  </a:cubicBezTo>
                  <a:cubicBezTo>
                    <a:pt x="335" y="8359"/>
                    <a:pt x="608" y="8967"/>
                    <a:pt x="943" y="9544"/>
                  </a:cubicBezTo>
                  <a:cubicBezTo>
                    <a:pt x="1307" y="10122"/>
                    <a:pt x="1733" y="10608"/>
                    <a:pt x="2250" y="11064"/>
                  </a:cubicBezTo>
                  <a:cubicBezTo>
                    <a:pt x="3283" y="11946"/>
                    <a:pt x="4590" y="12493"/>
                    <a:pt x="5958" y="12614"/>
                  </a:cubicBezTo>
                  <a:lnTo>
                    <a:pt x="8207" y="12827"/>
                  </a:lnTo>
                  <a:lnTo>
                    <a:pt x="10365" y="13070"/>
                  </a:lnTo>
                  <a:lnTo>
                    <a:pt x="12493" y="13313"/>
                  </a:lnTo>
                  <a:lnTo>
                    <a:pt x="14530" y="13556"/>
                  </a:lnTo>
                  <a:cubicBezTo>
                    <a:pt x="15229" y="13617"/>
                    <a:pt x="15897" y="13708"/>
                    <a:pt x="16536" y="13800"/>
                  </a:cubicBezTo>
                  <a:lnTo>
                    <a:pt x="18511" y="14073"/>
                  </a:lnTo>
                  <a:lnTo>
                    <a:pt x="20396" y="14347"/>
                  </a:lnTo>
                  <a:lnTo>
                    <a:pt x="22280" y="14620"/>
                  </a:lnTo>
                  <a:lnTo>
                    <a:pt x="24104" y="14894"/>
                  </a:lnTo>
                  <a:lnTo>
                    <a:pt x="25897" y="15198"/>
                  </a:lnTo>
                  <a:lnTo>
                    <a:pt x="27660" y="15502"/>
                  </a:lnTo>
                  <a:lnTo>
                    <a:pt x="29393" y="15806"/>
                  </a:lnTo>
                  <a:lnTo>
                    <a:pt x="31126" y="16110"/>
                  </a:lnTo>
                  <a:lnTo>
                    <a:pt x="32797" y="16414"/>
                  </a:lnTo>
                  <a:lnTo>
                    <a:pt x="34469" y="16748"/>
                  </a:lnTo>
                  <a:cubicBezTo>
                    <a:pt x="35047" y="16870"/>
                    <a:pt x="35594" y="16961"/>
                    <a:pt x="36141" y="17082"/>
                  </a:cubicBezTo>
                  <a:lnTo>
                    <a:pt x="37782" y="17417"/>
                  </a:lnTo>
                  <a:lnTo>
                    <a:pt x="39424" y="17781"/>
                  </a:lnTo>
                  <a:lnTo>
                    <a:pt x="41065" y="18116"/>
                  </a:lnTo>
                  <a:lnTo>
                    <a:pt x="42706" y="18511"/>
                  </a:lnTo>
                  <a:lnTo>
                    <a:pt x="44348" y="18876"/>
                  </a:lnTo>
                  <a:lnTo>
                    <a:pt x="45989" y="19271"/>
                  </a:lnTo>
                  <a:lnTo>
                    <a:pt x="47661" y="19666"/>
                  </a:lnTo>
                  <a:lnTo>
                    <a:pt x="49333" y="20092"/>
                  </a:lnTo>
                  <a:lnTo>
                    <a:pt x="51004" y="20517"/>
                  </a:lnTo>
                  <a:cubicBezTo>
                    <a:pt x="51551" y="20669"/>
                    <a:pt x="52129" y="20821"/>
                    <a:pt x="52707" y="20973"/>
                  </a:cubicBezTo>
                  <a:lnTo>
                    <a:pt x="54439" y="21429"/>
                  </a:lnTo>
                  <a:lnTo>
                    <a:pt x="56172" y="21915"/>
                  </a:lnTo>
                  <a:cubicBezTo>
                    <a:pt x="56780" y="22098"/>
                    <a:pt x="57357" y="22250"/>
                    <a:pt x="57965" y="22432"/>
                  </a:cubicBezTo>
                  <a:lnTo>
                    <a:pt x="59758" y="22949"/>
                  </a:lnTo>
                  <a:lnTo>
                    <a:pt x="61612" y="23496"/>
                  </a:lnTo>
                  <a:lnTo>
                    <a:pt x="63497" y="24073"/>
                  </a:lnTo>
                  <a:cubicBezTo>
                    <a:pt x="64105" y="24286"/>
                    <a:pt x="64743" y="24468"/>
                    <a:pt x="65412" y="24681"/>
                  </a:cubicBezTo>
                  <a:cubicBezTo>
                    <a:pt x="66050" y="24894"/>
                    <a:pt x="66719" y="25107"/>
                    <a:pt x="67357" y="25320"/>
                  </a:cubicBezTo>
                  <a:lnTo>
                    <a:pt x="69363" y="25958"/>
                  </a:lnTo>
                  <a:cubicBezTo>
                    <a:pt x="70062" y="26201"/>
                    <a:pt x="70731" y="26414"/>
                    <a:pt x="71430" y="26657"/>
                  </a:cubicBezTo>
                  <a:cubicBezTo>
                    <a:pt x="71643" y="26748"/>
                    <a:pt x="71856" y="26779"/>
                    <a:pt x="72099" y="26779"/>
                  </a:cubicBezTo>
                  <a:cubicBezTo>
                    <a:pt x="72920" y="26779"/>
                    <a:pt x="73649" y="26292"/>
                    <a:pt x="73984" y="25563"/>
                  </a:cubicBezTo>
                  <a:cubicBezTo>
                    <a:pt x="74014" y="25472"/>
                    <a:pt x="74044" y="25411"/>
                    <a:pt x="74075" y="25320"/>
                  </a:cubicBezTo>
                  <a:lnTo>
                    <a:pt x="74713" y="25563"/>
                  </a:lnTo>
                  <a:lnTo>
                    <a:pt x="76598" y="26231"/>
                  </a:lnTo>
                  <a:lnTo>
                    <a:pt x="78604" y="26961"/>
                  </a:lnTo>
                  <a:cubicBezTo>
                    <a:pt x="78847" y="27052"/>
                    <a:pt x="79060" y="27083"/>
                    <a:pt x="79333" y="27083"/>
                  </a:cubicBezTo>
                  <a:cubicBezTo>
                    <a:pt x="80184" y="27083"/>
                    <a:pt x="80975" y="26535"/>
                    <a:pt x="81248" y="25715"/>
                  </a:cubicBezTo>
                  <a:lnTo>
                    <a:pt x="81248" y="25684"/>
                  </a:lnTo>
                  <a:lnTo>
                    <a:pt x="82464" y="26140"/>
                  </a:lnTo>
                  <a:lnTo>
                    <a:pt x="84105" y="26779"/>
                  </a:lnTo>
                  <a:lnTo>
                    <a:pt x="85777" y="27447"/>
                  </a:lnTo>
                  <a:lnTo>
                    <a:pt x="87540" y="28146"/>
                  </a:lnTo>
                  <a:lnTo>
                    <a:pt x="89333" y="28906"/>
                  </a:lnTo>
                  <a:cubicBezTo>
                    <a:pt x="89972" y="29149"/>
                    <a:pt x="90580" y="29423"/>
                    <a:pt x="91248" y="29697"/>
                  </a:cubicBezTo>
                  <a:cubicBezTo>
                    <a:pt x="91887" y="29970"/>
                    <a:pt x="92555" y="30244"/>
                    <a:pt x="93224" y="30548"/>
                  </a:cubicBezTo>
                  <a:cubicBezTo>
                    <a:pt x="93467" y="30669"/>
                    <a:pt x="93741" y="30700"/>
                    <a:pt x="94014" y="30700"/>
                  </a:cubicBezTo>
                  <a:cubicBezTo>
                    <a:pt x="94835" y="30700"/>
                    <a:pt x="95564" y="30213"/>
                    <a:pt x="95868" y="29453"/>
                  </a:cubicBezTo>
                  <a:cubicBezTo>
                    <a:pt x="96294" y="28420"/>
                    <a:pt x="95808" y="27234"/>
                    <a:pt x="94774" y="26779"/>
                  </a:cubicBezTo>
                  <a:lnTo>
                    <a:pt x="92829" y="25958"/>
                  </a:lnTo>
                  <a:lnTo>
                    <a:pt x="91309" y="25289"/>
                  </a:lnTo>
                  <a:cubicBezTo>
                    <a:pt x="91795" y="24225"/>
                    <a:pt x="91309" y="22979"/>
                    <a:pt x="90215" y="22554"/>
                  </a:cubicBezTo>
                  <a:cubicBezTo>
                    <a:pt x="89546" y="22250"/>
                    <a:pt x="88877" y="22006"/>
                    <a:pt x="88209" y="21733"/>
                  </a:cubicBezTo>
                  <a:lnTo>
                    <a:pt x="86324" y="20973"/>
                  </a:lnTo>
                  <a:lnTo>
                    <a:pt x="84500" y="20274"/>
                  </a:lnTo>
                  <a:lnTo>
                    <a:pt x="82737" y="19605"/>
                  </a:lnTo>
                  <a:lnTo>
                    <a:pt x="81035" y="18967"/>
                  </a:lnTo>
                  <a:lnTo>
                    <a:pt x="80063" y="18633"/>
                  </a:lnTo>
                  <a:cubicBezTo>
                    <a:pt x="80275" y="18116"/>
                    <a:pt x="80275" y="17569"/>
                    <a:pt x="80063" y="17052"/>
                  </a:cubicBezTo>
                  <a:cubicBezTo>
                    <a:pt x="79850" y="16535"/>
                    <a:pt x="79394" y="16110"/>
                    <a:pt x="78847" y="15927"/>
                  </a:cubicBezTo>
                  <a:lnTo>
                    <a:pt x="76780" y="15198"/>
                  </a:lnTo>
                  <a:lnTo>
                    <a:pt x="74774" y="14499"/>
                  </a:lnTo>
                  <a:lnTo>
                    <a:pt x="72768" y="13830"/>
                  </a:lnTo>
                  <a:lnTo>
                    <a:pt x="70822" y="13192"/>
                  </a:lnTo>
                  <a:cubicBezTo>
                    <a:pt x="70214" y="12979"/>
                    <a:pt x="69576" y="12797"/>
                    <a:pt x="68938" y="12584"/>
                  </a:cubicBezTo>
                  <a:lnTo>
                    <a:pt x="67053" y="12006"/>
                  </a:lnTo>
                  <a:cubicBezTo>
                    <a:pt x="66445" y="11824"/>
                    <a:pt x="65837" y="11611"/>
                    <a:pt x="65230" y="11429"/>
                  </a:cubicBezTo>
                  <a:lnTo>
                    <a:pt x="63406" y="10882"/>
                  </a:lnTo>
                  <a:lnTo>
                    <a:pt x="61643" y="10365"/>
                  </a:lnTo>
                  <a:lnTo>
                    <a:pt x="59880" y="9879"/>
                  </a:lnTo>
                  <a:lnTo>
                    <a:pt x="58147" y="9392"/>
                  </a:lnTo>
                  <a:lnTo>
                    <a:pt x="56415" y="8906"/>
                  </a:lnTo>
                  <a:lnTo>
                    <a:pt x="54713" y="8480"/>
                  </a:lnTo>
                  <a:lnTo>
                    <a:pt x="53041" y="8024"/>
                  </a:lnTo>
                  <a:lnTo>
                    <a:pt x="51369" y="7599"/>
                  </a:lnTo>
                  <a:lnTo>
                    <a:pt x="49697" y="7204"/>
                  </a:lnTo>
                  <a:lnTo>
                    <a:pt x="48056" y="6809"/>
                  </a:lnTo>
                  <a:lnTo>
                    <a:pt x="46384" y="6414"/>
                  </a:lnTo>
                  <a:cubicBezTo>
                    <a:pt x="45837" y="6292"/>
                    <a:pt x="45290" y="6170"/>
                    <a:pt x="44743" y="6049"/>
                  </a:cubicBezTo>
                  <a:cubicBezTo>
                    <a:pt x="44196" y="5897"/>
                    <a:pt x="43618" y="5775"/>
                    <a:pt x="43071" y="5654"/>
                  </a:cubicBezTo>
                  <a:lnTo>
                    <a:pt x="41430" y="5289"/>
                  </a:lnTo>
                  <a:lnTo>
                    <a:pt x="39758" y="4955"/>
                  </a:lnTo>
                  <a:lnTo>
                    <a:pt x="38086" y="4590"/>
                  </a:lnTo>
                  <a:lnTo>
                    <a:pt x="36384" y="4255"/>
                  </a:lnTo>
                  <a:lnTo>
                    <a:pt x="34682" y="3921"/>
                  </a:lnTo>
                  <a:lnTo>
                    <a:pt x="32949" y="3617"/>
                  </a:lnTo>
                  <a:lnTo>
                    <a:pt x="31186" y="3283"/>
                  </a:lnTo>
                  <a:lnTo>
                    <a:pt x="29393" y="2979"/>
                  </a:lnTo>
                  <a:lnTo>
                    <a:pt x="27600" y="2675"/>
                  </a:lnTo>
                  <a:lnTo>
                    <a:pt x="25746" y="2371"/>
                  </a:lnTo>
                  <a:lnTo>
                    <a:pt x="23891" y="2097"/>
                  </a:lnTo>
                  <a:lnTo>
                    <a:pt x="21976" y="1824"/>
                  </a:lnTo>
                  <a:lnTo>
                    <a:pt x="20031" y="1520"/>
                  </a:lnTo>
                  <a:lnTo>
                    <a:pt x="18025" y="1277"/>
                  </a:lnTo>
                  <a:cubicBezTo>
                    <a:pt x="17356" y="1185"/>
                    <a:pt x="16688" y="1094"/>
                    <a:pt x="15988" y="1003"/>
                  </a:cubicBezTo>
                  <a:lnTo>
                    <a:pt x="13891" y="760"/>
                  </a:lnTo>
                  <a:lnTo>
                    <a:pt x="11733" y="517"/>
                  </a:lnTo>
                  <a:lnTo>
                    <a:pt x="9514" y="243"/>
                  </a:lnTo>
                  <a:cubicBezTo>
                    <a:pt x="8754" y="182"/>
                    <a:pt x="7994" y="91"/>
                    <a:pt x="7235" y="30"/>
                  </a:cubicBezTo>
                  <a:cubicBezTo>
                    <a:pt x="7022" y="0"/>
                    <a:pt x="6809" y="0"/>
                    <a:pt x="6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7163225" y="3821900"/>
              <a:ext cx="2327575" cy="691950"/>
            </a:xfrm>
            <a:custGeom>
              <a:avLst/>
              <a:gdLst/>
              <a:ahLst/>
              <a:cxnLst/>
              <a:rect l="l" t="t" r="r" b="b"/>
              <a:pathLst>
                <a:path w="93103" h="27678" extrusionOk="0">
                  <a:moveTo>
                    <a:pt x="5038" y="1"/>
                  </a:moveTo>
                  <a:cubicBezTo>
                    <a:pt x="4684" y="1"/>
                    <a:pt x="4326" y="41"/>
                    <a:pt x="3982" y="122"/>
                  </a:cubicBezTo>
                  <a:cubicBezTo>
                    <a:pt x="3465" y="214"/>
                    <a:pt x="2979" y="396"/>
                    <a:pt x="2523" y="670"/>
                  </a:cubicBezTo>
                  <a:cubicBezTo>
                    <a:pt x="2097" y="913"/>
                    <a:pt x="1702" y="1217"/>
                    <a:pt x="1338" y="1581"/>
                  </a:cubicBezTo>
                  <a:cubicBezTo>
                    <a:pt x="1003" y="1946"/>
                    <a:pt x="699" y="2372"/>
                    <a:pt x="486" y="2828"/>
                  </a:cubicBezTo>
                  <a:cubicBezTo>
                    <a:pt x="274" y="3284"/>
                    <a:pt x="122" y="3770"/>
                    <a:pt x="61" y="4287"/>
                  </a:cubicBezTo>
                  <a:cubicBezTo>
                    <a:pt x="0" y="4803"/>
                    <a:pt x="31" y="5320"/>
                    <a:pt x="152" y="5837"/>
                  </a:cubicBezTo>
                  <a:cubicBezTo>
                    <a:pt x="274" y="6323"/>
                    <a:pt x="456" y="6809"/>
                    <a:pt x="730" y="7235"/>
                  </a:cubicBezTo>
                  <a:cubicBezTo>
                    <a:pt x="1003" y="7661"/>
                    <a:pt x="1338" y="8056"/>
                    <a:pt x="1702" y="8360"/>
                  </a:cubicBezTo>
                  <a:cubicBezTo>
                    <a:pt x="2097" y="8694"/>
                    <a:pt x="2553" y="8998"/>
                    <a:pt x="3040" y="9180"/>
                  </a:cubicBezTo>
                  <a:cubicBezTo>
                    <a:pt x="3526" y="9393"/>
                    <a:pt x="4043" y="9515"/>
                    <a:pt x="4559" y="9575"/>
                  </a:cubicBezTo>
                  <a:lnTo>
                    <a:pt x="6839" y="9788"/>
                  </a:lnTo>
                  <a:lnTo>
                    <a:pt x="9028" y="10031"/>
                  </a:lnTo>
                  <a:lnTo>
                    <a:pt x="11155" y="10275"/>
                  </a:lnTo>
                  <a:lnTo>
                    <a:pt x="13222" y="10518"/>
                  </a:lnTo>
                  <a:lnTo>
                    <a:pt x="15228" y="10761"/>
                  </a:lnTo>
                  <a:lnTo>
                    <a:pt x="17204" y="11034"/>
                  </a:lnTo>
                  <a:lnTo>
                    <a:pt x="19119" y="11308"/>
                  </a:lnTo>
                  <a:lnTo>
                    <a:pt x="21004" y="11582"/>
                  </a:lnTo>
                  <a:lnTo>
                    <a:pt x="22827" y="11885"/>
                  </a:lnTo>
                  <a:lnTo>
                    <a:pt x="24651" y="12189"/>
                  </a:lnTo>
                  <a:lnTo>
                    <a:pt x="26414" y="12463"/>
                  </a:lnTo>
                  <a:lnTo>
                    <a:pt x="28147" y="12767"/>
                  </a:lnTo>
                  <a:lnTo>
                    <a:pt x="29879" y="13101"/>
                  </a:lnTo>
                  <a:lnTo>
                    <a:pt x="31581" y="13405"/>
                  </a:lnTo>
                  <a:lnTo>
                    <a:pt x="33253" y="13740"/>
                  </a:lnTo>
                  <a:lnTo>
                    <a:pt x="34925" y="14074"/>
                  </a:lnTo>
                  <a:lnTo>
                    <a:pt x="36597" y="14408"/>
                  </a:lnTo>
                  <a:lnTo>
                    <a:pt x="38238" y="14773"/>
                  </a:lnTo>
                  <a:lnTo>
                    <a:pt x="39879" y="15138"/>
                  </a:lnTo>
                  <a:lnTo>
                    <a:pt x="41521" y="15503"/>
                  </a:lnTo>
                  <a:lnTo>
                    <a:pt x="43192" y="15898"/>
                  </a:lnTo>
                  <a:lnTo>
                    <a:pt x="44834" y="16262"/>
                  </a:lnTo>
                  <a:lnTo>
                    <a:pt x="46506" y="16658"/>
                  </a:lnTo>
                  <a:lnTo>
                    <a:pt x="48177" y="17083"/>
                  </a:lnTo>
                  <a:lnTo>
                    <a:pt x="49879" y="17539"/>
                  </a:lnTo>
                  <a:lnTo>
                    <a:pt x="51582" y="17965"/>
                  </a:lnTo>
                  <a:lnTo>
                    <a:pt x="53314" y="18451"/>
                  </a:lnTo>
                  <a:lnTo>
                    <a:pt x="55077" y="18937"/>
                  </a:lnTo>
                  <a:lnTo>
                    <a:pt x="56871" y="19424"/>
                  </a:lnTo>
                  <a:lnTo>
                    <a:pt x="58694" y="19971"/>
                  </a:lnTo>
                  <a:lnTo>
                    <a:pt x="60518" y="20518"/>
                  </a:lnTo>
                  <a:lnTo>
                    <a:pt x="62433" y="21095"/>
                  </a:lnTo>
                  <a:cubicBezTo>
                    <a:pt x="63071" y="21278"/>
                    <a:pt x="63710" y="21490"/>
                    <a:pt x="64348" y="21703"/>
                  </a:cubicBezTo>
                  <a:cubicBezTo>
                    <a:pt x="65017" y="21916"/>
                    <a:pt x="65655" y="22129"/>
                    <a:pt x="66324" y="22342"/>
                  </a:cubicBezTo>
                  <a:cubicBezTo>
                    <a:pt x="66992" y="22554"/>
                    <a:pt x="67661" y="22767"/>
                    <a:pt x="68360" y="23010"/>
                  </a:cubicBezTo>
                  <a:cubicBezTo>
                    <a:pt x="69029" y="23223"/>
                    <a:pt x="69728" y="23466"/>
                    <a:pt x="70397" y="23709"/>
                  </a:cubicBezTo>
                  <a:cubicBezTo>
                    <a:pt x="70471" y="23735"/>
                    <a:pt x="70542" y="23747"/>
                    <a:pt x="70608" y="23747"/>
                  </a:cubicBezTo>
                  <a:cubicBezTo>
                    <a:pt x="71162" y="23747"/>
                    <a:pt x="71389" y="22920"/>
                    <a:pt x="70792" y="22676"/>
                  </a:cubicBezTo>
                  <a:lnTo>
                    <a:pt x="68725" y="22007"/>
                  </a:lnTo>
                  <a:lnTo>
                    <a:pt x="66840" y="21399"/>
                  </a:lnTo>
                  <a:cubicBezTo>
                    <a:pt x="66202" y="21187"/>
                    <a:pt x="65624" y="21004"/>
                    <a:pt x="65047" y="20822"/>
                  </a:cubicBezTo>
                  <a:lnTo>
                    <a:pt x="63314" y="20275"/>
                  </a:lnTo>
                  <a:lnTo>
                    <a:pt x="61673" y="19758"/>
                  </a:lnTo>
                  <a:lnTo>
                    <a:pt x="60032" y="19241"/>
                  </a:lnTo>
                  <a:lnTo>
                    <a:pt x="58421" y="18785"/>
                  </a:lnTo>
                  <a:lnTo>
                    <a:pt x="56749" y="18299"/>
                  </a:lnTo>
                  <a:lnTo>
                    <a:pt x="55016" y="17813"/>
                  </a:lnTo>
                  <a:lnTo>
                    <a:pt x="53193" y="17296"/>
                  </a:lnTo>
                  <a:lnTo>
                    <a:pt x="51247" y="16779"/>
                  </a:lnTo>
                  <a:lnTo>
                    <a:pt x="49150" y="16232"/>
                  </a:lnTo>
                  <a:cubicBezTo>
                    <a:pt x="48876" y="16171"/>
                    <a:pt x="48694" y="15928"/>
                    <a:pt x="48724" y="15655"/>
                  </a:cubicBezTo>
                  <a:cubicBezTo>
                    <a:pt x="48750" y="15399"/>
                    <a:pt x="48969" y="15208"/>
                    <a:pt x="49219" y="15208"/>
                  </a:cubicBezTo>
                  <a:cubicBezTo>
                    <a:pt x="49266" y="15208"/>
                    <a:pt x="49314" y="15215"/>
                    <a:pt x="49363" y="15229"/>
                  </a:cubicBezTo>
                  <a:lnTo>
                    <a:pt x="51460" y="15776"/>
                  </a:lnTo>
                  <a:cubicBezTo>
                    <a:pt x="52159" y="15928"/>
                    <a:pt x="52797" y="16110"/>
                    <a:pt x="53436" y="16293"/>
                  </a:cubicBezTo>
                  <a:lnTo>
                    <a:pt x="55320" y="16810"/>
                  </a:lnTo>
                  <a:cubicBezTo>
                    <a:pt x="55928" y="16962"/>
                    <a:pt x="56506" y="17144"/>
                    <a:pt x="57083" y="17296"/>
                  </a:cubicBezTo>
                  <a:lnTo>
                    <a:pt x="58816" y="17813"/>
                  </a:lnTo>
                  <a:lnTo>
                    <a:pt x="60457" y="18299"/>
                  </a:lnTo>
                  <a:lnTo>
                    <a:pt x="62068" y="18785"/>
                  </a:lnTo>
                  <a:lnTo>
                    <a:pt x="63679" y="19272"/>
                  </a:lnTo>
                  <a:cubicBezTo>
                    <a:pt x="64196" y="19454"/>
                    <a:pt x="64713" y="19606"/>
                    <a:pt x="65260" y="19788"/>
                  </a:cubicBezTo>
                  <a:cubicBezTo>
                    <a:pt x="65776" y="19940"/>
                    <a:pt x="66324" y="20123"/>
                    <a:pt x="66871" y="20305"/>
                  </a:cubicBezTo>
                  <a:lnTo>
                    <a:pt x="68482" y="20822"/>
                  </a:lnTo>
                  <a:lnTo>
                    <a:pt x="70184" y="21399"/>
                  </a:lnTo>
                  <a:lnTo>
                    <a:pt x="71916" y="21977"/>
                  </a:lnTo>
                  <a:lnTo>
                    <a:pt x="73710" y="22615"/>
                  </a:lnTo>
                  <a:lnTo>
                    <a:pt x="75625" y="23314"/>
                  </a:lnTo>
                  <a:lnTo>
                    <a:pt x="77631" y="24044"/>
                  </a:lnTo>
                  <a:cubicBezTo>
                    <a:pt x="77704" y="24069"/>
                    <a:pt x="77772" y="24081"/>
                    <a:pt x="77837" y="24081"/>
                  </a:cubicBezTo>
                  <a:cubicBezTo>
                    <a:pt x="78388" y="24081"/>
                    <a:pt x="78591" y="23231"/>
                    <a:pt x="77965" y="23041"/>
                  </a:cubicBezTo>
                  <a:lnTo>
                    <a:pt x="75989" y="22311"/>
                  </a:lnTo>
                  <a:cubicBezTo>
                    <a:pt x="75351" y="22068"/>
                    <a:pt x="74743" y="21855"/>
                    <a:pt x="74166" y="21642"/>
                  </a:cubicBezTo>
                  <a:lnTo>
                    <a:pt x="72433" y="21065"/>
                  </a:lnTo>
                  <a:lnTo>
                    <a:pt x="70822" y="20487"/>
                  </a:lnTo>
                  <a:lnTo>
                    <a:pt x="69211" y="19940"/>
                  </a:lnTo>
                  <a:lnTo>
                    <a:pt x="67661" y="19424"/>
                  </a:lnTo>
                  <a:lnTo>
                    <a:pt x="66050" y="18907"/>
                  </a:lnTo>
                  <a:lnTo>
                    <a:pt x="64409" y="18390"/>
                  </a:lnTo>
                  <a:lnTo>
                    <a:pt x="62646" y="17843"/>
                  </a:lnTo>
                  <a:cubicBezTo>
                    <a:pt x="62038" y="17661"/>
                    <a:pt x="61430" y="17478"/>
                    <a:pt x="60761" y="17296"/>
                  </a:cubicBezTo>
                  <a:cubicBezTo>
                    <a:pt x="60123" y="17083"/>
                    <a:pt x="59454" y="16901"/>
                    <a:pt x="58725" y="16688"/>
                  </a:cubicBezTo>
                  <a:cubicBezTo>
                    <a:pt x="58451" y="16597"/>
                    <a:pt x="58269" y="16293"/>
                    <a:pt x="58360" y="16019"/>
                  </a:cubicBezTo>
                  <a:cubicBezTo>
                    <a:pt x="58435" y="15794"/>
                    <a:pt x="58633" y="15631"/>
                    <a:pt x="58854" y="15631"/>
                  </a:cubicBezTo>
                  <a:cubicBezTo>
                    <a:pt x="58901" y="15631"/>
                    <a:pt x="58950" y="15638"/>
                    <a:pt x="58998" y="15655"/>
                  </a:cubicBezTo>
                  <a:cubicBezTo>
                    <a:pt x="59728" y="15867"/>
                    <a:pt x="60427" y="16080"/>
                    <a:pt x="61126" y="16293"/>
                  </a:cubicBezTo>
                  <a:lnTo>
                    <a:pt x="63102" y="16901"/>
                  </a:lnTo>
                  <a:lnTo>
                    <a:pt x="65017" y="17478"/>
                  </a:lnTo>
                  <a:cubicBezTo>
                    <a:pt x="65624" y="17661"/>
                    <a:pt x="66232" y="17873"/>
                    <a:pt x="66840" y="18056"/>
                  </a:cubicBezTo>
                  <a:lnTo>
                    <a:pt x="68573" y="18633"/>
                  </a:lnTo>
                  <a:lnTo>
                    <a:pt x="70275" y="19180"/>
                  </a:lnTo>
                  <a:lnTo>
                    <a:pt x="71916" y="19758"/>
                  </a:lnTo>
                  <a:lnTo>
                    <a:pt x="73527" y="20305"/>
                  </a:lnTo>
                  <a:lnTo>
                    <a:pt x="75108" y="20883"/>
                  </a:lnTo>
                  <a:lnTo>
                    <a:pt x="76719" y="21430"/>
                  </a:lnTo>
                  <a:lnTo>
                    <a:pt x="78269" y="22007"/>
                  </a:lnTo>
                  <a:lnTo>
                    <a:pt x="79880" y="22615"/>
                  </a:lnTo>
                  <a:lnTo>
                    <a:pt x="81491" y="23223"/>
                  </a:lnTo>
                  <a:lnTo>
                    <a:pt x="83132" y="23861"/>
                  </a:lnTo>
                  <a:lnTo>
                    <a:pt x="84835" y="24530"/>
                  </a:lnTo>
                  <a:lnTo>
                    <a:pt x="86598" y="25229"/>
                  </a:lnTo>
                  <a:cubicBezTo>
                    <a:pt x="87175" y="25472"/>
                    <a:pt x="87783" y="25746"/>
                    <a:pt x="88421" y="25989"/>
                  </a:cubicBezTo>
                  <a:lnTo>
                    <a:pt x="90306" y="26810"/>
                  </a:lnTo>
                  <a:lnTo>
                    <a:pt x="92282" y="27630"/>
                  </a:lnTo>
                  <a:cubicBezTo>
                    <a:pt x="92353" y="27662"/>
                    <a:pt x="92427" y="27678"/>
                    <a:pt x="92500" y="27678"/>
                  </a:cubicBezTo>
                  <a:cubicBezTo>
                    <a:pt x="92702" y="27678"/>
                    <a:pt x="92891" y="27558"/>
                    <a:pt x="92981" y="27357"/>
                  </a:cubicBezTo>
                  <a:cubicBezTo>
                    <a:pt x="93102" y="27083"/>
                    <a:pt x="92981" y="26749"/>
                    <a:pt x="92707" y="26627"/>
                  </a:cubicBezTo>
                  <a:cubicBezTo>
                    <a:pt x="92038" y="26354"/>
                    <a:pt x="91370" y="26080"/>
                    <a:pt x="90762" y="25807"/>
                  </a:cubicBezTo>
                  <a:cubicBezTo>
                    <a:pt x="90123" y="25533"/>
                    <a:pt x="89515" y="25290"/>
                    <a:pt x="88908" y="25047"/>
                  </a:cubicBezTo>
                  <a:lnTo>
                    <a:pt x="87175" y="24348"/>
                  </a:lnTo>
                  <a:lnTo>
                    <a:pt x="85534" y="23649"/>
                  </a:lnTo>
                  <a:lnTo>
                    <a:pt x="83923" y="23010"/>
                  </a:lnTo>
                  <a:cubicBezTo>
                    <a:pt x="83406" y="22798"/>
                    <a:pt x="82889" y="22615"/>
                    <a:pt x="82342" y="22402"/>
                  </a:cubicBezTo>
                  <a:lnTo>
                    <a:pt x="80822" y="21825"/>
                  </a:lnTo>
                  <a:lnTo>
                    <a:pt x="79303" y="21247"/>
                  </a:lnTo>
                  <a:lnTo>
                    <a:pt x="77752" y="20670"/>
                  </a:lnTo>
                  <a:cubicBezTo>
                    <a:pt x="77205" y="20487"/>
                    <a:pt x="76689" y="20275"/>
                    <a:pt x="76141" y="20092"/>
                  </a:cubicBezTo>
                  <a:cubicBezTo>
                    <a:pt x="75625" y="19880"/>
                    <a:pt x="75078" y="19697"/>
                    <a:pt x="74530" y="19515"/>
                  </a:cubicBezTo>
                  <a:lnTo>
                    <a:pt x="72798" y="18907"/>
                  </a:lnTo>
                  <a:cubicBezTo>
                    <a:pt x="72220" y="18724"/>
                    <a:pt x="71643" y="18512"/>
                    <a:pt x="71005" y="18299"/>
                  </a:cubicBezTo>
                  <a:lnTo>
                    <a:pt x="69120" y="17661"/>
                  </a:lnTo>
                  <a:cubicBezTo>
                    <a:pt x="68451" y="17448"/>
                    <a:pt x="67783" y="17235"/>
                    <a:pt x="67083" y="16992"/>
                  </a:cubicBezTo>
                  <a:cubicBezTo>
                    <a:pt x="66810" y="16931"/>
                    <a:pt x="66658" y="16658"/>
                    <a:pt x="66719" y="16384"/>
                  </a:cubicBezTo>
                  <a:cubicBezTo>
                    <a:pt x="66769" y="16133"/>
                    <a:pt x="66984" y="15965"/>
                    <a:pt x="67229" y="15965"/>
                  </a:cubicBezTo>
                  <a:cubicBezTo>
                    <a:pt x="67281" y="15965"/>
                    <a:pt x="67334" y="15973"/>
                    <a:pt x="67387" y="15989"/>
                  </a:cubicBezTo>
                  <a:lnTo>
                    <a:pt x="69363" y="16658"/>
                  </a:lnTo>
                  <a:lnTo>
                    <a:pt x="71217" y="17266"/>
                  </a:lnTo>
                  <a:lnTo>
                    <a:pt x="72919" y="17843"/>
                  </a:lnTo>
                  <a:lnTo>
                    <a:pt x="74561" y="18421"/>
                  </a:lnTo>
                  <a:cubicBezTo>
                    <a:pt x="75078" y="18603"/>
                    <a:pt x="75625" y="18816"/>
                    <a:pt x="76111" y="18968"/>
                  </a:cubicBezTo>
                  <a:lnTo>
                    <a:pt x="77631" y="19545"/>
                  </a:lnTo>
                  <a:lnTo>
                    <a:pt x="79151" y="20092"/>
                  </a:lnTo>
                  <a:lnTo>
                    <a:pt x="80731" y="20670"/>
                  </a:lnTo>
                  <a:lnTo>
                    <a:pt x="82312" y="21278"/>
                  </a:lnTo>
                  <a:lnTo>
                    <a:pt x="84014" y="21946"/>
                  </a:lnTo>
                  <a:lnTo>
                    <a:pt x="85807" y="22646"/>
                  </a:lnTo>
                  <a:cubicBezTo>
                    <a:pt x="86415" y="22889"/>
                    <a:pt x="87053" y="23162"/>
                    <a:pt x="87722" y="23436"/>
                  </a:cubicBezTo>
                  <a:cubicBezTo>
                    <a:pt x="87813" y="23479"/>
                    <a:pt x="87901" y="23499"/>
                    <a:pt x="87982" y="23499"/>
                  </a:cubicBezTo>
                  <a:cubicBezTo>
                    <a:pt x="88520" y="23499"/>
                    <a:pt x="88782" y="22644"/>
                    <a:pt x="88148" y="22433"/>
                  </a:cubicBezTo>
                  <a:cubicBezTo>
                    <a:pt x="87449" y="22159"/>
                    <a:pt x="86780" y="21886"/>
                    <a:pt x="86142" y="21642"/>
                  </a:cubicBezTo>
                  <a:lnTo>
                    <a:pt x="84257" y="20883"/>
                  </a:lnTo>
                  <a:cubicBezTo>
                    <a:pt x="83619" y="20639"/>
                    <a:pt x="83011" y="20396"/>
                    <a:pt x="82433" y="20153"/>
                  </a:cubicBezTo>
                  <a:lnTo>
                    <a:pt x="80701" y="19515"/>
                  </a:lnTo>
                  <a:lnTo>
                    <a:pt x="78999" y="18876"/>
                  </a:lnTo>
                  <a:lnTo>
                    <a:pt x="77357" y="18269"/>
                  </a:lnTo>
                  <a:lnTo>
                    <a:pt x="75746" y="17691"/>
                  </a:lnTo>
                  <a:lnTo>
                    <a:pt x="74166" y="17144"/>
                  </a:lnTo>
                  <a:lnTo>
                    <a:pt x="72585" y="16597"/>
                  </a:lnTo>
                  <a:lnTo>
                    <a:pt x="71005" y="16050"/>
                  </a:lnTo>
                  <a:lnTo>
                    <a:pt x="69394" y="15533"/>
                  </a:lnTo>
                  <a:lnTo>
                    <a:pt x="67783" y="14986"/>
                  </a:lnTo>
                  <a:lnTo>
                    <a:pt x="66111" y="14469"/>
                  </a:lnTo>
                  <a:cubicBezTo>
                    <a:pt x="65533" y="14287"/>
                    <a:pt x="64956" y="14074"/>
                    <a:pt x="64378" y="13922"/>
                  </a:cubicBezTo>
                  <a:lnTo>
                    <a:pt x="62555" y="13375"/>
                  </a:lnTo>
                  <a:lnTo>
                    <a:pt x="60670" y="12797"/>
                  </a:lnTo>
                  <a:lnTo>
                    <a:pt x="58694" y="12220"/>
                  </a:lnTo>
                  <a:lnTo>
                    <a:pt x="56597" y="11642"/>
                  </a:lnTo>
                  <a:cubicBezTo>
                    <a:pt x="56323" y="11551"/>
                    <a:pt x="56141" y="11308"/>
                    <a:pt x="56202" y="11034"/>
                  </a:cubicBezTo>
                  <a:cubicBezTo>
                    <a:pt x="56227" y="10779"/>
                    <a:pt x="56468" y="10588"/>
                    <a:pt x="56725" y="10588"/>
                  </a:cubicBezTo>
                  <a:cubicBezTo>
                    <a:pt x="56773" y="10588"/>
                    <a:pt x="56822" y="10594"/>
                    <a:pt x="56871" y="10609"/>
                  </a:cubicBezTo>
                  <a:lnTo>
                    <a:pt x="58937" y="11186"/>
                  </a:lnTo>
                  <a:lnTo>
                    <a:pt x="60822" y="11764"/>
                  </a:lnTo>
                  <a:lnTo>
                    <a:pt x="62615" y="12281"/>
                  </a:lnTo>
                  <a:lnTo>
                    <a:pt x="64287" y="12797"/>
                  </a:lnTo>
                  <a:lnTo>
                    <a:pt x="65928" y="13314"/>
                  </a:lnTo>
                  <a:lnTo>
                    <a:pt x="67509" y="13800"/>
                  </a:lnTo>
                  <a:lnTo>
                    <a:pt x="69150" y="14317"/>
                  </a:lnTo>
                  <a:lnTo>
                    <a:pt x="70792" y="14895"/>
                  </a:lnTo>
                  <a:lnTo>
                    <a:pt x="72555" y="15472"/>
                  </a:lnTo>
                  <a:lnTo>
                    <a:pt x="74409" y="16110"/>
                  </a:lnTo>
                  <a:cubicBezTo>
                    <a:pt x="75047" y="16323"/>
                    <a:pt x="75716" y="16566"/>
                    <a:pt x="76415" y="16810"/>
                  </a:cubicBezTo>
                  <a:cubicBezTo>
                    <a:pt x="76488" y="16842"/>
                    <a:pt x="76564" y="16857"/>
                    <a:pt x="76637" y="16857"/>
                  </a:cubicBezTo>
                  <a:cubicBezTo>
                    <a:pt x="76838" y="16857"/>
                    <a:pt x="77025" y="16744"/>
                    <a:pt x="77114" y="16566"/>
                  </a:cubicBezTo>
                  <a:cubicBezTo>
                    <a:pt x="77266" y="16262"/>
                    <a:pt x="77114" y="15928"/>
                    <a:pt x="76810" y="15807"/>
                  </a:cubicBezTo>
                  <a:cubicBezTo>
                    <a:pt x="76111" y="15563"/>
                    <a:pt x="75442" y="15320"/>
                    <a:pt x="74743" y="15077"/>
                  </a:cubicBezTo>
                  <a:lnTo>
                    <a:pt x="72737" y="14408"/>
                  </a:lnTo>
                  <a:cubicBezTo>
                    <a:pt x="72068" y="14165"/>
                    <a:pt x="71400" y="13952"/>
                    <a:pt x="70761" y="13740"/>
                  </a:cubicBezTo>
                  <a:cubicBezTo>
                    <a:pt x="70123" y="13527"/>
                    <a:pt x="69454" y="13314"/>
                    <a:pt x="68816" y="13101"/>
                  </a:cubicBezTo>
                  <a:cubicBezTo>
                    <a:pt x="68178" y="12889"/>
                    <a:pt x="67570" y="12706"/>
                    <a:pt x="66931" y="12493"/>
                  </a:cubicBezTo>
                  <a:cubicBezTo>
                    <a:pt x="66293" y="12281"/>
                    <a:pt x="65685" y="12098"/>
                    <a:pt x="65077" y="11916"/>
                  </a:cubicBezTo>
                  <a:lnTo>
                    <a:pt x="63223" y="11338"/>
                  </a:lnTo>
                  <a:lnTo>
                    <a:pt x="61430" y="10822"/>
                  </a:lnTo>
                  <a:cubicBezTo>
                    <a:pt x="60852" y="10639"/>
                    <a:pt x="60244" y="10457"/>
                    <a:pt x="59667" y="10275"/>
                  </a:cubicBezTo>
                  <a:lnTo>
                    <a:pt x="57904" y="9788"/>
                  </a:lnTo>
                  <a:lnTo>
                    <a:pt x="56171" y="9302"/>
                  </a:lnTo>
                  <a:lnTo>
                    <a:pt x="54500" y="8876"/>
                  </a:lnTo>
                  <a:lnTo>
                    <a:pt x="52797" y="8420"/>
                  </a:lnTo>
                  <a:lnTo>
                    <a:pt x="51126" y="7964"/>
                  </a:lnTo>
                  <a:lnTo>
                    <a:pt x="49484" y="7569"/>
                  </a:lnTo>
                  <a:lnTo>
                    <a:pt x="47843" y="7144"/>
                  </a:lnTo>
                  <a:lnTo>
                    <a:pt x="46171" y="6718"/>
                  </a:lnTo>
                  <a:lnTo>
                    <a:pt x="44530" y="6353"/>
                  </a:lnTo>
                  <a:cubicBezTo>
                    <a:pt x="43983" y="6232"/>
                    <a:pt x="43436" y="6110"/>
                    <a:pt x="42888" y="5958"/>
                  </a:cubicBezTo>
                  <a:lnTo>
                    <a:pt x="41247" y="5594"/>
                  </a:lnTo>
                  <a:lnTo>
                    <a:pt x="39575" y="5229"/>
                  </a:lnTo>
                  <a:lnTo>
                    <a:pt x="37934" y="4895"/>
                  </a:lnTo>
                  <a:lnTo>
                    <a:pt x="36262" y="4560"/>
                  </a:lnTo>
                  <a:lnTo>
                    <a:pt x="34560" y="4226"/>
                  </a:lnTo>
                  <a:lnTo>
                    <a:pt x="32858" y="3891"/>
                  </a:lnTo>
                  <a:lnTo>
                    <a:pt x="31156" y="3557"/>
                  </a:lnTo>
                  <a:lnTo>
                    <a:pt x="29393" y="3253"/>
                  </a:lnTo>
                  <a:lnTo>
                    <a:pt x="27630" y="2949"/>
                  </a:lnTo>
                  <a:lnTo>
                    <a:pt x="25836" y="2645"/>
                  </a:lnTo>
                  <a:lnTo>
                    <a:pt x="24013" y="2341"/>
                  </a:lnTo>
                  <a:lnTo>
                    <a:pt x="22128" y="2068"/>
                  </a:lnTo>
                  <a:lnTo>
                    <a:pt x="20244" y="1764"/>
                  </a:lnTo>
                  <a:lnTo>
                    <a:pt x="18298" y="1490"/>
                  </a:lnTo>
                  <a:lnTo>
                    <a:pt x="16292" y="1247"/>
                  </a:lnTo>
                  <a:lnTo>
                    <a:pt x="14256" y="973"/>
                  </a:lnTo>
                  <a:cubicBezTo>
                    <a:pt x="13587" y="882"/>
                    <a:pt x="12888" y="791"/>
                    <a:pt x="12158" y="730"/>
                  </a:cubicBezTo>
                  <a:lnTo>
                    <a:pt x="10031" y="487"/>
                  </a:lnTo>
                  <a:lnTo>
                    <a:pt x="7842" y="244"/>
                  </a:lnTo>
                  <a:cubicBezTo>
                    <a:pt x="7082" y="183"/>
                    <a:pt x="6353" y="92"/>
                    <a:pt x="5563" y="31"/>
                  </a:cubicBezTo>
                  <a:cubicBezTo>
                    <a:pt x="5390" y="11"/>
                    <a:pt x="5215" y="1"/>
                    <a:pt x="5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7"/>
            <p:cNvSpPr/>
            <p:nvPr/>
          </p:nvSpPr>
          <p:spPr>
            <a:xfrm>
              <a:off x="7191325" y="3848675"/>
              <a:ext cx="1597325" cy="378875"/>
            </a:xfrm>
            <a:custGeom>
              <a:avLst/>
              <a:gdLst/>
              <a:ahLst/>
              <a:cxnLst/>
              <a:rect l="l" t="t" r="r" b="b"/>
              <a:pathLst>
                <a:path w="63893" h="15155" extrusionOk="0">
                  <a:moveTo>
                    <a:pt x="3916" y="1"/>
                  </a:moveTo>
                  <a:cubicBezTo>
                    <a:pt x="3533" y="1"/>
                    <a:pt x="3150" y="63"/>
                    <a:pt x="2767" y="176"/>
                  </a:cubicBezTo>
                  <a:cubicBezTo>
                    <a:pt x="2311" y="328"/>
                    <a:pt x="1855" y="541"/>
                    <a:pt x="1460" y="875"/>
                  </a:cubicBezTo>
                  <a:cubicBezTo>
                    <a:pt x="1065" y="1149"/>
                    <a:pt x="730" y="1544"/>
                    <a:pt x="518" y="1969"/>
                  </a:cubicBezTo>
                  <a:cubicBezTo>
                    <a:pt x="244" y="2395"/>
                    <a:pt x="92" y="2881"/>
                    <a:pt x="62" y="3398"/>
                  </a:cubicBezTo>
                  <a:cubicBezTo>
                    <a:pt x="1" y="3884"/>
                    <a:pt x="31" y="4371"/>
                    <a:pt x="214" y="4857"/>
                  </a:cubicBezTo>
                  <a:cubicBezTo>
                    <a:pt x="335" y="5313"/>
                    <a:pt x="578" y="5738"/>
                    <a:pt x="913" y="6103"/>
                  </a:cubicBezTo>
                  <a:cubicBezTo>
                    <a:pt x="1217" y="6468"/>
                    <a:pt x="1612" y="6772"/>
                    <a:pt x="2037" y="7015"/>
                  </a:cubicBezTo>
                  <a:cubicBezTo>
                    <a:pt x="2493" y="7228"/>
                    <a:pt x="2980" y="7380"/>
                    <a:pt x="3466" y="7441"/>
                  </a:cubicBezTo>
                  <a:lnTo>
                    <a:pt x="5654" y="7653"/>
                  </a:lnTo>
                  <a:cubicBezTo>
                    <a:pt x="6353" y="7714"/>
                    <a:pt x="7053" y="7805"/>
                    <a:pt x="7752" y="7866"/>
                  </a:cubicBezTo>
                  <a:lnTo>
                    <a:pt x="9727" y="8079"/>
                  </a:lnTo>
                  <a:lnTo>
                    <a:pt x="11673" y="8322"/>
                  </a:lnTo>
                  <a:lnTo>
                    <a:pt x="13527" y="8565"/>
                  </a:lnTo>
                  <a:lnTo>
                    <a:pt x="15320" y="8778"/>
                  </a:lnTo>
                  <a:lnTo>
                    <a:pt x="17053" y="9021"/>
                  </a:lnTo>
                  <a:lnTo>
                    <a:pt x="18785" y="9295"/>
                  </a:lnTo>
                  <a:lnTo>
                    <a:pt x="20457" y="9538"/>
                  </a:lnTo>
                  <a:lnTo>
                    <a:pt x="22098" y="9781"/>
                  </a:lnTo>
                  <a:lnTo>
                    <a:pt x="23740" y="10055"/>
                  </a:lnTo>
                  <a:lnTo>
                    <a:pt x="25381" y="10328"/>
                  </a:lnTo>
                  <a:lnTo>
                    <a:pt x="26992" y="10632"/>
                  </a:lnTo>
                  <a:lnTo>
                    <a:pt x="28634" y="10906"/>
                  </a:lnTo>
                  <a:lnTo>
                    <a:pt x="30305" y="11240"/>
                  </a:lnTo>
                  <a:lnTo>
                    <a:pt x="31977" y="11544"/>
                  </a:lnTo>
                  <a:lnTo>
                    <a:pt x="33679" y="11878"/>
                  </a:lnTo>
                  <a:lnTo>
                    <a:pt x="35442" y="12243"/>
                  </a:lnTo>
                  <a:lnTo>
                    <a:pt x="37236" y="12638"/>
                  </a:lnTo>
                  <a:lnTo>
                    <a:pt x="39120" y="13033"/>
                  </a:lnTo>
                  <a:lnTo>
                    <a:pt x="41005" y="13489"/>
                  </a:lnTo>
                  <a:lnTo>
                    <a:pt x="43011" y="13945"/>
                  </a:lnTo>
                  <a:cubicBezTo>
                    <a:pt x="43679" y="14128"/>
                    <a:pt x="44348" y="14280"/>
                    <a:pt x="45078" y="14462"/>
                  </a:cubicBezTo>
                  <a:cubicBezTo>
                    <a:pt x="45113" y="14470"/>
                    <a:pt x="45149" y="14474"/>
                    <a:pt x="45185" y="14474"/>
                  </a:cubicBezTo>
                  <a:cubicBezTo>
                    <a:pt x="45426" y="14474"/>
                    <a:pt x="45663" y="14305"/>
                    <a:pt x="45716" y="14067"/>
                  </a:cubicBezTo>
                  <a:cubicBezTo>
                    <a:pt x="45807" y="13763"/>
                    <a:pt x="45625" y="13459"/>
                    <a:pt x="45321" y="13398"/>
                  </a:cubicBezTo>
                  <a:lnTo>
                    <a:pt x="43315" y="12912"/>
                  </a:lnTo>
                  <a:lnTo>
                    <a:pt x="41491" y="12486"/>
                  </a:lnTo>
                  <a:lnTo>
                    <a:pt x="39789" y="12091"/>
                  </a:lnTo>
                  <a:lnTo>
                    <a:pt x="38178" y="11757"/>
                  </a:lnTo>
                  <a:lnTo>
                    <a:pt x="36567" y="11392"/>
                  </a:lnTo>
                  <a:lnTo>
                    <a:pt x="34925" y="11058"/>
                  </a:lnTo>
                  <a:lnTo>
                    <a:pt x="33223" y="10723"/>
                  </a:lnTo>
                  <a:cubicBezTo>
                    <a:pt x="32646" y="10602"/>
                    <a:pt x="32007" y="10480"/>
                    <a:pt x="31369" y="10328"/>
                  </a:cubicBezTo>
                  <a:cubicBezTo>
                    <a:pt x="30731" y="10207"/>
                    <a:pt x="30062" y="10085"/>
                    <a:pt x="29333" y="9963"/>
                  </a:cubicBezTo>
                  <a:cubicBezTo>
                    <a:pt x="29059" y="9903"/>
                    <a:pt x="28877" y="9629"/>
                    <a:pt x="28907" y="9356"/>
                  </a:cubicBezTo>
                  <a:cubicBezTo>
                    <a:pt x="28960" y="9118"/>
                    <a:pt x="29174" y="8949"/>
                    <a:pt x="29409" y="8949"/>
                  </a:cubicBezTo>
                  <a:cubicBezTo>
                    <a:pt x="29444" y="8949"/>
                    <a:pt x="29479" y="8952"/>
                    <a:pt x="29515" y="8960"/>
                  </a:cubicBezTo>
                  <a:lnTo>
                    <a:pt x="31582" y="9325"/>
                  </a:lnTo>
                  <a:lnTo>
                    <a:pt x="33527" y="9720"/>
                  </a:lnTo>
                  <a:lnTo>
                    <a:pt x="35351" y="10085"/>
                  </a:lnTo>
                  <a:lnTo>
                    <a:pt x="37114" y="10480"/>
                  </a:lnTo>
                  <a:lnTo>
                    <a:pt x="38786" y="10814"/>
                  </a:lnTo>
                  <a:lnTo>
                    <a:pt x="40397" y="11179"/>
                  </a:lnTo>
                  <a:lnTo>
                    <a:pt x="41977" y="11574"/>
                  </a:lnTo>
                  <a:lnTo>
                    <a:pt x="43558" y="11939"/>
                  </a:lnTo>
                  <a:lnTo>
                    <a:pt x="45138" y="12334"/>
                  </a:lnTo>
                  <a:lnTo>
                    <a:pt x="46749" y="12699"/>
                  </a:lnTo>
                  <a:lnTo>
                    <a:pt x="48391" y="13125"/>
                  </a:lnTo>
                  <a:lnTo>
                    <a:pt x="50093" y="13580"/>
                  </a:lnTo>
                  <a:cubicBezTo>
                    <a:pt x="50701" y="13732"/>
                    <a:pt x="51278" y="13884"/>
                    <a:pt x="51886" y="14036"/>
                  </a:cubicBezTo>
                  <a:lnTo>
                    <a:pt x="53801" y="14553"/>
                  </a:lnTo>
                  <a:cubicBezTo>
                    <a:pt x="54439" y="14736"/>
                    <a:pt x="55108" y="14918"/>
                    <a:pt x="55777" y="15131"/>
                  </a:cubicBezTo>
                  <a:cubicBezTo>
                    <a:pt x="55821" y="15140"/>
                    <a:pt x="55866" y="15144"/>
                    <a:pt x="55909" y="15144"/>
                  </a:cubicBezTo>
                  <a:cubicBezTo>
                    <a:pt x="56165" y="15144"/>
                    <a:pt x="56398" y="14995"/>
                    <a:pt x="56476" y="14736"/>
                  </a:cubicBezTo>
                  <a:cubicBezTo>
                    <a:pt x="56537" y="14462"/>
                    <a:pt x="56385" y="14158"/>
                    <a:pt x="56081" y="14067"/>
                  </a:cubicBezTo>
                  <a:lnTo>
                    <a:pt x="54227" y="13550"/>
                  </a:lnTo>
                  <a:lnTo>
                    <a:pt x="52494" y="13064"/>
                  </a:lnTo>
                  <a:lnTo>
                    <a:pt x="50914" y="12638"/>
                  </a:lnTo>
                  <a:lnTo>
                    <a:pt x="49394" y="12273"/>
                  </a:lnTo>
                  <a:lnTo>
                    <a:pt x="47904" y="11878"/>
                  </a:lnTo>
                  <a:lnTo>
                    <a:pt x="46385" y="11514"/>
                  </a:lnTo>
                  <a:lnTo>
                    <a:pt x="44804" y="11118"/>
                  </a:lnTo>
                  <a:cubicBezTo>
                    <a:pt x="44227" y="10997"/>
                    <a:pt x="43649" y="10875"/>
                    <a:pt x="43071" y="10723"/>
                  </a:cubicBezTo>
                  <a:lnTo>
                    <a:pt x="41157" y="10267"/>
                  </a:lnTo>
                  <a:cubicBezTo>
                    <a:pt x="40498" y="10185"/>
                    <a:pt x="40657" y="9260"/>
                    <a:pt x="41209" y="9260"/>
                  </a:cubicBezTo>
                  <a:cubicBezTo>
                    <a:pt x="41268" y="9260"/>
                    <a:pt x="41332" y="9271"/>
                    <a:pt x="41400" y="9295"/>
                  </a:cubicBezTo>
                  <a:lnTo>
                    <a:pt x="43497" y="9781"/>
                  </a:lnTo>
                  <a:lnTo>
                    <a:pt x="45473" y="10237"/>
                  </a:lnTo>
                  <a:lnTo>
                    <a:pt x="47297" y="10693"/>
                  </a:lnTo>
                  <a:lnTo>
                    <a:pt x="49029" y="11118"/>
                  </a:lnTo>
                  <a:lnTo>
                    <a:pt x="50701" y="11574"/>
                  </a:lnTo>
                  <a:lnTo>
                    <a:pt x="52342" y="12000"/>
                  </a:lnTo>
                  <a:lnTo>
                    <a:pt x="53984" y="12456"/>
                  </a:lnTo>
                  <a:lnTo>
                    <a:pt x="55655" y="12912"/>
                  </a:lnTo>
                  <a:lnTo>
                    <a:pt x="57357" y="13398"/>
                  </a:lnTo>
                  <a:lnTo>
                    <a:pt x="59151" y="13915"/>
                  </a:lnTo>
                  <a:lnTo>
                    <a:pt x="61066" y="14492"/>
                  </a:lnTo>
                  <a:lnTo>
                    <a:pt x="63102" y="15131"/>
                  </a:lnTo>
                  <a:cubicBezTo>
                    <a:pt x="63156" y="15147"/>
                    <a:pt x="63210" y="15154"/>
                    <a:pt x="63263" y="15154"/>
                  </a:cubicBezTo>
                  <a:cubicBezTo>
                    <a:pt x="63507" y="15154"/>
                    <a:pt x="63726" y="14991"/>
                    <a:pt x="63801" y="14766"/>
                  </a:cubicBezTo>
                  <a:cubicBezTo>
                    <a:pt x="63893" y="14462"/>
                    <a:pt x="63710" y="14158"/>
                    <a:pt x="63437" y="14067"/>
                  </a:cubicBezTo>
                  <a:cubicBezTo>
                    <a:pt x="62738" y="13854"/>
                    <a:pt x="62069" y="13672"/>
                    <a:pt x="61400" y="13459"/>
                  </a:cubicBezTo>
                  <a:lnTo>
                    <a:pt x="59516" y="12881"/>
                  </a:lnTo>
                  <a:cubicBezTo>
                    <a:pt x="58908" y="12699"/>
                    <a:pt x="58300" y="12517"/>
                    <a:pt x="57692" y="12365"/>
                  </a:cubicBezTo>
                  <a:lnTo>
                    <a:pt x="55959" y="11848"/>
                  </a:lnTo>
                  <a:lnTo>
                    <a:pt x="54288" y="11392"/>
                  </a:lnTo>
                  <a:lnTo>
                    <a:pt x="52646" y="10936"/>
                  </a:lnTo>
                  <a:lnTo>
                    <a:pt x="51035" y="10450"/>
                  </a:lnTo>
                  <a:cubicBezTo>
                    <a:pt x="50518" y="10328"/>
                    <a:pt x="49971" y="10176"/>
                    <a:pt x="49455" y="10055"/>
                  </a:cubicBezTo>
                  <a:lnTo>
                    <a:pt x="47844" y="9629"/>
                  </a:lnTo>
                  <a:lnTo>
                    <a:pt x="46233" y="9234"/>
                  </a:lnTo>
                  <a:lnTo>
                    <a:pt x="44591" y="8839"/>
                  </a:lnTo>
                  <a:lnTo>
                    <a:pt x="42859" y="8444"/>
                  </a:lnTo>
                  <a:lnTo>
                    <a:pt x="41096" y="8018"/>
                  </a:lnTo>
                  <a:lnTo>
                    <a:pt x="39242" y="7623"/>
                  </a:lnTo>
                  <a:lnTo>
                    <a:pt x="37266" y="7197"/>
                  </a:lnTo>
                  <a:lnTo>
                    <a:pt x="35169" y="6741"/>
                  </a:lnTo>
                  <a:cubicBezTo>
                    <a:pt x="34865" y="6681"/>
                    <a:pt x="34682" y="6407"/>
                    <a:pt x="34743" y="6134"/>
                  </a:cubicBezTo>
                  <a:cubicBezTo>
                    <a:pt x="34796" y="5896"/>
                    <a:pt x="35033" y="5727"/>
                    <a:pt x="35274" y="5727"/>
                  </a:cubicBezTo>
                  <a:cubicBezTo>
                    <a:pt x="35310" y="5727"/>
                    <a:pt x="35346" y="5731"/>
                    <a:pt x="35381" y="5738"/>
                  </a:cubicBezTo>
                  <a:lnTo>
                    <a:pt x="37327" y="6164"/>
                  </a:lnTo>
                  <a:cubicBezTo>
                    <a:pt x="37965" y="6286"/>
                    <a:pt x="38573" y="6407"/>
                    <a:pt x="39120" y="6529"/>
                  </a:cubicBezTo>
                  <a:lnTo>
                    <a:pt x="40792" y="6924"/>
                  </a:lnTo>
                  <a:lnTo>
                    <a:pt x="42372" y="7258"/>
                  </a:lnTo>
                  <a:lnTo>
                    <a:pt x="43923" y="7623"/>
                  </a:lnTo>
                  <a:lnTo>
                    <a:pt x="45442" y="8018"/>
                  </a:lnTo>
                  <a:lnTo>
                    <a:pt x="47023" y="8383"/>
                  </a:lnTo>
                  <a:lnTo>
                    <a:pt x="48664" y="8808"/>
                  </a:lnTo>
                  <a:lnTo>
                    <a:pt x="50427" y="9264"/>
                  </a:lnTo>
                  <a:lnTo>
                    <a:pt x="52342" y="9751"/>
                  </a:lnTo>
                  <a:cubicBezTo>
                    <a:pt x="52396" y="9767"/>
                    <a:pt x="52450" y="9774"/>
                    <a:pt x="52503" y="9774"/>
                  </a:cubicBezTo>
                  <a:cubicBezTo>
                    <a:pt x="52747" y="9774"/>
                    <a:pt x="52966" y="9611"/>
                    <a:pt x="53041" y="9386"/>
                  </a:cubicBezTo>
                  <a:cubicBezTo>
                    <a:pt x="53102" y="9082"/>
                    <a:pt x="52950" y="8808"/>
                    <a:pt x="52646" y="8717"/>
                  </a:cubicBezTo>
                  <a:cubicBezTo>
                    <a:pt x="51917" y="8535"/>
                    <a:pt x="51218" y="8322"/>
                    <a:pt x="50518" y="8140"/>
                  </a:cubicBezTo>
                  <a:cubicBezTo>
                    <a:pt x="49819" y="7988"/>
                    <a:pt x="49151" y="7805"/>
                    <a:pt x="48482" y="7623"/>
                  </a:cubicBezTo>
                  <a:lnTo>
                    <a:pt x="46476" y="7137"/>
                  </a:lnTo>
                  <a:cubicBezTo>
                    <a:pt x="45838" y="6985"/>
                    <a:pt x="45169" y="6833"/>
                    <a:pt x="44561" y="6681"/>
                  </a:cubicBezTo>
                  <a:cubicBezTo>
                    <a:pt x="43923" y="6529"/>
                    <a:pt x="43284" y="6377"/>
                    <a:pt x="42676" y="6225"/>
                  </a:cubicBezTo>
                  <a:lnTo>
                    <a:pt x="40853" y="5830"/>
                  </a:lnTo>
                  <a:lnTo>
                    <a:pt x="39059" y="5434"/>
                  </a:lnTo>
                  <a:lnTo>
                    <a:pt x="37296" y="5070"/>
                  </a:lnTo>
                  <a:lnTo>
                    <a:pt x="35564" y="4705"/>
                  </a:lnTo>
                  <a:lnTo>
                    <a:pt x="33862" y="4371"/>
                  </a:lnTo>
                  <a:lnTo>
                    <a:pt x="32190" y="4036"/>
                  </a:lnTo>
                  <a:lnTo>
                    <a:pt x="30518" y="3702"/>
                  </a:lnTo>
                  <a:lnTo>
                    <a:pt x="28846" y="3398"/>
                  </a:lnTo>
                  <a:cubicBezTo>
                    <a:pt x="28269" y="3307"/>
                    <a:pt x="27722" y="3216"/>
                    <a:pt x="27144" y="3124"/>
                  </a:cubicBezTo>
                  <a:lnTo>
                    <a:pt x="25472" y="2820"/>
                  </a:lnTo>
                  <a:lnTo>
                    <a:pt x="23770" y="2547"/>
                  </a:lnTo>
                  <a:lnTo>
                    <a:pt x="22038" y="2273"/>
                  </a:lnTo>
                  <a:lnTo>
                    <a:pt x="20275" y="2000"/>
                  </a:lnTo>
                  <a:cubicBezTo>
                    <a:pt x="19697" y="1909"/>
                    <a:pt x="19089" y="1817"/>
                    <a:pt x="18481" y="1726"/>
                  </a:cubicBezTo>
                  <a:lnTo>
                    <a:pt x="16658" y="1483"/>
                  </a:lnTo>
                  <a:lnTo>
                    <a:pt x="14743" y="1209"/>
                  </a:lnTo>
                  <a:lnTo>
                    <a:pt x="12828" y="966"/>
                  </a:lnTo>
                  <a:lnTo>
                    <a:pt x="10822" y="723"/>
                  </a:lnTo>
                  <a:cubicBezTo>
                    <a:pt x="10123" y="632"/>
                    <a:pt x="9423" y="541"/>
                    <a:pt x="8724" y="480"/>
                  </a:cubicBezTo>
                  <a:cubicBezTo>
                    <a:pt x="8025" y="389"/>
                    <a:pt x="7296" y="328"/>
                    <a:pt x="6566" y="237"/>
                  </a:cubicBezTo>
                  <a:lnTo>
                    <a:pt x="4317" y="24"/>
                  </a:lnTo>
                  <a:cubicBezTo>
                    <a:pt x="4183" y="8"/>
                    <a:pt x="4050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7"/>
            <p:cNvSpPr/>
            <p:nvPr/>
          </p:nvSpPr>
          <p:spPr>
            <a:xfrm>
              <a:off x="7217925" y="3873875"/>
              <a:ext cx="935450" cy="214875"/>
            </a:xfrm>
            <a:custGeom>
              <a:avLst/>
              <a:gdLst/>
              <a:ahLst/>
              <a:cxnLst/>
              <a:rect l="l" t="t" r="r" b="b"/>
              <a:pathLst>
                <a:path w="37418" h="8595" extrusionOk="0">
                  <a:moveTo>
                    <a:pt x="2842" y="0"/>
                  </a:moveTo>
                  <a:cubicBezTo>
                    <a:pt x="2442" y="0"/>
                    <a:pt x="2057" y="88"/>
                    <a:pt x="1672" y="232"/>
                  </a:cubicBezTo>
                  <a:cubicBezTo>
                    <a:pt x="1247" y="445"/>
                    <a:pt x="852" y="749"/>
                    <a:pt x="548" y="1144"/>
                  </a:cubicBezTo>
                  <a:cubicBezTo>
                    <a:pt x="274" y="1539"/>
                    <a:pt x="92" y="1995"/>
                    <a:pt x="61" y="2481"/>
                  </a:cubicBezTo>
                  <a:cubicBezTo>
                    <a:pt x="1" y="2967"/>
                    <a:pt x="92" y="3454"/>
                    <a:pt x="274" y="3879"/>
                  </a:cubicBezTo>
                  <a:cubicBezTo>
                    <a:pt x="487" y="4305"/>
                    <a:pt x="791" y="4670"/>
                    <a:pt x="1186" y="4943"/>
                  </a:cubicBezTo>
                  <a:cubicBezTo>
                    <a:pt x="1581" y="5217"/>
                    <a:pt x="2068" y="5399"/>
                    <a:pt x="2554" y="5430"/>
                  </a:cubicBezTo>
                  <a:lnTo>
                    <a:pt x="4651" y="5642"/>
                  </a:lnTo>
                  <a:lnTo>
                    <a:pt x="6597" y="5855"/>
                  </a:lnTo>
                  <a:lnTo>
                    <a:pt x="8420" y="6068"/>
                  </a:lnTo>
                  <a:lnTo>
                    <a:pt x="10153" y="6250"/>
                  </a:lnTo>
                  <a:lnTo>
                    <a:pt x="11825" y="6463"/>
                  </a:lnTo>
                  <a:lnTo>
                    <a:pt x="13436" y="6676"/>
                  </a:lnTo>
                  <a:cubicBezTo>
                    <a:pt x="13983" y="6737"/>
                    <a:pt x="14499" y="6828"/>
                    <a:pt x="15047" y="6889"/>
                  </a:cubicBezTo>
                  <a:lnTo>
                    <a:pt x="16657" y="7132"/>
                  </a:lnTo>
                  <a:cubicBezTo>
                    <a:pt x="17205" y="7192"/>
                    <a:pt x="17752" y="7284"/>
                    <a:pt x="18299" y="7375"/>
                  </a:cubicBezTo>
                  <a:lnTo>
                    <a:pt x="20031" y="7618"/>
                  </a:lnTo>
                  <a:lnTo>
                    <a:pt x="21825" y="7922"/>
                  </a:lnTo>
                  <a:lnTo>
                    <a:pt x="23709" y="8226"/>
                  </a:lnTo>
                  <a:lnTo>
                    <a:pt x="25746" y="8591"/>
                  </a:lnTo>
                  <a:cubicBezTo>
                    <a:pt x="25771" y="8593"/>
                    <a:pt x="25797" y="8595"/>
                    <a:pt x="25822" y="8595"/>
                  </a:cubicBezTo>
                  <a:cubicBezTo>
                    <a:pt x="26094" y="8595"/>
                    <a:pt x="26328" y="8446"/>
                    <a:pt x="26384" y="8196"/>
                  </a:cubicBezTo>
                  <a:cubicBezTo>
                    <a:pt x="26475" y="7892"/>
                    <a:pt x="26293" y="7588"/>
                    <a:pt x="25989" y="7527"/>
                  </a:cubicBezTo>
                  <a:lnTo>
                    <a:pt x="23952" y="7192"/>
                  </a:lnTo>
                  <a:lnTo>
                    <a:pt x="22038" y="6858"/>
                  </a:lnTo>
                  <a:lnTo>
                    <a:pt x="20244" y="6585"/>
                  </a:lnTo>
                  <a:lnTo>
                    <a:pt x="18542" y="6311"/>
                  </a:lnTo>
                  <a:lnTo>
                    <a:pt x="16901" y="6068"/>
                  </a:lnTo>
                  <a:lnTo>
                    <a:pt x="15290" y="5855"/>
                  </a:lnTo>
                  <a:cubicBezTo>
                    <a:pt x="14773" y="5764"/>
                    <a:pt x="14226" y="5703"/>
                    <a:pt x="13709" y="5642"/>
                  </a:cubicBezTo>
                  <a:lnTo>
                    <a:pt x="12068" y="5430"/>
                  </a:lnTo>
                  <a:lnTo>
                    <a:pt x="10426" y="5217"/>
                  </a:lnTo>
                  <a:lnTo>
                    <a:pt x="8694" y="5004"/>
                  </a:lnTo>
                  <a:lnTo>
                    <a:pt x="6900" y="4822"/>
                  </a:lnTo>
                  <a:lnTo>
                    <a:pt x="4955" y="4609"/>
                  </a:lnTo>
                  <a:lnTo>
                    <a:pt x="2888" y="4396"/>
                  </a:lnTo>
                  <a:cubicBezTo>
                    <a:pt x="2554" y="4366"/>
                    <a:pt x="2311" y="4092"/>
                    <a:pt x="2371" y="3788"/>
                  </a:cubicBezTo>
                  <a:cubicBezTo>
                    <a:pt x="2400" y="3475"/>
                    <a:pt x="2642" y="3269"/>
                    <a:pt x="2947" y="3269"/>
                  </a:cubicBezTo>
                  <a:cubicBezTo>
                    <a:pt x="2968" y="3269"/>
                    <a:pt x="2989" y="3270"/>
                    <a:pt x="3010" y="3271"/>
                  </a:cubicBezTo>
                  <a:lnTo>
                    <a:pt x="5229" y="3484"/>
                  </a:lnTo>
                  <a:lnTo>
                    <a:pt x="7326" y="3727"/>
                  </a:lnTo>
                  <a:lnTo>
                    <a:pt x="9332" y="3940"/>
                  </a:lnTo>
                  <a:cubicBezTo>
                    <a:pt x="10001" y="4031"/>
                    <a:pt x="10639" y="4092"/>
                    <a:pt x="11247" y="4183"/>
                  </a:cubicBezTo>
                  <a:lnTo>
                    <a:pt x="13071" y="4396"/>
                  </a:lnTo>
                  <a:lnTo>
                    <a:pt x="14864" y="4639"/>
                  </a:lnTo>
                  <a:lnTo>
                    <a:pt x="16597" y="4882"/>
                  </a:lnTo>
                  <a:lnTo>
                    <a:pt x="18299" y="5126"/>
                  </a:lnTo>
                  <a:lnTo>
                    <a:pt x="20001" y="5399"/>
                  </a:lnTo>
                  <a:lnTo>
                    <a:pt x="21673" y="5642"/>
                  </a:lnTo>
                  <a:lnTo>
                    <a:pt x="23375" y="5946"/>
                  </a:lnTo>
                  <a:lnTo>
                    <a:pt x="25077" y="6220"/>
                  </a:lnTo>
                  <a:lnTo>
                    <a:pt x="26840" y="6524"/>
                  </a:lnTo>
                  <a:lnTo>
                    <a:pt x="28664" y="6858"/>
                  </a:lnTo>
                  <a:lnTo>
                    <a:pt x="30518" y="7223"/>
                  </a:lnTo>
                  <a:lnTo>
                    <a:pt x="32463" y="7588"/>
                  </a:lnTo>
                  <a:lnTo>
                    <a:pt x="34500" y="8013"/>
                  </a:lnTo>
                  <a:lnTo>
                    <a:pt x="36658" y="8469"/>
                  </a:lnTo>
                  <a:cubicBezTo>
                    <a:pt x="36698" y="8478"/>
                    <a:pt x="36739" y="8482"/>
                    <a:pt x="36778" y="8482"/>
                  </a:cubicBezTo>
                  <a:cubicBezTo>
                    <a:pt x="37008" y="8482"/>
                    <a:pt x="37218" y="8338"/>
                    <a:pt x="37296" y="8104"/>
                  </a:cubicBezTo>
                  <a:cubicBezTo>
                    <a:pt x="37418" y="7800"/>
                    <a:pt x="37235" y="7496"/>
                    <a:pt x="36901" y="7436"/>
                  </a:cubicBezTo>
                  <a:cubicBezTo>
                    <a:pt x="36172" y="7284"/>
                    <a:pt x="35472" y="7132"/>
                    <a:pt x="34773" y="6980"/>
                  </a:cubicBezTo>
                  <a:cubicBezTo>
                    <a:pt x="34105" y="6828"/>
                    <a:pt x="33436" y="6706"/>
                    <a:pt x="32798" y="6585"/>
                  </a:cubicBezTo>
                  <a:lnTo>
                    <a:pt x="30883" y="6189"/>
                  </a:lnTo>
                  <a:lnTo>
                    <a:pt x="29089" y="5855"/>
                  </a:lnTo>
                  <a:lnTo>
                    <a:pt x="27326" y="5521"/>
                  </a:lnTo>
                  <a:lnTo>
                    <a:pt x="25624" y="5217"/>
                  </a:lnTo>
                  <a:lnTo>
                    <a:pt x="23983" y="4943"/>
                  </a:lnTo>
                  <a:lnTo>
                    <a:pt x="22311" y="4670"/>
                  </a:lnTo>
                  <a:lnTo>
                    <a:pt x="20579" y="4396"/>
                  </a:lnTo>
                  <a:cubicBezTo>
                    <a:pt x="20001" y="4305"/>
                    <a:pt x="19423" y="4214"/>
                    <a:pt x="18846" y="4123"/>
                  </a:cubicBezTo>
                  <a:lnTo>
                    <a:pt x="16992" y="3879"/>
                  </a:lnTo>
                  <a:lnTo>
                    <a:pt x="15077" y="3606"/>
                  </a:lnTo>
                  <a:lnTo>
                    <a:pt x="13010" y="3332"/>
                  </a:lnTo>
                  <a:lnTo>
                    <a:pt x="10822" y="3059"/>
                  </a:lnTo>
                  <a:cubicBezTo>
                    <a:pt x="10518" y="3028"/>
                    <a:pt x="10274" y="2724"/>
                    <a:pt x="10305" y="2420"/>
                  </a:cubicBezTo>
                  <a:cubicBezTo>
                    <a:pt x="10359" y="2124"/>
                    <a:pt x="10579" y="1924"/>
                    <a:pt x="10861" y="1924"/>
                  </a:cubicBezTo>
                  <a:cubicBezTo>
                    <a:pt x="10898" y="1924"/>
                    <a:pt x="10935" y="1927"/>
                    <a:pt x="10973" y="1934"/>
                  </a:cubicBezTo>
                  <a:lnTo>
                    <a:pt x="12980" y="2177"/>
                  </a:lnTo>
                  <a:lnTo>
                    <a:pt x="14834" y="2420"/>
                  </a:lnTo>
                  <a:lnTo>
                    <a:pt x="16566" y="2664"/>
                  </a:lnTo>
                  <a:lnTo>
                    <a:pt x="18208" y="2907"/>
                  </a:lnTo>
                  <a:cubicBezTo>
                    <a:pt x="18755" y="2967"/>
                    <a:pt x="19272" y="3059"/>
                    <a:pt x="19788" y="3119"/>
                  </a:cubicBezTo>
                  <a:lnTo>
                    <a:pt x="21369" y="3363"/>
                  </a:lnTo>
                  <a:lnTo>
                    <a:pt x="22949" y="3636"/>
                  </a:lnTo>
                  <a:lnTo>
                    <a:pt x="24591" y="3910"/>
                  </a:lnTo>
                  <a:lnTo>
                    <a:pt x="26293" y="4183"/>
                  </a:lnTo>
                  <a:lnTo>
                    <a:pt x="28117" y="4518"/>
                  </a:lnTo>
                  <a:lnTo>
                    <a:pt x="30092" y="4913"/>
                  </a:lnTo>
                  <a:cubicBezTo>
                    <a:pt x="30132" y="4921"/>
                    <a:pt x="30171" y="4925"/>
                    <a:pt x="30209" y="4925"/>
                  </a:cubicBezTo>
                  <a:cubicBezTo>
                    <a:pt x="30465" y="4925"/>
                    <a:pt x="30682" y="4756"/>
                    <a:pt x="30761" y="4518"/>
                  </a:cubicBezTo>
                  <a:cubicBezTo>
                    <a:pt x="30852" y="4214"/>
                    <a:pt x="30640" y="3910"/>
                    <a:pt x="30336" y="3849"/>
                  </a:cubicBezTo>
                  <a:lnTo>
                    <a:pt x="28269" y="3454"/>
                  </a:lnTo>
                  <a:lnTo>
                    <a:pt x="26293" y="3119"/>
                  </a:lnTo>
                  <a:cubicBezTo>
                    <a:pt x="25655" y="2998"/>
                    <a:pt x="25047" y="2907"/>
                    <a:pt x="24439" y="2816"/>
                  </a:cubicBezTo>
                  <a:lnTo>
                    <a:pt x="22676" y="2512"/>
                  </a:lnTo>
                  <a:lnTo>
                    <a:pt x="20974" y="2238"/>
                  </a:lnTo>
                  <a:lnTo>
                    <a:pt x="19302" y="1995"/>
                  </a:lnTo>
                  <a:lnTo>
                    <a:pt x="17661" y="1752"/>
                  </a:lnTo>
                  <a:lnTo>
                    <a:pt x="16050" y="1508"/>
                  </a:lnTo>
                  <a:lnTo>
                    <a:pt x="14378" y="1296"/>
                  </a:lnTo>
                  <a:lnTo>
                    <a:pt x="12706" y="1053"/>
                  </a:lnTo>
                  <a:cubicBezTo>
                    <a:pt x="12159" y="992"/>
                    <a:pt x="11581" y="931"/>
                    <a:pt x="11004" y="840"/>
                  </a:cubicBezTo>
                  <a:lnTo>
                    <a:pt x="9180" y="627"/>
                  </a:lnTo>
                  <a:lnTo>
                    <a:pt x="7296" y="414"/>
                  </a:lnTo>
                  <a:lnTo>
                    <a:pt x="5289" y="201"/>
                  </a:lnTo>
                  <a:lnTo>
                    <a:pt x="3162" y="19"/>
                  </a:lnTo>
                  <a:cubicBezTo>
                    <a:pt x="3054" y="6"/>
                    <a:pt x="2947" y="0"/>
                    <a:pt x="2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" name="Google Shape;83;p7"/>
          <p:cNvGrpSpPr/>
          <p:nvPr/>
        </p:nvGrpSpPr>
        <p:grpSpPr>
          <a:xfrm>
            <a:off x="476173" y="-247819"/>
            <a:ext cx="777136" cy="747840"/>
            <a:chOff x="3770925" y="315125"/>
            <a:chExt cx="840874" cy="809175"/>
          </a:xfrm>
        </p:grpSpPr>
        <p:sp>
          <p:nvSpPr>
            <p:cNvPr id="84" name="Google Shape;84;p7"/>
            <p:cNvSpPr/>
            <p:nvPr/>
          </p:nvSpPr>
          <p:spPr>
            <a:xfrm>
              <a:off x="3770925" y="315125"/>
              <a:ext cx="840874" cy="809175"/>
            </a:xfrm>
            <a:custGeom>
              <a:avLst/>
              <a:gdLst/>
              <a:ahLst/>
              <a:cxnLst/>
              <a:rect l="l" t="t" r="r" b="b"/>
              <a:pathLst>
                <a:path w="31461" h="30275" extrusionOk="0">
                  <a:moveTo>
                    <a:pt x="16329" y="1"/>
                  </a:moveTo>
                  <a:cubicBezTo>
                    <a:pt x="12396" y="1"/>
                    <a:pt x="8528" y="1535"/>
                    <a:pt x="5624" y="4439"/>
                  </a:cubicBezTo>
                  <a:cubicBezTo>
                    <a:pt x="1308" y="8755"/>
                    <a:pt x="1" y="15260"/>
                    <a:pt x="2372" y="20913"/>
                  </a:cubicBezTo>
                  <a:cubicBezTo>
                    <a:pt x="4712" y="26567"/>
                    <a:pt x="10214" y="30275"/>
                    <a:pt x="16354" y="30275"/>
                  </a:cubicBezTo>
                  <a:cubicBezTo>
                    <a:pt x="24682" y="30245"/>
                    <a:pt x="31460" y="23497"/>
                    <a:pt x="31460" y="15138"/>
                  </a:cubicBezTo>
                  <a:cubicBezTo>
                    <a:pt x="31460" y="8998"/>
                    <a:pt x="27783" y="3496"/>
                    <a:pt x="22129" y="1156"/>
                  </a:cubicBezTo>
                  <a:cubicBezTo>
                    <a:pt x="20253" y="379"/>
                    <a:pt x="18283" y="1"/>
                    <a:pt x="16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7"/>
            <p:cNvSpPr/>
            <p:nvPr/>
          </p:nvSpPr>
          <p:spPr>
            <a:xfrm>
              <a:off x="3904994" y="416693"/>
              <a:ext cx="605244" cy="606073"/>
            </a:xfrm>
            <a:custGeom>
              <a:avLst/>
              <a:gdLst/>
              <a:ahLst/>
              <a:cxnLst/>
              <a:rect l="l" t="t" r="r" b="b"/>
              <a:pathLst>
                <a:path w="22645" h="22676" extrusionOk="0">
                  <a:moveTo>
                    <a:pt x="22645" y="11338"/>
                  </a:moveTo>
                  <a:cubicBezTo>
                    <a:pt x="22645" y="17599"/>
                    <a:pt x="17569" y="22675"/>
                    <a:pt x="11307" y="22675"/>
                  </a:cubicBezTo>
                  <a:cubicBezTo>
                    <a:pt x="5076" y="22675"/>
                    <a:pt x="0" y="17599"/>
                    <a:pt x="0" y="11338"/>
                  </a:cubicBezTo>
                  <a:cubicBezTo>
                    <a:pt x="0" y="5076"/>
                    <a:pt x="5076" y="0"/>
                    <a:pt x="11307" y="0"/>
                  </a:cubicBezTo>
                  <a:cubicBezTo>
                    <a:pt x="17569" y="0"/>
                    <a:pt x="22645" y="5076"/>
                    <a:pt x="22645" y="113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86;p7"/>
          <p:cNvGrpSpPr/>
          <p:nvPr/>
        </p:nvGrpSpPr>
        <p:grpSpPr>
          <a:xfrm>
            <a:off x="8434400" y="80413"/>
            <a:ext cx="474375" cy="457450"/>
            <a:chOff x="5320000" y="4110550"/>
            <a:chExt cx="474375" cy="457450"/>
          </a:xfrm>
        </p:grpSpPr>
        <p:sp>
          <p:nvSpPr>
            <p:cNvPr id="87" name="Google Shape;87;p7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7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7"/>
          <p:cNvGrpSpPr/>
          <p:nvPr/>
        </p:nvGrpSpPr>
        <p:grpSpPr>
          <a:xfrm>
            <a:off x="7938522" y="295151"/>
            <a:ext cx="368400" cy="355256"/>
            <a:chOff x="5320000" y="4110550"/>
            <a:chExt cx="474375" cy="457450"/>
          </a:xfrm>
        </p:grpSpPr>
        <p:sp>
          <p:nvSpPr>
            <p:cNvPr id="90" name="Google Shape;90;p7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7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" name="Google Shape;92;p7"/>
          <p:cNvSpPr txBox="1">
            <a:spLocks noGrp="1"/>
          </p:cNvSpPr>
          <p:nvPr>
            <p:ph type="body" idx="1"/>
          </p:nvPr>
        </p:nvSpPr>
        <p:spPr>
          <a:xfrm>
            <a:off x="709600" y="1623500"/>
            <a:ext cx="3933600" cy="27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279442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3"/>
        </a:solidFill>
        <a:effectLst/>
      </p:bgPr>
    </p:bg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8"/>
          <p:cNvSpPr txBox="1">
            <a:spLocks noGrp="1"/>
          </p:cNvSpPr>
          <p:nvPr>
            <p:ph type="title"/>
          </p:nvPr>
        </p:nvSpPr>
        <p:spPr>
          <a:xfrm>
            <a:off x="1459350" y="1458900"/>
            <a:ext cx="6225300" cy="222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95" name="Google Shape;95;p8"/>
          <p:cNvGrpSpPr/>
          <p:nvPr/>
        </p:nvGrpSpPr>
        <p:grpSpPr>
          <a:xfrm>
            <a:off x="-1684760" y="2170080"/>
            <a:ext cx="2589853" cy="2589678"/>
            <a:chOff x="6566263" y="155551"/>
            <a:chExt cx="4427100" cy="4426800"/>
          </a:xfrm>
        </p:grpSpPr>
        <p:sp>
          <p:nvSpPr>
            <p:cNvPr id="96" name="Google Shape;96;p8"/>
            <p:cNvSpPr/>
            <p:nvPr/>
          </p:nvSpPr>
          <p:spPr>
            <a:xfrm>
              <a:off x="6566263" y="155551"/>
              <a:ext cx="4427100" cy="4426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85725" dist="38100" dir="10140000" algn="bl" rotWithShape="0">
                <a:schemeClr val="accent1">
                  <a:alpha val="6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8"/>
            <p:cNvSpPr/>
            <p:nvPr/>
          </p:nvSpPr>
          <p:spPr>
            <a:xfrm>
              <a:off x="6942217" y="723627"/>
              <a:ext cx="3675177" cy="3290633"/>
            </a:xfrm>
            <a:custGeom>
              <a:avLst/>
              <a:gdLst/>
              <a:ahLst/>
              <a:cxnLst/>
              <a:rect l="l" t="t" r="r" b="b"/>
              <a:pathLst>
                <a:path w="47509" h="42538" extrusionOk="0">
                  <a:moveTo>
                    <a:pt x="23748" y="1"/>
                  </a:moveTo>
                  <a:cubicBezTo>
                    <a:pt x="14632" y="1"/>
                    <a:pt x="6186" y="5923"/>
                    <a:pt x="3404" y="15114"/>
                  </a:cubicBezTo>
                  <a:cubicBezTo>
                    <a:pt x="0" y="26361"/>
                    <a:pt x="6353" y="38215"/>
                    <a:pt x="17599" y="41619"/>
                  </a:cubicBezTo>
                  <a:cubicBezTo>
                    <a:pt x="19655" y="42241"/>
                    <a:pt x="21731" y="42538"/>
                    <a:pt x="23772" y="42538"/>
                  </a:cubicBezTo>
                  <a:cubicBezTo>
                    <a:pt x="32897" y="42538"/>
                    <a:pt x="41322" y="36615"/>
                    <a:pt x="44104" y="27424"/>
                  </a:cubicBezTo>
                  <a:cubicBezTo>
                    <a:pt x="47509" y="16178"/>
                    <a:pt x="41156" y="4324"/>
                    <a:pt x="29909" y="919"/>
                  </a:cubicBezTo>
                  <a:cubicBezTo>
                    <a:pt x="27859" y="297"/>
                    <a:pt x="25787" y="1"/>
                    <a:pt x="23748" y="1"/>
                  </a:cubicBezTo>
                  <a:close/>
                </a:path>
              </a:pathLst>
            </a:custGeom>
            <a:solidFill>
              <a:schemeClr val="accent4"/>
            </a:solidFill>
            <a:ln w="1143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8"/>
            <p:cNvSpPr/>
            <p:nvPr/>
          </p:nvSpPr>
          <p:spPr>
            <a:xfrm>
              <a:off x="6773033" y="382594"/>
              <a:ext cx="4031527" cy="3928484"/>
            </a:xfrm>
            <a:custGeom>
              <a:avLst/>
              <a:gdLst/>
              <a:ahLst/>
              <a:cxnLst/>
              <a:rect l="l" t="t" r="r" b="b"/>
              <a:pathLst>
                <a:path w="39242" h="38239" fill="none" extrusionOk="0">
                  <a:moveTo>
                    <a:pt x="19181" y="38238"/>
                  </a:moveTo>
                  <a:cubicBezTo>
                    <a:pt x="20488" y="38238"/>
                    <a:pt x="21764" y="38086"/>
                    <a:pt x="23010" y="37843"/>
                  </a:cubicBezTo>
                  <a:cubicBezTo>
                    <a:pt x="24257" y="37600"/>
                    <a:pt x="25442" y="37235"/>
                    <a:pt x="26597" y="36749"/>
                  </a:cubicBezTo>
                  <a:cubicBezTo>
                    <a:pt x="28846" y="35776"/>
                    <a:pt x="30913" y="34378"/>
                    <a:pt x="32646" y="32645"/>
                  </a:cubicBezTo>
                  <a:cubicBezTo>
                    <a:pt x="33497" y="31794"/>
                    <a:pt x="34287" y="30852"/>
                    <a:pt x="34986" y="29819"/>
                  </a:cubicBezTo>
                  <a:cubicBezTo>
                    <a:pt x="35655" y="28816"/>
                    <a:pt x="36263" y="27721"/>
                    <a:pt x="36719" y="26597"/>
                  </a:cubicBezTo>
                  <a:cubicBezTo>
                    <a:pt x="39242" y="20670"/>
                    <a:pt x="38573" y="13861"/>
                    <a:pt x="34986" y="8542"/>
                  </a:cubicBezTo>
                  <a:cubicBezTo>
                    <a:pt x="34287" y="7539"/>
                    <a:pt x="33497" y="6596"/>
                    <a:pt x="32646" y="5715"/>
                  </a:cubicBezTo>
                  <a:cubicBezTo>
                    <a:pt x="30913" y="3982"/>
                    <a:pt x="28846" y="2584"/>
                    <a:pt x="26597" y="1642"/>
                  </a:cubicBezTo>
                  <a:cubicBezTo>
                    <a:pt x="25442" y="1156"/>
                    <a:pt x="24257" y="760"/>
                    <a:pt x="23010" y="517"/>
                  </a:cubicBezTo>
                  <a:cubicBezTo>
                    <a:pt x="20488" y="1"/>
                    <a:pt x="17874" y="1"/>
                    <a:pt x="15351" y="517"/>
                  </a:cubicBezTo>
                  <a:cubicBezTo>
                    <a:pt x="10457" y="1520"/>
                    <a:pt x="6171" y="4408"/>
                    <a:pt x="3405" y="8542"/>
                  </a:cubicBezTo>
                  <a:moveTo>
                    <a:pt x="518" y="15350"/>
                  </a:moveTo>
                  <a:cubicBezTo>
                    <a:pt x="1" y="17873"/>
                    <a:pt x="1" y="20487"/>
                    <a:pt x="518" y="23040"/>
                  </a:cubicBezTo>
                  <a:cubicBezTo>
                    <a:pt x="791" y="24256"/>
                    <a:pt x="1156" y="25442"/>
                    <a:pt x="1642" y="26597"/>
                  </a:cubicBezTo>
                  <a:cubicBezTo>
                    <a:pt x="3071" y="30001"/>
                    <a:pt x="5472" y="32919"/>
                    <a:pt x="8542" y="34986"/>
                  </a:cubicBezTo>
                </a:path>
              </a:pathLst>
            </a:custGeom>
            <a:noFill/>
            <a:ln w="381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" name="Google Shape;99;p8"/>
          <p:cNvGrpSpPr/>
          <p:nvPr/>
        </p:nvGrpSpPr>
        <p:grpSpPr>
          <a:xfrm>
            <a:off x="-256510" y="220168"/>
            <a:ext cx="2055406" cy="635430"/>
            <a:chOff x="7219875" y="1515738"/>
            <a:chExt cx="1140625" cy="352625"/>
          </a:xfrm>
        </p:grpSpPr>
        <p:sp>
          <p:nvSpPr>
            <p:cNvPr id="100" name="Google Shape;100;p8"/>
            <p:cNvSpPr/>
            <p:nvPr/>
          </p:nvSpPr>
          <p:spPr>
            <a:xfrm>
              <a:off x="7219875" y="1515738"/>
              <a:ext cx="1140625" cy="352625"/>
            </a:xfrm>
            <a:custGeom>
              <a:avLst/>
              <a:gdLst/>
              <a:ahLst/>
              <a:cxnLst/>
              <a:rect l="l" t="t" r="r" b="b"/>
              <a:pathLst>
                <a:path w="45625" h="14105" extrusionOk="0">
                  <a:moveTo>
                    <a:pt x="20791" y="1"/>
                  </a:moveTo>
                  <a:cubicBezTo>
                    <a:pt x="17356" y="1"/>
                    <a:pt x="14165" y="2189"/>
                    <a:pt x="12341" y="5715"/>
                  </a:cubicBezTo>
                  <a:cubicBezTo>
                    <a:pt x="11794" y="5533"/>
                    <a:pt x="11247" y="5442"/>
                    <a:pt x="10700" y="5442"/>
                  </a:cubicBezTo>
                  <a:cubicBezTo>
                    <a:pt x="9180" y="5472"/>
                    <a:pt x="7782" y="6110"/>
                    <a:pt x="6779" y="7265"/>
                  </a:cubicBezTo>
                  <a:cubicBezTo>
                    <a:pt x="6171" y="6931"/>
                    <a:pt x="5502" y="6779"/>
                    <a:pt x="4833" y="6779"/>
                  </a:cubicBezTo>
                  <a:cubicBezTo>
                    <a:pt x="2158" y="6779"/>
                    <a:pt x="0" y="9393"/>
                    <a:pt x="0" y="12585"/>
                  </a:cubicBezTo>
                  <a:cubicBezTo>
                    <a:pt x="0" y="13436"/>
                    <a:pt x="669" y="14104"/>
                    <a:pt x="1520" y="14104"/>
                  </a:cubicBezTo>
                  <a:lnTo>
                    <a:pt x="44105" y="14104"/>
                  </a:lnTo>
                  <a:cubicBezTo>
                    <a:pt x="44956" y="14104"/>
                    <a:pt x="45624" y="13405"/>
                    <a:pt x="45624" y="12585"/>
                  </a:cubicBezTo>
                  <a:cubicBezTo>
                    <a:pt x="45624" y="9241"/>
                    <a:pt x="43375" y="6536"/>
                    <a:pt x="40609" y="6536"/>
                  </a:cubicBezTo>
                  <a:cubicBezTo>
                    <a:pt x="40123" y="6536"/>
                    <a:pt x="39667" y="6597"/>
                    <a:pt x="39211" y="6779"/>
                  </a:cubicBezTo>
                  <a:cubicBezTo>
                    <a:pt x="37721" y="4165"/>
                    <a:pt x="35259" y="2554"/>
                    <a:pt x="32615" y="2554"/>
                  </a:cubicBezTo>
                  <a:cubicBezTo>
                    <a:pt x="31004" y="2554"/>
                    <a:pt x="29484" y="3101"/>
                    <a:pt x="28238" y="4104"/>
                  </a:cubicBezTo>
                  <a:cubicBezTo>
                    <a:pt x="26353" y="1521"/>
                    <a:pt x="23679" y="1"/>
                    <a:pt x="207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8"/>
            <p:cNvSpPr/>
            <p:nvPr/>
          </p:nvSpPr>
          <p:spPr>
            <a:xfrm>
              <a:off x="7295896" y="1563713"/>
              <a:ext cx="988585" cy="256680"/>
            </a:xfrm>
            <a:custGeom>
              <a:avLst/>
              <a:gdLst/>
              <a:ahLst/>
              <a:cxnLst/>
              <a:rect l="l" t="t" r="r" b="b"/>
              <a:pathLst>
                <a:path w="42616" h="11065" extrusionOk="0">
                  <a:moveTo>
                    <a:pt x="39120" y="6536"/>
                  </a:moveTo>
                  <a:cubicBezTo>
                    <a:pt x="38330" y="6566"/>
                    <a:pt x="37600" y="6870"/>
                    <a:pt x="37023" y="7417"/>
                  </a:cubicBezTo>
                  <a:cubicBezTo>
                    <a:pt x="35989" y="4560"/>
                    <a:pt x="33710" y="2554"/>
                    <a:pt x="31096" y="2554"/>
                  </a:cubicBezTo>
                  <a:cubicBezTo>
                    <a:pt x="29272" y="2554"/>
                    <a:pt x="27630" y="3496"/>
                    <a:pt x="26445" y="5046"/>
                  </a:cubicBezTo>
                  <a:cubicBezTo>
                    <a:pt x="24925" y="2007"/>
                    <a:pt x="22281" y="1"/>
                    <a:pt x="19272" y="1"/>
                  </a:cubicBezTo>
                  <a:cubicBezTo>
                    <a:pt x="15867" y="1"/>
                    <a:pt x="12919" y="2584"/>
                    <a:pt x="11551" y="6353"/>
                  </a:cubicBezTo>
                  <a:cubicBezTo>
                    <a:pt x="10913" y="5776"/>
                    <a:pt x="10062" y="5472"/>
                    <a:pt x="9211" y="5442"/>
                  </a:cubicBezTo>
                  <a:cubicBezTo>
                    <a:pt x="7691" y="5442"/>
                    <a:pt x="6384" y="6445"/>
                    <a:pt x="5594" y="7934"/>
                  </a:cubicBezTo>
                  <a:cubicBezTo>
                    <a:pt x="5046" y="7204"/>
                    <a:pt x="4226" y="6779"/>
                    <a:pt x="3314" y="6779"/>
                  </a:cubicBezTo>
                  <a:cubicBezTo>
                    <a:pt x="1490" y="6779"/>
                    <a:pt x="1" y="8694"/>
                    <a:pt x="1" y="11065"/>
                  </a:cubicBezTo>
                  <a:lnTo>
                    <a:pt x="42616" y="11065"/>
                  </a:lnTo>
                  <a:cubicBezTo>
                    <a:pt x="42616" y="8572"/>
                    <a:pt x="41035" y="6536"/>
                    <a:pt x="39120" y="65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02;p8"/>
          <p:cNvGrpSpPr/>
          <p:nvPr/>
        </p:nvGrpSpPr>
        <p:grpSpPr>
          <a:xfrm>
            <a:off x="2414022" y="4535363"/>
            <a:ext cx="368400" cy="355256"/>
            <a:chOff x="5320000" y="4110550"/>
            <a:chExt cx="474375" cy="457450"/>
          </a:xfrm>
        </p:grpSpPr>
        <p:sp>
          <p:nvSpPr>
            <p:cNvPr id="103" name="Google Shape;103;p8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8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" name="Google Shape;105;p8"/>
          <p:cNvGrpSpPr/>
          <p:nvPr/>
        </p:nvGrpSpPr>
        <p:grpSpPr>
          <a:xfrm rot="501613">
            <a:off x="5108698" y="480391"/>
            <a:ext cx="474388" cy="457462"/>
            <a:chOff x="5320000" y="4110550"/>
            <a:chExt cx="474375" cy="457450"/>
          </a:xfrm>
        </p:grpSpPr>
        <p:sp>
          <p:nvSpPr>
            <p:cNvPr id="106" name="Google Shape;106;p8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8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8"/>
          <p:cNvGrpSpPr/>
          <p:nvPr/>
        </p:nvGrpSpPr>
        <p:grpSpPr>
          <a:xfrm>
            <a:off x="3111425" y="4234275"/>
            <a:ext cx="474375" cy="457450"/>
            <a:chOff x="5320000" y="4110550"/>
            <a:chExt cx="474375" cy="457450"/>
          </a:xfrm>
        </p:grpSpPr>
        <p:sp>
          <p:nvSpPr>
            <p:cNvPr id="109" name="Google Shape;109;p8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8930172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3"/>
        </a:solid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10"/>
          <p:cNvSpPr txBox="1">
            <a:spLocks noGrp="1"/>
          </p:cNvSpPr>
          <p:nvPr>
            <p:ph type="title"/>
          </p:nvPr>
        </p:nvSpPr>
        <p:spPr>
          <a:xfrm>
            <a:off x="3133150" y="1293150"/>
            <a:ext cx="2877900" cy="25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824993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905005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13"/>
          <p:cNvSpPr txBox="1">
            <a:spLocks noGrp="1"/>
          </p:cNvSpPr>
          <p:nvPr>
            <p:ph type="title"/>
          </p:nvPr>
        </p:nvSpPr>
        <p:spPr>
          <a:xfrm>
            <a:off x="2036850" y="532925"/>
            <a:ext cx="50703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grpSp>
        <p:nvGrpSpPr>
          <p:cNvPr id="160" name="Google Shape;160;p13"/>
          <p:cNvGrpSpPr/>
          <p:nvPr/>
        </p:nvGrpSpPr>
        <p:grpSpPr>
          <a:xfrm>
            <a:off x="4516765" y="4416105"/>
            <a:ext cx="2589853" cy="2589678"/>
            <a:chOff x="6566263" y="155551"/>
            <a:chExt cx="4427100" cy="4426800"/>
          </a:xfrm>
        </p:grpSpPr>
        <p:sp>
          <p:nvSpPr>
            <p:cNvPr id="161" name="Google Shape;161;p13"/>
            <p:cNvSpPr/>
            <p:nvPr/>
          </p:nvSpPr>
          <p:spPr>
            <a:xfrm>
              <a:off x="6566263" y="155551"/>
              <a:ext cx="4427100" cy="4426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  <a:effectLst>
              <a:outerShdw blurRad="85725" dist="38100" dir="10140000" algn="bl" rotWithShape="0">
                <a:schemeClr val="accent1">
                  <a:alpha val="6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13"/>
            <p:cNvSpPr/>
            <p:nvPr/>
          </p:nvSpPr>
          <p:spPr>
            <a:xfrm>
              <a:off x="6942217" y="723627"/>
              <a:ext cx="3675177" cy="3290633"/>
            </a:xfrm>
            <a:custGeom>
              <a:avLst/>
              <a:gdLst/>
              <a:ahLst/>
              <a:cxnLst/>
              <a:rect l="l" t="t" r="r" b="b"/>
              <a:pathLst>
                <a:path w="47509" h="42538" extrusionOk="0">
                  <a:moveTo>
                    <a:pt x="23748" y="1"/>
                  </a:moveTo>
                  <a:cubicBezTo>
                    <a:pt x="14632" y="1"/>
                    <a:pt x="6186" y="5923"/>
                    <a:pt x="3404" y="15114"/>
                  </a:cubicBezTo>
                  <a:cubicBezTo>
                    <a:pt x="0" y="26361"/>
                    <a:pt x="6353" y="38215"/>
                    <a:pt x="17599" y="41619"/>
                  </a:cubicBezTo>
                  <a:cubicBezTo>
                    <a:pt x="19655" y="42241"/>
                    <a:pt x="21731" y="42538"/>
                    <a:pt x="23772" y="42538"/>
                  </a:cubicBezTo>
                  <a:cubicBezTo>
                    <a:pt x="32897" y="42538"/>
                    <a:pt x="41322" y="36615"/>
                    <a:pt x="44104" y="27424"/>
                  </a:cubicBezTo>
                  <a:cubicBezTo>
                    <a:pt x="47509" y="16178"/>
                    <a:pt x="41156" y="4324"/>
                    <a:pt x="29909" y="919"/>
                  </a:cubicBezTo>
                  <a:cubicBezTo>
                    <a:pt x="27859" y="297"/>
                    <a:pt x="25787" y="1"/>
                    <a:pt x="23748" y="1"/>
                  </a:cubicBezTo>
                  <a:close/>
                </a:path>
              </a:pathLst>
            </a:custGeom>
            <a:solidFill>
              <a:schemeClr val="accent5"/>
            </a:solidFill>
            <a:ln w="1143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13"/>
            <p:cNvSpPr/>
            <p:nvPr/>
          </p:nvSpPr>
          <p:spPr>
            <a:xfrm>
              <a:off x="6773033" y="382594"/>
              <a:ext cx="4031527" cy="3928484"/>
            </a:xfrm>
            <a:custGeom>
              <a:avLst/>
              <a:gdLst/>
              <a:ahLst/>
              <a:cxnLst/>
              <a:rect l="l" t="t" r="r" b="b"/>
              <a:pathLst>
                <a:path w="39242" h="38239" fill="none" extrusionOk="0">
                  <a:moveTo>
                    <a:pt x="19181" y="38238"/>
                  </a:moveTo>
                  <a:cubicBezTo>
                    <a:pt x="20488" y="38238"/>
                    <a:pt x="21764" y="38086"/>
                    <a:pt x="23010" y="37843"/>
                  </a:cubicBezTo>
                  <a:cubicBezTo>
                    <a:pt x="24257" y="37600"/>
                    <a:pt x="25442" y="37235"/>
                    <a:pt x="26597" y="36749"/>
                  </a:cubicBezTo>
                  <a:cubicBezTo>
                    <a:pt x="28846" y="35776"/>
                    <a:pt x="30913" y="34378"/>
                    <a:pt x="32646" y="32645"/>
                  </a:cubicBezTo>
                  <a:cubicBezTo>
                    <a:pt x="33497" y="31794"/>
                    <a:pt x="34287" y="30852"/>
                    <a:pt x="34986" y="29819"/>
                  </a:cubicBezTo>
                  <a:cubicBezTo>
                    <a:pt x="35655" y="28816"/>
                    <a:pt x="36263" y="27721"/>
                    <a:pt x="36719" y="26597"/>
                  </a:cubicBezTo>
                  <a:cubicBezTo>
                    <a:pt x="39242" y="20670"/>
                    <a:pt x="38573" y="13861"/>
                    <a:pt x="34986" y="8542"/>
                  </a:cubicBezTo>
                  <a:cubicBezTo>
                    <a:pt x="34287" y="7539"/>
                    <a:pt x="33497" y="6596"/>
                    <a:pt x="32646" y="5715"/>
                  </a:cubicBezTo>
                  <a:cubicBezTo>
                    <a:pt x="30913" y="3982"/>
                    <a:pt x="28846" y="2584"/>
                    <a:pt x="26597" y="1642"/>
                  </a:cubicBezTo>
                  <a:cubicBezTo>
                    <a:pt x="25442" y="1156"/>
                    <a:pt x="24257" y="760"/>
                    <a:pt x="23010" y="517"/>
                  </a:cubicBezTo>
                  <a:cubicBezTo>
                    <a:pt x="20488" y="1"/>
                    <a:pt x="17874" y="1"/>
                    <a:pt x="15351" y="517"/>
                  </a:cubicBezTo>
                  <a:cubicBezTo>
                    <a:pt x="10457" y="1520"/>
                    <a:pt x="6171" y="4408"/>
                    <a:pt x="3405" y="8542"/>
                  </a:cubicBezTo>
                  <a:moveTo>
                    <a:pt x="518" y="15350"/>
                  </a:moveTo>
                  <a:cubicBezTo>
                    <a:pt x="1" y="17873"/>
                    <a:pt x="1" y="20487"/>
                    <a:pt x="518" y="23040"/>
                  </a:cubicBezTo>
                  <a:cubicBezTo>
                    <a:pt x="791" y="24256"/>
                    <a:pt x="1156" y="25442"/>
                    <a:pt x="1642" y="26597"/>
                  </a:cubicBezTo>
                  <a:cubicBezTo>
                    <a:pt x="3071" y="30001"/>
                    <a:pt x="5472" y="32919"/>
                    <a:pt x="8542" y="34986"/>
                  </a:cubicBezTo>
                </a:path>
              </a:pathLst>
            </a:custGeom>
            <a:noFill/>
            <a:ln w="381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164;p13"/>
          <p:cNvGrpSpPr/>
          <p:nvPr/>
        </p:nvGrpSpPr>
        <p:grpSpPr>
          <a:xfrm>
            <a:off x="7518002" y="163331"/>
            <a:ext cx="2148929" cy="699424"/>
            <a:chOff x="5613363" y="1242210"/>
            <a:chExt cx="1489519" cy="484802"/>
          </a:xfrm>
        </p:grpSpPr>
        <p:sp>
          <p:nvSpPr>
            <p:cNvPr id="165" name="Google Shape;165;p13"/>
            <p:cNvSpPr/>
            <p:nvPr/>
          </p:nvSpPr>
          <p:spPr>
            <a:xfrm>
              <a:off x="5613363" y="1242210"/>
              <a:ext cx="1489519" cy="484802"/>
            </a:xfrm>
            <a:custGeom>
              <a:avLst/>
              <a:gdLst/>
              <a:ahLst/>
              <a:cxnLst/>
              <a:rect l="l" t="t" r="r" b="b"/>
              <a:pathLst>
                <a:path w="34743" h="11308" extrusionOk="0">
                  <a:moveTo>
                    <a:pt x="15413" y="1"/>
                  </a:moveTo>
                  <a:cubicBezTo>
                    <a:pt x="13537" y="1"/>
                    <a:pt x="11682" y="935"/>
                    <a:pt x="10639" y="2736"/>
                  </a:cubicBezTo>
                  <a:cubicBezTo>
                    <a:pt x="8724" y="2736"/>
                    <a:pt x="6870" y="3526"/>
                    <a:pt x="5532" y="4864"/>
                  </a:cubicBezTo>
                  <a:lnTo>
                    <a:pt x="5046" y="4864"/>
                  </a:lnTo>
                  <a:cubicBezTo>
                    <a:pt x="5027" y="4864"/>
                    <a:pt x="5008" y="4864"/>
                    <a:pt x="4990" y="4864"/>
                  </a:cubicBezTo>
                  <a:cubicBezTo>
                    <a:pt x="2280" y="4864"/>
                    <a:pt x="91" y="7040"/>
                    <a:pt x="31" y="9727"/>
                  </a:cubicBezTo>
                  <a:cubicBezTo>
                    <a:pt x="0" y="10153"/>
                    <a:pt x="152" y="10548"/>
                    <a:pt x="456" y="10852"/>
                  </a:cubicBezTo>
                  <a:cubicBezTo>
                    <a:pt x="730" y="11156"/>
                    <a:pt x="1125" y="11308"/>
                    <a:pt x="1550" y="11308"/>
                  </a:cubicBezTo>
                  <a:lnTo>
                    <a:pt x="33253" y="11308"/>
                  </a:lnTo>
                  <a:cubicBezTo>
                    <a:pt x="34074" y="11308"/>
                    <a:pt x="34742" y="10578"/>
                    <a:pt x="34742" y="9758"/>
                  </a:cubicBezTo>
                  <a:cubicBezTo>
                    <a:pt x="34682" y="6463"/>
                    <a:pt x="32007" y="3800"/>
                    <a:pt x="28719" y="3800"/>
                  </a:cubicBezTo>
                  <a:cubicBezTo>
                    <a:pt x="28701" y="3800"/>
                    <a:pt x="28682" y="3800"/>
                    <a:pt x="28663" y="3800"/>
                  </a:cubicBezTo>
                  <a:cubicBezTo>
                    <a:pt x="28420" y="3800"/>
                    <a:pt x="28207" y="3800"/>
                    <a:pt x="27964" y="3830"/>
                  </a:cubicBezTo>
                  <a:cubicBezTo>
                    <a:pt x="26414" y="2311"/>
                    <a:pt x="24317" y="1460"/>
                    <a:pt x="22128" y="1460"/>
                  </a:cubicBezTo>
                  <a:cubicBezTo>
                    <a:pt x="21247" y="1460"/>
                    <a:pt x="20396" y="1612"/>
                    <a:pt x="19575" y="1855"/>
                  </a:cubicBezTo>
                  <a:cubicBezTo>
                    <a:pt x="18449" y="607"/>
                    <a:pt x="16924" y="1"/>
                    <a:pt x="15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13"/>
            <p:cNvSpPr/>
            <p:nvPr/>
          </p:nvSpPr>
          <p:spPr>
            <a:xfrm>
              <a:off x="5679815" y="1263046"/>
              <a:ext cx="1359230" cy="398800"/>
            </a:xfrm>
            <a:custGeom>
              <a:avLst/>
              <a:gdLst/>
              <a:ahLst/>
              <a:cxnLst/>
              <a:rect l="l" t="t" r="r" b="b"/>
              <a:pathLst>
                <a:path w="31704" h="9302" extrusionOk="0">
                  <a:moveTo>
                    <a:pt x="31703" y="9302"/>
                  </a:moveTo>
                  <a:cubicBezTo>
                    <a:pt x="31642" y="6809"/>
                    <a:pt x="29606" y="4834"/>
                    <a:pt x="27144" y="4834"/>
                  </a:cubicBezTo>
                  <a:cubicBezTo>
                    <a:pt x="26718" y="4834"/>
                    <a:pt x="26293" y="4895"/>
                    <a:pt x="25897" y="5016"/>
                  </a:cubicBezTo>
                  <a:cubicBezTo>
                    <a:pt x="23861" y="2524"/>
                    <a:pt x="20365" y="1794"/>
                    <a:pt x="17478" y="3253"/>
                  </a:cubicBezTo>
                  <a:cubicBezTo>
                    <a:pt x="15867" y="1"/>
                    <a:pt x="11095" y="396"/>
                    <a:pt x="10031" y="3861"/>
                  </a:cubicBezTo>
                  <a:cubicBezTo>
                    <a:pt x="9727" y="3831"/>
                    <a:pt x="9393" y="3800"/>
                    <a:pt x="9058" y="3800"/>
                  </a:cubicBezTo>
                  <a:cubicBezTo>
                    <a:pt x="7295" y="3800"/>
                    <a:pt x="5624" y="4621"/>
                    <a:pt x="4560" y="6080"/>
                  </a:cubicBezTo>
                  <a:cubicBezTo>
                    <a:pt x="4225" y="5958"/>
                    <a:pt x="3861" y="5898"/>
                    <a:pt x="3496" y="5898"/>
                  </a:cubicBezTo>
                  <a:cubicBezTo>
                    <a:pt x="1581" y="5898"/>
                    <a:pt x="31" y="7387"/>
                    <a:pt x="0" y="93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" name="Google Shape;167;p13"/>
          <p:cNvGrpSpPr/>
          <p:nvPr/>
        </p:nvGrpSpPr>
        <p:grpSpPr>
          <a:xfrm>
            <a:off x="-1869860" y="1488630"/>
            <a:ext cx="2589853" cy="2589678"/>
            <a:chOff x="6566263" y="155551"/>
            <a:chExt cx="4427100" cy="4426800"/>
          </a:xfrm>
        </p:grpSpPr>
        <p:sp>
          <p:nvSpPr>
            <p:cNvPr id="168" name="Google Shape;168;p13"/>
            <p:cNvSpPr/>
            <p:nvPr/>
          </p:nvSpPr>
          <p:spPr>
            <a:xfrm>
              <a:off x="6566263" y="155551"/>
              <a:ext cx="4427100" cy="4426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  <a:effectLst>
              <a:outerShdw blurRad="85725" dist="38100" dir="10140000" algn="bl" rotWithShape="0">
                <a:schemeClr val="accent1">
                  <a:alpha val="6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13"/>
            <p:cNvSpPr/>
            <p:nvPr/>
          </p:nvSpPr>
          <p:spPr>
            <a:xfrm>
              <a:off x="6942217" y="723627"/>
              <a:ext cx="3675177" cy="3290633"/>
            </a:xfrm>
            <a:custGeom>
              <a:avLst/>
              <a:gdLst/>
              <a:ahLst/>
              <a:cxnLst/>
              <a:rect l="l" t="t" r="r" b="b"/>
              <a:pathLst>
                <a:path w="47509" h="42538" extrusionOk="0">
                  <a:moveTo>
                    <a:pt x="23748" y="1"/>
                  </a:moveTo>
                  <a:cubicBezTo>
                    <a:pt x="14632" y="1"/>
                    <a:pt x="6186" y="5923"/>
                    <a:pt x="3404" y="15114"/>
                  </a:cubicBezTo>
                  <a:cubicBezTo>
                    <a:pt x="0" y="26361"/>
                    <a:pt x="6353" y="38215"/>
                    <a:pt x="17599" y="41619"/>
                  </a:cubicBezTo>
                  <a:cubicBezTo>
                    <a:pt x="19655" y="42241"/>
                    <a:pt x="21731" y="42538"/>
                    <a:pt x="23772" y="42538"/>
                  </a:cubicBezTo>
                  <a:cubicBezTo>
                    <a:pt x="32897" y="42538"/>
                    <a:pt x="41322" y="36615"/>
                    <a:pt x="44104" y="27424"/>
                  </a:cubicBezTo>
                  <a:cubicBezTo>
                    <a:pt x="47509" y="16178"/>
                    <a:pt x="41156" y="4324"/>
                    <a:pt x="29909" y="919"/>
                  </a:cubicBezTo>
                  <a:cubicBezTo>
                    <a:pt x="27859" y="297"/>
                    <a:pt x="25787" y="1"/>
                    <a:pt x="23748" y="1"/>
                  </a:cubicBezTo>
                  <a:close/>
                </a:path>
              </a:pathLst>
            </a:custGeom>
            <a:solidFill>
              <a:schemeClr val="accent4"/>
            </a:solidFill>
            <a:ln w="1143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13"/>
            <p:cNvSpPr/>
            <p:nvPr/>
          </p:nvSpPr>
          <p:spPr>
            <a:xfrm>
              <a:off x="6773033" y="382594"/>
              <a:ext cx="4031527" cy="3928484"/>
            </a:xfrm>
            <a:custGeom>
              <a:avLst/>
              <a:gdLst/>
              <a:ahLst/>
              <a:cxnLst/>
              <a:rect l="l" t="t" r="r" b="b"/>
              <a:pathLst>
                <a:path w="39242" h="38239" fill="none" extrusionOk="0">
                  <a:moveTo>
                    <a:pt x="19181" y="38238"/>
                  </a:moveTo>
                  <a:cubicBezTo>
                    <a:pt x="20488" y="38238"/>
                    <a:pt x="21764" y="38086"/>
                    <a:pt x="23010" y="37843"/>
                  </a:cubicBezTo>
                  <a:cubicBezTo>
                    <a:pt x="24257" y="37600"/>
                    <a:pt x="25442" y="37235"/>
                    <a:pt x="26597" y="36749"/>
                  </a:cubicBezTo>
                  <a:cubicBezTo>
                    <a:pt x="28846" y="35776"/>
                    <a:pt x="30913" y="34378"/>
                    <a:pt x="32646" y="32645"/>
                  </a:cubicBezTo>
                  <a:cubicBezTo>
                    <a:pt x="33497" y="31794"/>
                    <a:pt x="34287" y="30852"/>
                    <a:pt x="34986" y="29819"/>
                  </a:cubicBezTo>
                  <a:cubicBezTo>
                    <a:pt x="35655" y="28816"/>
                    <a:pt x="36263" y="27721"/>
                    <a:pt x="36719" y="26597"/>
                  </a:cubicBezTo>
                  <a:cubicBezTo>
                    <a:pt x="39242" y="20670"/>
                    <a:pt x="38573" y="13861"/>
                    <a:pt x="34986" y="8542"/>
                  </a:cubicBezTo>
                  <a:cubicBezTo>
                    <a:pt x="34287" y="7539"/>
                    <a:pt x="33497" y="6596"/>
                    <a:pt x="32646" y="5715"/>
                  </a:cubicBezTo>
                  <a:cubicBezTo>
                    <a:pt x="30913" y="3982"/>
                    <a:pt x="28846" y="2584"/>
                    <a:pt x="26597" y="1642"/>
                  </a:cubicBezTo>
                  <a:cubicBezTo>
                    <a:pt x="25442" y="1156"/>
                    <a:pt x="24257" y="760"/>
                    <a:pt x="23010" y="517"/>
                  </a:cubicBezTo>
                  <a:cubicBezTo>
                    <a:pt x="20488" y="1"/>
                    <a:pt x="17874" y="1"/>
                    <a:pt x="15351" y="517"/>
                  </a:cubicBezTo>
                  <a:cubicBezTo>
                    <a:pt x="10457" y="1520"/>
                    <a:pt x="6171" y="4408"/>
                    <a:pt x="3405" y="8542"/>
                  </a:cubicBezTo>
                  <a:moveTo>
                    <a:pt x="518" y="15350"/>
                  </a:moveTo>
                  <a:cubicBezTo>
                    <a:pt x="1" y="17873"/>
                    <a:pt x="1" y="20487"/>
                    <a:pt x="518" y="23040"/>
                  </a:cubicBezTo>
                  <a:cubicBezTo>
                    <a:pt x="791" y="24256"/>
                    <a:pt x="1156" y="25442"/>
                    <a:pt x="1642" y="26597"/>
                  </a:cubicBezTo>
                  <a:cubicBezTo>
                    <a:pt x="3071" y="30001"/>
                    <a:pt x="5472" y="32919"/>
                    <a:pt x="8542" y="34986"/>
                  </a:cubicBezTo>
                </a:path>
              </a:pathLst>
            </a:custGeom>
            <a:noFill/>
            <a:ln w="381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171;p13"/>
          <p:cNvGrpSpPr/>
          <p:nvPr/>
        </p:nvGrpSpPr>
        <p:grpSpPr>
          <a:xfrm>
            <a:off x="8413743" y="4561872"/>
            <a:ext cx="357442" cy="344689"/>
            <a:chOff x="5320000" y="4110550"/>
            <a:chExt cx="474375" cy="457450"/>
          </a:xfrm>
        </p:grpSpPr>
        <p:sp>
          <p:nvSpPr>
            <p:cNvPr id="172" name="Google Shape;172;p13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13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" name="Google Shape;174;p13"/>
          <p:cNvGrpSpPr/>
          <p:nvPr/>
        </p:nvGrpSpPr>
        <p:grpSpPr>
          <a:xfrm rot="350988">
            <a:off x="8711793" y="4095609"/>
            <a:ext cx="357453" cy="344700"/>
            <a:chOff x="5320000" y="4110550"/>
            <a:chExt cx="474375" cy="457450"/>
          </a:xfrm>
        </p:grpSpPr>
        <p:sp>
          <p:nvSpPr>
            <p:cNvPr id="175" name="Google Shape;175;p13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13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" name="Google Shape;177;p13"/>
          <p:cNvSpPr txBox="1">
            <a:spLocks noGrp="1"/>
          </p:cNvSpPr>
          <p:nvPr>
            <p:ph type="title" idx="2"/>
          </p:nvPr>
        </p:nvSpPr>
        <p:spPr>
          <a:xfrm>
            <a:off x="720000" y="2620398"/>
            <a:ext cx="2336400" cy="5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subTitle" idx="1"/>
          </p:nvPr>
        </p:nvSpPr>
        <p:spPr>
          <a:xfrm>
            <a:off x="720000" y="3134791"/>
            <a:ext cx="2336400" cy="6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title" idx="3"/>
          </p:nvPr>
        </p:nvSpPr>
        <p:spPr>
          <a:xfrm>
            <a:off x="3403800" y="2620474"/>
            <a:ext cx="2336400" cy="5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subTitle" idx="4"/>
          </p:nvPr>
        </p:nvSpPr>
        <p:spPr>
          <a:xfrm>
            <a:off x="3403800" y="3134773"/>
            <a:ext cx="2336400" cy="6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title" idx="5"/>
          </p:nvPr>
        </p:nvSpPr>
        <p:spPr>
          <a:xfrm>
            <a:off x="6087600" y="2620474"/>
            <a:ext cx="2336400" cy="5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subTitle" idx="6"/>
          </p:nvPr>
        </p:nvSpPr>
        <p:spPr>
          <a:xfrm>
            <a:off x="6087600" y="3134773"/>
            <a:ext cx="2336400" cy="6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title" idx="7" hasCustomPrompt="1"/>
          </p:nvPr>
        </p:nvSpPr>
        <p:spPr>
          <a:xfrm>
            <a:off x="1476288" y="1837125"/>
            <a:ext cx="823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84" name="Google Shape;184;p13"/>
          <p:cNvSpPr txBox="1">
            <a:spLocks noGrp="1"/>
          </p:cNvSpPr>
          <p:nvPr>
            <p:ph type="title" idx="8" hasCustomPrompt="1"/>
          </p:nvPr>
        </p:nvSpPr>
        <p:spPr>
          <a:xfrm>
            <a:off x="4160088" y="1837125"/>
            <a:ext cx="823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85" name="Google Shape;185;p13"/>
          <p:cNvSpPr txBox="1">
            <a:spLocks noGrp="1"/>
          </p:cNvSpPr>
          <p:nvPr>
            <p:ph type="title" idx="9" hasCustomPrompt="1"/>
          </p:nvPr>
        </p:nvSpPr>
        <p:spPr>
          <a:xfrm>
            <a:off x="6843888" y="1837125"/>
            <a:ext cx="823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186" name="Google Shape;186;p13"/>
          <p:cNvGrpSpPr/>
          <p:nvPr/>
        </p:nvGrpSpPr>
        <p:grpSpPr>
          <a:xfrm>
            <a:off x="8578386" y="1433675"/>
            <a:ext cx="624246" cy="622745"/>
            <a:chOff x="4259874" y="1635325"/>
            <a:chExt cx="624246" cy="622745"/>
          </a:xfrm>
        </p:grpSpPr>
        <p:sp>
          <p:nvSpPr>
            <p:cNvPr id="187" name="Google Shape;187;p13"/>
            <p:cNvSpPr/>
            <p:nvPr/>
          </p:nvSpPr>
          <p:spPr>
            <a:xfrm>
              <a:off x="4376777" y="1752102"/>
              <a:ext cx="390422" cy="389198"/>
            </a:xfrm>
            <a:custGeom>
              <a:avLst/>
              <a:gdLst/>
              <a:ahLst/>
              <a:cxnLst/>
              <a:rect l="l" t="t" r="r" b="b"/>
              <a:pathLst>
                <a:path w="10093" h="10062" fill="none" extrusionOk="0">
                  <a:moveTo>
                    <a:pt x="10092" y="5016"/>
                  </a:moveTo>
                  <a:cubicBezTo>
                    <a:pt x="10092" y="7812"/>
                    <a:pt x="7843" y="10061"/>
                    <a:pt x="5047" y="10061"/>
                  </a:cubicBezTo>
                  <a:cubicBezTo>
                    <a:pt x="2281" y="10061"/>
                    <a:pt x="1" y="7812"/>
                    <a:pt x="1" y="5016"/>
                  </a:cubicBezTo>
                  <a:cubicBezTo>
                    <a:pt x="1" y="2250"/>
                    <a:pt x="2281" y="1"/>
                    <a:pt x="5047" y="1"/>
                  </a:cubicBezTo>
                  <a:cubicBezTo>
                    <a:pt x="7843" y="1"/>
                    <a:pt x="10092" y="2250"/>
                    <a:pt x="10092" y="5016"/>
                  </a:cubicBez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miter lim="30395"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3"/>
            <p:cNvSpPr/>
            <p:nvPr/>
          </p:nvSpPr>
          <p:spPr>
            <a:xfrm>
              <a:off x="4267235" y="1641185"/>
              <a:ext cx="609523" cy="609523"/>
            </a:xfrm>
            <a:custGeom>
              <a:avLst/>
              <a:gdLst/>
              <a:ahLst/>
              <a:cxnLst/>
              <a:rect l="l" t="t" r="r" b="b"/>
              <a:pathLst>
                <a:path w="12585" h="12585" fill="none" extrusionOk="0">
                  <a:moveTo>
                    <a:pt x="10366" y="2250"/>
                  </a:moveTo>
                  <a:cubicBezTo>
                    <a:pt x="12585" y="4469"/>
                    <a:pt x="12585" y="8117"/>
                    <a:pt x="10366" y="10366"/>
                  </a:cubicBezTo>
                  <a:cubicBezTo>
                    <a:pt x="8116" y="12585"/>
                    <a:pt x="4469" y="12585"/>
                    <a:pt x="2250" y="10366"/>
                  </a:cubicBezTo>
                  <a:cubicBezTo>
                    <a:pt x="1" y="8117"/>
                    <a:pt x="1" y="4469"/>
                    <a:pt x="2250" y="2250"/>
                  </a:cubicBezTo>
                  <a:cubicBezTo>
                    <a:pt x="4469" y="1"/>
                    <a:pt x="8116" y="1"/>
                    <a:pt x="10366" y="2250"/>
                  </a:cubicBezTo>
                  <a:close/>
                </a:path>
              </a:pathLst>
            </a:custGeom>
            <a:noFill/>
            <a:ln w="38100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3"/>
            <p:cNvSpPr/>
            <p:nvPr/>
          </p:nvSpPr>
          <p:spPr>
            <a:xfrm>
              <a:off x="4259874" y="1635325"/>
              <a:ext cx="624246" cy="622745"/>
            </a:xfrm>
            <a:custGeom>
              <a:avLst/>
              <a:gdLst/>
              <a:ahLst/>
              <a:cxnLst/>
              <a:rect l="l" t="t" r="r" b="b"/>
              <a:pathLst>
                <a:path w="12889" h="12858" fill="none" extrusionOk="0">
                  <a:moveTo>
                    <a:pt x="12889" y="6414"/>
                  </a:moveTo>
                  <a:cubicBezTo>
                    <a:pt x="12889" y="9970"/>
                    <a:pt x="10001" y="12858"/>
                    <a:pt x="6445" y="12858"/>
                  </a:cubicBezTo>
                  <a:cubicBezTo>
                    <a:pt x="2888" y="12858"/>
                    <a:pt x="1" y="9970"/>
                    <a:pt x="1" y="6414"/>
                  </a:cubicBezTo>
                  <a:cubicBezTo>
                    <a:pt x="1" y="2858"/>
                    <a:pt x="2888" y="0"/>
                    <a:pt x="6445" y="0"/>
                  </a:cubicBezTo>
                  <a:cubicBezTo>
                    <a:pt x="10001" y="0"/>
                    <a:pt x="12889" y="2858"/>
                    <a:pt x="12889" y="6414"/>
                  </a:cubicBezTo>
                  <a:close/>
                </a:path>
              </a:pathLst>
            </a:custGeom>
            <a:noFill/>
            <a:ln w="38100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3"/>
            <p:cNvSpPr/>
            <p:nvPr/>
          </p:nvSpPr>
          <p:spPr>
            <a:xfrm>
              <a:off x="4489942" y="1863888"/>
              <a:ext cx="164100" cy="164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" name="Google Shape;191;p13"/>
          <p:cNvGrpSpPr/>
          <p:nvPr/>
        </p:nvGrpSpPr>
        <p:grpSpPr>
          <a:xfrm>
            <a:off x="270115" y="4605619"/>
            <a:ext cx="997568" cy="368110"/>
            <a:chOff x="-1404300" y="1271225"/>
            <a:chExt cx="715975" cy="264200"/>
          </a:xfrm>
        </p:grpSpPr>
        <p:sp>
          <p:nvSpPr>
            <p:cNvPr id="192" name="Google Shape;192;p13"/>
            <p:cNvSpPr/>
            <p:nvPr/>
          </p:nvSpPr>
          <p:spPr>
            <a:xfrm>
              <a:off x="-1174025" y="1382925"/>
              <a:ext cx="151875" cy="152500"/>
            </a:xfrm>
            <a:custGeom>
              <a:avLst/>
              <a:gdLst/>
              <a:ahLst/>
              <a:cxnLst/>
              <a:rect l="l" t="t" r="r" b="b"/>
              <a:pathLst>
                <a:path w="6075" h="6100" extrusionOk="0">
                  <a:moveTo>
                    <a:pt x="3038" y="0"/>
                  </a:moveTo>
                  <a:cubicBezTo>
                    <a:pt x="1356" y="0"/>
                    <a:pt x="1" y="1381"/>
                    <a:pt x="1" y="3062"/>
                  </a:cubicBezTo>
                  <a:cubicBezTo>
                    <a:pt x="1" y="4744"/>
                    <a:pt x="1356" y="6099"/>
                    <a:pt x="3038" y="6099"/>
                  </a:cubicBezTo>
                  <a:cubicBezTo>
                    <a:pt x="4720" y="6099"/>
                    <a:pt x="6075" y="4744"/>
                    <a:pt x="6075" y="3062"/>
                  </a:cubicBezTo>
                  <a:cubicBezTo>
                    <a:pt x="6075" y="1381"/>
                    <a:pt x="4720" y="0"/>
                    <a:pt x="3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3"/>
            <p:cNvSpPr/>
            <p:nvPr/>
          </p:nvSpPr>
          <p:spPr>
            <a:xfrm>
              <a:off x="-850250" y="1271225"/>
              <a:ext cx="161925" cy="161925"/>
            </a:xfrm>
            <a:custGeom>
              <a:avLst/>
              <a:gdLst/>
              <a:ahLst/>
              <a:cxnLst/>
              <a:rect l="l" t="t" r="r" b="b"/>
              <a:pathLst>
                <a:path w="6477" h="6477" extrusionOk="0">
                  <a:moveTo>
                    <a:pt x="3239" y="1"/>
                  </a:moveTo>
                  <a:cubicBezTo>
                    <a:pt x="1432" y="1"/>
                    <a:pt x="1" y="1457"/>
                    <a:pt x="1" y="3239"/>
                  </a:cubicBezTo>
                  <a:cubicBezTo>
                    <a:pt x="1" y="5046"/>
                    <a:pt x="1432" y="6476"/>
                    <a:pt x="3239" y="6476"/>
                  </a:cubicBezTo>
                  <a:cubicBezTo>
                    <a:pt x="5021" y="6476"/>
                    <a:pt x="6476" y="5046"/>
                    <a:pt x="6476" y="3239"/>
                  </a:cubicBezTo>
                  <a:cubicBezTo>
                    <a:pt x="6476" y="1457"/>
                    <a:pt x="502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13"/>
            <p:cNvSpPr/>
            <p:nvPr/>
          </p:nvSpPr>
          <p:spPr>
            <a:xfrm>
              <a:off x="-1404300" y="1291400"/>
              <a:ext cx="153750" cy="131075"/>
            </a:xfrm>
            <a:custGeom>
              <a:avLst/>
              <a:gdLst/>
              <a:ahLst/>
              <a:cxnLst/>
              <a:rect l="l" t="t" r="r" b="b"/>
              <a:pathLst>
                <a:path w="6150" h="5243" extrusionOk="0">
                  <a:moveTo>
                    <a:pt x="3496" y="1"/>
                  </a:moveTo>
                  <a:cubicBezTo>
                    <a:pt x="2850" y="1"/>
                    <a:pt x="2192" y="240"/>
                    <a:pt x="1657" y="775"/>
                  </a:cubicBezTo>
                  <a:cubicBezTo>
                    <a:pt x="1" y="2432"/>
                    <a:pt x="1180" y="5243"/>
                    <a:pt x="3515" y="5243"/>
                  </a:cubicBezTo>
                  <a:cubicBezTo>
                    <a:pt x="4970" y="5243"/>
                    <a:pt x="6150" y="4088"/>
                    <a:pt x="6150" y="2632"/>
                  </a:cubicBezTo>
                  <a:cubicBezTo>
                    <a:pt x="6150" y="1052"/>
                    <a:pt x="4850" y="1"/>
                    <a:pt x="34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13"/>
            <p:cNvSpPr/>
            <p:nvPr/>
          </p:nvSpPr>
          <p:spPr>
            <a:xfrm>
              <a:off x="-1147650" y="1422450"/>
              <a:ext cx="86600" cy="73950"/>
            </a:xfrm>
            <a:custGeom>
              <a:avLst/>
              <a:gdLst/>
              <a:ahLst/>
              <a:cxnLst/>
              <a:rect l="l" t="t" r="r" b="b"/>
              <a:pathLst>
                <a:path w="3464" h="2958" extrusionOk="0">
                  <a:moveTo>
                    <a:pt x="1983" y="1"/>
                  </a:moveTo>
                  <a:cubicBezTo>
                    <a:pt x="678" y="1"/>
                    <a:pt x="0" y="1582"/>
                    <a:pt x="929" y="2511"/>
                  </a:cubicBezTo>
                  <a:cubicBezTo>
                    <a:pt x="1238" y="2820"/>
                    <a:pt x="1614" y="2958"/>
                    <a:pt x="1981" y="2958"/>
                  </a:cubicBezTo>
                  <a:cubicBezTo>
                    <a:pt x="2743" y="2958"/>
                    <a:pt x="3464" y="2363"/>
                    <a:pt x="3464" y="1481"/>
                  </a:cubicBezTo>
                  <a:cubicBezTo>
                    <a:pt x="3464" y="653"/>
                    <a:pt x="2811" y="1"/>
                    <a:pt x="1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13"/>
            <p:cNvSpPr/>
            <p:nvPr/>
          </p:nvSpPr>
          <p:spPr>
            <a:xfrm>
              <a:off x="-825150" y="1310775"/>
              <a:ext cx="97300" cy="83850"/>
            </a:xfrm>
            <a:custGeom>
              <a:avLst/>
              <a:gdLst/>
              <a:ahLst/>
              <a:cxnLst/>
              <a:rect l="l" t="t" r="r" b="b"/>
              <a:pathLst>
                <a:path w="3892" h="3354" extrusionOk="0">
                  <a:moveTo>
                    <a:pt x="2235" y="0"/>
                  </a:moveTo>
                  <a:cubicBezTo>
                    <a:pt x="729" y="0"/>
                    <a:pt x="1" y="1807"/>
                    <a:pt x="1055" y="2861"/>
                  </a:cubicBezTo>
                  <a:cubicBezTo>
                    <a:pt x="1387" y="3202"/>
                    <a:pt x="1800" y="3354"/>
                    <a:pt x="2208" y="3354"/>
                  </a:cubicBezTo>
                  <a:cubicBezTo>
                    <a:pt x="3062" y="3354"/>
                    <a:pt x="3891" y="2685"/>
                    <a:pt x="3891" y="1682"/>
                  </a:cubicBezTo>
                  <a:cubicBezTo>
                    <a:pt x="3891" y="753"/>
                    <a:pt x="3138" y="0"/>
                    <a:pt x="2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3"/>
            <p:cNvSpPr/>
            <p:nvPr/>
          </p:nvSpPr>
          <p:spPr>
            <a:xfrm>
              <a:off x="-1351600" y="1330850"/>
              <a:ext cx="62150" cy="52750"/>
            </a:xfrm>
            <a:custGeom>
              <a:avLst/>
              <a:gdLst/>
              <a:ahLst/>
              <a:cxnLst/>
              <a:rect l="l" t="t" r="r" b="b"/>
              <a:pathLst>
                <a:path w="2486" h="2110" extrusionOk="0">
                  <a:moveTo>
                    <a:pt x="1407" y="0"/>
                  </a:moveTo>
                  <a:cubicBezTo>
                    <a:pt x="478" y="0"/>
                    <a:pt x="1" y="1130"/>
                    <a:pt x="679" y="1807"/>
                  </a:cubicBezTo>
                  <a:cubicBezTo>
                    <a:pt x="887" y="2016"/>
                    <a:pt x="1147" y="2109"/>
                    <a:pt x="1404" y="2109"/>
                  </a:cubicBezTo>
                  <a:cubicBezTo>
                    <a:pt x="1951" y="2109"/>
                    <a:pt x="2486" y="1686"/>
                    <a:pt x="2486" y="1054"/>
                  </a:cubicBezTo>
                  <a:cubicBezTo>
                    <a:pt x="2486" y="452"/>
                    <a:pt x="2009" y="0"/>
                    <a:pt x="1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18572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4"/>
          <p:cNvSpPr txBox="1">
            <a:spLocks noGrp="1"/>
          </p:cNvSpPr>
          <p:nvPr>
            <p:ph type="title"/>
          </p:nvPr>
        </p:nvSpPr>
        <p:spPr>
          <a:xfrm>
            <a:off x="987475" y="1495200"/>
            <a:ext cx="31632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0" name="Google Shape;200;p14"/>
          <p:cNvSpPr txBox="1">
            <a:spLocks noGrp="1"/>
          </p:cNvSpPr>
          <p:nvPr>
            <p:ph type="subTitle" idx="1"/>
          </p:nvPr>
        </p:nvSpPr>
        <p:spPr>
          <a:xfrm>
            <a:off x="987475" y="2098550"/>
            <a:ext cx="2931000" cy="11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1" name="Google Shape;201;p14"/>
          <p:cNvGrpSpPr/>
          <p:nvPr/>
        </p:nvGrpSpPr>
        <p:grpSpPr>
          <a:xfrm rot="472400" flipH="1">
            <a:off x="-765825" y="-7359"/>
            <a:ext cx="3411112" cy="1087515"/>
            <a:chOff x="7125225" y="3783925"/>
            <a:chExt cx="2407350" cy="767500"/>
          </a:xfrm>
        </p:grpSpPr>
        <p:sp>
          <p:nvSpPr>
            <p:cNvPr id="202" name="Google Shape;202;p14"/>
            <p:cNvSpPr/>
            <p:nvPr/>
          </p:nvSpPr>
          <p:spPr>
            <a:xfrm>
              <a:off x="7125225" y="3783925"/>
              <a:ext cx="2407350" cy="767500"/>
            </a:xfrm>
            <a:custGeom>
              <a:avLst/>
              <a:gdLst/>
              <a:ahLst/>
              <a:cxnLst/>
              <a:rect l="l" t="t" r="r" b="b"/>
              <a:pathLst>
                <a:path w="96294" h="30700" extrusionOk="0">
                  <a:moveTo>
                    <a:pt x="6596" y="0"/>
                  </a:moveTo>
                  <a:cubicBezTo>
                    <a:pt x="6110" y="0"/>
                    <a:pt x="5624" y="61"/>
                    <a:pt x="5168" y="152"/>
                  </a:cubicBezTo>
                  <a:cubicBezTo>
                    <a:pt x="4529" y="304"/>
                    <a:pt x="3891" y="517"/>
                    <a:pt x="3313" y="851"/>
                  </a:cubicBezTo>
                  <a:cubicBezTo>
                    <a:pt x="2736" y="1185"/>
                    <a:pt x="2219" y="1581"/>
                    <a:pt x="1763" y="2067"/>
                  </a:cubicBezTo>
                  <a:cubicBezTo>
                    <a:pt x="1307" y="2523"/>
                    <a:pt x="912" y="3070"/>
                    <a:pt x="639" y="3678"/>
                  </a:cubicBezTo>
                  <a:cubicBezTo>
                    <a:pt x="335" y="4286"/>
                    <a:pt x="152" y="4955"/>
                    <a:pt x="61" y="5623"/>
                  </a:cubicBezTo>
                  <a:cubicBezTo>
                    <a:pt x="0" y="6322"/>
                    <a:pt x="31" y="7021"/>
                    <a:pt x="183" y="7690"/>
                  </a:cubicBezTo>
                  <a:cubicBezTo>
                    <a:pt x="335" y="8359"/>
                    <a:pt x="608" y="8967"/>
                    <a:pt x="943" y="9544"/>
                  </a:cubicBezTo>
                  <a:cubicBezTo>
                    <a:pt x="1307" y="10122"/>
                    <a:pt x="1733" y="10608"/>
                    <a:pt x="2250" y="11064"/>
                  </a:cubicBezTo>
                  <a:cubicBezTo>
                    <a:pt x="3283" y="11946"/>
                    <a:pt x="4590" y="12493"/>
                    <a:pt x="5958" y="12614"/>
                  </a:cubicBezTo>
                  <a:lnTo>
                    <a:pt x="8207" y="12827"/>
                  </a:lnTo>
                  <a:lnTo>
                    <a:pt x="10365" y="13070"/>
                  </a:lnTo>
                  <a:lnTo>
                    <a:pt x="12493" y="13313"/>
                  </a:lnTo>
                  <a:lnTo>
                    <a:pt x="14530" y="13556"/>
                  </a:lnTo>
                  <a:cubicBezTo>
                    <a:pt x="15229" y="13617"/>
                    <a:pt x="15897" y="13708"/>
                    <a:pt x="16536" y="13800"/>
                  </a:cubicBezTo>
                  <a:lnTo>
                    <a:pt x="18511" y="14073"/>
                  </a:lnTo>
                  <a:lnTo>
                    <a:pt x="20396" y="14347"/>
                  </a:lnTo>
                  <a:lnTo>
                    <a:pt x="22280" y="14620"/>
                  </a:lnTo>
                  <a:lnTo>
                    <a:pt x="24104" y="14894"/>
                  </a:lnTo>
                  <a:lnTo>
                    <a:pt x="25897" y="15198"/>
                  </a:lnTo>
                  <a:lnTo>
                    <a:pt x="27660" y="15502"/>
                  </a:lnTo>
                  <a:lnTo>
                    <a:pt x="29393" y="15806"/>
                  </a:lnTo>
                  <a:lnTo>
                    <a:pt x="31126" y="16110"/>
                  </a:lnTo>
                  <a:lnTo>
                    <a:pt x="32797" y="16414"/>
                  </a:lnTo>
                  <a:lnTo>
                    <a:pt x="34469" y="16748"/>
                  </a:lnTo>
                  <a:cubicBezTo>
                    <a:pt x="35047" y="16870"/>
                    <a:pt x="35594" y="16961"/>
                    <a:pt x="36141" y="17082"/>
                  </a:cubicBezTo>
                  <a:lnTo>
                    <a:pt x="37782" y="17417"/>
                  </a:lnTo>
                  <a:lnTo>
                    <a:pt x="39424" y="17781"/>
                  </a:lnTo>
                  <a:lnTo>
                    <a:pt x="41065" y="18116"/>
                  </a:lnTo>
                  <a:lnTo>
                    <a:pt x="42706" y="18511"/>
                  </a:lnTo>
                  <a:lnTo>
                    <a:pt x="44348" y="18876"/>
                  </a:lnTo>
                  <a:lnTo>
                    <a:pt x="45989" y="19271"/>
                  </a:lnTo>
                  <a:lnTo>
                    <a:pt x="47661" y="19666"/>
                  </a:lnTo>
                  <a:lnTo>
                    <a:pt x="49333" y="20092"/>
                  </a:lnTo>
                  <a:lnTo>
                    <a:pt x="51004" y="20517"/>
                  </a:lnTo>
                  <a:cubicBezTo>
                    <a:pt x="51551" y="20669"/>
                    <a:pt x="52129" y="20821"/>
                    <a:pt x="52707" y="20973"/>
                  </a:cubicBezTo>
                  <a:lnTo>
                    <a:pt x="54439" y="21429"/>
                  </a:lnTo>
                  <a:lnTo>
                    <a:pt x="56172" y="21915"/>
                  </a:lnTo>
                  <a:cubicBezTo>
                    <a:pt x="56780" y="22098"/>
                    <a:pt x="57357" y="22250"/>
                    <a:pt x="57965" y="22432"/>
                  </a:cubicBezTo>
                  <a:lnTo>
                    <a:pt x="59758" y="22949"/>
                  </a:lnTo>
                  <a:lnTo>
                    <a:pt x="61612" y="23496"/>
                  </a:lnTo>
                  <a:lnTo>
                    <a:pt x="63497" y="24073"/>
                  </a:lnTo>
                  <a:cubicBezTo>
                    <a:pt x="64105" y="24286"/>
                    <a:pt x="64743" y="24468"/>
                    <a:pt x="65412" y="24681"/>
                  </a:cubicBezTo>
                  <a:cubicBezTo>
                    <a:pt x="66050" y="24894"/>
                    <a:pt x="66719" y="25107"/>
                    <a:pt x="67357" y="25320"/>
                  </a:cubicBezTo>
                  <a:lnTo>
                    <a:pt x="69363" y="25958"/>
                  </a:lnTo>
                  <a:cubicBezTo>
                    <a:pt x="70062" y="26201"/>
                    <a:pt x="70731" y="26414"/>
                    <a:pt x="71430" y="26657"/>
                  </a:cubicBezTo>
                  <a:cubicBezTo>
                    <a:pt x="71643" y="26748"/>
                    <a:pt x="71856" y="26779"/>
                    <a:pt x="72099" y="26779"/>
                  </a:cubicBezTo>
                  <a:cubicBezTo>
                    <a:pt x="72920" y="26779"/>
                    <a:pt x="73649" y="26292"/>
                    <a:pt x="73984" y="25563"/>
                  </a:cubicBezTo>
                  <a:cubicBezTo>
                    <a:pt x="74014" y="25472"/>
                    <a:pt x="74044" y="25411"/>
                    <a:pt x="74075" y="25320"/>
                  </a:cubicBezTo>
                  <a:lnTo>
                    <a:pt x="74713" y="25563"/>
                  </a:lnTo>
                  <a:lnTo>
                    <a:pt x="76598" y="26231"/>
                  </a:lnTo>
                  <a:lnTo>
                    <a:pt x="78604" y="26961"/>
                  </a:lnTo>
                  <a:cubicBezTo>
                    <a:pt x="78847" y="27052"/>
                    <a:pt x="79060" y="27083"/>
                    <a:pt x="79333" y="27083"/>
                  </a:cubicBezTo>
                  <a:cubicBezTo>
                    <a:pt x="80184" y="27083"/>
                    <a:pt x="80975" y="26535"/>
                    <a:pt x="81248" y="25715"/>
                  </a:cubicBezTo>
                  <a:lnTo>
                    <a:pt x="81248" y="25684"/>
                  </a:lnTo>
                  <a:lnTo>
                    <a:pt x="82464" y="26140"/>
                  </a:lnTo>
                  <a:lnTo>
                    <a:pt x="84105" y="26779"/>
                  </a:lnTo>
                  <a:lnTo>
                    <a:pt x="85777" y="27447"/>
                  </a:lnTo>
                  <a:lnTo>
                    <a:pt x="87540" y="28146"/>
                  </a:lnTo>
                  <a:lnTo>
                    <a:pt x="89333" y="28906"/>
                  </a:lnTo>
                  <a:cubicBezTo>
                    <a:pt x="89972" y="29149"/>
                    <a:pt x="90580" y="29423"/>
                    <a:pt x="91248" y="29697"/>
                  </a:cubicBezTo>
                  <a:cubicBezTo>
                    <a:pt x="91887" y="29970"/>
                    <a:pt x="92555" y="30244"/>
                    <a:pt x="93224" y="30548"/>
                  </a:cubicBezTo>
                  <a:cubicBezTo>
                    <a:pt x="93467" y="30669"/>
                    <a:pt x="93741" y="30700"/>
                    <a:pt x="94014" y="30700"/>
                  </a:cubicBezTo>
                  <a:cubicBezTo>
                    <a:pt x="94835" y="30700"/>
                    <a:pt x="95564" y="30213"/>
                    <a:pt x="95868" y="29453"/>
                  </a:cubicBezTo>
                  <a:cubicBezTo>
                    <a:pt x="96294" y="28420"/>
                    <a:pt x="95808" y="27234"/>
                    <a:pt x="94774" y="26779"/>
                  </a:cubicBezTo>
                  <a:lnTo>
                    <a:pt x="92829" y="25958"/>
                  </a:lnTo>
                  <a:lnTo>
                    <a:pt x="91309" y="25289"/>
                  </a:lnTo>
                  <a:cubicBezTo>
                    <a:pt x="91795" y="24225"/>
                    <a:pt x="91309" y="22979"/>
                    <a:pt x="90215" y="22554"/>
                  </a:cubicBezTo>
                  <a:cubicBezTo>
                    <a:pt x="89546" y="22250"/>
                    <a:pt x="88877" y="22006"/>
                    <a:pt x="88209" y="21733"/>
                  </a:cubicBezTo>
                  <a:lnTo>
                    <a:pt x="86324" y="20973"/>
                  </a:lnTo>
                  <a:lnTo>
                    <a:pt x="84500" y="20274"/>
                  </a:lnTo>
                  <a:lnTo>
                    <a:pt x="82737" y="19605"/>
                  </a:lnTo>
                  <a:lnTo>
                    <a:pt x="81035" y="18967"/>
                  </a:lnTo>
                  <a:lnTo>
                    <a:pt x="80063" y="18633"/>
                  </a:lnTo>
                  <a:cubicBezTo>
                    <a:pt x="80275" y="18116"/>
                    <a:pt x="80275" y="17569"/>
                    <a:pt x="80063" y="17052"/>
                  </a:cubicBezTo>
                  <a:cubicBezTo>
                    <a:pt x="79850" y="16535"/>
                    <a:pt x="79394" y="16110"/>
                    <a:pt x="78847" y="15927"/>
                  </a:cubicBezTo>
                  <a:lnTo>
                    <a:pt x="76780" y="15198"/>
                  </a:lnTo>
                  <a:lnTo>
                    <a:pt x="74774" y="14499"/>
                  </a:lnTo>
                  <a:lnTo>
                    <a:pt x="72768" y="13830"/>
                  </a:lnTo>
                  <a:lnTo>
                    <a:pt x="70822" y="13192"/>
                  </a:lnTo>
                  <a:cubicBezTo>
                    <a:pt x="70214" y="12979"/>
                    <a:pt x="69576" y="12797"/>
                    <a:pt x="68938" y="12584"/>
                  </a:cubicBezTo>
                  <a:lnTo>
                    <a:pt x="67053" y="12006"/>
                  </a:lnTo>
                  <a:cubicBezTo>
                    <a:pt x="66445" y="11824"/>
                    <a:pt x="65837" y="11611"/>
                    <a:pt x="65230" y="11429"/>
                  </a:cubicBezTo>
                  <a:lnTo>
                    <a:pt x="63406" y="10882"/>
                  </a:lnTo>
                  <a:lnTo>
                    <a:pt x="61643" y="10365"/>
                  </a:lnTo>
                  <a:lnTo>
                    <a:pt x="59880" y="9879"/>
                  </a:lnTo>
                  <a:lnTo>
                    <a:pt x="58147" y="9392"/>
                  </a:lnTo>
                  <a:lnTo>
                    <a:pt x="56415" y="8906"/>
                  </a:lnTo>
                  <a:lnTo>
                    <a:pt x="54713" y="8480"/>
                  </a:lnTo>
                  <a:lnTo>
                    <a:pt x="53041" y="8024"/>
                  </a:lnTo>
                  <a:lnTo>
                    <a:pt x="51369" y="7599"/>
                  </a:lnTo>
                  <a:lnTo>
                    <a:pt x="49697" y="7204"/>
                  </a:lnTo>
                  <a:lnTo>
                    <a:pt x="48056" y="6809"/>
                  </a:lnTo>
                  <a:lnTo>
                    <a:pt x="46384" y="6414"/>
                  </a:lnTo>
                  <a:cubicBezTo>
                    <a:pt x="45837" y="6292"/>
                    <a:pt x="45290" y="6170"/>
                    <a:pt x="44743" y="6049"/>
                  </a:cubicBezTo>
                  <a:cubicBezTo>
                    <a:pt x="44196" y="5897"/>
                    <a:pt x="43618" y="5775"/>
                    <a:pt x="43071" y="5654"/>
                  </a:cubicBezTo>
                  <a:lnTo>
                    <a:pt x="41430" y="5289"/>
                  </a:lnTo>
                  <a:lnTo>
                    <a:pt x="39758" y="4955"/>
                  </a:lnTo>
                  <a:lnTo>
                    <a:pt x="38086" y="4590"/>
                  </a:lnTo>
                  <a:lnTo>
                    <a:pt x="36384" y="4255"/>
                  </a:lnTo>
                  <a:lnTo>
                    <a:pt x="34682" y="3921"/>
                  </a:lnTo>
                  <a:lnTo>
                    <a:pt x="32949" y="3617"/>
                  </a:lnTo>
                  <a:lnTo>
                    <a:pt x="31186" y="3283"/>
                  </a:lnTo>
                  <a:lnTo>
                    <a:pt x="29393" y="2979"/>
                  </a:lnTo>
                  <a:lnTo>
                    <a:pt x="27600" y="2675"/>
                  </a:lnTo>
                  <a:lnTo>
                    <a:pt x="25746" y="2371"/>
                  </a:lnTo>
                  <a:lnTo>
                    <a:pt x="23891" y="2097"/>
                  </a:lnTo>
                  <a:lnTo>
                    <a:pt x="21976" y="1824"/>
                  </a:lnTo>
                  <a:lnTo>
                    <a:pt x="20031" y="1520"/>
                  </a:lnTo>
                  <a:lnTo>
                    <a:pt x="18025" y="1277"/>
                  </a:lnTo>
                  <a:cubicBezTo>
                    <a:pt x="17356" y="1185"/>
                    <a:pt x="16688" y="1094"/>
                    <a:pt x="15988" y="1003"/>
                  </a:cubicBezTo>
                  <a:lnTo>
                    <a:pt x="13891" y="760"/>
                  </a:lnTo>
                  <a:lnTo>
                    <a:pt x="11733" y="517"/>
                  </a:lnTo>
                  <a:lnTo>
                    <a:pt x="9514" y="243"/>
                  </a:lnTo>
                  <a:cubicBezTo>
                    <a:pt x="8754" y="182"/>
                    <a:pt x="7994" y="91"/>
                    <a:pt x="7235" y="30"/>
                  </a:cubicBezTo>
                  <a:cubicBezTo>
                    <a:pt x="7022" y="0"/>
                    <a:pt x="6809" y="0"/>
                    <a:pt x="6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4"/>
            <p:cNvSpPr/>
            <p:nvPr/>
          </p:nvSpPr>
          <p:spPr>
            <a:xfrm>
              <a:off x="7163225" y="3821900"/>
              <a:ext cx="2327575" cy="691950"/>
            </a:xfrm>
            <a:custGeom>
              <a:avLst/>
              <a:gdLst/>
              <a:ahLst/>
              <a:cxnLst/>
              <a:rect l="l" t="t" r="r" b="b"/>
              <a:pathLst>
                <a:path w="93103" h="27678" extrusionOk="0">
                  <a:moveTo>
                    <a:pt x="5038" y="1"/>
                  </a:moveTo>
                  <a:cubicBezTo>
                    <a:pt x="4684" y="1"/>
                    <a:pt x="4326" y="41"/>
                    <a:pt x="3982" y="122"/>
                  </a:cubicBezTo>
                  <a:cubicBezTo>
                    <a:pt x="3465" y="214"/>
                    <a:pt x="2979" y="396"/>
                    <a:pt x="2523" y="670"/>
                  </a:cubicBezTo>
                  <a:cubicBezTo>
                    <a:pt x="2097" y="913"/>
                    <a:pt x="1702" y="1217"/>
                    <a:pt x="1338" y="1581"/>
                  </a:cubicBezTo>
                  <a:cubicBezTo>
                    <a:pt x="1003" y="1946"/>
                    <a:pt x="699" y="2372"/>
                    <a:pt x="486" y="2828"/>
                  </a:cubicBezTo>
                  <a:cubicBezTo>
                    <a:pt x="274" y="3284"/>
                    <a:pt x="122" y="3770"/>
                    <a:pt x="61" y="4287"/>
                  </a:cubicBezTo>
                  <a:cubicBezTo>
                    <a:pt x="0" y="4803"/>
                    <a:pt x="31" y="5320"/>
                    <a:pt x="152" y="5837"/>
                  </a:cubicBezTo>
                  <a:cubicBezTo>
                    <a:pt x="274" y="6323"/>
                    <a:pt x="456" y="6809"/>
                    <a:pt x="730" y="7235"/>
                  </a:cubicBezTo>
                  <a:cubicBezTo>
                    <a:pt x="1003" y="7661"/>
                    <a:pt x="1338" y="8056"/>
                    <a:pt x="1702" y="8360"/>
                  </a:cubicBezTo>
                  <a:cubicBezTo>
                    <a:pt x="2097" y="8694"/>
                    <a:pt x="2553" y="8998"/>
                    <a:pt x="3040" y="9180"/>
                  </a:cubicBezTo>
                  <a:cubicBezTo>
                    <a:pt x="3526" y="9393"/>
                    <a:pt x="4043" y="9515"/>
                    <a:pt x="4559" y="9575"/>
                  </a:cubicBezTo>
                  <a:lnTo>
                    <a:pt x="6839" y="9788"/>
                  </a:lnTo>
                  <a:lnTo>
                    <a:pt x="9028" y="10031"/>
                  </a:lnTo>
                  <a:lnTo>
                    <a:pt x="11155" y="10275"/>
                  </a:lnTo>
                  <a:lnTo>
                    <a:pt x="13222" y="10518"/>
                  </a:lnTo>
                  <a:lnTo>
                    <a:pt x="15228" y="10761"/>
                  </a:lnTo>
                  <a:lnTo>
                    <a:pt x="17204" y="11034"/>
                  </a:lnTo>
                  <a:lnTo>
                    <a:pt x="19119" y="11308"/>
                  </a:lnTo>
                  <a:lnTo>
                    <a:pt x="21004" y="11582"/>
                  </a:lnTo>
                  <a:lnTo>
                    <a:pt x="22827" y="11885"/>
                  </a:lnTo>
                  <a:lnTo>
                    <a:pt x="24651" y="12189"/>
                  </a:lnTo>
                  <a:lnTo>
                    <a:pt x="26414" y="12463"/>
                  </a:lnTo>
                  <a:lnTo>
                    <a:pt x="28147" y="12767"/>
                  </a:lnTo>
                  <a:lnTo>
                    <a:pt x="29879" y="13101"/>
                  </a:lnTo>
                  <a:lnTo>
                    <a:pt x="31581" y="13405"/>
                  </a:lnTo>
                  <a:lnTo>
                    <a:pt x="33253" y="13740"/>
                  </a:lnTo>
                  <a:lnTo>
                    <a:pt x="34925" y="14074"/>
                  </a:lnTo>
                  <a:lnTo>
                    <a:pt x="36597" y="14408"/>
                  </a:lnTo>
                  <a:lnTo>
                    <a:pt x="38238" y="14773"/>
                  </a:lnTo>
                  <a:lnTo>
                    <a:pt x="39879" y="15138"/>
                  </a:lnTo>
                  <a:lnTo>
                    <a:pt x="41521" y="15503"/>
                  </a:lnTo>
                  <a:lnTo>
                    <a:pt x="43192" y="15898"/>
                  </a:lnTo>
                  <a:lnTo>
                    <a:pt x="44834" y="16262"/>
                  </a:lnTo>
                  <a:lnTo>
                    <a:pt x="46506" y="16658"/>
                  </a:lnTo>
                  <a:lnTo>
                    <a:pt x="48177" y="17083"/>
                  </a:lnTo>
                  <a:lnTo>
                    <a:pt x="49879" y="17539"/>
                  </a:lnTo>
                  <a:lnTo>
                    <a:pt x="51582" y="17965"/>
                  </a:lnTo>
                  <a:lnTo>
                    <a:pt x="53314" y="18451"/>
                  </a:lnTo>
                  <a:lnTo>
                    <a:pt x="55077" y="18937"/>
                  </a:lnTo>
                  <a:lnTo>
                    <a:pt x="56871" y="19424"/>
                  </a:lnTo>
                  <a:lnTo>
                    <a:pt x="58694" y="19971"/>
                  </a:lnTo>
                  <a:lnTo>
                    <a:pt x="60518" y="20518"/>
                  </a:lnTo>
                  <a:lnTo>
                    <a:pt x="62433" y="21095"/>
                  </a:lnTo>
                  <a:cubicBezTo>
                    <a:pt x="63071" y="21278"/>
                    <a:pt x="63710" y="21490"/>
                    <a:pt x="64348" y="21703"/>
                  </a:cubicBezTo>
                  <a:cubicBezTo>
                    <a:pt x="65017" y="21916"/>
                    <a:pt x="65655" y="22129"/>
                    <a:pt x="66324" y="22342"/>
                  </a:cubicBezTo>
                  <a:cubicBezTo>
                    <a:pt x="66992" y="22554"/>
                    <a:pt x="67661" y="22767"/>
                    <a:pt x="68360" y="23010"/>
                  </a:cubicBezTo>
                  <a:cubicBezTo>
                    <a:pt x="69029" y="23223"/>
                    <a:pt x="69728" y="23466"/>
                    <a:pt x="70397" y="23709"/>
                  </a:cubicBezTo>
                  <a:cubicBezTo>
                    <a:pt x="70471" y="23735"/>
                    <a:pt x="70542" y="23747"/>
                    <a:pt x="70608" y="23747"/>
                  </a:cubicBezTo>
                  <a:cubicBezTo>
                    <a:pt x="71162" y="23747"/>
                    <a:pt x="71389" y="22920"/>
                    <a:pt x="70792" y="22676"/>
                  </a:cubicBezTo>
                  <a:lnTo>
                    <a:pt x="68725" y="22007"/>
                  </a:lnTo>
                  <a:lnTo>
                    <a:pt x="66840" y="21399"/>
                  </a:lnTo>
                  <a:cubicBezTo>
                    <a:pt x="66202" y="21187"/>
                    <a:pt x="65624" y="21004"/>
                    <a:pt x="65047" y="20822"/>
                  </a:cubicBezTo>
                  <a:lnTo>
                    <a:pt x="63314" y="20275"/>
                  </a:lnTo>
                  <a:lnTo>
                    <a:pt x="61673" y="19758"/>
                  </a:lnTo>
                  <a:lnTo>
                    <a:pt x="60032" y="19241"/>
                  </a:lnTo>
                  <a:lnTo>
                    <a:pt x="58421" y="18785"/>
                  </a:lnTo>
                  <a:lnTo>
                    <a:pt x="56749" y="18299"/>
                  </a:lnTo>
                  <a:lnTo>
                    <a:pt x="55016" y="17813"/>
                  </a:lnTo>
                  <a:lnTo>
                    <a:pt x="53193" y="17296"/>
                  </a:lnTo>
                  <a:lnTo>
                    <a:pt x="51247" y="16779"/>
                  </a:lnTo>
                  <a:lnTo>
                    <a:pt x="49150" y="16232"/>
                  </a:lnTo>
                  <a:cubicBezTo>
                    <a:pt x="48876" y="16171"/>
                    <a:pt x="48694" y="15928"/>
                    <a:pt x="48724" y="15655"/>
                  </a:cubicBezTo>
                  <a:cubicBezTo>
                    <a:pt x="48750" y="15399"/>
                    <a:pt x="48969" y="15208"/>
                    <a:pt x="49219" y="15208"/>
                  </a:cubicBezTo>
                  <a:cubicBezTo>
                    <a:pt x="49266" y="15208"/>
                    <a:pt x="49314" y="15215"/>
                    <a:pt x="49363" y="15229"/>
                  </a:cubicBezTo>
                  <a:lnTo>
                    <a:pt x="51460" y="15776"/>
                  </a:lnTo>
                  <a:cubicBezTo>
                    <a:pt x="52159" y="15928"/>
                    <a:pt x="52797" y="16110"/>
                    <a:pt x="53436" y="16293"/>
                  </a:cubicBezTo>
                  <a:lnTo>
                    <a:pt x="55320" y="16810"/>
                  </a:lnTo>
                  <a:cubicBezTo>
                    <a:pt x="55928" y="16962"/>
                    <a:pt x="56506" y="17144"/>
                    <a:pt x="57083" y="17296"/>
                  </a:cubicBezTo>
                  <a:lnTo>
                    <a:pt x="58816" y="17813"/>
                  </a:lnTo>
                  <a:lnTo>
                    <a:pt x="60457" y="18299"/>
                  </a:lnTo>
                  <a:lnTo>
                    <a:pt x="62068" y="18785"/>
                  </a:lnTo>
                  <a:lnTo>
                    <a:pt x="63679" y="19272"/>
                  </a:lnTo>
                  <a:cubicBezTo>
                    <a:pt x="64196" y="19454"/>
                    <a:pt x="64713" y="19606"/>
                    <a:pt x="65260" y="19788"/>
                  </a:cubicBezTo>
                  <a:cubicBezTo>
                    <a:pt x="65776" y="19940"/>
                    <a:pt x="66324" y="20123"/>
                    <a:pt x="66871" y="20305"/>
                  </a:cubicBezTo>
                  <a:lnTo>
                    <a:pt x="68482" y="20822"/>
                  </a:lnTo>
                  <a:lnTo>
                    <a:pt x="70184" y="21399"/>
                  </a:lnTo>
                  <a:lnTo>
                    <a:pt x="71916" y="21977"/>
                  </a:lnTo>
                  <a:lnTo>
                    <a:pt x="73710" y="22615"/>
                  </a:lnTo>
                  <a:lnTo>
                    <a:pt x="75625" y="23314"/>
                  </a:lnTo>
                  <a:lnTo>
                    <a:pt x="77631" y="24044"/>
                  </a:lnTo>
                  <a:cubicBezTo>
                    <a:pt x="77704" y="24069"/>
                    <a:pt x="77772" y="24081"/>
                    <a:pt x="77837" y="24081"/>
                  </a:cubicBezTo>
                  <a:cubicBezTo>
                    <a:pt x="78388" y="24081"/>
                    <a:pt x="78591" y="23231"/>
                    <a:pt x="77965" y="23041"/>
                  </a:cubicBezTo>
                  <a:lnTo>
                    <a:pt x="75989" y="22311"/>
                  </a:lnTo>
                  <a:cubicBezTo>
                    <a:pt x="75351" y="22068"/>
                    <a:pt x="74743" y="21855"/>
                    <a:pt x="74166" y="21642"/>
                  </a:cubicBezTo>
                  <a:lnTo>
                    <a:pt x="72433" y="21065"/>
                  </a:lnTo>
                  <a:lnTo>
                    <a:pt x="70822" y="20487"/>
                  </a:lnTo>
                  <a:lnTo>
                    <a:pt x="69211" y="19940"/>
                  </a:lnTo>
                  <a:lnTo>
                    <a:pt x="67661" y="19424"/>
                  </a:lnTo>
                  <a:lnTo>
                    <a:pt x="66050" y="18907"/>
                  </a:lnTo>
                  <a:lnTo>
                    <a:pt x="64409" y="18390"/>
                  </a:lnTo>
                  <a:lnTo>
                    <a:pt x="62646" y="17843"/>
                  </a:lnTo>
                  <a:cubicBezTo>
                    <a:pt x="62038" y="17661"/>
                    <a:pt x="61430" y="17478"/>
                    <a:pt x="60761" y="17296"/>
                  </a:cubicBezTo>
                  <a:cubicBezTo>
                    <a:pt x="60123" y="17083"/>
                    <a:pt x="59454" y="16901"/>
                    <a:pt x="58725" y="16688"/>
                  </a:cubicBezTo>
                  <a:cubicBezTo>
                    <a:pt x="58451" y="16597"/>
                    <a:pt x="58269" y="16293"/>
                    <a:pt x="58360" y="16019"/>
                  </a:cubicBezTo>
                  <a:cubicBezTo>
                    <a:pt x="58435" y="15794"/>
                    <a:pt x="58633" y="15631"/>
                    <a:pt x="58854" y="15631"/>
                  </a:cubicBezTo>
                  <a:cubicBezTo>
                    <a:pt x="58901" y="15631"/>
                    <a:pt x="58950" y="15638"/>
                    <a:pt x="58998" y="15655"/>
                  </a:cubicBezTo>
                  <a:cubicBezTo>
                    <a:pt x="59728" y="15867"/>
                    <a:pt x="60427" y="16080"/>
                    <a:pt x="61126" y="16293"/>
                  </a:cubicBezTo>
                  <a:lnTo>
                    <a:pt x="63102" y="16901"/>
                  </a:lnTo>
                  <a:lnTo>
                    <a:pt x="65017" y="17478"/>
                  </a:lnTo>
                  <a:cubicBezTo>
                    <a:pt x="65624" y="17661"/>
                    <a:pt x="66232" y="17873"/>
                    <a:pt x="66840" y="18056"/>
                  </a:cubicBezTo>
                  <a:lnTo>
                    <a:pt x="68573" y="18633"/>
                  </a:lnTo>
                  <a:lnTo>
                    <a:pt x="70275" y="19180"/>
                  </a:lnTo>
                  <a:lnTo>
                    <a:pt x="71916" y="19758"/>
                  </a:lnTo>
                  <a:lnTo>
                    <a:pt x="73527" y="20305"/>
                  </a:lnTo>
                  <a:lnTo>
                    <a:pt x="75108" y="20883"/>
                  </a:lnTo>
                  <a:lnTo>
                    <a:pt x="76719" y="21430"/>
                  </a:lnTo>
                  <a:lnTo>
                    <a:pt x="78269" y="22007"/>
                  </a:lnTo>
                  <a:lnTo>
                    <a:pt x="79880" y="22615"/>
                  </a:lnTo>
                  <a:lnTo>
                    <a:pt x="81491" y="23223"/>
                  </a:lnTo>
                  <a:lnTo>
                    <a:pt x="83132" y="23861"/>
                  </a:lnTo>
                  <a:lnTo>
                    <a:pt x="84835" y="24530"/>
                  </a:lnTo>
                  <a:lnTo>
                    <a:pt x="86598" y="25229"/>
                  </a:lnTo>
                  <a:cubicBezTo>
                    <a:pt x="87175" y="25472"/>
                    <a:pt x="87783" y="25746"/>
                    <a:pt x="88421" y="25989"/>
                  </a:cubicBezTo>
                  <a:lnTo>
                    <a:pt x="90306" y="26810"/>
                  </a:lnTo>
                  <a:lnTo>
                    <a:pt x="92282" y="27630"/>
                  </a:lnTo>
                  <a:cubicBezTo>
                    <a:pt x="92353" y="27662"/>
                    <a:pt x="92427" y="27678"/>
                    <a:pt x="92500" y="27678"/>
                  </a:cubicBezTo>
                  <a:cubicBezTo>
                    <a:pt x="92702" y="27678"/>
                    <a:pt x="92891" y="27558"/>
                    <a:pt x="92981" y="27357"/>
                  </a:cubicBezTo>
                  <a:cubicBezTo>
                    <a:pt x="93102" y="27083"/>
                    <a:pt x="92981" y="26749"/>
                    <a:pt x="92707" y="26627"/>
                  </a:cubicBezTo>
                  <a:cubicBezTo>
                    <a:pt x="92038" y="26354"/>
                    <a:pt x="91370" y="26080"/>
                    <a:pt x="90762" y="25807"/>
                  </a:cubicBezTo>
                  <a:cubicBezTo>
                    <a:pt x="90123" y="25533"/>
                    <a:pt x="89515" y="25290"/>
                    <a:pt x="88908" y="25047"/>
                  </a:cubicBezTo>
                  <a:lnTo>
                    <a:pt x="87175" y="24348"/>
                  </a:lnTo>
                  <a:lnTo>
                    <a:pt x="85534" y="23649"/>
                  </a:lnTo>
                  <a:lnTo>
                    <a:pt x="83923" y="23010"/>
                  </a:lnTo>
                  <a:cubicBezTo>
                    <a:pt x="83406" y="22798"/>
                    <a:pt x="82889" y="22615"/>
                    <a:pt x="82342" y="22402"/>
                  </a:cubicBezTo>
                  <a:lnTo>
                    <a:pt x="80822" y="21825"/>
                  </a:lnTo>
                  <a:lnTo>
                    <a:pt x="79303" y="21247"/>
                  </a:lnTo>
                  <a:lnTo>
                    <a:pt x="77752" y="20670"/>
                  </a:lnTo>
                  <a:cubicBezTo>
                    <a:pt x="77205" y="20487"/>
                    <a:pt x="76689" y="20275"/>
                    <a:pt x="76141" y="20092"/>
                  </a:cubicBezTo>
                  <a:cubicBezTo>
                    <a:pt x="75625" y="19880"/>
                    <a:pt x="75078" y="19697"/>
                    <a:pt x="74530" y="19515"/>
                  </a:cubicBezTo>
                  <a:lnTo>
                    <a:pt x="72798" y="18907"/>
                  </a:lnTo>
                  <a:cubicBezTo>
                    <a:pt x="72220" y="18724"/>
                    <a:pt x="71643" y="18512"/>
                    <a:pt x="71005" y="18299"/>
                  </a:cubicBezTo>
                  <a:lnTo>
                    <a:pt x="69120" y="17661"/>
                  </a:lnTo>
                  <a:cubicBezTo>
                    <a:pt x="68451" y="17448"/>
                    <a:pt x="67783" y="17235"/>
                    <a:pt x="67083" y="16992"/>
                  </a:cubicBezTo>
                  <a:cubicBezTo>
                    <a:pt x="66810" y="16931"/>
                    <a:pt x="66658" y="16658"/>
                    <a:pt x="66719" y="16384"/>
                  </a:cubicBezTo>
                  <a:cubicBezTo>
                    <a:pt x="66769" y="16133"/>
                    <a:pt x="66984" y="15965"/>
                    <a:pt x="67229" y="15965"/>
                  </a:cubicBezTo>
                  <a:cubicBezTo>
                    <a:pt x="67281" y="15965"/>
                    <a:pt x="67334" y="15973"/>
                    <a:pt x="67387" y="15989"/>
                  </a:cubicBezTo>
                  <a:lnTo>
                    <a:pt x="69363" y="16658"/>
                  </a:lnTo>
                  <a:lnTo>
                    <a:pt x="71217" y="17266"/>
                  </a:lnTo>
                  <a:lnTo>
                    <a:pt x="72919" y="17843"/>
                  </a:lnTo>
                  <a:lnTo>
                    <a:pt x="74561" y="18421"/>
                  </a:lnTo>
                  <a:cubicBezTo>
                    <a:pt x="75078" y="18603"/>
                    <a:pt x="75625" y="18816"/>
                    <a:pt x="76111" y="18968"/>
                  </a:cubicBezTo>
                  <a:lnTo>
                    <a:pt x="77631" y="19545"/>
                  </a:lnTo>
                  <a:lnTo>
                    <a:pt x="79151" y="20092"/>
                  </a:lnTo>
                  <a:lnTo>
                    <a:pt x="80731" y="20670"/>
                  </a:lnTo>
                  <a:lnTo>
                    <a:pt x="82312" y="21278"/>
                  </a:lnTo>
                  <a:lnTo>
                    <a:pt x="84014" y="21946"/>
                  </a:lnTo>
                  <a:lnTo>
                    <a:pt x="85807" y="22646"/>
                  </a:lnTo>
                  <a:cubicBezTo>
                    <a:pt x="86415" y="22889"/>
                    <a:pt x="87053" y="23162"/>
                    <a:pt x="87722" y="23436"/>
                  </a:cubicBezTo>
                  <a:cubicBezTo>
                    <a:pt x="87813" y="23479"/>
                    <a:pt x="87901" y="23499"/>
                    <a:pt x="87982" y="23499"/>
                  </a:cubicBezTo>
                  <a:cubicBezTo>
                    <a:pt x="88520" y="23499"/>
                    <a:pt x="88782" y="22644"/>
                    <a:pt x="88148" y="22433"/>
                  </a:cubicBezTo>
                  <a:cubicBezTo>
                    <a:pt x="87449" y="22159"/>
                    <a:pt x="86780" y="21886"/>
                    <a:pt x="86142" y="21642"/>
                  </a:cubicBezTo>
                  <a:lnTo>
                    <a:pt x="84257" y="20883"/>
                  </a:lnTo>
                  <a:cubicBezTo>
                    <a:pt x="83619" y="20639"/>
                    <a:pt x="83011" y="20396"/>
                    <a:pt x="82433" y="20153"/>
                  </a:cubicBezTo>
                  <a:lnTo>
                    <a:pt x="80701" y="19515"/>
                  </a:lnTo>
                  <a:lnTo>
                    <a:pt x="78999" y="18876"/>
                  </a:lnTo>
                  <a:lnTo>
                    <a:pt x="77357" y="18269"/>
                  </a:lnTo>
                  <a:lnTo>
                    <a:pt x="75746" y="17691"/>
                  </a:lnTo>
                  <a:lnTo>
                    <a:pt x="74166" y="17144"/>
                  </a:lnTo>
                  <a:lnTo>
                    <a:pt x="72585" y="16597"/>
                  </a:lnTo>
                  <a:lnTo>
                    <a:pt x="71005" y="16050"/>
                  </a:lnTo>
                  <a:lnTo>
                    <a:pt x="69394" y="15533"/>
                  </a:lnTo>
                  <a:lnTo>
                    <a:pt x="67783" y="14986"/>
                  </a:lnTo>
                  <a:lnTo>
                    <a:pt x="66111" y="14469"/>
                  </a:lnTo>
                  <a:cubicBezTo>
                    <a:pt x="65533" y="14287"/>
                    <a:pt x="64956" y="14074"/>
                    <a:pt x="64378" y="13922"/>
                  </a:cubicBezTo>
                  <a:lnTo>
                    <a:pt x="62555" y="13375"/>
                  </a:lnTo>
                  <a:lnTo>
                    <a:pt x="60670" y="12797"/>
                  </a:lnTo>
                  <a:lnTo>
                    <a:pt x="58694" y="12220"/>
                  </a:lnTo>
                  <a:lnTo>
                    <a:pt x="56597" y="11642"/>
                  </a:lnTo>
                  <a:cubicBezTo>
                    <a:pt x="56323" y="11551"/>
                    <a:pt x="56141" y="11308"/>
                    <a:pt x="56202" y="11034"/>
                  </a:cubicBezTo>
                  <a:cubicBezTo>
                    <a:pt x="56227" y="10779"/>
                    <a:pt x="56468" y="10588"/>
                    <a:pt x="56725" y="10588"/>
                  </a:cubicBezTo>
                  <a:cubicBezTo>
                    <a:pt x="56773" y="10588"/>
                    <a:pt x="56822" y="10594"/>
                    <a:pt x="56871" y="10609"/>
                  </a:cubicBezTo>
                  <a:lnTo>
                    <a:pt x="58937" y="11186"/>
                  </a:lnTo>
                  <a:lnTo>
                    <a:pt x="60822" y="11764"/>
                  </a:lnTo>
                  <a:lnTo>
                    <a:pt x="62615" y="12281"/>
                  </a:lnTo>
                  <a:lnTo>
                    <a:pt x="64287" y="12797"/>
                  </a:lnTo>
                  <a:lnTo>
                    <a:pt x="65928" y="13314"/>
                  </a:lnTo>
                  <a:lnTo>
                    <a:pt x="67509" y="13800"/>
                  </a:lnTo>
                  <a:lnTo>
                    <a:pt x="69150" y="14317"/>
                  </a:lnTo>
                  <a:lnTo>
                    <a:pt x="70792" y="14895"/>
                  </a:lnTo>
                  <a:lnTo>
                    <a:pt x="72555" y="15472"/>
                  </a:lnTo>
                  <a:lnTo>
                    <a:pt x="74409" y="16110"/>
                  </a:lnTo>
                  <a:cubicBezTo>
                    <a:pt x="75047" y="16323"/>
                    <a:pt x="75716" y="16566"/>
                    <a:pt x="76415" y="16810"/>
                  </a:cubicBezTo>
                  <a:cubicBezTo>
                    <a:pt x="76488" y="16842"/>
                    <a:pt x="76564" y="16857"/>
                    <a:pt x="76637" y="16857"/>
                  </a:cubicBezTo>
                  <a:cubicBezTo>
                    <a:pt x="76838" y="16857"/>
                    <a:pt x="77025" y="16744"/>
                    <a:pt x="77114" y="16566"/>
                  </a:cubicBezTo>
                  <a:cubicBezTo>
                    <a:pt x="77266" y="16262"/>
                    <a:pt x="77114" y="15928"/>
                    <a:pt x="76810" y="15807"/>
                  </a:cubicBezTo>
                  <a:cubicBezTo>
                    <a:pt x="76111" y="15563"/>
                    <a:pt x="75442" y="15320"/>
                    <a:pt x="74743" y="15077"/>
                  </a:cubicBezTo>
                  <a:lnTo>
                    <a:pt x="72737" y="14408"/>
                  </a:lnTo>
                  <a:cubicBezTo>
                    <a:pt x="72068" y="14165"/>
                    <a:pt x="71400" y="13952"/>
                    <a:pt x="70761" y="13740"/>
                  </a:cubicBezTo>
                  <a:cubicBezTo>
                    <a:pt x="70123" y="13527"/>
                    <a:pt x="69454" y="13314"/>
                    <a:pt x="68816" y="13101"/>
                  </a:cubicBezTo>
                  <a:cubicBezTo>
                    <a:pt x="68178" y="12889"/>
                    <a:pt x="67570" y="12706"/>
                    <a:pt x="66931" y="12493"/>
                  </a:cubicBezTo>
                  <a:cubicBezTo>
                    <a:pt x="66293" y="12281"/>
                    <a:pt x="65685" y="12098"/>
                    <a:pt x="65077" y="11916"/>
                  </a:cubicBezTo>
                  <a:lnTo>
                    <a:pt x="63223" y="11338"/>
                  </a:lnTo>
                  <a:lnTo>
                    <a:pt x="61430" y="10822"/>
                  </a:lnTo>
                  <a:cubicBezTo>
                    <a:pt x="60852" y="10639"/>
                    <a:pt x="60244" y="10457"/>
                    <a:pt x="59667" y="10275"/>
                  </a:cubicBezTo>
                  <a:lnTo>
                    <a:pt x="57904" y="9788"/>
                  </a:lnTo>
                  <a:lnTo>
                    <a:pt x="56171" y="9302"/>
                  </a:lnTo>
                  <a:lnTo>
                    <a:pt x="54500" y="8876"/>
                  </a:lnTo>
                  <a:lnTo>
                    <a:pt x="52797" y="8420"/>
                  </a:lnTo>
                  <a:lnTo>
                    <a:pt x="51126" y="7964"/>
                  </a:lnTo>
                  <a:lnTo>
                    <a:pt x="49484" y="7569"/>
                  </a:lnTo>
                  <a:lnTo>
                    <a:pt x="47843" y="7144"/>
                  </a:lnTo>
                  <a:lnTo>
                    <a:pt x="46171" y="6718"/>
                  </a:lnTo>
                  <a:lnTo>
                    <a:pt x="44530" y="6353"/>
                  </a:lnTo>
                  <a:cubicBezTo>
                    <a:pt x="43983" y="6232"/>
                    <a:pt x="43436" y="6110"/>
                    <a:pt x="42888" y="5958"/>
                  </a:cubicBezTo>
                  <a:lnTo>
                    <a:pt x="41247" y="5594"/>
                  </a:lnTo>
                  <a:lnTo>
                    <a:pt x="39575" y="5229"/>
                  </a:lnTo>
                  <a:lnTo>
                    <a:pt x="37934" y="4895"/>
                  </a:lnTo>
                  <a:lnTo>
                    <a:pt x="36262" y="4560"/>
                  </a:lnTo>
                  <a:lnTo>
                    <a:pt x="34560" y="4226"/>
                  </a:lnTo>
                  <a:lnTo>
                    <a:pt x="32858" y="3891"/>
                  </a:lnTo>
                  <a:lnTo>
                    <a:pt x="31156" y="3557"/>
                  </a:lnTo>
                  <a:lnTo>
                    <a:pt x="29393" y="3253"/>
                  </a:lnTo>
                  <a:lnTo>
                    <a:pt x="27630" y="2949"/>
                  </a:lnTo>
                  <a:lnTo>
                    <a:pt x="25836" y="2645"/>
                  </a:lnTo>
                  <a:lnTo>
                    <a:pt x="24013" y="2341"/>
                  </a:lnTo>
                  <a:lnTo>
                    <a:pt x="22128" y="2068"/>
                  </a:lnTo>
                  <a:lnTo>
                    <a:pt x="20244" y="1764"/>
                  </a:lnTo>
                  <a:lnTo>
                    <a:pt x="18298" y="1490"/>
                  </a:lnTo>
                  <a:lnTo>
                    <a:pt x="16292" y="1247"/>
                  </a:lnTo>
                  <a:lnTo>
                    <a:pt x="14256" y="973"/>
                  </a:lnTo>
                  <a:cubicBezTo>
                    <a:pt x="13587" y="882"/>
                    <a:pt x="12888" y="791"/>
                    <a:pt x="12158" y="730"/>
                  </a:cubicBezTo>
                  <a:lnTo>
                    <a:pt x="10031" y="487"/>
                  </a:lnTo>
                  <a:lnTo>
                    <a:pt x="7842" y="244"/>
                  </a:lnTo>
                  <a:cubicBezTo>
                    <a:pt x="7082" y="183"/>
                    <a:pt x="6353" y="92"/>
                    <a:pt x="5563" y="31"/>
                  </a:cubicBezTo>
                  <a:cubicBezTo>
                    <a:pt x="5390" y="11"/>
                    <a:pt x="5215" y="1"/>
                    <a:pt x="5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4"/>
            <p:cNvSpPr/>
            <p:nvPr/>
          </p:nvSpPr>
          <p:spPr>
            <a:xfrm>
              <a:off x="7191325" y="3848675"/>
              <a:ext cx="1597325" cy="378875"/>
            </a:xfrm>
            <a:custGeom>
              <a:avLst/>
              <a:gdLst/>
              <a:ahLst/>
              <a:cxnLst/>
              <a:rect l="l" t="t" r="r" b="b"/>
              <a:pathLst>
                <a:path w="63893" h="15155" extrusionOk="0">
                  <a:moveTo>
                    <a:pt x="3916" y="1"/>
                  </a:moveTo>
                  <a:cubicBezTo>
                    <a:pt x="3533" y="1"/>
                    <a:pt x="3150" y="63"/>
                    <a:pt x="2767" y="176"/>
                  </a:cubicBezTo>
                  <a:cubicBezTo>
                    <a:pt x="2311" y="328"/>
                    <a:pt x="1855" y="541"/>
                    <a:pt x="1460" y="875"/>
                  </a:cubicBezTo>
                  <a:cubicBezTo>
                    <a:pt x="1065" y="1149"/>
                    <a:pt x="730" y="1544"/>
                    <a:pt x="518" y="1969"/>
                  </a:cubicBezTo>
                  <a:cubicBezTo>
                    <a:pt x="244" y="2395"/>
                    <a:pt x="92" y="2881"/>
                    <a:pt x="62" y="3398"/>
                  </a:cubicBezTo>
                  <a:cubicBezTo>
                    <a:pt x="1" y="3884"/>
                    <a:pt x="31" y="4371"/>
                    <a:pt x="214" y="4857"/>
                  </a:cubicBezTo>
                  <a:cubicBezTo>
                    <a:pt x="335" y="5313"/>
                    <a:pt x="578" y="5738"/>
                    <a:pt x="913" y="6103"/>
                  </a:cubicBezTo>
                  <a:cubicBezTo>
                    <a:pt x="1217" y="6468"/>
                    <a:pt x="1612" y="6772"/>
                    <a:pt x="2037" y="7015"/>
                  </a:cubicBezTo>
                  <a:cubicBezTo>
                    <a:pt x="2493" y="7228"/>
                    <a:pt x="2980" y="7380"/>
                    <a:pt x="3466" y="7441"/>
                  </a:cubicBezTo>
                  <a:lnTo>
                    <a:pt x="5654" y="7653"/>
                  </a:lnTo>
                  <a:cubicBezTo>
                    <a:pt x="6353" y="7714"/>
                    <a:pt x="7053" y="7805"/>
                    <a:pt x="7752" y="7866"/>
                  </a:cubicBezTo>
                  <a:lnTo>
                    <a:pt x="9727" y="8079"/>
                  </a:lnTo>
                  <a:lnTo>
                    <a:pt x="11673" y="8322"/>
                  </a:lnTo>
                  <a:lnTo>
                    <a:pt x="13527" y="8565"/>
                  </a:lnTo>
                  <a:lnTo>
                    <a:pt x="15320" y="8778"/>
                  </a:lnTo>
                  <a:lnTo>
                    <a:pt x="17053" y="9021"/>
                  </a:lnTo>
                  <a:lnTo>
                    <a:pt x="18785" y="9295"/>
                  </a:lnTo>
                  <a:lnTo>
                    <a:pt x="20457" y="9538"/>
                  </a:lnTo>
                  <a:lnTo>
                    <a:pt x="22098" y="9781"/>
                  </a:lnTo>
                  <a:lnTo>
                    <a:pt x="23740" y="10055"/>
                  </a:lnTo>
                  <a:lnTo>
                    <a:pt x="25381" y="10328"/>
                  </a:lnTo>
                  <a:lnTo>
                    <a:pt x="26992" y="10632"/>
                  </a:lnTo>
                  <a:lnTo>
                    <a:pt x="28634" y="10906"/>
                  </a:lnTo>
                  <a:lnTo>
                    <a:pt x="30305" y="11240"/>
                  </a:lnTo>
                  <a:lnTo>
                    <a:pt x="31977" y="11544"/>
                  </a:lnTo>
                  <a:lnTo>
                    <a:pt x="33679" y="11878"/>
                  </a:lnTo>
                  <a:lnTo>
                    <a:pt x="35442" y="12243"/>
                  </a:lnTo>
                  <a:lnTo>
                    <a:pt x="37236" y="12638"/>
                  </a:lnTo>
                  <a:lnTo>
                    <a:pt x="39120" y="13033"/>
                  </a:lnTo>
                  <a:lnTo>
                    <a:pt x="41005" y="13489"/>
                  </a:lnTo>
                  <a:lnTo>
                    <a:pt x="43011" y="13945"/>
                  </a:lnTo>
                  <a:cubicBezTo>
                    <a:pt x="43679" y="14128"/>
                    <a:pt x="44348" y="14280"/>
                    <a:pt x="45078" y="14462"/>
                  </a:cubicBezTo>
                  <a:cubicBezTo>
                    <a:pt x="45113" y="14470"/>
                    <a:pt x="45149" y="14474"/>
                    <a:pt x="45185" y="14474"/>
                  </a:cubicBezTo>
                  <a:cubicBezTo>
                    <a:pt x="45426" y="14474"/>
                    <a:pt x="45663" y="14305"/>
                    <a:pt x="45716" y="14067"/>
                  </a:cubicBezTo>
                  <a:cubicBezTo>
                    <a:pt x="45807" y="13763"/>
                    <a:pt x="45625" y="13459"/>
                    <a:pt x="45321" y="13398"/>
                  </a:cubicBezTo>
                  <a:lnTo>
                    <a:pt x="43315" y="12912"/>
                  </a:lnTo>
                  <a:lnTo>
                    <a:pt x="41491" y="12486"/>
                  </a:lnTo>
                  <a:lnTo>
                    <a:pt x="39789" y="12091"/>
                  </a:lnTo>
                  <a:lnTo>
                    <a:pt x="38178" y="11757"/>
                  </a:lnTo>
                  <a:lnTo>
                    <a:pt x="36567" y="11392"/>
                  </a:lnTo>
                  <a:lnTo>
                    <a:pt x="34925" y="11058"/>
                  </a:lnTo>
                  <a:lnTo>
                    <a:pt x="33223" y="10723"/>
                  </a:lnTo>
                  <a:cubicBezTo>
                    <a:pt x="32646" y="10602"/>
                    <a:pt x="32007" y="10480"/>
                    <a:pt x="31369" y="10328"/>
                  </a:cubicBezTo>
                  <a:cubicBezTo>
                    <a:pt x="30731" y="10207"/>
                    <a:pt x="30062" y="10085"/>
                    <a:pt x="29333" y="9963"/>
                  </a:cubicBezTo>
                  <a:cubicBezTo>
                    <a:pt x="29059" y="9903"/>
                    <a:pt x="28877" y="9629"/>
                    <a:pt x="28907" y="9356"/>
                  </a:cubicBezTo>
                  <a:cubicBezTo>
                    <a:pt x="28960" y="9118"/>
                    <a:pt x="29174" y="8949"/>
                    <a:pt x="29409" y="8949"/>
                  </a:cubicBezTo>
                  <a:cubicBezTo>
                    <a:pt x="29444" y="8949"/>
                    <a:pt x="29479" y="8952"/>
                    <a:pt x="29515" y="8960"/>
                  </a:cubicBezTo>
                  <a:lnTo>
                    <a:pt x="31582" y="9325"/>
                  </a:lnTo>
                  <a:lnTo>
                    <a:pt x="33527" y="9720"/>
                  </a:lnTo>
                  <a:lnTo>
                    <a:pt x="35351" y="10085"/>
                  </a:lnTo>
                  <a:lnTo>
                    <a:pt x="37114" y="10480"/>
                  </a:lnTo>
                  <a:lnTo>
                    <a:pt x="38786" y="10814"/>
                  </a:lnTo>
                  <a:lnTo>
                    <a:pt x="40397" y="11179"/>
                  </a:lnTo>
                  <a:lnTo>
                    <a:pt x="41977" y="11574"/>
                  </a:lnTo>
                  <a:lnTo>
                    <a:pt x="43558" y="11939"/>
                  </a:lnTo>
                  <a:lnTo>
                    <a:pt x="45138" y="12334"/>
                  </a:lnTo>
                  <a:lnTo>
                    <a:pt x="46749" y="12699"/>
                  </a:lnTo>
                  <a:lnTo>
                    <a:pt x="48391" y="13125"/>
                  </a:lnTo>
                  <a:lnTo>
                    <a:pt x="50093" y="13580"/>
                  </a:lnTo>
                  <a:cubicBezTo>
                    <a:pt x="50701" y="13732"/>
                    <a:pt x="51278" y="13884"/>
                    <a:pt x="51886" y="14036"/>
                  </a:cubicBezTo>
                  <a:lnTo>
                    <a:pt x="53801" y="14553"/>
                  </a:lnTo>
                  <a:cubicBezTo>
                    <a:pt x="54439" y="14736"/>
                    <a:pt x="55108" y="14918"/>
                    <a:pt x="55777" y="15131"/>
                  </a:cubicBezTo>
                  <a:cubicBezTo>
                    <a:pt x="55821" y="15140"/>
                    <a:pt x="55866" y="15144"/>
                    <a:pt x="55909" y="15144"/>
                  </a:cubicBezTo>
                  <a:cubicBezTo>
                    <a:pt x="56165" y="15144"/>
                    <a:pt x="56398" y="14995"/>
                    <a:pt x="56476" y="14736"/>
                  </a:cubicBezTo>
                  <a:cubicBezTo>
                    <a:pt x="56537" y="14462"/>
                    <a:pt x="56385" y="14158"/>
                    <a:pt x="56081" y="14067"/>
                  </a:cubicBezTo>
                  <a:lnTo>
                    <a:pt x="54227" y="13550"/>
                  </a:lnTo>
                  <a:lnTo>
                    <a:pt x="52494" y="13064"/>
                  </a:lnTo>
                  <a:lnTo>
                    <a:pt x="50914" y="12638"/>
                  </a:lnTo>
                  <a:lnTo>
                    <a:pt x="49394" y="12273"/>
                  </a:lnTo>
                  <a:lnTo>
                    <a:pt x="47904" y="11878"/>
                  </a:lnTo>
                  <a:lnTo>
                    <a:pt x="46385" y="11514"/>
                  </a:lnTo>
                  <a:lnTo>
                    <a:pt x="44804" y="11118"/>
                  </a:lnTo>
                  <a:cubicBezTo>
                    <a:pt x="44227" y="10997"/>
                    <a:pt x="43649" y="10875"/>
                    <a:pt x="43071" y="10723"/>
                  </a:cubicBezTo>
                  <a:lnTo>
                    <a:pt x="41157" y="10267"/>
                  </a:lnTo>
                  <a:cubicBezTo>
                    <a:pt x="40498" y="10185"/>
                    <a:pt x="40657" y="9260"/>
                    <a:pt x="41209" y="9260"/>
                  </a:cubicBezTo>
                  <a:cubicBezTo>
                    <a:pt x="41268" y="9260"/>
                    <a:pt x="41332" y="9271"/>
                    <a:pt x="41400" y="9295"/>
                  </a:cubicBezTo>
                  <a:lnTo>
                    <a:pt x="43497" y="9781"/>
                  </a:lnTo>
                  <a:lnTo>
                    <a:pt x="45473" y="10237"/>
                  </a:lnTo>
                  <a:lnTo>
                    <a:pt x="47297" y="10693"/>
                  </a:lnTo>
                  <a:lnTo>
                    <a:pt x="49029" y="11118"/>
                  </a:lnTo>
                  <a:lnTo>
                    <a:pt x="50701" y="11574"/>
                  </a:lnTo>
                  <a:lnTo>
                    <a:pt x="52342" y="12000"/>
                  </a:lnTo>
                  <a:lnTo>
                    <a:pt x="53984" y="12456"/>
                  </a:lnTo>
                  <a:lnTo>
                    <a:pt x="55655" y="12912"/>
                  </a:lnTo>
                  <a:lnTo>
                    <a:pt x="57357" y="13398"/>
                  </a:lnTo>
                  <a:lnTo>
                    <a:pt x="59151" y="13915"/>
                  </a:lnTo>
                  <a:lnTo>
                    <a:pt x="61066" y="14492"/>
                  </a:lnTo>
                  <a:lnTo>
                    <a:pt x="63102" y="15131"/>
                  </a:lnTo>
                  <a:cubicBezTo>
                    <a:pt x="63156" y="15147"/>
                    <a:pt x="63210" y="15154"/>
                    <a:pt x="63263" y="15154"/>
                  </a:cubicBezTo>
                  <a:cubicBezTo>
                    <a:pt x="63507" y="15154"/>
                    <a:pt x="63726" y="14991"/>
                    <a:pt x="63801" y="14766"/>
                  </a:cubicBezTo>
                  <a:cubicBezTo>
                    <a:pt x="63893" y="14462"/>
                    <a:pt x="63710" y="14158"/>
                    <a:pt x="63437" y="14067"/>
                  </a:cubicBezTo>
                  <a:cubicBezTo>
                    <a:pt x="62738" y="13854"/>
                    <a:pt x="62069" y="13672"/>
                    <a:pt x="61400" y="13459"/>
                  </a:cubicBezTo>
                  <a:lnTo>
                    <a:pt x="59516" y="12881"/>
                  </a:lnTo>
                  <a:cubicBezTo>
                    <a:pt x="58908" y="12699"/>
                    <a:pt x="58300" y="12517"/>
                    <a:pt x="57692" y="12365"/>
                  </a:cubicBezTo>
                  <a:lnTo>
                    <a:pt x="55959" y="11848"/>
                  </a:lnTo>
                  <a:lnTo>
                    <a:pt x="54288" y="11392"/>
                  </a:lnTo>
                  <a:lnTo>
                    <a:pt x="52646" y="10936"/>
                  </a:lnTo>
                  <a:lnTo>
                    <a:pt x="51035" y="10450"/>
                  </a:lnTo>
                  <a:cubicBezTo>
                    <a:pt x="50518" y="10328"/>
                    <a:pt x="49971" y="10176"/>
                    <a:pt x="49455" y="10055"/>
                  </a:cubicBezTo>
                  <a:lnTo>
                    <a:pt x="47844" y="9629"/>
                  </a:lnTo>
                  <a:lnTo>
                    <a:pt x="46233" y="9234"/>
                  </a:lnTo>
                  <a:lnTo>
                    <a:pt x="44591" y="8839"/>
                  </a:lnTo>
                  <a:lnTo>
                    <a:pt x="42859" y="8444"/>
                  </a:lnTo>
                  <a:lnTo>
                    <a:pt x="41096" y="8018"/>
                  </a:lnTo>
                  <a:lnTo>
                    <a:pt x="39242" y="7623"/>
                  </a:lnTo>
                  <a:lnTo>
                    <a:pt x="37266" y="7197"/>
                  </a:lnTo>
                  <a:lnTo>
                    <a:pt x="35169" y="6741"/>
                  </a:lnTo>
                  <a:cubicBezTo>
                    <a:pt x="34865" y="6681"/>
                    <a:pt x="34682" y="6407"/>
                    <a:pt x="34743" y="6134"/>
                  </a:cubicBezTo>
                  <a:cubicBezTo>
                    <a:pt x="34796" y="5896"/>
                    <a:pt x="35033" y="5727"/>
                    <a:pt x="35274" y="5727"/>
                  </a:cubicBezTo>
                  <a:cubicBezTo>
                    <a:pt x="35310" y="5727"/>
                    <a:pt x="35346" y="5731"/>
                    <a:pt x="35381" y="5738"/>
                  </a:cubicBezTo>
                  <a:lnTo>
                    <a:pt x="37327" y="6164"/>
                  </a:lnTo>
                  <a:cubicBezTo>
                    <a:pt x="37965" y="6286"/>
                    <a:pt x="38573" y="6407"/>
                    <a:pt x="39120" y="6529"/>
                  </a:cubicBezTo>
                  <a:lnTo>
                    <a:pt x="40792" y="6924"/>
                  </a:lnTo>
                  <a:lnTo>
                    <a:pt x="42372" y="7258"/>
                  </a:lnTo>
                  <a:lnTo>
                    <a:pt x="43923" y="7623"/>
                  </a:lnTo>
                  <a:lnTo>
                    <a:pt x="45442" y="8018"/>
                  </a:lnTo>
                  <a:lnTo>
                    <a:pt x="47023" y="8383"/>
                  </a:lnTo>
                  <a:lnTo>
                    <a:pt x="48664" y="8808"/>
                  </a:lnTo>
                  <a:lnTo>
                    <a:pt x="50427" y="9264"/>
                  </a:lnTo>
                  <a:lnTo>
                    <a:pt x="52342" y="9751"/>
                  </a:lnTo>
                  <a:cubicBezTo>
                    <a:pt x="52396" y="9767"/>
                    <a:pt x="52450" y="9774"/>
                    <a:pt x="52503" y="9774"/>
                  </a:cubicBezTo>
                  <a:cubicBezTo>
                    <a:pt x="52747" y="9774"/>
                    <a:pt x="52966" y="9611"/>
                    <a:pt x="53041" y="9386"/>
                  </a:cubicBezTo>
                  <a:cubicBezTo>
                    <a:pt x="53102" y="9082"/>
                    <a:pt x="52950" y="8808"/>
                    <a:pt x="52646" y="8717"/>
                  </a:cubicBezTo>
                  <a:cubicBezTo>
                    <a:pt x="51917" y="8535"/>
                    <a:pt x="51218" y="8322"/>
                    <a:pt x="50518" y="8140"/>
                  </a:cubicBezTo>
                  <a:cubicBezTo>
                    <a:pt x="49819" y="7988"/>
                    <a:pt x="49151" y="7805"/>
                    <a:pt x="48482" y="7623"/>
                  </a:cubicBezTo>
                  <a:lnTo>
                    <a:pt x="46476" y="7137"/>
                  </a:lnTo>
                  <a:cubicBezTo>
                    <a:pt x="45838" y="6985"/>
                    <a:pt x="45169" y="6833"/>
                    <a:pt x="44561" y="6681"/>
                  </a:cubicBezTo>
                  <a:cubicBezTo>
                    <a:pt x="43923" y="6529"/>
                    <a:pt x="43284" y="6377"/>
                    <a:pt x="42676" y="6225"/>
                  </a:cubicBezTo>
                  <a:lnTo>
                    <a:pt x="40853" y="5830"/>
                  </a:lnTo>
                  <a:lnTo>
                    <a:pt x="39059" y="5434"/>
                  </a:lnTo>
                  <a:lnTo>
                    <a:pt x="37296" y="5070"/>
                  </a:lnTo>
                  <a:lnTo>
                    <a:pt x="35564" y="4705"/>
                  </a:lnTo>
                  <a:lnTo>
                    <a:pt x="33862" y="4371"/>
                  </a:lnTo>
                  <a:lnTo>
                    <a:pt x="32190" y="4036"/>
                  </a:lnTo>
                  <a:lnTo>
                    <a:pt x="30518" y="3702"/>
                  </a:lnTo>
                  <a:lnTo>
                    <a:pt x="28846" y="3398"/>
                  </a:lnTo>
                  <a:cubicBezTo>
                    <a:pt x="28269" y="3307"/>
                    <a:pt x="27722" y="3216"/>
                    <a:pt x="27144" y="3124"/>
                  </a:cubicBezTo>
                  <a:lnTo>
                    <a:pt x="25472" y="2820"/>
                  </a:lnTo>
                  <a:lnTo>
                    <a:pt x="23770" y="2547"/>
                  </a:lnTo>
                  <a:lnTo>
                    <a:pt x="22038" y="2273"/>
                  </a:lnTo>
                  <a:lnTo>
                    <a:pt x="20275" y="2000"/>
                  </a:lnTo>
                  <a:cubicBezTo>
                    <a:pt x="19697" y="1909"/>
                    <a:pt x="19089" y="1817"/>
                    <a:pt x="18481" y="1726"/>
                  </a:cubicBezTo>
                  <a:lnTo>
                    <a:pt x="16658" y="1483"/>
                  </a:lnTo>
                  <a:lnTo>
                    <a:pt x="14743" y="1209"/>
                  </a:lnTo>
                  <a:lnTo>
                    <a:pt x="12828" y="966"/>
                  </a:lnTo>
                  <a:lnTo>
                    <a:pt x="10822" y="723"/>
                  </a:lnTo>
                  <a:cubicBezTo>
                    <a:pt x="10123" y="632"/>
                    <a:pt x="9423" y="541"/>
                    <a:pt x="8724" y="480"/>
                  </a:cubicBezTo>
                  <a:cubicBezTo>
                    <a:pt x="8025" y="389"/>
                    <a:pt x="7296" y="328"/>
                    <a:pt x="6566" y="237"/>
                  </a:cubicBezTo>
                  <a:lnTo>
                    <a:pt x="4317" y="24"/>
                  </a:lnTo>
                  <a:cubicBezTo>
                    <a:pt x="4183" y="8"/>
                    <a:pt x="4050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4"/>
            <p:cNvSpPr/>
            <p:nvPr/>
          </p:nvSpPr>
          <p:spPr>
            <a:xfrm>
              <a:off x="7217925" y="3873875"/>
              <a:ext cx="935450" cy="214875"/>
            </a:xfrm>
            <a:custGeom>
              <a:avLst/>
              <a:gdLst/>
              <a:ahLst/>
              <a:cxnLst/>
              <a:rect l="l" t="t" r="r" b="b"/>
              <a:pathLst>
                <a:path w="37418" h="8595" extrusionOk="0">
                  <a:moveTo>
                    <a:pt x="2842" y="0"/>
                  </a:moveTo>
                  <a:cubicBezTo>
                    <a:pt x="2442" y="0"/>
                    <a:pt x="2057" y="88"/>
                    <a:pt x="1672" y="232"/>
                  </a:cubicBezTo>
                  <a:cubicBezTo>
                    <a:pt x="1247" y="445"/>
                    <a:pt x="852" y="749"/>
                    <a:pt x="548" y="1144"/>
                  </a:cubicBezTo>
                  <a:cubicBezTo>
                    <a:pt x="274" y="1539"/>
                    <a:pt x="92" y="1995"/>
                    <a:pt x="61" y="2481"/>
                  </a:cubicBezTo>
                  <a:cubicBezTo>
                    <a:pt x="1" y="2967"/>
                    <a:pt x="92" y="3454"/>
                    <a:pt x="274" y="3879"/>
                  </a:cubicBezTo>
                  <a:cubicBezTo>
                    <a:pt x="487" y="4305"/>
                    <a:pt x="791" y="4670"/>
                    <a:pt x="1186" y="4943"/>
                  </a:cubicBezTo>
                  <a:cubicBezTo>
                    <a:pt x="1581" y="5217"/>
                    <a:pt x="2068" y="5399"/>
                    <a:pt x="2554" y="5430"/>
                  </a:cubicBezTo>
                  <a:lnTo>
                    <a:pt x="4651" y="5642"/>
                  </a:lnTo>
                  <a:lnTo>
                    <a:pt x="6597" y="5855"/>
                  </a:lnTo>
                  <a:lnTo>
                    <a:pt x="8420" y="6068"/>
                  </a:lnTo>
                  <a:lnTo>
                    <a:pt x="10153" y="6250"/>
                  </a:lnTo>
                  <a:lnTo>
                    <a:pt x="11825" y="6463"/>
                  </a:lnTo>
                  <a:lnTo>
                    <a:pt x="13436" y="6676"/>
                  </a:lnTo>
                  <a:cubicBezTo>
                    <a:pt x="13983" y="6737"/>
                    <a:pt x="14499" y="6828"/>
                    <a:pt x="15047" y="6889"/>
                  </a:cubicBezTo>
                  <a:lnTo>
                    <a:pt x="16657" y="7132"/>
                  </a:lnTo>
                  <a:cubicBezTo>
                    <a:pt x="17205" y="7192"/>
                    <a:pt x="17752" y="7284"/>
                    <a:pt x="18299" y="7375"/>
                  </a:cubicBezTo>
                  <a:lnTo>
                    <a:pt x="20031" y="7618"/>
                  </a:lnTo>
                  <a:lnTo>
                    <a:pt x="21825" y="7922"/>
                  </a:lnTo>
                  <a:lnTo>
                    <a:pt x="23709" y="8226"/>
                  </a:lnTo>
                  <a:lnTo>
                    <a:pt x="25746" y="8591"/>
                  </a:lnTo>
                  <a:cubicBezTo>
                    <a:pt x="25771" y="8593"/>
                    <a:pt x="25797" y="8595"/>
                    <a:pt x="25822" y="8595"/>
                  </a:cubicBezTo>
                  <a:cubicBezTo>
                    <a:pt x="26094" y="8595"/>
                    <a:pt x="26328" y="8446"/>
                    <a:pt x="26384" y="8196"/>
                  </a:cubicBezTo>
                  <a:cubicBezTo>
                    <a:pt x="26475" y="7892"/>
                    <a:pt x="26293" y="7588"/>
                    <a:pt x="25989" y="7527"/>
                  </a:cubicBezTo>
                  <a:lnTo>
                    <a:pt x="23952" y="7192"/>
                  </a:lnTo>
                  <a:lnTo>
                    <a:pt x="22038" y="6858"/>
                  </a:lnTo>
                  <a:lnTo>
                    <a:pt x="20244" y="6585"/>
                  </a:lnTo>
                  <a:lnTo>
                    <a:pt x="18542" y="6311"/>
                  </a:lnTo>
                  <a:lnTo>
                    <a:pt x="16901" y="6068"/>
                  </a:lnTo>
                  <a:lnTo>
                    <a:pt x="15290" y="5855"/>
                  </a:lnTo>
                  <a:cubicBezTo>
                    <a:pt x="14773" y="5764"/>
                    <a:pt x="14226" y="5703"/>
                    <a:pt x="13709" y="5642"/>
                  </a:cubicBezTo>
                  <a:lnTo>
                    <a:pt x="12068" y="5430"/>
                  </a:lnTo>
                  <a:lnTo>
                    <a:pt x="10426" y="5217"/>
                  </a:lnTo>
                  <a:lnTo>
                    <a:pt x="8694" y="5004"/>
                  </a:lnTo>
                  <a:lnTo>
                    <a:pt x="6900" y="4822"/>
                  </a:lnTo>
                  <a:lnTo>
                    <a:pt x="4955" y="4609"/>
                  </a:lnTo>
                  <a:lnTo>
                    <a:pt x="2888" y="4396"/>
                  </a:lnTo>
                  <a:cubicBezTo>
                    <a:pt x="2554" y="4366"/>
                    <a:pt x="2311" y="4092"/>
                    <a:pt x="2371" y="3788"/>
                  </a:cubicBezTo>
                  <a:cubicBezTo>
                    <a:pt x="2400" y="3475"/>
                    <a:pt x="2642" y="3269"/>
                    <a:pt x="2947" y="3269"/>
                  </a:cubicBezTo>
                  <a:cubicBezTo>
                    <a:pt x="2968" y="3269"/>
                    <a:pt x="2989" y="3270"/>
                    <a:pt x="3010" y="3271"/>
                  </a:cubicBezTo>
                  <a:lnTo>
                    <a:pt x="5229" y="3484"/>
                  </a:lnTo>
                  <a:lnTo>
                    <a:pt x="7326" y="3727"/>
                  </a:lnTo>
                  <a:lnTo>
                    <a:pt x="9332" y="3940"/>
                  </a:lnTo>
                  <a:cubicBezTo>
                    <a:pt x="10001" y="4031"/>
                    <a:pt x="10639" y="4092"/>
                    <a:pt x="11247" y="4183"/>
                  </a:cubicBezTo>
                  <a:lnTo>
                    <a:pt x="13071" y="4396"/>
                  </a:lnTo>
                  <a:lnTo>
                    <a:pt x="14864" y="4639"/>
                  </a:lnTo>
                  <a:lnTo>
                    <a:pt x="16597" y="4882"/>
                  </a:lnTo>
                  <a:lnTo>
                    <a:pt x="18299" y="5126"/>
                  </a:lnTo>
                  <a:lnTo>
                    <a:pt x="20001" y="5399"/>
                  </a:lnTo>
                  <a:lnTo>
                    <a:pt x="21673" y="5642"/>
                  </a:lnTo>
                  <a:lnTo>
                    <a:pt x="23375" y="5946"/>
                  </a:lnTo>
                  <a:lnTo>
                    <a:pt x="25077" y="6220"/>
                  </a:lnTo>
                  <a:lnTo>
                    <a:pt x="26840" y="6524"/>
                  </a:lnTo>
                  <a:lnTo>
                    <a:pt x="28664" y="6858"/>
                  </a:lnTo>
                  <a:lnTo>
                    <a:pt x="30518" y="7223"/>
                  </a:lnTo>
                  <a:lnTo>
                    <a:pt x="32463" y="7588"/>
                  </a:lnTo>
                  <a:lnTo>
                    <a:pt x="34500" y="8013"/>
                  </a:lnTo>
                  <a:lnTo>
                    <a:pt x="36658" y="8469"/>
                  </a:lnTo>
                  <a:cubicBezTo>
                    <a:pt x="36698" y="8478"/>
                    <a:pt x="36739" y="8482"/>
                    <a:pt x="36778" y="8482"/>
                  </a:cubicBezTo>
                  <a:cubicBezTo>
                    <a:pt x="37008" y="8482"/>
                    <a:pt x="37218" y="8338"/>
                    <a:pt x="37296" y="8104"/>
                  </a:cubicBezTo>
                  <a:cubicBezTo>
                    <a:pt x="37418" y="7800"/>
                    <a:pt x="37235" y="7496"/>
                    <a:pt x="36901" y="7436"/>
                  </a:cubicBezTo>
                  <a:cubicBezTo>
                    <a:pt x="36172" y="7284"/>
                    <a:pt x="35472" y="7132"/>
                    <a:pt x="34773" y="6980"/>
                  </a:cubicBezTo>
                  <a:cubicBezTo>
                    <a:pt x="34105" y="6828"/>
                    <a:pt x="33436" y="6706"/>
                    <a:pt x="32798" y="6585"/>
                  </a:cubicBezTo>
                  <a:lnTo>
                    <a:pt x="30883" y="6189"/>
                  </a:lnTo>
                  <a:lnTo>
                    <a:pt x="29089" y="5855"/>
                  </a:lnTo>
                  <a:lnTo>
                    <a:pt x="27326" y="5521"/>
                  </a:lnTo>
                  <a:lnTo>
                    <a:pt x="25624" y="5217"/>
                  </a:lnTo>
                  <a:lnTo>
                    <a:pt x="23983" y="4943"/>
                  </a:lnTo>
                  <a:lnTo>
                    <a:pt x="22311" y="4670"/>
                  </a:lnTo>
                  <a:lnTo>
                    <a:pt x="20579" y="4396"/>
                  </a:lnTo>
                  <a:cubicBezTo>
                    <a:pt x="20001" y="4305"/>
                    <a:pt x="19423" y="4214"/>
                    <a:pt x="18846" y="4123"/>
                  </a:cubicBezTo>
                  <a:lnTo>
                    <a:pt x="16992" y="3879"/>
                  </a:lnTo>
                  <a:lnTo>
                    <a:pt x="15077" y="3606"/>
                  </a:lnTo>
                  <a:lnTo>
                    <a:pt x="13010" y="3332"/>
                  </a:lnTo>
                  <a:lnTo>
                    <a:pt x="10822" y="3059"/>
                  </a:lnTo>
                  <a:cubicBezTo>
                    <a:pt x="10518" y="3028"/>
                    <a:pt x="10274" y="2724"/>
                    <a:pt x="10305" y="2420"/>
                  </a:cubicBezTo>
                  <a:cubicBezTo>
                    <a:pt x="10359" y="2124"/>
                    <a:pt x="10579" y="1924"/>
                    <a:pt x="10861" y="1924"/>
                  </a:cubicBezTo>
                  <a:cubicBezTo>
                    <a:pt x="10898" y="1924"/>
                    <a:pt x="10935" y="1927"/>
                    <a:pt x="10973" y="1934"/>
                  </a:cubicBezTo>
                  <a:lnTo>
                    <a:pt x="12980" y="2177"/>
                  </a:lnTo>
                  <a:lnTo>
                    <a:pt x="14834" y="2420"/>
                  </a:lnTo>
                  <a:lnTo>
                    <a:pt x="16566" y="2664"/>
                  </a:lnTo>
                  <a:lnTo>
                    <a:pt x="18208" y="2907"/>
                  </a:lnTo>
                  <a:cubicBezTo>
                    <a:pt x="18755" y="2967"/>
                    <a:pt x="19272" y="3059"/>
                    <a:pt x="19788" y="3119"/>
                  </a:cubicBezTo>
                  <a:lnTo>
                    <a:pt x="21369" y="3363"/>
                  </a:lnTo>
                  <a:lnTo>
                    <a:pt x="22949" y="3636"/>
                  </a:lnTo>
                  <a:lnTo>
                    <a:pt x="24591" y="3910"/>
                  </a:lnTo>
                  <a:lnTo>
                    <a:pt x="26293" y="4183"/>
                  </a:lnTo>
                  <a:lnTo>
                    <a:pt x="28117" y="4518"/>
                  </a:lnTo>
                  <a:lnTo>
                    <a:pt x="30092" y="4913"/>
                  </a:lnTo>
                  <a:cubicBezTo>
                    <a:pt x="30132" y="4921"/>
                    <a:pt x="30171" y="4925"/>
                    <a:pt x="30209" y="4925"/>
                  </a:cubicBezTo>
                  <a:cubicBezTo>
                    <a:pt x="30465" y="4925"/>
                    <a:pt x="30682" y="4756"/>
                    <a:pt x="30761" y="4518"/>
                  </a:cubicBezTo>
                  <a:cubicBezTo>
                    <a:pt x="30852" y="4214"/>
                    <a:pt x="30640" y="3910"/>
                    <a:pt x="30336" y="3849"/>
                  </a:cubicBezTo>
                  <a:lnTo>
                    <a:pt x="28269" y="3454"/>
                  </a:lnTo>
                  <a:lnTo>
                    <a:pt x="26293" y="3119"/>
                  </a:lnTo>
                  <a:cubicBezTo>
                    <a:pt x="25655" y="2998"/>
                    <a:pt x="25047" y="2907"/>
                    <a:pt x="24439" y="2816"/>
                  </a:cubicBezTo>
                  <a:lnTo>
                    <a:pt x="22676" y="2512"/>
                  </a:lnTo>
                  <a:lnTo>
                    <a:pt x="20974" y="2238"/>
                  </a:lnTo>
                  <a:lnTo>
                    <a:pt x="19302" y="1995"/>
                  </a:lnTo>
                  <a:lnTo>
                    <a:pt x="17661" y="1752"/>
                  </a:lnTo>
                  <a:lnTo>
                    <a:pt x="16050" y="1508"/>
                  </a:lnTo>
                  <a:lnTo>
                    <a:pt x="14378" y="1296"/>
                  </a:lnTo>
                  <a:lnTo>
                    <a:pt x="12706" y="1053"/>
                  </a:lnTo>
                  <a:cubicBezTo>
                    <a:pt x="12159" y="992"/>
                    <a:pt x="11581" y="931"/>
                    <a:pt x="11004" y="840"/>
                  </a:cubicBezTo>
                  <a:lnTo>
                    <a:pt x="9180" y="627"/>
                  </a:lnTo>
                  <a:lnTo>
                    <a:pt x="7296" y="414"/>
                  </a:lnTo>
                  <a:lnTo>
                    <a:pt x="5289" y="201"/>
                  </a:lnTo>
                  <a:lnTo>
                    <a:pt x="3162" y="19"/>
                  </a:lnTo>
                  <a:cubicBezTo>
                    <a:pt x="3054" y="6"/>
                    <a:pt x="2947" y="0"/>
                    <a:pt x="2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" name="Google Shape;206;p14"/>
          <p:cNvGrpSpPr/>
          <p:nvPr/>
        </p:nvGrpSpPr>
        <p:grpSpPr>
          <a:xfrm rot="-990628">
            <a:off x="7946131" y="216149"/>
            <a:ext cx="976529" cy="640487"/>
            <a:chOff x="7890925" y="111876"/>
            <a:chExt cx="976497" cy="640466"/>
          </a:xfrm>
        </p:grpSpPr>
        <p:grpSp>
          <p:nvGrpSpPr>
            <p:cNvPr id="207" name="Google Shape;207;p14"/>
            <p:cNvGrpSpPr/>
            <p:nvPr/>
          </p:nvGrpSpPr>
          <p:grpSpPr>
            <a:xfrm>
              <a:off x="8447267" y="133045"/>
              <a:ext cx="250305" cy="214459"/>
              <a:chOff x="-976350" y="1596325"/>
              <a:chExt cx="162525" cy="139250"/>
            </a:xfrm>
          </p:grpSpPr>
          <p:sp>
            <p:nvSpPr>
              <p:cNvPr id="208" name="Google Shape;208;p14"/>
              <p:cNvSpPr/>
              <p:nvPr/>
            </p:nvSpPr>
            <p:spPr>
              <a:xfrm>
                <a:off x="-976350" y="1596325"/>
                <a:ext cx="162525" cy="139250"/>
              </a:xfrm>
              <a:custGeom>
                <a:avLst/>
                <a:gdLst/>
                <a:ahLst/>
                <a:cxnLst/>
                <a:rect l="l" t="t" r="r" b="b"/>
                <a:pathLst>
                  <a:path w="6501" h="5570" extrusionOk="0">
                    <a:moveTo>
                      <a:pt x="3694" y="0"/>
                    </a:moveTo>
                    <a:cubicBezTo>
                      <a:pt x="3005" y="0"/>
                      <a:pt x="2302" y="256"/>
                      <a:pt x="1732" y="826"/>
                    </a:cubicBezTo>
                    <a:cubicBezTo>
                      <a:pt x="0" y="2583"/>
                      <a:pt x="1230" y="5570"/>
                      <a:pt x="3715" y="5570"/>
                    </a:cubicBezTo>
                    <a:cubicBezTo>
                      <a:pt x="5246" y="5570"/>
                      <a:pt x="6501" y="4340"/>
                      <a:pt x="6501" y="2784"/>
                    </a:cubicBezTo>
                    <a:cubicBezTo>
                      <a:pt x="6501" y="1106"/>
                      <a:pt x="5127" y="0"/>
                      <a:pt x="3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14"/>
              <p:cNvSpPr/>
              <p:nvPr/>
            </p:nvSpPr>
            <p:spPr>
              <a:xfrm>
                <a:off x="-924100" y="1636400"/>
                <a:ext cx="7137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2855" h="2425" extrusionOk="0">
                    <a:moveTo>
                      <a:pt x="1669" y="0"/>
                    </a:moveTo>
                    <a:cubicBezTo>
                      <a:pt x="1654" y="0"/>
                      <a:pt x="1640" y="1"/>
                      <a:pt x="1625" y="1"/>
                    </a:cubicBezTo>
                    <a:cubicBezTo>
                      <a:pt x="1615" y="1"/>
                      <a:pt x="1605" y="1"/>
                      <a:pt x="1595" y="1"/>
                    </a:cubicBezTo>
                    <a:cubicBezTo>
                      <a:pt x="535" y="1"/>
                      <a:pt x="1" y="1313"/>
                      <a:pt x="771" y="2059"/>
                    </a:cubicBezTo>
                    <a:cubicBezTo>
                      <a:pt x="1024" y="2312"/>
                      <a:pt x="1331" y="2424"/>
                      <a:pt x="1632" y="2424"/>
                    </a:cubicBezTo>
                    <a:cubicBezTo>
                      <a:pt x="2258" y="2424"/>
                      <a:pt x="2855" y="1935"/>
                      <a:pt x="2855" y="1206"/>
                    </a:cubicBezTo>
                    <a:cubicBezTo>
                      <a:pt x="2830" y="543"/>
                      <a:pt x="2325" y="0"/>
                      <a:pt x="16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0" name="Google Shape;210;p14"/>
            <p:cNvSpPr/>
            <p:nvPr/>
          </p:nvSpPr>
          <p:spPr>
            <a:xfrm>
              <a:off x="7890925" y="111876"/>
              <a:ext cx="173305" cy="174122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4"/>
            <p:cNvSpPr/>
            <p:nvPr/>
          </p:nvSpPr>
          <p:spPr>
            <a:xfrm>
              <a:off x="8617117" y="537883"/>
              <a:ext cx="250305" cy="214459"/>
            </a:xfrm>
            <a:custGeom>
              <a:avLst/>
              <a:gdLst/>
              <a:ahLst/>
              <a:cxnLst/>
              <a:rect l="l" t="t" r="r" b="b"/>
              <a:pathLst>
                <a:path w="6501" h="5570" extrusionOk="0">
                  <a:moveTo>
                    <a:pt x="3694" y="0"/>
                  </a:moveTo>
                  <a:cubicBezTo>
                    <a:pt x="3005" y="0"/>
                    <a:pt x="2302" y="256"/>
                    <a:pt x="1732" y="826"/>
                  </a:cubicBezTo>
                  <a:cubicBezTo>
                    <a:pt x="0" y="2583"/>
                    <a:pt x="1230" y="5570"/>
                    <a:pt x="3715" y="5570"/>
                  </a:cubicBezTo>
                  <a:cubicBezTo>
                    <a:pt x="5246" y="5570"/>
                    <a:pt x="6501" y="4340"/>
                    <a:pt x="6501" y="2784"/>
                  </a:cubicBezTo>
                  <a:cubicBezTo>
                    <a:pt x="6501" y="1106"/>
                    <a:pt x="5127" y="0"/>
                    <a:pt x="3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4"/>
            <p:cNvSpPr/>
            <p:nvPr/>
          </p:nvSpPr>
          <p:spPr>
            <a:xfrm>
              <a:off x="7930915" y="163546"/>
              <a:ext cx="80845" cy="69755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14"/>
            <p:cNvSpPr/>
            <p:nvPr/>
          </p:nvSpPr>
          <p:spPr>
            <a:xfrm>
              <a:off x="8697587" y="599602"/>
              <a:ext cx="109925" cy="93369"/>
            </a:xfrm>
            <a:custGeom>
              <a:avLst/>
              <a:gdLst/>
              <a:ahLst/>
              <a:cxnLst/>
              <a:rect l="l" t="t" r="r" b="b"/>
              <a:pathLst>
                <a:path w="2855" h="2425" extrusionOk="0">
                  <a:moveTo>
                    <a:pt x="1669" y="0"/>
                  </a:moveTo>
                  <a:cubicBezTo>
                    <a:pt x="1654" y="0"/>
                    <a:pt x="1640" y="1"/>
                    <a:pt x="1625" y="1"/>
                  </a:cubicBezTo>
                  <a:cubicBezTo>
                    <a:pt x="1615" y="1"/>
                    <a:pt x="1605" y="1"/>
                    <a:pt x="1595" y="1"/>
                  </a:cubicBezTo>
                  <a:cubicBezTo>
                    <a:pt x="535" y="1"/>
                    <a:pt x="1" y="1313"/>
                    <a:pt x="771" y="2059"/>
                  </a:cubicBezTo>
                  <a:cubicBezTo>
                    <a:pt x="1024" y="2312"/>
                    <a:pt x="1331" y="2424"/>
                    <a:pt x="1632" y="2424"/>
                  </a:cubicBezTo>
                  <a:cubicBezTo>
                    <a:pt x="2258" y="2424"/>
                    <a:pt x="2855" y="1935"/>
                    <a:pt x="2855" y="1206"/>
                  </a:cubicBezTo>
                  <a:cubicBezTo>
                    <a:pt x="2830" y="543"/>
                    <a:pt x="2325" y="0"/>
                    <a:pt x="16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0187607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16"/>
          <p:cNvSpPr txBox="1">
            <a:spLocks noGrp="1"/>
          </p:cNvSpPr>
          <p:nvPr>
            <p:ph type="title"/>
          </p:nvPr>
        </p:nvSpPr>
        <p:spPr>
          <a:xfrm>
            <a:off x="562426" y="1639813"/>
            <a:ext cx="2883600" cy="48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3" name="Google Shape;223;p16"/>
          <p:cNvSpPr txBox="1">
            <a:spLocks noGrp="1"/>
          </p:cNvSpPr>
          <p:nvPr>
            <p:ph type="subTitle" idx="1"/>
          </p:nvPr>
        </p:nvSpPr>
        <p:spPr>
          <a:xfrm>
            <a:off x="794626" y="2123079"/>
            <a:ext cx="2651400" cy="64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" name="Google Shape;224;p16"/>
          <p:cNvSpPr txBox="1">
            <a:spLocks noGrp="1"/>
          </p:cNvSpPr>
          <p:nvPr>
            <p:ph type="title" idx="2"/>
          </p:nvPr>
        </p:nvSpPr>
        <p:spPr>
          <a:xfrm>
            <a:off x="562426" y="3255375"/>
            <a:ext cx="2883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5" name="Google Shape;225;p16"/>
          <p:cNvSpPr txBox="1">
            <a:spLocks noGrp="1"/>
          </p:cNvSpPr>
          <p:nvPr>
            <p:ph type="subTitle" idx="3"/>
          </p:nvPr>
        </p:nvSpPr>
        <p:spPr>
          <a:xfrm>
            <a:off x="794626" y="3739291"/>
            <a:ext cx="2651400" cy="64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16"/>
          <p:cNvSpPr txBox="1">
            <a:spLocks noGrp="1"/>
          </p:cNvSpPr>
          <p:nvPr>
            <p:ph type="title" idx="4"/>
          </p:nvPr>
        </p:nvSpPr>
        <p:spPr>
          <a:xfrm>
            <a:off x="5697962" y="3255375"/>
            <a:ext cx="2883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7" name="Google Shape;227;p16"/>
          <p:cNvSpPr txBox="1">
            <a:spLocks noGrp="1"/>
          </p:cNvSpPr>
          <p:nvPr>
            <p:ph type="subTitle" idx="5"/>
          </p:nvPr>
        </p:nvSpPr>
        <p:spPr>
          <a:xfrm>
            <a:off x="5697962" y="3739291"/>
            <a:ext cx="2651400" cy="64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8" name="Google Shape;228;p16"/>
          <p:cNvGrpSpPr/>
          <p:nvPr/>
        </p:nvGrpSpPr>
        <p:grpSpPr>
          <a:xfrm>
            <a:off x="7890925" y="188076"/>
            <a:ext cx="976497" cy="640466"/>
            <a:chOff x="7890925" y="111876"/>
            <a:chExt cx="976497" cy="640466"/>
          </a:xfrm>
        </p:grpSpPr>
        <p:grpSp>
          <p:nvGrpSpPr>
            <p:cNvPr id="229" name="Google Shape;229;p16"/>
            <p:cNvGrpSpPr/>
            <p:nvPr/>
          </p:nvGrpSpPr>
          <p:grpSpPr>
            <a:xfrm>
              <a:off x="8199850" y="133045"/>
              <a:ext cx="497722" cy="368122"/>
              <a:chOff x="-1137000" y="1596325"/>
              <a:chExt cx="323175" cy="239025"/>
            </a:xfrm>
          </p:grpSpPr>
          <p:sp>
            <p:nvSpPr>
              <p:cNvPr id="230" name="Google Shape;230;p16"/>
              <p:cNvSpPr/>
              <p:nvPr/>
            </p:nvSpPr>
            <p:spPr>
              <a:xfrm>
                <a:off x="-1137000" y="1704175"/>
                <a:ext cx="130550" cy="1311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247" extrusionOk="0">
                    <a:moveTo>
                      <a:pt x="2611" y="1"/>
                    </a:moveTo>
                    <a:cubicBezTo>
                      <a:pt x="1155" y="1"/>
                      <a:pt x="1" y="1181"/>
                      <a:pt x="1" y="2636"/>
                    </a:cubicBezTo>
                    <a:cubicBezTo>
                      <a:pt x="1" y="4067"/>
                      <a:pt x="1155" y="5247"/>
                      <a:pt x="2611" y="5247"/>
                    </a:cubicBezTo>
                    <a:cubicBezTo>
                      <a:pt x="4042" y="5247"/>
                      <a:pt x="5221" y="4067"/>
                      <a:pt x="5221" y="2636"/>
                    </a:cubicBezTo>
                    <a:cubicBezTo>
                      <a:pt x="5221" y="1181"/>
                      <a:pt x="4042" y="1"/>
                      <a:pt x="26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16"/>
              <p:cNvSpPr/>
              <p:nvPr/>
            </p:nvSpPr>
            <p:spPr>
              <a:xfrm>
                <a:off x="-976350" y="1596325"/>
                <a:ext cx="162525" cy="139250"/>
              </a:xfrm>
              <a:custGeom>
                <a:avLst/>
                <a:gdLst/>
                <a:ahLst/>
                <a:cxnLst/>
                <a:rect l="l" t="t" r="r" b="b"/>
                <a:pathLst>
                  <a:path w="6501" h="5570" extrusionOk="0">
                    <a:moveTo>
                      <a:pt x="3694" y="0"/>
                    </a:moveTo>
                    <a:cubicBezTo>
                      <a:pt x="3005" y="0"/>
                      <a:pt x="2302" y="256"/>
                      <a:pt x="1732" y="826"/>
                    </a:cubicBezTo>
                    <a:cubicBezTo>
                      <a:pt x="0" y="2583"/>
                      <a:pt x="1230" y="5570"/>
                      <a:pt x="3715" y="5570"/>
                    </a:cubicBezTo>
                    <a:cubicBezTo>
                      <a:pt x="5246" y="5570"/>
                      <a:pt x="6501" y="4340"/>
                      <a:pt x="6501" y="2784"/>
                    </a:cubicBezTo>
                    <a:cubicBezTo>
                      <a:pt x="6501" y="1106"/>
                      <a:pt x="5127" y="0"/>
                      <a:pt x="3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16"/>
              <p:cNvSpPr/>
              <p:nvPr/>
            </p:nvSpPr>
            <p:spPr>
              <a:xfrm>
                <a:off x="-1106875" y="1743100"/>
                <a:ext cx="609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102" extrusionOk="0">
                    <a:moveTo>
                      <a:pt x="1406" y="0"/>
                    </a:moveTo>
                    <a:cubicBezTo>
                      <a:pt x="477" y="0"/>
                      <a:pt x="1" y="1130"/>
                      <a:pt x="653" y="1782"/>
                    </a:cubicBezTo>
                    <a:cubicBezTo>
                      <a:pt x="874" y="2003"/>
                      <a:pt x="1140" y="2101"/>
                      <a:pt x="1398" y="2101"/>
                    </a:cubicBezTo>
                    <a:cubicBezTo>
                      <a:pt x="1933" y="2101"/>
                      <a:pt x="2435" y="1680"/>
                      <a:pt x="2435" y="1054"/>
                    </a:cubicBezTo>
                    <a:cubicBezTo>
                      <a:pt x="2435" y="477"/>
                      <a:pt x="1983" y="0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16"/>
              <p:cNvSpPr/>
              <p:nvPr/>
            </p:nvSpPr>
            <p:spPr>
              <a:xfrm>
                <a:off x="-924100" y="1636400"/>
                <a:ext cx="7137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2855" h="2425" extrusionOk="0">
                    <a:moveTo>
                      <a:pt x="1669" y="0"/>
                    </a:moveTo>
                    <a:cubicBezTo>
                      <a:pt x="1654" y="0"/>
                      <a:pt x="1640" y="1"/>
                      <a:pt x="1625" y="1"/>
                    </a:cubicBezTo>
                    <a:cubicBezTo>
                      <a:pt x="1615" y="1"/>
                      <a:pt x="1605" y="1"/>
                      <a:pt x="1595" y="1"/>
                    </a:cubicBezTo>
                    <a:cubicBezTo>
                      <a:pt x="535" y="1"/>
                      <a:pt x="1" y="1313"/>
                      <a:pt x="771" y="2059"/>
                    </a:cubicBezTo>
                    <a:cubicBezTo>
                      <a:pt x="1024" y="2312"/>
                      <a:pt x="1331" y="2424"/>
                      <a:pt x="1632" y="2424"/>
                    </a:cubicBezTo>
                    <a:cubicBezTo>
                      <a:pt x="2258" y="2424"/>
                      <a:pt x="2855" y="1935"/>
                      <a:pt x="2855" y="1206"/>
                    </a:cubicBezTo>
                    <a:cubicBezTo>
                      <a:pt x="2830" y="543"/>
                      <a:pt x="2325" y="0"/>
                      <a:pt x="16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4" name="Google Shape;234;p16"/>
            <p:cNvSpPr/>
            <p:nvPr/>
          </p:nvSpPr>
          <p:spPr>
            <a:xfrm>
              <a:off x="7890925" y="111876"/>
              <a:ext cx="173305" cy="174122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6"/>
            <p:cNvSpPr/>
            <p:nvPr/>
          </p:nvSpPr>
          <p:spPr>
            <a:xfrm>
              <a:off x="8617117" y="537883"/>
              <a:ext cx="250305" cy="214459"/>
            </a:xfrm>
            <a:custGeom>
              <a:avLst/>
              <a:gdLst/>
              <a:ahLst/>
              <a:cxnLst/>
              <a:rect l="l" t="t" r="r" b="b"/>
              <a:pathLst>
                <a:path w="6501" h="5570" extrusionOk="0">
                  <a:moveTo>
                    <a:pt x="3694" y="0"/>
                  </a:moveTo>
                  <a:cubicBezTo>
                    <a:pt x="3005" y="0"/>
                    <a:pt x="2302" y="256"/>
                    <a:pt x="1732" y="826"/>
                  </a:cubicBezTo>
                  <a:cubicBezTo>
                    <a:pt x="0" y="2583"/>
                    <a:pt x="1230" y="5570"/>
                    <a:pt x="3715" y="5570"/>
                  </a:cubicBezTo>
                  <a:cubicBezTo>
                    <a:pt x="5246" y="5570"/>
                    <a:pt x="6501" y="4340"/>
                    <a:pt x="6501" y="2784"/>
                  </a:cubicBezTo>
                  <a:cubicBezTo>
                    <a:pt x="6501" y="1106"/>
                    <a:pt x="5127" y="0"/>
                    <a:pt x="3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6"/>
            <p:cNvSpPr/>
            <p:nvPr/>
          </p:nvSpPr>
          <p:spPr>
            <a:xfrm>
              <a:off x="7930915" y="163546"/>
              <a:ext cx="80845" cy="69755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16"/>
            <p:cNvSpPr/>
            <p:nvPr/>
          </p:nvSpPr>
          <p:spPr>
            <a:xfrm>
              <a:off x="8697587" y="599602"/>
              <a:ext cx="109925" cy="93369"/>
            </a:xfrm>
            <a:custGeom>
              <a:avLst/>
              <a:gdLst/>
              <a:ahLst/>
              <a:cxnLst/>
              <a:rect l="l" t="t" r="r" b="b"/>
              <a:pathLst>
                <a:path w="2855" h="2425" extrusionOk="0">
                  <a:moveTo>
                    <a:pt x="1669" y="0"/>
                  </a:moveTo>
                  <a:cubicBezTo>
                    <a:pt x="1654" y="0"/>
                    <a:pt x="1640" y="1"/>
                    <a:pt x="1625" y="1"/>
                  </a:cubicBezTo>
                  <a:cubicBezTo>
                    <a:pt x="1615" y="1"/>
                    <a:pt x="1605" y="1"/>
                    <a:pt x="1595" y="1"/>
                  </a:cubicBezTo>
                  <a:cubicBezTo>
                    <a:pt x="535" y="1"/>
                    <a:pt x="1" y="1313"/>
                    <a:pt x="771" y="2059"/>
                  </a:cubicBezTo>
                  <a:cubicBezTo>
                    <a:pt x="1024" y="2312"/>
                    <a:pt x="1331" y="2424"/>
                    <a:pt x="1632" y="2424"/>
                  </a:cubicBezTo>
                  <a:cubicBezTo>
                    <a:pt x="2258" y="2424"/>
                    <a:pt x="2855" y="1935"/>
                    <a:pt x="2855" y="1206"/>
                  </a:cubicBezTo>
                  <a:cubicBezTo>
                    <a:pt x="2830" y="543"/>
                    <a:pt x="2325" y="0"/>
                    <a:pt x="16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" name="Google Shape;238;p16"/>
          <p:cNvGrpSpPr/>
          <p:nvPr/>
        </p:nvGrpSpPr>
        <p:grpSpPr>
          <a:xfrm>
            <a:off x="-307002" y="469431"/>
            <a:ext cx="777136" cy="747840"/>
            <a:chOff x="3770925" y="315125"/>
            <a:chExt cx="840874" cy="809175"/>
          </a:xfrm>
        </p:grpSpPr>
        <p:sp>
          <p:nvSpPr>
            <p:cNvPr id="239" name="Google Shape;239;p16"/>
            <p:cNvSpPr/>
            <p:nvPr/>
          </p:nvSpPr>
          <p:spPr>
            <a:xfrm>
              <a:off x="3770925" y="315125"/>
              <a:ext cx="840874" cy="809175"/>
            </a:xfrm>
            <a:custGeom>
              <a:avLst/>
              <a:gdLst/>
              <a:ahLst/>
              <a:cxnLst/>
              <a:rect l="l" t="t" r="r" b="b"/>
              <a:pathLst>
                <a:path w="31461" h="30275" extrusionOk="0">
                  <a:moveTo>
                    <a:pt x="16329" y="1"/>
                  </a:moveTo>
                  <a:cubicBezTo>
                    <a:pt x="12396" y="1"/>
                    <a:pt x="8528" y="1535"/>
                    <a:pt x="5624" y="4439"/>
                  </a:cubicBezTo>
                  <a:cubicBezTo>
                    <a:pt x="1308" y="8755"/>
                    <a:pt x="1" y="15260"/>
                    <a:pt x="2372" y="20913"/>
                  </a:cubicBezTo>
                  <a:cubicBezTo>
                    <a:pt x="4712" y="26567"/>
                    <a:pt x="10214" y="30275"/>
                    <a:pt x="16354" y="30275"/>
                  </a:cubicBezTo>
                  <a:cubicBezTo>
                    <a:pt x="24682" y="30245"/>
                    <a:pt x="31460" y="23497"/>
                    <a:pt x="31460" y="15138"/>
                  </a:cubicBezTo>
                  <a:cubicBezTo>
                    <a:pt x="31460" y="8998"/>
                    <a:pt x="27783" y="3496"/>
                    <a:pt x="22129" y="1156"/>
                  </a:cubicBezTo>
                  <a:cubicBezTo>
                    <a:pt x="20253" y="379"/>
                    <a:pt x="18283" y="1"/>
                    <a:pt x="16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16"/>
            <p:cNvSpPr/>
            <p:nvPr/>
          </p:nvSpPr>
          <p:spPr>
            <a:xfrm>
              <a:off x="3904994" y="416693"/>
              <a:ext cx="605244" cy="606073"/>
            </a:xfrm>
            <a:custGeom>
              <a:avLst/>
              <a:gdLst/>
              <a:ahLst/>
              <a:cxnLst/>
              <a:rect l="l" t="t" r="r" b="b"/>
              <a:pathLst>
                <a:path w="22645" h="22676" extrusionOk="0">
                  <a:moveTo>
                    <a:pt x="22645" y="11338"/>
                  </a:moveTo>
                  <a:cubicBezTo>
                    <a:pt x="22645" y="17599"/>
                    <a:pt x="17569" y="22675"/>
                    <a:pt x="11307" y="22675"/>
                  </a:cubicBezTo>
                  <a:cubicBezTo>
                    <a:pt x="5076" y="22675"/>
                    <a:pt x="0" y="17599"/>
                    <a:pt x="0" y="11338"/>
                  </a:cubicBezTo>
                  <a:cubicBezTo>
                    <a:pt x="0" y="5076"/>
                    <a:pt x="5076" y="0"/>
                    <a:pt x="11307" y="0"/>
                  </a:cubicBezTo>
                  <a:cubicBezTo>
                    <a:pt x="17569" y="0"/>
                    <a:pt x="22645" y="5076"/>
                    <a:pt x="22645" y="113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" name="Google Shape;241;p16"/>
          <p:cNvGrpSpPr/>
          <p:nvPr/>
        </p:nvGrpSpPr>
        <p:grpSpPr>
          <a:xfrm>
            <a:off x="-313013" y="53715"/>
            <a:ext cx="1566078" cy="484154"/>
            <a:chOff x="7219875" y="1515738"/>
            <a:chExt cx="1140625" cy="352625"/>
          </a:xfrm>
        </p:grpSpPr>
        <p:sp>
          <p:nvSpPr>
            <p:cNvPr id="242" name="Google Shape;242;p16"/>
            <p:cNvSpPr/>
            <p:nvPr/>
          </p:nvSpPr>
          <p:spPr>
            <a:xfrm>
              <a:off x="7219875" y="1515738"/>
              <a:ext cx="1140625" cy="352625"/>
            </a:xfrm>
            <a:custGeom>
              <a:avLst/>
              <a:gdLst/>
              <a:ahLst/>
              <a:cxnLst/>
              <a:rect l="l" t="t" r="r" b="b"/>
              <a:pathLst>
                <a:path w="45625" h="14105" extrusionOk="0">
                  <a:moveTo>
                    <a:pt x="20791" y="1"/>
                  </a:moveTo>
                  <a:cubicBezTo>
                    <a:pt x="17356" y="1"/>
                    <a:pt x="14165" y="2189"/>
                    <a:pt x="12341" y="5715"/>
                  </a:cubicBezTo>
                  <a:cubicBezTo>
                    <a:pt x="11794" y="5533"/>
                    <a:pt x="11247" y="5442"/>
                    <a:pt x="10700" y="5442"/>
                  </a:cubicBezTo>
                  <a:cubicBezTo>
                    <a:pt x="9180" y="5472"/>
                    <a:pt x="7782" y="6110"/>
                    <a:pt x="6779" y="7265"/>
                  </a:cubicBezTo>
                  <a:cubicBezTo>
                    <a:pt x="6171" y="6931"/>
                    <a:pt x="5502" y="6779"/>
                    <a:pt x="4833" y="6779"/>
                  </a:cubicBezTo>
                  <a:cubicBezTo>
                    <a:pt x="2158" y="6779"/>
                    <a:pt x="0" y="9393"/>
                    <a:pt x="0" y="12585"/>
                  </a:cubicBezTo>
                  <a:cubicBezTo>
                    <a:pt x="0" y="13436"/>
                    <a:pt x="669" y="14104"/>
                    <a:pt x="1520" y="14104"/>
                  </a:cubicBezTo>
                  <a:lnTo>
                    <a:pt x="44105" y="14104"/>
                  </a:lnTo>
                  <a:cubicBezTo>
                    <a:pt x="44956" y="14104"/>
                    <a:pt x="45624" y="13405"/>
                    <a:pt x="45624" y="12585"/>
                  </a:cubicBezTo>
                  <a:cubicBezTo>
                    <a:pt x="45624" y="9241"/>
                    <a:pt x="43375" y="6536"/>
                    <a:pt x="40609" y="6536"/>
                  </a:cubicBezTo>
                  <a:cubicBezTo>
                    <a:pt x="40123" y="6536"/>
                    <a:pt x="39667" y="6597"/>
                    <a:pt x="39211" y="6779"/>
                  </a:cubicBezTo>
                  <a:cubicBezTo>
                    <a:pt x="37721" y="4165"/>
                    <a:pt x="35259" y="2554"/>
                    <a:pt x="32615" y="2554"/>
                  </a:cubicBezTo>
                  <a:cubicBezTo>
                    <a:pt x="31004" y="2554"/>
                    <a:pt x="29484" y="3101"/>
                    <a:pt x="28238" y="4104"/>
                  </a:cubicBezTo>
                  <a:cubicBezTo>
                    <a:pt x="26353" y="1521"/>
                    <a:pt x="23679" y="1"/>
                    <a:pt x="207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6"/>
            <p:cNvSpPr/>
            <p:nvPr/>
          </p:nvSpPr>
          <p:spPr>
            <a:xfrm>
              <a:off x="7279863" y="1559544"/>
              <a:ext cx="1020653" cy="265007"/>
            </a:xfrm>
            <a:custGeom>
              <a:avLst/>
              <a:gdLst/>
              <a:ahLst/>
              <a:cxnLst/>
              <a:rect l="l" t="t" r="r" b="b"/>
              <a:pathLst>
                <a:path w="42616" h="11065" extrusionOk="0">
                  <a:moveTo>
                    <a:pt x="39120" y="6536"/>
                  </a:moveTo>
                  <a:cubicBezTo>
                    <a:pt x="38330" y="6566"/>
                    <a:pt x="37600" y="6870"/>
                    <a:pt x="37023" y="7417"/>
                  </a:cubicBezTo>
                  <a:cubicBezTo>
                    <a:pt x="35989" y="4560"/>
                    <a:pt x="33710" y="2554"/>
                    <a:pt x="31096" y="2554"/>
                  </a:cubicBezTo>
                  <a:cubicBezTo>
                    <a:pt x="29272" y="2554"/>
                    <a:pt x="27630" y="3496"/>
                    <a:pt x="26445" y="5046"/>
                  </a:cubicBezTo>
                  <a:cubicBezTo>
                    <a:pt x="24925" y="2007"/>
                    <a:pt x="22281" y="1"/>
                    <a:pt x="19272" y="1"/>
                  </a:cubicBezTo>
                  <a:cubicBezTo>
                    <a:pt x="15867" y="1"/>
                    <a:pt x="12919" y="2584"/>
                    <a:pt x="11551" y="6353"/>
                  </a:cubicBezTo>
                  <a:cubicBezTo>
                    <a:pt x="10913" y="5776"/>
                    <a:pt x="10062" y="5472"/>
                    <a:pt x="9211" y="5442"/>
                  </a:cubicBezTo>
                  <a:cubicBezTo>
                    <a:pt x="7691" y="5442"/>
                    <a:pt x="6384" y="6445"/>
                    <a:pt x="5594" y="7934"/>
                  </a:cubicBezTo>
                  <a:cubicBezTo>
                    <a:pt x="5046" y="7204"/>
                    <a:pt x="4226" y="6779"/>
                    <a:pt x="3314" y="6779"/>
                  </a:cubicBezTo>
                  <a:cubicBezTo>
                    <a:pt x="1490" y="6779"/>
                    <a:pt x="1" y="8694"/>
                    <a:pt x="1" y="11065"/>
                  </a:cubicBezTo>
                  <a:lnTo>
                    <a:pt x="42616" y="11065"/>
                  </a:lnTo>
                  <a:cubicBezTo>
                    <a:pt x="42616" y="8572"/>
                    <a:pt x="41035" y="6536"/>
                    <a:pt x="39120" y="65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" name="Google Shape;244;p16"/>
          <p:cNvSpPr txBox="1">
            <a:spLocks noGrp="1"/>
          </p:cNvSpPr>
          <p:nvPr>
            <p:ph type="title" idx="6"/>
          </p:nvPr>
        </p:nvSpPr>
        <p:spPr>
          <a:xfrm>
            <a:off x="720000" y="537875"/>
            <a:ext cx="7704000" cy="4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16"/>
          <p:cNvSpPr txBox="1">
            <a:spLocks noGrp="1"/>
          </p:cNvSpPr>
          <p:nvPr>
            <p:ph type="title" idx="7"/>
          </p:nvPr>
        </p:nvSpPr>
        <p:spPr>
          <a:xfrm>
            <a:off x="5697951" y="1639813"/>
            <a:ext cx="2883600" cy="48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46" name="Google Shape;246;p16"/>
          <p:cNvSpPr txBox="1">
            <a:spLocks noGrp="1"/>
          </p:cNvSpPr>
          <p:nvPr>
            <p:ph type="subTitle" idx="8"/>
          </p:nvPr>
        </p:nvSpPr>
        <p:spPr>
          <a:xfrm>
            <a:off x="5697951" y="2123079"/>
            <a:ext cx="2651400" cy="64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750966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p17"/>
          <p:cNvSpPr txBox="1">
            <a:spLocks noGrp="1"/>
          </p:cNvSpPr>
          <p:nvPr>
            <p:ph type="title"/>
          </p:nvPr>
        </p:nvSpPr>
        <p:spPr>
          <a:xfrm>
            <a:off x="719975" y="17793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49" name="Google Shape;249;p17"/>
          <p:cNvSpPr txBox="1">
            <a:spLocks noGrp="1"/>
          </p:cNvSpPr>
          <p:nvPr>
            <p:ph type="subTitle" idx="1"/>
          </p:nvPr>
        </p:nvSpPr>
        <p:spPr>
          <a:xfrm>
            <a:off x="719975" y="23658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" name="Google Shape;250;p17"/>
          <p:cNvSpPr txBox="1">
            <a:spLocks noGrp="1"/>
          </p:cNvSpPr>
          <p:nvPr>
            <p:ph type="title" idx="2"/>
          </p:nvPr>
        </p:nvSpPr>
        <p:spPr>
          <a:xfrm>
            <a:off x="3419244" y="17793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1" name="Google Shape;251;p17"/>
          <p:cNvSpPr txBox="1">
            <a:spLocks noGrp="1"/>
          </p:cNvSpPr>
          <p:nvPr>
            <p:ph type="subTitle" idx="3"/>
          </p:nvPr>
        </p:nvSpPr>
        <p:spPr>
          <a:xfrm>
            <a:off x="3419244" y="23658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17"/>
          <p:cNvSpPr txBox="1">
            <a:spLocks noGrp="1"/>
          </p:cNvSpPr>
          <p:nvPr>
            <p:ph type="title" idx="4"/>
          </p:nvPr>
        </p:nvSpPr>
        <p:spPr>
          <a:xfrm>
            <a:off x="719975" y="32127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3" name="Google Shape;253;p17"/>
          <p:cNvSpPr txBox="1">
            <a:spLocks noGrp="1"/>
          </p:cNvSpPr>
          <p:nvPr>
            <p:ph type="subTitle" idx="5"/>
          </p:nvPr>
        </p:nvSpPr>
        <p:spPr>
          <a:xfrm>
            <a:off x="719975" y="37992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" name="Google Shape;254;p17"/>
          <p:cNvSpPr txBox="1">
            <a:spLocks noGrp="1"/>
          </p:cNvSpPr>
          <p:nvPr>
            <p:ph type="title" idx="6"/>
          </p:nvPr>
        </p:nvSpPr>
        <p:spPr>
          <a:xfrm>
            <a:off x="3419244" y="32127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subTitle" idx="7"/>
          </p:nvPr>
        </p:nvSpPr>
        <p:spPr>
          <a:xfrm>
            <a:off x="3419244" y="37992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>
            <a:spLocks noGrp="1"/>
          </p:cNvSpPr>
          <p:nvPr>
            <p:ph type="title" idx="8"/>
          </p:nvPr>
        </p:nvSpPr>
        <p:spPr>
          <a:xfrm>
            <a:off x="6118520" y="17793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7" name="Google Shape;257;p17"/>
          <p:cNvSpPr txBox="1">
            <a:spLocks noGrp="1"/>
          </p:cNvSpPr>
          <p:nvPr>
            <p:ph type="subTitle" idx="9"/>
          </p:nvPr>
        </p:nvSpPr>
        <p:spPr>
          <a:xfrm>
            <a:off x="6118520" y="23658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7"/>
          <p:cNvSpPr txBox="1">
            <a:spLocks noGrp="1"/>
          </p:cNvSpPr>
          <p:nvPr>
            <p:ph type="title" idx="13"/>
          </p:nvPr>
        </p:nvSpPr>
        <p:spPr>
          <a:xfrm>
            <a:off x="6118520" y="32127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9" name="Google Shape;259;p17"/>
          <p:cNvSpPr txBox="1">
            <a:spLocks noGrp="1"/>
          </p:cNvSpPr>
          <p:nvPr>
            <p:ph type="subTitle" idx="14"/>
          </p:nvPr>
        </p:nvSpPr>
        <p:spPr>
          <a:xfrm>
            <a:off x="6118520" y="37992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0" name="Google Shape;260;p17"/>
          <p:cNvGrpSpPr/>
          <p:nvPr/>
        </p:nvGrpSpPr>
        <p:grpSpPr>
          <a:xfrm>
            <a:off x="8353287" y="4569945"/>
            <a:ext cx="497722" cy="368122"/>
            <a:chOff x="-1137000" y="1596325"/>
            <a:chExt cx="323175" cy="239025"/>
          </a:xfrm>
        </p:grpSpPr>
        <p:sp>
          <p:nvSpPr>
            <p:cNvPr id="261" name="Google Shape;261;p17"/>
            <p:cNvSpPr/>
            <p:nvPr/>
          </p:nvSpPr>
          <p:spPr>
            <a:xfrm>
              <a:off x="-1137000" y="1704175"/>
              <a:ext cx="130550" cy="131175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7"/>
            <p:cNvSpPr/>
            <p:nvPr/>
          </p:nvSpPr>
          <p:spPr>
            <a:xfrm>
              <a:off x="-976350" y="1596325"/>
              <a:ext cx="162525" cy="139250"/>
            </a:xfrm>
            <a:custGeom>
              <a:avLst/>
              <a:gdLst/>
              <a:ahLst/>
              <a:cxnLst/>
              <a:rect l="l" t="t" r="r" b="b"/>
              <a:pathLst>
                <a:path w="6501" h="5570" extrusionOk="0">
                  <a:moveTo>
                    <a:pt x="3694" y="0"/>
                  </a:moveTo>
                  <a:cubicBezTo>
                    <a:pt x="3005" y="0"/>
                    <a:pt x="2302" y="256"/>
                    <a:pt x="1732" y="826"/>
                  </a:cubicBezTo>
                  <a:cubicBezTo>
                    <a:pt x="0" y="2583"/>
                    <a:pt x="1230" y="5570"/>
                    <a:pt x="3715" y="5570"/>
                  </a:cubicBezTo>
                  <a:cubicBezTo>
                    <a:pt x="5246" y="5570"/>
                    <a:pt x="6501" y="4340"/>
                    <a:pt x="6501" y="2784"/>
                  </a:cubicBezTo>
                  <a:cubicBezTo>
                    <a:pt x="6501" y="1106"/>
                    <a:pt x="5127" y="0"/>
                    <a:pt x="3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7"/>
            <p:cNvSpPr/>
            <p:nvPr/>
          </p:nvSpPr>
          <p:spPr>
            <a:xfrm>
              <a:off x="-1106875" y="1743100"/>
              <a:ext cx="60900" cy="52550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7"/>
            <p:cNvSpPr/>
            <p:nvPr/>
          </p:nvSpPr>
          <p:spPr>
            <a:xfrm>
              <a:off x="-924100" y="1636400"/>
              <a:ext cx="71375" cy="60625"/>
            </a:xfrm>
            <a:custGeom>
              <a:avLst/>
              <a:gdLst/>
              <a:ahLst/>
              <a:cxnLst/>
              <a:rect l="l" t="t" r="r" b="b"/>
              <a:pathLst>
                <a:path w="2855" h="2425" extrusionOk="0">
                  <a:moveTo>
                    <a:pt x="1669" y="0"/>
                  </a:moveTo>
                  <a:cubicBezTo>
                    <a:pt x="1654" y="0"/>
                    <a:pt x="1640" y="1"/>
                    <a:pt x="1625" y="1"/>
                  </a:cubicBezTo>
                  <a:cubicBezTo>
                    <a:pt x="1615" y="1"/>
                    <a:pt x="1605" y="1"/>
                    <a:pt x="1595" y="1"/>
                  </a:cubicBezTo>
                  <a:cubicBezTo>
                    <a:pt x="535" y="1"/>
                    <a:pt x="1" y="1313"/>
                    <a:pt x="771" y="2059"/>
                  </a:cubicBezTo>
                  <a:cubicBezTo>
                    <a:pt x="1024" y="2312"/>
                    <a:pt x="1331" y="2424"/>
                    <a:pt x="1632" y="2424"/>
                  </a:cubicBezTo>
                  <a:cubicBezTo>
                    <a:pt x="2258" y="2424"/>
                    <a:pt x="2855" y="1935"/>
                    <a:pt x="2855" y="1206"/>
                  </a:cubicBezTo>
                  <a:cubicBezTo>
                    <a:pt x="2830" y="543"/>
                    <a:pt x="2325" y="0"/>
                    <a:pt x="16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" name="Google Shape;265;p17"/>
          <p:cNvGrpSpPr/>
          <p:nvPr/>
        </p:nvGrpSpPr>
        <p:grpSpPr>
          <a:xfrm>
            <a:off x="-98998" y="111233"/>
            <a:ext cx="1240995" cy="426637"/>
            <a:chOff x="7365100" y="697263"/>
            <a:chExt cx="760600" cy="261500"/>
          </a:xfrm>
        </p:grpSpPr>
        <p:sp>
          <p:nvSpPr>
            <p:cNvPr id="266" name="Google Shape;266;p17"/>
            <p:cNvSpPr/>
            <p:nvPr/>
          </p:nvSpPr>
          <p:spPr>
            <a:xfrm>
              <a:off x="7365100" y="697263"/>
              <a:ext cx="760600" cy="261500"/>
            </a:xfrm>
            <a:custGeom>
              <a:avLst/>
              <a:gdLst/>
              <a:ahLst/>
              <a:cxnLst/>
              <a:rect l="l" t="t" r="r" b="b"/>
              <a:pathLst>
                <a:path w="30424" h="10460" extrusionOk="0">
                  <a:moveTo>
                    <a:pt x="13621" y="1"/>
                  </a:moveTo>
                  <a:cubicBezTo>
                    <a:pt x="10783" y="1"/>
                    <a:pt x="7958" y="1334"/>
                    <a:pt x="6198" y="3925"/>
                  </a:cubicBezTo>
                  <a:cubicBezTo>
                    <a:pt x="5839" y="3850"/>
                    <a:pt x="5482" y="3814"/>
                    <a:pt x="5132" y="3814"/>
                  </a:cubicBezTo>
                  <a:cubicBezTo>
                    <a:pt x="2368" y="3814"/>
                    <a:pt x="0" y="6054"/>
                    <a:pt x="27" y="8940"/>
                  </a:cubicBezTo>
                  <a:cubicBezTo>
                    <a:pt x="27" y="9761"/>
                    <a:pt x="696" y="10460"/>
                    <a:pt x="1547" y="10460"/>
                  </a:cubicBezTo>
                  <a:lnTo>
                    <a:pt x="28903" y="10460"/>
                  </a:lnTo>
                  <a:cubicBezTo>
                    <a:pt x="29724" y="10460"/>
                    <a:pt x="30423" y="9761"/>
                    <a:pt x="30423" y="8940"/>
                  </a:cubicBezTo>
                  <a:cubicBezTo>
                    <a:pt x="30423" y="4999"/>
                    <a:pt x="27169" y="2171"/>
                    <a:pt x="23629" y="2171"/>
                  </a:cubicBezTo>
                  <a:cubicBezTo>
                    <a:pt x="22528" y="2171"/>
                    <a:pt x="21399" y="2445"/>
                    <a:pt x="20332" y="3043"/>
                  </a:cubicBezTo>
                  <a:cubicBezTo>
                    <a:pt x="18541" y="999"/>
                    <a:pt x="16077" y="1"/>
                    <a:pt x="13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17"/>
            <p:cNvSpPr/>
            <p:nvPr/>
          </p:nvSpPr>
          <p:spPr>
            <a:xfrm>
              <a:off x="7403775" y="698113"/>
              <a:ext cx="683925" cy="222675"/>
            </a:xfrm>
            <a:custGeom>
              <a:avLst/>
              <a:gdLst/>
              <a:ahLst/>
              <a:cxnLst/>
              <a:rect l="l" t="t" r="r" b="b"/>
              <a:pathLst>
                <a:path w="27357" h="8907" extrusionOk="0">
                  <a:moveTo>
                    <a:pt x="22098" y="3678"/>
                  </a:moveTo>
                  <a:cubicBezTo>
                    <a:pt x="20760" y="3678"/>
                    <a:pt x="19423" y="4195"/>
                    <a:pt x="18450" y="5137"/>
                  </a:cubicBezTo>
                  <a:cubicBezTo>
                    <a:pt x="15441" y="0"/>
                    <a:pt x="7873" y="335"/>
                    <a:pt x="5350" y="5745"/>
                  </a:cubicBezTo>
                  <a:cubicBezTo>
                    <a:pt x="2948" y="4408"/>
                    <a:pt x="0" y="6140"/>
                    <a:pt x="0" y="8906"/>
                  </a:cubicBezTo>
                  <a:lnTo>
                    <a:pt x="27356" y="8906"/>
                  </a:lnTo>
                  <a:cubicBezTo>
                    <a:pt x="27356" y="6019"/>
                    <a:pt x="24985" y="3678"/>
                    <a:pt x="22098" y="36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" name="Google Shape;268;p17"/>
          <p:cNvGrpSpPr/>
          <p:nvPr/>
        </p:nvGrpSpPr>
        <p:grpSpPr>
          <a:xfrm rot="532772">
            <a:off x="8140687" y="-2232"/>
            <a:ext cx="1026584" cy="879062"/>
            <a:chOff x="2217588" y="3829250"/>
            <a:chExt cx="1304206" cy="1116788"/>
          </a:xfrm>
        </p:grpSpPr>
        <p:sp>
          <p:nvSpPr>
            <p:cNvPr id="269" name="Google Shape;269;p17"/>
            <p:cNvSpPr/>
            <p:nvPr/>
          </p:nvSpPr>
          <p:spPr>
            <a:xfrm>
              <a:off x="2217588" y="3829250"/>
              <a:ext cx="1304206" cy="1116788"/>
            </a:xfrm>
            <a:custGeom>
              <a:avLst/>
              <a:gdLst/>
              <a:ahLst/>
              <a:cxnLst/>
              <a:rect l="l" t="t" r="r" b="b"/>
              <a:pathLst>
                <a:path w="13855" h="11864" extrusionOk="0">
                  <a:moveTo>
                    <a:pt x="7886" y="1"/>
                  </a:moveTo>
                  <a:cubicBezTo>
                    <a:pt x="6431" y="1"/>
                    <a:pt x="4948" y="541"/>
                    <a:pt x="3740" y="1749"/>
                  </a:cubicBezTo>
                  <a:cubicBezTo>
                    <a:pt x="0" y="5489"/>
                    <a:pt x="2661" y="11864"/>
                    <a:pt x="7931" y="11864"/>
                  </a:cubicBezTo>
                  <a:cubicBezTo>
                    <a:pt x="11219" y="11864"/>
                    <a:pt x="13855" y="9228"/>
                    <a:pt x="13855" y="5940"/>
                  </a:cubicBezTo>
                  <a:cubicBezTo>
                    <a:pt x="13855" y="2372"/>
                    <a:pt x="10933" y="1"/>
                    <a:pt x="7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7"/>
            <p:cNvSpPr/>
            <p:nvPr/>
          </p:nvSpPr>
          <p:spPr>
            <a:xfrm>
              <a:off x="2527113" y="3946509"/>
              <a:ext cx="882301" cy="882301"/>
            </a:xfrm>
            <a:custGeom>
              <a:avLst/>
              <a:gdLst/>
              <a:ahLst/>
              <a:cxnLst/>
              <a:rect l="l" t="t" r="r" b="b"/>
              <a:pathLst>
                <a:path w="8735" h="8735" extrusionOk="0">
                  <a:moveTo>
                    <a:pt x="4367" y="0"/>
                  </a:moveTo>
                  <a:cubicBezTo>
                    <a:pt x="1958" y="0"/>
                    <a:pt x="0" y="1958"/>
                    <a:pt x="0" y="4367"/>
                  </a:cubicBezTo>
                  <a:cubicBezTo>
                    <a:pt x="0" y="6777"/>
                    <a:pt x="1958" y="8735"/>
                    <a:pt x="4367" y="8735"/>
                  </a:cubicBezTo>
                  <a:cubicBezTo>
                    <a:pt x="6777" y="8735"/>
                    <a:pt x="8735" y="6777"/>
                    <a:pt x="8735" y="4367"/>
                  </a:cubicBezTo>
                  <a:cubicBezTo>
                    <a:pt x="8735" y="1958"/>
                    <a:pt x="6777" y="0"/>
                    <a:pt x="4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7"/>
            <p:cNvSpPr/>
            <p:nvPr/>
          </p:nvSpPr>
          <p:spPr>
            <a:xfrm>
              <a:off x="2501761" y="3964185"/>
              <a:ext cx="889876" cy="864624"/>
            </a:xfrm>
            <a:custGeom>
              <a:avLst/>
              <a:gdLst/>
              <a:ahLst/>
              <a:cxnLst/>
              <a:rect l="l" t="t" r="r" b="b"/>
              <a:pathLst>
                <a:path w="8810" h="8560" extrusionOk="0">
                  <a:moveTo>
                    <a:pt x="3439" y="1"/>
                  </a:moveTo>
                  <a:lnTo>
                    <a:pt x="3439" y="1"/>
                  </a:lnTo>
                  <a:cubicBezTo>
                    <a:pt x="1355" y="603"/>
                    <a:pt x="0" y="2636"/>
                    <a:pt x="301" y="4795"/>
                  </a:cubicBezTo>
                  <a:cubicBezTo>
                    <a:pt x="603" y="6953"/>
                    <a:pt x="2435" y="8560"/>
                    <a:pt x="4618" y="8560"/>
                  </a:cubicBezTo>
                  <a:cubicBezTo>
                    <a:pt x="6576" y="8560"/>
                    <a:pt x="8283" y="7254"/>
                    <a:pt x="8810" y="5372"/>
                  </a:cubicBezTo>
                  <a:lnTo>
                    <a:pt x="8810" y="5372"/>
                  </a:lnTo>
                  <a:cubicBezTo>
                    <a:pt x="8402" y="5488"/>
                    <a:pt x="7997" y="5543"/>
                    <a:pt x="7603" y="5543"/>
                  </a:cubicBezTo>
                  <a:cubicBezTo>
                    <a:pt x="4849" y="5543"/>
                    <a:pt x="2626" y="2878"/>
                    <a:pt x="3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" name="Google Shape;272;p17"/>
          <p:cNvGrpSpPr/>
          <p:nvPr/>
        </p:nvGrpSpPr>
        <p:grpSpPr>
          <a:xfrm rot="918805" flipH="1">
            <a:off x="7754496" y="242574"/>
            <a:ext cx="806650" cy="389293"/>
            <a:chOff x="7890925" y="111876"/>
            <a:chExt cx="806647" cy="389292"/>
          </a:xfrm>
        </p:grpSpPr>
        <p:grpSp>
          <p:nvGrpSpPr>
            <p:cNvPr id="273" name="Google Shape;273;p17"/>
            <p:cNvGrpSpPr/>
            <p:nvPr/>
          </p:nvGrpSpPr>
          <p:grpSpPr>
            <a:xfrm>
              <a:off x="8199850" y="133045"/>
              <a:ext cx="497722" cy="368122"/>
              <a:chOff x="-1137000" y="1596325"/>
              <a:chExt cx="323175" cy="239025"/>
            </a:xfrm>
          </p:grpSpPr>
          <p:sp>
            <p:nvSpPr>
              <p:cNvPr id="274" name="Google Shape;274;p17"/>
              <p:cNvSpPr/>
              <p:nvPr/>
            </p:nvSpPr>
            <p:spPr>
              <a:xfrm>
                <a:off x="-1137000" y="1704175"/>
                <a:ext cx="130550" cy="1311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247" extrusionOk="0">
                    <a:moveTo>
                      <a:pt x="2611" y="1"/>
                    </a:moveTo>
                    <a:cubicBezTo>
                      <a:pt x="1155" y="1"/>
                      <a:pt x="1" y="1181"/>
                      <a:pt x="1" y="2636"/>
                    </a:cubicBezTo>
                    <a:cubicBezTo>
                      <a:pt x="1" y="4067"/>
                      <a:pt x="1155" y="5247"/>
                      <a:pt x="2611" y="5247"/>
                    </a:cubicBezTo>
                    <a:cubicBezTo>
                      <a:pt x="4042" y="5247"/>
                      <a:pt x="5221" y="4067"/>
                      <a:pt x="5221" y="2636"/>
                    </a:cubicBezTo>
                    <a:cubicBezTo>
                      <a:pt x="5221" y="1181"/>
                      <a:pt x="4042" y="1"/>
                      <a:pt x="26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17"/>
              <p:cNvSpPr/>
              <p:nvPr/>
            </p:nvSpPr>
            <p:spPr>
              <a:xfrm>
                <a:off x="-976350" y="1596325"/>
                <a:ext cx="162525" cy="139250"/>
              </a:xfrm>
              <a:custGeom>
                <a:avLst/>
                <a:gdLst/>
                <a:ahLst/>
                <a:cxnLst/>
                <a:rect l="l" t="t" r="r" b="b"/>
                <a:pathLst>
                  <a:path w="6501" h="5570" extrusionOk="0">
                    <a:moveTo>
                      <a:pt x="3694" y="0"/>
                    </a:moveTo>
                    <a:cubicBezTo>
                      <a:pt x="3005" y="0"/>
                      <a:pt x="2302" y="256"/>
                      <a:pt x="1732" y="826"/>
                    </a:cubicBezTo>
                    <a:cubicBezTo>
                      <a:pt x="0" y="2583"/>
                      <a:pt x="1230" y="5570"/>
                      <a:pt x="3715" y="5570"/>
                    </a:cubicBezTo>
                    <a:cubicBezTo>
                      <a:pt x="5246" y="5570"/>
                      <a:pt x="6501" y="4340"/>
                      <a:pt x="6501" y="2784"/>
                    </a:cubicBezTo>
                    <a:cubicBezTo>
                      <a:pt x="6501" y="1106"/>
                      <a:pt x="5127" y="0"/>
                      <a:pt x="3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17"/>
              <p:cNvSpPr/>
              <p:nvPr/>
            </p:nvSpPr>
            <p:spPr>
              <a:xfrm>
                <a:off x="-1106875" y="1743100"/>
                <a:ext cx="609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102" extrusionOk="0">
                    <a:moveTo>
                      <a:pt x="1406" y="0"/>
                    </a:moveTo>
                    <a:cubicBezTo>
                      <a:pt x="477" y="0"/>
                      <a:pt x="1" y="1130"/>
                      <a:pt x="653" y="1782"/>
                    </a:cubicBezTo>
                    <a:cubicBezTo>
                      <a:pt x="874" y="2003"/>
                      <a:pt x="1140" y="2101"/>
                      <a:pt x="1398" y="2101"/>
                    </a:cubicBezTo>
                    <a:cubicBezTo>
                      <a:pt x="1933" y="2101"/>
                      <a:pt x="2435" y="1680"/>
                      <a:pt x="2435" y="1054"/>
                    </a:cubicBezTo>
                    <a:cubicBezTo>
                      <a:pt x="2435" y="477"/>
                      <a:pt x="1983" y="0"/>
                      <a:pt x="14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17"/>
              <p:cNvSpPr/>
              <p:nvPr/>
            </p:nvSpPr>
            <p:spPr>
              <a:xfrm>
                <a:off x="-924100" y="1636400"/>
                <a:ext cx="7137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2855" h="2425" extrusionOk="0">
                    <a:moveTo>
                      <a:pt x="1669" y="0"/>
                    </a:moveTo>
                    <a:cubicBezTo>
                      <a:pt x="1654" y="0"/>
                      <a:pt x="1640" y="1"/>
                      <a:pt x="1625" y="1"/>
                    </a:cubicBezTo>
                    <a:cubicBezTo>
                      <a:pt x="1615" y="1"/>
                      <a:pt x="1605" y="1"/>
                      <a:pt x="1595" y="1"/>
                    </a:cubicBezTo>
                    <a:cubicBezTo>
                      <a:pt x="535" y="1"/>
                      <a:pt x="1" y="1313"/>
                      <a:pt x="771" y="2059"/>
                    </a:cubicBezTo>
                    <a:cubicBezTo>
                      <a:pt x="1024" y="2312"/>
                      <a:pt x="1331" y="2424"/>
                      <a:pt x="1632" y="2424"/>
                    </a:cubicBezTo>
                    <a:cubicBezTo>
                      <a:pt x="2258" y="2424"/>
                      <a:pt x="2855" y="1935"/>
                      <a:pt x="2855" y="1206"/>
                    </a:cubicBezTo>
                    <a:cubicBezTo>
                      <a:pt x="2830" y="543"/>
                      <a:pt x="2325" y="0"/>
                      <a:pt x="16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8" name="Google Shape;278;p17"/>
            <p:cNvSpPr/>
            <p:nvPr/>
          </p:nvSpPr>
          <p:spPr>
            <a:xfrm>
              <a:off x="7890925" y="111876"/>
              <a:ext cx="173305" cy="174122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7"/>
            <p:cNvSpPr/>
            <p:nvPr/>
          </p:nvSpPr>
          <p:spPr>
            <a:xfrm>
              <a:off x="7930915" y="163546"/>
              <a:ext cx="80845" cy="69755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" name="Google Shape;280;p17"/>
          <p:cNvSpPr txBox="1">
            <a:spLocks noGrp="1"/>
          </p:cNvSpPr>
          <p:nvPr>
            <p:ph type="title" idx="15"/>
          </p:nvPr>
        </p:nvSpPr>
        <p:spPr>
          <a:xfrm>
            <a:off x="720000" y="537875"/>
            <a:ext cx="7704000" cy="4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50230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" name="Google Shape;282;p18"/>
          <p:cNvGrpSpPr/>
          <p:nvPr/>
        </p:nvGrpSpPr>
        <p:grpSpPr>
          <a:xfrm rot="697201">
            <a:off x="349891" y="168719"/>
            <a:ext cx="497710" cy="368114"/>
            <a:chOff x="-1137000" y="1596325"/>
            <a:chExt cx="323175" cy="239025"/>
          </a:xfrm>
        </p:grpSpPr>
        <p:sp>
          <p:nvSpPr>
            <p:cNvPr id="283" name="Google Shape;283;p18"/>
            <p:cNvSpPr/>
            <p:nvPr/>
          </p:nvSpPr>
          <p:spPr>
            <a:xfrm>
              <a:off x="-1137000" y="1704175"/>
              <a:ext cx="130550" cy="131175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8"/>
            <p:cNvSpPr/>
            <p:nvPr/>
          </p:nvSpPr>
          <p:spPr>
            <a:xfrm>
              <a:off x="-976350" y="1596325"/>
              <a:ext cx="162525" cy="139250"/>
            </a:xfrm>
            <a:custGeom>
              <a:avLst/>
              <a:gdLst/>
              <a:ahLst/>
              <a:cxnLst/>
              <a:rect l="l" t="t" r="r" b="b"/>
              <a:pathLst>
                <a:path w="6501" h="5570" extrusionOk="0">
                  <a:moveTo>
                    <a:pt x="3694" y="0"/>
                  </a:moveTo>
                  <a:cubicBezTo>
                    <a:pt x="3005" y="0"/>
                    <a:pt x="2302" y="256"/>
                    <a:pt x="1732" y="826"/>
                  </a:cubicBezTo>
                  <a:cubicBezTo>
                    <a:pt x="0" y="2583"/>
                    <a:pt x="1230" y="5570"/>
                    <a:pt x="3715" y="5570"/>
                  </a:cubicBezTo>
                  <a:cubicBezTo>
                    <a:pt x="5246" y="5570"/>
                    <a:pt x="6501" y="4340"/>
                    <a:pt x="6501" y="2784"/>
                  </a:cubicBezTo>
                  <a:cubicBezTo>
                    <a:pt x="6501" y="1106"/>
                    <a:pt x="5127" y="0"/>
                    <a:pt x="3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8"/>
            <p:cNvSpPr/>
            <p:nvPr/>
          </p:nvSpPr>
          <p:spPr>
            <a:xfrm>
              <a:off x="-1106875" y="1743100"/>
              <a:ext cx="60900" cy="52550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8"/>
            <p:cNvSpPr/>
            <p:nvPr/>
          </p:nvSpPr>
          <p:spPr>
            <a:xfrm>
              <a:off x="-924100" y="1636400"/>
              <a:ext cx="71375" cy="60625"/>
            </a:xfrm>
            <a:custGeom>
              <a:avLst/>
              <a:gdLst/>
              <a:ahLst/>
              <a:cxnLst/>
              <a:rect l="l" t="t" r="r" b="b"/>
              <a:pathLst>
                <a:path w="2855" h="2425" extrusionOk="0">
                  <a:moveTo>
                    <a:pt x="1669" y="0"/>
                  </a:moveTo>
                  <a:cubicBezTo>
                    <a:pt x="1654" y="0"/>
                    <a:pt x="1640" y="1"/>
                    <a:pt x="1625" y="1"/>
                  </a:cubicBezTo>
                  <a:cubicBezTo>
                    <a:pt x="1615" y="1"/>
                    <a:pt x="1605" y="1"/>
                    <a:pt x="1595" y="1"/>
                  </a:cubicBezTo>
                  <a:cubicBezTo>
                    <a:pt x="535" y="1"/>
                    <a:pt x="1" y="1313"/>
                    <a:pt x="771" y="2059"/>
                  </a:cubicBezTo>
                  <a:cubicBezTo>
                    <a:pt x="1024" y="2312"/>
                    <a:pt x="1331" y="2424"/>
                    <a:pt x="1632" y="2424"/>
                  </a:cubicBezTo>
                  <a:cubicBezTo>
                    <a:pt x="2258" y="2424"/>
                    <a:pt x="2855" y="1935"/>
                    <a:pt x="2855" y="1206"/>
                  </a:cubicBezTo>
                  <a:cubicBezTo>
                    <a:pt x="2830" y="543"/>
                    <a:pt x="2325" y="0"/>
                    <a:pt x="16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287;p18"/>
          <p:cNvGrpSpPr/>
          <p:nvPr/>
        </p:nvGrpSpPr>
        <p:grpSpPr>
          <a:xfrm>
            <a:off x="8026818" y="66309"/>
            <a:ext cx="799280" cy="516876"/>
            <a:chOff x="8064031" y="4574984"/>
            <a:chExt cx="799280" cy="516876"/>
          </a:xfrm>
        </p:grpSpPr>
        <p:grpSp>
          <p:nvGrpSpPr>
            <p:cNvPr id="288" name="Google Shape;288;p18"/>
            <p:cNvGrpSpPr/>
            <p:nvPr/>
          </p:nvGrpSpPr>
          <p:grpSpPr>
            <a:xfrm rot="-697201" flipH="1">
              <a:off x="8096003" y="4677394"/>
              <a:ext cx="497710" cy="368114"/>
              <a:chOff x="-1137000" y="1596325"/>
              <a:chExt cx="323175" cy="239025"/>
            </a:xfrm>
          </p:grpSpPr>
          <p:sp>
            <p:nvSpPr>
              <p:cNvPr id="289" name="Google Shape;289;p18"/>
              <p:cNvSpPr/>
              <p:nvPr/>
            </p:nvSpPr>
            <p:spPr>
              <a:xfrm>
                <a:off x="-1137000" y="1704175"/>
                <a:ext cx="130550" cy="1311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247" extrusionOk="0">
                    <a:moveTo>
                      <a:pt x="2611" y="1"/>
                    </a:moveTo>
                    <a:cubicBezTo>
                      <a:pt x="1155" y="1"/>
                      <a:pt x="1" y="1181"/>
                      <a:pt x="1" y="2636"/>
                    </a:cubicBezTo>
                    <a:cubicBezTo>
                      <a:pt x="1" y="4067"/>
                      <a:pt x="1155" y="5247"/>
                      <a:pt x="2611" y="5247"/>
                    </a:cubicBezTo>
                    <a:cubicBezTo>
                      <a:pt x="4042" y="5247"/>
                      <a:pt x="5221" y="4067"/>
                      <a:pt x="5221" y="2636"/>
                    </a:cubicBezTo>
                    <a:cubicBezTo>
                      <a:pt x="5221" y="1181"/>
                      <a:pt x="4042" y="1"/>
                      <a:pt x="26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18"/>
              <p:cNvSpPr/>
              <p:nvPr/>
            </p:nvSpPr>
            <p:spPr>
              <a:xfrm>
                <a:off x="-976350" y="1596325"/>
                <a:ext cx="162525" cy="139250"/>
              </a:xfrm>
              <a:custGeom>
                <a:avLst/>
                <a:gdLst/>
                <a:ahLst/>
                <a:cxnLst/>
                <a:rect l="l" t="t" r="r" b="b"/>
                <a:pathLst>
                  <a:path w="6501" h="5570" extrusionOk="0">
                    <a:moveTo>
                      <a:pt x="3694" y="0"/>
                    </a:moveTo>
                    <a:cubicBezTo>
                      <a:pt x="3005" y="0"/>
                      <a:pt x="2302" y="256"/>
                      <a:pt x="1732" y="826"/>
                    </a:cubicBezTo>
                    <a:cubicBezTo>
                      <a:pt x="0" y="2583"/>
                      <a:pt x="1230" y="5570"/>
                      <a:pt x="3715" y="5570"/>
                    </a:cubicBezTo>
                    <a:cubicBezTo>
                      <a:pt x="5246" y="5570"/>
                      <a:pt x="6501" y="4340"/>
                      <a:pt x="6501" y="2784"/>
                    </a:cubicBezTo>
                    <a:cubicBezTo>
                      <a:pt x="6501" y="1106"/>
                      <a:pt x="5127" y="0"/>
                      <a:pt x="3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18"/>
              <p:cNvSpPr/>
              <p:nvPr/>
            </p:nvSpPr>
            <p:spPr>
              <a:xfrm>
                <a:off x="-1106875" y="1743100"/>
                <a:ext cx="609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102" extrusionOk="0">
                    <a:moveTo>
                      <a:pt x="1406" y="0"/>
                    </a:moveTo>
                    <a:cubicBezTo>
                      <a:pt x="477" y="0"/>
                      <a:pt x="1" y="1130"/>
                      <a:pt x="653" y="1782"/>
                    </a:cubicBezTo>
                    <a:cubicBezTo>
                      <a:pt x="874" y="2003"/>
                      <a:pt x="1140" y="2101"/>
                      <a:pt x="1398" y="2101"/>
                    </a:cubicBezTo>
                    <a:cubicBezTo>
                      <a:pt x="1933" y="2101"/>
                      <a:pt x="2435" y="1680"/>
                      <a:pt x="2435" y="1054"/>
                    </a:cubicBezTo>
                    <a:cubicBezTo>
                      <a:pt x="2435" y="477"/>
                      <a:pt x="1983" y="0"/>
                      <a:pt x="14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18"/>
              <p:cNvSpPr/>
              <p:nvPr/>
            </p:nvSpPr>
            <p:spPr>
              <a:xfrm>
                <a:off x="-924100" y="1636400"/>
                <a:ext cx="7137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2855" h="2425" extrusionOk="0">
                    <a:moveTo>
                      <a:pt x="1669" y="0"/>
                    </a:moveTo>
                    <a:cubicBezTo>
                      <a:pt x="1654" y="0"/>
                      <a:pt x="1640" y="1"/>
                      <a:pt x="1625" y="1"/>
                    </a:cubicBezTo>
                    <a:cubicBezTo>
                      <a:pt x="1615" y="1"/>
                      <a:pt x="1605" y="1"/>
                      <a:pt x="1595" y="1"/>
                    </a:cubicBezTo>
                    <a:cubicBezTo>
                      <a:pt x="535" y="1"/>
                      <a:pt x="1" y="1313"/>
                      <a:pt x="771" y="2059"/>
                    </a:cubicBezTo>
                    <a:cubicBezTo>
                      <a:pt x="1024" y="2312"/>
                      <a:pt x="1331" y="2424"/>
                      <a:pt x="1632" y="2424"/>
                    </a:cubicBezTo>
                    <a:cubicBezTo>
                      <a:pt x="2258" y="2424"/>
                      <a:pt x="2855" y="1935"/>
                      <a:pt x="2855" y="1206"/>
                    </a:cubicBezTo>
                    <a:cubicBezTo>
                      <a:pt x="2830" y="543"/>
                      <a:pt x="2325" y="0"/>
                      <a:pt x="16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3" name="Google Shape;293;p18"/>
            <p:cNvSpPr/>
            <p:nvPr/>
          </p:nvSpPr>
          <p:spPr>
            <a:xfrm rot="-697201" flipH="1">
              <a:off x="8643970" y="4593162"/>
              <a:ext cx="201055" cy="202018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8"/>
            <p:cNvSpPr/>
            <p:nvPr/>
          </p:nvSpPr>
          <p:spPr>
            <a:xfrm rot="-697201" flipH="1">
              <a:off x="8704573" y="4651663"/>
              <a:ext cx="93790" cy="80930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18"/>
          <p:cNvGrpSpPr/>
          <p:nvPr/>
        </p:nvGrpSpPr>
        <p:grpSpPr>
          <a:xfrm>
            <a:off x="1085942" y="-127377"/>
            <a:ext cx="1929812" cy="516878"/>
            <a:chOff x="2159225" y="3645850"/>
            <a:chExt cx="1807617" cy="484150"/>
          </a:xfrm>
        </p:grpSpPr>
        <p:sp>
          <p:nvSpPr>
            <p:cNvPr id="296" name="Google Shape;296;p18"/>
            <p:cNvSpPr/>
            <p:nvPr/>
          </p:nvSpPr>
          <p:spPr>
            <a:xfrm>
              <a:off x="2159225" y="3645850"/>
              <a:ext cx="1807617" cy="484150"/>
            </a:xfrm>
            <a:custGeom>
              <a:avLst/>
              <a:gdLst/>
              <a:ahLst/>
              <a:cxnLst/>
              <a:rect l="l" t="t" r="r" b="b"/>
              <a:pathLst>
                <a:path w="31886" h="8828" extrusionOk="0">
                  <a:moveTo>
                    <a:pt x="14588" y="1"/>
                  </a:moveTo>
                  <a:cubicBezTo>
                    <a:pt x="12363" y="1"/>
                    <a:pt x="10159" y="1009"/>
                    <a:pt x="8724" y="2962"/>
                  </a:cubicBezTo>
                  <a:cubicBezTo>
                    <a:pt x="8390" y="2870"/>
                    <a:pt x="8055" y="2840"/>
                    <a:pt x="7751" y="2840"/>
                  </a:cubicBezTo>
                  <a:cubicBezTo>
                    <a:pt x="6779" y="2840"/>
                    <a:pt x="5806" y="3174"/>
                    <a:pt x="5046" y="3752"/>
                  </a:cubicBezTo>
                  <a:cubicBezTo>
                    <a:pt x="4619" y="3599"/>
                    <a:pt x="4188" y="3527"/>
                    <a:pt x="3767" y="3527"/>
                  </a:cubicBezTo>
                  <a:cubicBezTo>
                    <a:pt x="1765" y="3527"/>
                    <a:pt x="0" y="5148"/>
                    <a:pt x="0" y="7308"/>
                  </a:cubicBezTo>
                  <a:cubicBezTo>
                    <a:pt x="0" y="8129"/>
                    <a:pt x="700" y="8828"/>
                    <a:pt x="1520" y="8828"/>
                  </a:cubicBezTo>
                  <a:lnTo>
                    <a:pt x="30366" y="8798"/>
                  </a:lnTo>
                  <a:cubicBezTo>
                    <a:pt x="31217" y="8798"/>
                    <a:pt x="31886" y="8129"/>
                    <a:pt x="31886" y="7278"/>
                  </a:cubicBezTo>
                  <a:cubicBezTo>
                    <a:pt x="31886" y="5150"/>
                    <a:pt x="30153" y="3418"/>
                    <a:pt x="27995" y="3418"/>
                  </a:cubicBezTo>
                  <a:cubicBezTo>
                    <a:pt x="27721" y="3418"/>
                    <a:pt x="27448" y="3448"/>
                    <a:pt x="27174" y="3509"/>
                  </a:cubicBezTo>
                  <a:cubicBezTo>
                    <a:pt x="26050" y="2111"/>
                    <a:pt x="24347" y="1320"/>
                    <a:pt x="22584" y="1320"/>
                  </a:cubicBezTo>
                  <a:cubicBezTo>
                    <a:pt x="21551" y="1320"/>
                    <a:pt x="20578" y="1594"/>
                    <a:pt x="19697" y="2080"/>
                  </a:cubicBezTo>
                  <a:cubicBezTo>
                    <a:pt x="18257" y="682"/>
                    <a:pt x="16416" y="1"/>
                    <a:pt x="14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8"/>
            <p:cNvSpPr/>
            <p:nvPr/>
          </p:nvSpPr>
          <p:spPr>
            <a:xfrm>
              <a:off x="2230293" y="3660959"/>
              <a:ext cx="1665482" cy="401986"/>
            </a:xfrm>
            <a:custGeom>
              <a:avLst/>
              <a:gdLst/>
              <a:ahLst/>
              <a:cxnLst/>
              <a:rect l="l" t="t" r="r" b="b"/>
              <a:pathLst>
                <a:path w="28847" h="6962" extrusionOk="0">
                  <a:moveTo>
                    <a:pt x="26506" y="4590"/>
                  </a:moveTo>
                  <a:cubicBezTo>
                    <a:pt x="26020" y="4590"/>
                    <a:pt x="25503" y="4773"/>
                    <a:pt x="25108" y="5046"/>
                  </a:cubicBezTo>
                  <a:cubicBezTo>
                    <a:pt x="23801" y="2280"/>
                    <a:pt x="20123" y="1642"/>
                    <a:pt x="17934" y="3800"/>
                  </a:cubicBezTo>
                  <a:cubicBezTo>
                    <a:pt x="15472" y="1"/>
                    <a:pt x="9788" y="396"/>
                    <a:pt x="7843" y="4499"/>
                  </a:cubicBezTo>
                  <a:cubicBezTo>
                    <a:pt x="6506" y="3618"/>
                    <a:pt x="4712" y="3982"/>
                    <a:pt x="3831" y="5320"/>
                  </a:cubicBezTo>
                  <a:cubicBezTo>
                    <a:pt x="2372" y="3952"/>
                    <a:pt x="1" y="4985"/>
                    <a:pt x="31" y="6961"/>
                  </a:cubicBezTo>
                  <a:lnTo>
                    <a:pt x="28846" y="6961"/>
                  </a:lnTo>
                  <a:cubicBezTo>
                    <a:pt x="28846" y="5654"/>
                    <a:pt x="27813" y="4590"/>
                    <a:pt x="26506" y="4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8" name="Google Shape;298;p18"/>
          <p:cNvSpPr txBox="1">
            <a:spLocks noGrp="1"/>
          </p:cNvSpPr>
          <p:nvPr>
            <p:ph type="title"/>
          </p:nvPr>
        </p:nvSpPr>
        <p:spPr>
          <a:xfrm>
            <a:off x="1320750" y="537875"/>
            <a:ext cx="6502500" cy="4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90323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21"/>
          <p:cNvSpPr txBox="1">
            <a:spLocks noGrp="1"/>
          </p:cNvSpPr>
          <p:nvPr>
            <p:ph type="title" hasCustomPrompt="1"/>
          </p:nvPr>
        </p:nvSpPr>
        <p:spPr>
          <a:xfrm>
            <a:off x="1028800" y="1961100"/>
            <a:ext cx="18945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500"/>
              <a:buNone/>
              <a:defRPr sz="4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331" name="Google Shape;331;p21"/>
          <p:cNvSpPr txBox="1">
            <a:spLocks noGrp="1"/>
          </p:cNvSpPr>
          <p:nvPr>
            <p:ph type="subTitle" idx="1"/>
          </p:nvPr>
        </p:nvSpPr>
        <p:spPr>
          <a:xfrm>
            <a:off x="795400" y="3861625"/>
            <a:ext cx="2361600" cy="7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" name="Google Shape;332;p21"/>
          <p:cNvSpPr txBox="1">
            <a:spLocks noGrp="1"/>
          </p:cNvSpPr>
          <p:nvPr>
            <p:ph type="title" idx="2"/>
          </p:nvPr>
        </p:nvSpPr>
        <p:spPr>
          <a:xfrm>
            <a:off x="823448" y="345302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33" name="Google Shape;333;p21"/>
          <p:cNvSpPr txBox="1">
            <a:spLocks noGrp="1"/>
          </p:cNvSpPr>
          <p:nvPr>
            <p:ph type="title" idx="3" hasCustomPrompt="1"/>
          </p:nvPr>
        </p:nvSpPr>
        <p:spPr>
          <a:xfrm>
            <a:off x="3624750" y="1961103"/>
            <a:ext cx="18945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500"/>
              <a:buNone/>
              <a:defRPr sz="4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334" name="Google Shape;334;p21"/>
          <p:cNvSpPr txBox="1">
            <a:spLocks noGrp="1"/>
          </p:cNvSpPr>
          <p:nvPr>
            <p:ph type="subTitle" idx="4"/>
          </p:nvPr>
        </p:nvSpPr>
        <p:spPr>
          <a:xfrm>
            <a:off x="3391200" y="3861625"/>
            <a:ext cx="2361600" cy="7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" name="Google Shape;335;p21"/>
          <p:cNvSpPr txBox="1">
            <a:spLocks noGrp="1"/>
          </p:cNvSpPr>
          <p:nvPr>
            <p:ph type="title" idx="5"/>
          </p:nvPr>
        </p:nvSpPr>
        <p:spPr>
          <a:xfrm>
            <a:off x="3419250" y="345302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36" name="Google Shape;336;p21"/>
          <p:cNvSpPr txBox="1">
            <a:spLocks noGrp="1"/>
          </p:cNvSpPr>
          <p:nvPr>
            <p:ph type="title" idx="6" hasCustomPrompt="1"/>
          </p:nvPr>
        </p:nvSpPr>
        <p:spPr>
          <a:xfrm>
            <a:off x="6214100" y="1961103"/>
            <a:ext cx="18945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500"/>
              <a:buNone/>
              <a:defRPr sz="4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337" name="Google Shape;337;p21"/>
          <p:cNvSpPr txBox="1">
            <a:spLocks noGrp="1"/>
          </p:cNvSpPr>
          <p:nvPr>
            <p:ph type="subTitle" idx="7"/>
          </p:nvPr>
        </p:nvSpPr>
        <p:spPr>
          <a:xfrm>
            <a:off x="5987000" y="3861625"/>
            <a:ext cx="2361600" cy="7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" name="Google Shape;338;p21"/>
          <p:cNvSpPr txBox="1">
            <a:spLocks noGrp="1"/>
          </p:cNvSpPr>
          <p:nvPr>
            <p:ph type="title" idx="8"/>
          </p:nvPr>
        </p:nvSpPr>
        <p:spPr>
          <a:xfrm>
            <a:off x="6015050" y="345302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grpSp>
        <p:nvGrpSpPr>
          <p:cNvPr id="339" name="Google Shape;339;p21"/>
          <p:cNvGrpSpPr/>
          <p:nvPr/>
        </p:nvGrpSpPr>
        <p:grpSpPr>
          <a:xfrm flipH="1">
            <a:off x="157850" y="248414"/>
            <a:ext cx="976497" cy="640466"/>
            <a:chOff x="7890925" y="111876"/>
            <a:chExt cx="976497" cy="640466"/>
          </a:xfrm>
        </p:grpSpPr>
        <p:grpSp>
          <p:nvGrpSpPr>
            <p:cNvPr id="340" name="Google Shape;340;p21"/>
            <p:cNvGrpSpPr/>
            <p:nvPr/>
          </p:nvGrpSpPr>
          <p:grpSpPr>
            <a:xfrm>
              <a:off x="8199850" y="133045"/>
              <a:ext cx="497722" cy="368122"/>
              <a:chOff x="-1137000" y="1596325"/>
              <a:chExt cx="323175" cy="239025"/>
            </a:xfrm>
          </p:grpSpPr>
          <p:sp>
            <p:nvSpPr>
              <p:cNvPr id="341" name="Google Shape;341;p21"/>
              <p:cNvSpPr/>
              <p:nvPr/>
            </p:nvSpPr>
            <p:spPr>
              <a:xfrm>
                <a:off x="-1137000" y="1704175"/>
                <a:ext cx="130550" cy="1311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247" extrusionOk="0">
                    <a:moveTo>
                      <a:pt x="2611" y="1"/>
                    </a:moveTo>
                    <a:cubicBezTo>
                      <a:pt x="1155" y="1"/>
                      <a:pt x="1" y="1181"/>
                      <a:pt x="1" y="2636"/>
                    </a:cubicBezTo>
                    <a:cubicBezTo>
                      <a:pt x="1" y="4067"/>
                      <a:pt x="1155" y="5247"/>
                      <a:pt x="2611" y="5247"/>
                    </a:cubicBezTo>
                    <a:cubicBezTo>
                      <a:pt x="4042" y="5247"/>
                      <a:pt x="5221" y="4067"/>
                      <a:pt x="5221" y="2636"/>
                    </a:cubicBezTo>
                    <a:cubicBezTo>
                      <a:pt x="5221" y="1181"/>
                      <a:pt x="4042" y="1"/>
                      <a:pt x="26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1"/>
              <p:cNvSpPr/>
              <p:nvPr/>
            </p:nvSpPr>
            <p:spPr>
              <a:xfrm>
                <a:off x="-976350" y="1596325"/>
                <a:ext cx="162525" cy="139250"/>
              </a:xfrm>
              <a:custGeom>
                <a:avLst/>
                <a:gdLst/>
                <a:ahLst/>
                <a:cxnLst/>
                <a:rect l="l" t="t" r="r" b="b"/>
                <a:pathLst>
                  <a:path w="6501" h="5570" extrusionOk="0">
                    <a:moveTo>
                      <a:pt x="3694" y="0"/>
                    </a:moveTo>
                    <a:cubicBezTo>
                      <a:pt x="3005" y="0"/>
                      <a:pt x="2302" y="256"/>
                      <a:pt x="1732" y="826"/>
                    </a:cubicBezTo>
                    <a:cubicBezTo>
                      <a:pt x="0" y="2583"/>
                      <a:pt x="1230" y="5570"/>
                      <a:pt x="3715" y="5570"/>
                    </a:cubicBezTo>
                    <a:cubicBezTo>
                      <a:pt x="5246" y="5570"/>
                      <a:pt x="6501" y="4340"/>
                      <a:pt x="6501" y="2784"/>
                    </a:cubicBezTo>
                    <a:cubicBezTo>
                      <a:pt x="6501" y="1106"/>
                      <a:pt x="5127" y="0"/>
                      <a:pt x="3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1"/>
              <p:cNvSpPr/>
              <p:nvPr/>
            </p:nvSpPr>
            <p:spPr>
              <a:xfrm>
                <a:off x="-1106875" y="1743100"/>
                <a:ext cx="609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102" extrusionOk="0">
                    <a:moveTo>
                      <a:pt x="1406" y="0"/>
                    </a:moveTo>
                    <a:cubicBezTo>
                      <a:pt x="477" y="0"/>
                      <a:pt x="1" y="1130"/>
                      <a:pt x="653" y="1782"/>
                    </a:cubicBezTo>
                    <a:cubicBezTo>
                      <a:pt x="874" y="2003"/>
                      <a:pt x="1140" y="2101"/>
                      <a:pt x="1398" y="2101"/>
                    </a:cubicBezTo>
                    <a:cubicBezTo>
                      <a:pt x="1933" y="2101"/>
                      <a:pt x="2435" y="1680"/>
                      <a:pt x="2435" y="1054"/>
                    </a:cubicBezTo>
                    <a:cubicBezTo>
                      <a:pt x="2435" y="477"/>
                      <a:pt x="1983" y="0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1"/>
              <p:cNvSpPr/>
              <p:nvPr/>
            </p:nvSpPr>
            <p:spPr>
              <a:xfrm>
                <a:off x="-924100" y="1636400"/>
                <a:ext cx="7137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2855" h="2425" extrusionOk="0">
                    <a:moveTo>
                      <a:pt x="1669" y="0"/>
                    </a:moveTo>
                    <a:cubicBezTo>
                      <a:pt x="1654" y="0"/>
                      <a:pt x="1640" y="1"/>
                      <a:pt x="1625" y="1"/>
                    </a:cubicBezTo>
                    <a:cubicBezTo>
                      <a:pt x="1615" y="1"/>
                      <a:pt x="1605" y="1"/>
                      <a:pt x="1595" y="1"/>
                    </a:cubicBezTo>
                    <a:cubicBezTo>
                      <a:pt x="535" y="1"/>
                      <a:pt x="1" y="1313"/>
                      <a:pt x="771" y="2059"/>
                    </a:cubicBezTo>
                    <a:cubicBezTo>
                      <a:pt x="1024" y="2312"/>
                      <a:pt x="1331" y="2424"/>
                      <a:pt x="1632" y="2424"/>
                    </a:cubicBezTo>
                    <a:cubicBezTo>
                      <a:pt x="2258" y="2424"/>
                      <a:pt x="2855" y="1935"/>
                      <a:pt x="2855" y="1206"/>
                    </a:cubicBezTo>
                    <a:cubicBezTo>
                      <a:pt x="2830" y="543"/>
                      <a:pt x="2325" y="0"/>
                      <a:pt x="16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5" name="Google Shape;345;p21"/>
            <p:cNvSpPr/>
            <p:nvPr/>
          </p:nvSpPr>
          <p:spPr>
            <a:xfrm>
              <a:off x="7890925" y="111876"/>
              <a:ext cx="173305" cy="174122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1"/>
            <p:cNvSpPr/>
            <p:nvPr/>
          </p:nvSpPr>
          <p:spPr>
            <a:xfrm>
              <a:off x="8617117" y="537883"/>
              <a:ext cx="250305" cy="214459"/>
            </a:xfrm>
            <a:custGeom>
              <a:avLst/>
              <a:gdLst/>
              <a:ahLst/>
              <a:cxnLst/>
              <a:rect l="l" t="t" r="r" b="b"/>
              <a:pathLst>
                <a:path w="6501" h="5570" extrusionOk="0">
                  <a:moveTo>
                    <a:pt x="3694" y="0"/>
                  </a:moveTo>
                  <a:cubicBezTo>
                    <a:pt x="3005" y="0"/>
                    <a:pt x="2302" y="256"/>
                    <a:pt x="1732" y="826"/>
                  </a:cubicBezTo>
                  <a:cubicBezTo>
                    <a:pt x="0" y="2583"/>
                    <a:pt x="1230" y="5570"/>
                    <a:pt x="3715" y="5570"/>
                  </a:cubicBezTo>
                  <a:cubicBezTo>
                    <a:pt x="5246" y="5570"/>
                    <a:pt x="6501" y="4340"/>
                    <a:pt x="6501" y="2784"/>
                  </a:cubicBezTo>
                  <a:cubicBezTo>
                    <a:pt x="6501" y="1106"/>
                    <a:pt x="5127" y="0"/>
                    <a:pt x="3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1"/>
            <p:cNvSpPr/>
            <p:nvPr/>
          </p:nvSpPr>
          <p:spPr>
            <a:xfrm>
              <a:off x="7930915" y="163546"/>
              <a:ext cx="80845" cy="69755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1"/>
            <p:cNvSpPr/>
            <p:nvPr/>
          </p:nvSpPr>
          <p:spPr>
            <a:xfrm>
              <a:off x="8697587" y="599602"/>
              <a:ext cx="109925" cy="93369"/>
            </a:xfrm>
            <a:custGeom>
              <a:avLst/>
              <a:gdLst/>
              <a:ahLst/>
              <a:cxnLst/>
              <a:rect l="l" t="t" r="r" b="b"/>
              <a:pathLst>
                <a:path w="2855" h="2425" extrusionOk="0">
                  <a:moveTo>
                    <a:pt x="1669" y="0"/>
                  </a:moveTo>
                  <a:cubicBezTo>
                    <a:pt x="1654" y="0"/>
                    <a:pt x="1640" y="1"/>
                    <a:pt x="1625" y="1"/>
                  </a:cubicBezTo>
                  <a:cubicBezTo>
                    <a:pt x="1615" y="1"/>
                    <a:pt x="1605" y="1"/>
                    <a:pt x="1595" y="1"/>
                  </a:cubicBezTo>
                  <a:cubicBezTo>
                    <a:pt x="535" y="1"/>
                    <a:pt x="1" y="1313"/>
                    <a:pt x="771" y="2059"/>
                  </a:cubicBezTo>
                  <a:cubicBezTo>
                    <a:pt x="1024" y="2312"/>
                    <a:pt x="1331" y="2424"/>
                    <a:pt x="1632" y="2424"/>
                  </a:cubicBezTo>
                  <a:cubicBezTo>
                    <a:pt x="2258" y="2424"/>
                    <a:pt x="2855" y="1935"/>
                    <a:pt x="2855" y="1206"/>
                  </a:cubicBezTo>
                  <a:cubicBezTo>
                    <a:pt x="2830" y="543"/>
                    <a:pt x="2325" y="0"/>
                    <a:pt x="16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" name="Google Shape;349;p21"/>
          <p:cNvGrpSpPr/>
          <p:nvPr/>
        </p:nvGrpSpPr>
        <p:grpSpPr>
          <a:xfrm>
            <a:off x="8009638" y="96642"/>
            <a:ext cx="1767170" cy="546287"/>
            <a:chOff x="7219875" y="1515738"/>
            <a:chExt cx="1140625" cy="352625"/>
          </a:xfrm>
        </p:grpSpPr>
        <p:sp>
          <p:nvSpPr>
            <p:cNvPr id="350" name="Google Shape;350;p21"/>
            <p:cNvSpPr/>
            <p:nvPr/>
          </p:nvSpPr>
          <p:spPr>
            <a:xfrm>
              <a:off x="7219875" y="1515738"/>
              <a:ext cx="1140625" cy="352625"/>
            </a:xfrm>
            <a:custGeom>
              <a:avLst/>
              <a:gdLst/>
              <a:ahLst/>
              <a:cxnLst/>
              <a:rect l="l" t="t" r="r" b="b"/>
              <a:pathLst>
                <a:path w="45625" h="14105" extrusionOk="0">
                  <a:moveTo>
                    <a:pt x="20791" y="1"/>
                  </a:moveTo>
                  <a:cubicBezTo>
                    <a:pt x="17356" y="1"/>
                    <a:pt x="14165" y="2189"/>
                    <a:pt x="12341" y="5715"/>
                  </a:cubicBezTo>
                  <a:cubicBezTo>
                    <a:pt x="11794" y="5533"/>
                    <a:pt x="11247" y="5442"/>
                    <a:pt x="10700" y="5442"/>
                  </a:cubicBezTo>
                  <a:cubicBezTo>
                    <a:pt x="9180" y="5472"/>
                    <a:pt x="7782" y="6110"/>
                    <a:pt x="6779" y="7265"/>
                  </a:cubicBezTo>
                  <a:cubicBezTo>
                    <a:pt x="6171" y="6931"/>
                    <a:pt x="5502" y="6779"/>
                    <a:pt x="4833" y="6779"/>
                  </a:cubicBezTo>
                  <a:cubicBezTo>
                    <a:pt x="2158" y="6779"/>
                    <a:pt x="0" y="9393"/>
                    <a:pt x="0" y="12585"/>
                  </a:cubicBezTo>
                  <a:cubicBezTo>
                    <a:pt x="0" y="13436"/>
                    <a:pt x="669" y="14104"/>
                    <a:pt x="1520" y="14104"/>
                  </a:cubicBezTo>
                  <a:lnTo>
                    <a:pt x="44105" y="14104"/>
                  </a:lnTo>
                  <a:cubicBezTo>
                    <a:pt x="44956" y="14104"/>
                    <a:pt x="45624" y="13405"/>
                    <a:pt x="45624" y="12585"/>
                  </a:cubicBezTo>
                  <a:cubicBezTo>
                    <a:pt x="45624" y="9241"/>
                    <a:pt x="43375" y="6536"/>
                    <a:pt x="40609" y="6536"/>
                  </a:cubicBezTo>
                  <a:cubicBezTo>
                    <a:pt x="40123" y="6536"/>
                    <a:pt x="39667" y="6597"/>
                    <a:pt x="39211" y="6779"/>
                  </a:cubicBezTo>
                  <a:cubicBezTo>
                    <a:pt x="37721" y="4165"/>
                    <a:pt x="35259" y="2554"/>
                    <a:pt x="32615" y="2554"/>
                  </a:cubicBezTo>
                  <a:cubicBezTo>
                    <a:pt x="31004" y="2554"/>
                    <a:pt x="29484" y="3101"/>
                    <a:pt x="28238" y="4104"/>
                  </a:cubicBezTo>
                  <a:cubicBezTo>
                    <a:pt x="26353" y="1521"/>
                    <a:pt x="23679" y="1"/>
                    <a:pt x="207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1"/>
            <p:cNvSpPr/>
            <p:nvPr/>
          </p:nvSpPr>
          <p:spPr>
            <a:xfrm>
              <a:off x="7279863" y="1559544"/>
              <a:ext cx="1020653" cy="265007"/>
            </a:xfrm>
            <a:custGeom>
              <a:avLst/>
              <a:gdLst/>
              <a:ahLst/>
              <a:cxnLst/>
              <a:rect l="l" t="t" r="r" b="b"/>
              <a:pathLst>
                <a:path w="42616" h="11065" extrusionOk="0">
                  <a:moveTo>
                    <a:pt x="39120" y="6536"/>
                  </a:moveTo>
                  <a:cubicBezTo>
                    <a:pt x="38330" y="6566"/>
                    <a:pt x="37600" y="6870"/>
                    <a:pt x="37023" y="7417"/>
                  </a:cubicBezTo>
                  <a:cubicBezTo>
                    <a:pt x="35989" y="4560"/>
                    <a:pt x="33710" y="2554"/>
                    <a:pt x="31096" y="2554"/>
                  </a:cubicBezTo>
                  <a:cubicBezTo>
                    <a:pt x="29272" y="2554"/>
                    <a:pt x="27630" y="3496"/>
                    <a:pt x="26445" y="5046"/>
                  </a:cubicBezTo>
                  <a:cubicBezTo>
                    <a:pt x="24925" y="2007"/>
                    <a:pt x="22281" y="1"/>
                    <a:pt x="19272" y="1"/>
                  </a:cubicBezTo>
                  <a:cubicBezTo>
                    <a:pt x="15867" y="1"/>
                    <a:pt x="12919" y="2584"/>
                    <a:pt x="11551" y="6353"/>
                  </a:cubicBezTo>
                  <a:cubicBezTo>
                    <a:pt x="10913" y="5776"/>
                    <a:pt x="10062" y="5472"/>
                    <a:pt x="9211" y="5442"/>
                  </a:cubicBezTo>
                  <a:cubicBezTo>
                    <a:pt x="7691" y="5442"/>
                    <a:pt x="6384" y="6445"/>
                    <a:pt x="5594" y="7934"/>
                  </a:cubicBezTo>
                  <a:cubicBezTo>
                    <a:pt x="5046" y="7204"/>
                    <a:pt x="4226" y="6779"/>
                    <a:pt x="3314" y="6779"/>
                  </a:cubicBezTo>
                  <a:cubicBezTo>
                    <a:pt x="1490" y="6779"/>
                    <a:pt x="1" y="8694"/>
                    <a:pt x="1" y="11065"/>
                  </a:cubicBezTo>
                  <a:lnTo>
                    <a:pt x="42616" y="11065"/>
                  </a:lnTo>
                  <a:cubicBezTo>
                    <a:pt x="42616" y="8572"/>
                    <a:pt x="41035" y="6536"/>
                    <a:pt x="39120" y="65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" name="Google Shape;352;p21"/>
          <p:cNvSpPr txBox="1">
            <a:spLocks noGrp="1"/>
          </p:cNvSpPr>
          <p:nvPr>
            <p:ph type="title" idx="9"/>
          </p:nvPr>
        </p:nvSpPr>
        <p:spPr>
          <a:xfrm>
            <a:off x="1320750" y="537875"/>
            <a:ext cx="6502500" cy="4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82304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" name="Google Shape;369;p23"/>
          <p:cNvGrpSpPr/>
          <p:nvPr/>
        </p:nvGrpSpPr>
        <p:grpSpPr>
          <a:xfrm>
            <a:off x="8351975" y="120225"/>
            <a:ext cx="474375" cy="457450"/>
            <a:chOff x="5320000" y="4110550"/>
            <a:chExt cx="474375" cy="457450"/>
          </a:xfrm>
        </p:grpSpPr>
        <p:sp>
          <p:nvSpPr>
            <p:cNvPr id="370" name="Google Shape;370;p23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" name="Google Shape;372;p23"/>
          <p:cNvGrpSpPr/>
          <p:nvPr/>
        </p:nvGrpSpPr>
        <p:grpSpPr>
          <a:xfrm>
            <a:off x="-130987" y="-7"/>
            <a:ext cx="2156849" cy="577687"/>
            <a:chOff x="2159225" y="3645850"/>
            <a:chExt cx="1807617" cy="484150"/>
          </a:xfrm>
        </p:grpSpPr>
        <p:sp>
          <p:nvSpPr>
            <p:cNvPr id="373" name="Google Shape;373;p23"/>
            <p:cNvSpPr/>
            <p:nvPr/>
          </p:nvSpPr>
          <p:spPr>
            <a:xfrm>
              <a:off x="2159225" y="3645850"/>
              <a:ext cx="1807617" cy="484150"/>
            </a:xfrm>
            <a:custGeom>
              <a:avLst/>
              <a:gdLst/>
              <a:ahLst/>
              <a:cxnLst/>
              <a:rect l="l" t="t" r="r" b="b"/>
              <a:pathLst>
                <a:path w="31886" h="8828" extrusionOk="0">
                  <a:moveTo>
                    <a:pt x="14588" y="1"/>
                  </a:moveTo>
                  <a:cubicBezTo>
                    <a:pt x="12363" y="1"/>
                    <a:pt x="10159" y="1009"/>
                    <a:pt x="8724" y="2962"/>
                  </a:cubicBezTo>
                  <a:cubicBezTo>
                    <a:pt x="8390" y="2870"/>
                    <a:pt x="8055" y="2840"/>
                    <a:pt x="7751" y="2840"/>
                  </a:cubicBezTo>
                  <a:cubicBezTo>
                    <a:pt x="6779" y="2840"/>
                    <a:pt x="5806" y="3174"/>
                    <a:pt x="5046" y="3752"/>
                  </a:cubicBezTo>
                  <a:cubicBezTo>
                    <a:pt x="4619" y="3599"/>
                    <a:pt x="4188" y="3527"/>
                    <a:pt x="3767" y="3527"/>
                  </a:cubicBezTo>
                  <a:cubicBezTo>
                    <a:pt x="1765" y="3527"/>
                    <a:pt x="0" y="5148"/>
                    <a:pt x="0" y="7308"/>
                  </a:cubicBezTo>
                  <a:cubicBezTo>
                    <a:pt x="0" y="8129"/>
                    <a:pt x="700" y="8828"/>
                    <a:pt x="1520" y="8828"/>
                  </a:cubicBezTo>
                  <a:lnTo>
                    <a:pt x="30366" y="8798"/>
                  </a:lnTo>
                  <a:cubicBezTo>
                    <a:pt x="31217" y="8798"/>
                    <a:pt x="31886" y="8129"/>
                    <a:pt x="31886" y="7278"/>
                  </a:cubicBezTo>
                  <a:cubicBezTo>
                    <a:pt x="31886" y="5150"/>
                    <a:pt x="30153" y="3418"/>
                    <a:pt x="27995" y="3418"/>
                  </a:cubicBezTo>
                  <a:cubicBezTo>
                    <a:pt x="27721" y="3418"/>
                    <a:pt x="27448" y="3448"/>
                    <a:pt x="27174" y="3509"/>
                  </a:cubicBezTo>
                  <a:cubicBezTo>
                    <a:pt x="26050" y="2111"/>
                    <a:pt x="24347" y="1320"/>
                    <a:pt x="22584" y="1320"/>
                  </a:cubicBezTo>
                  <a:cubicBezTo>
                    <a:pt x="21551" y="1320"/>
                    <a:pt x="20578" y="1594"/>
                    <a:pt x="19697" y="2080"/>
                  </a:cubicBezTo>
                  <a:cubicBezTo>
                    <a:pt x="18257" y="682"/>
                    <a:pt x="16416" y="1"/>
                    <a:pt x="14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2230293" y="3660959"/>
              <a:ext cx="1665482" cy="401986"/>
            </a:xfrm>
            <a:custGeom>
              <a:avLst/>
              <a:gdLst/>
              <a:ahLst/>
              <a:cxnLst/>
              <a:rect l="l" t="t" r="r" b="b"/>
              <a:pathLst>
                <a:path w="28847" h="6962" extrusionOk="0">
                  <a:moveTo>
                    <a:pt x="26506" y="4590"/>
                  </a:moveTo>
                  <a:cubicBezTo>
                    <a:pt x="26020" y="4590"/>
                    <a:pt x="25503" y="4773"/>
                    <a:pt x="25108" y="5046"/>
                  </a:cubicBezTo>
                  <a:cubicBezTo>
                    <a:pt x="23801" y="2280"/>
                    <a:pt x="20123" y="1642"/>
                    <a:pt x="17934" y="3800"/>
                  </a:cubicBezTo>
                  <a:cubicBezTo>
                    <a:pt x="15472" y="1"/>
                    <a:pt x="9788" y="396"/>
                    <a:pt x="7843" y="4499"/>
                  </a:cubicBezTo>
                  <a:cubicBezTo>
                    <a:pt x="6506" y="3618"/>
                    <a:pt x="4712" y="3982"/>
                    <a:pt x="3831" y="5320"/>
                  </a:cubicBezTo>
                  <a:cubicBezTo>
                    <a:pt x="2372" y="3952"/>
                    <a:pt x="1" y="4985"/>
                    <a:pt x="31" y="6961"/>
                  </a:cubicBezTo>
                  <a:lnTo>
                    <a:pt x="28846" y="6961"/>
                  </a:lnTo>
                  <a:cubicBezTo>
                    <a:pt x="28846" y="5654"/>
                    <a:pt x="27813" y="4590"/>
                    <a:pt x="26506" y="4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" name="Google Shape;375;p23"/>
          <p:cNvGrpSpPr/>
          <p:nvPr/>
        </p:nvGrpSpPr>
        <p:grpSpPr>
          <a:xfrm rot="679551">
            <a:off x="7602247" y="457720"/>
            <a:ext cx="368363" cy="355220"/>
            <a:chOff x="5320000" y="4110550"/>
            <a:chExt cx="474375" cy="457450"/>
          </a:xfrm>
        </p:grpSpPr>
        <p:sp>
          <p:nvSpPr>
            <p:cNvPr id="376" name="Google Shape;376;p23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" name="Google Shape;378;p23"/>
          <p:cNvGrpSpPr/>
          <p:nvPr/>
        </p:nvGrpSpPr>
        <p:grpSpPr>
          <a:xfrm>
            <a:off x="309956" y="738509"/>
            <a:ext cx="799280" cy="516876"/>
            <a:chOff x="8064031" y="4574984"/>
            <a:chExt cx="799280" cy="516876"/>
          </a:xfrm>
        </p:grpSpPr>
        <p:grpSp>
          <p:nvGrpSpPr>
            <p:cNvPr id="379" name="Google Shape;379;p23"/>
            <p:cNvGrpSpPr/>
            <p:nvPr/>
          </p:nvGrpSpPr>
          <p:grpSpPr>
            <a:xfrm rot="-697201" flipH="1">
              <a:off x="8096003" y="4677394"/>
              <a:ext cx="497710" cy="368114"/>
              <a:chOff x="-1137000" y="1596325"/>
              <a:chExt cx="323175" cy="239025"/>
            </a:xfrm>
          </p:grpSpPr>
          <p:sp>
            <p:nvSpPr>
              <p:cNvPr id="380" name="Google Shape;380;p23"/>
              <p:cNvSpPr/>
              <p:nvPr/>
            </p:nvSpPr>
            <p:spPr>
              <a:xfrm>
                <a:off x="-1137000" y="1704175"/>
                <a:ext cx="130550" cy="1311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247" extrusionOk="0">
                    <a:moveTo>
                      <a:pt x="2611" y="1"/>
                    </a:moveTo>
                    <a:cubicBezTo>
                      <a:pt x="1155" y="1"/>
                      <a:pt x="1" y="1181"/>
                      <a:pt x="1" y="2636"/>
                    </a:cubicBezTo>
                    <a:cubicBezTo>
                      <a:pt x="1" y="4067"/>
                      <a:pt x="1155" y="5247"/>
                      <a:pt x="2611" y="5247"/>
                    </a:cubicBezTo>
                    <a:cubicBezTo>
                      <a:pt x="4042" y="5247"/>
                      <a:pt x="5221" y="4067"/>
                      <a:pt x="5221" y="2636"/>
                    </a:cubicBezTo>
                    <a:cubicBezTo>
                      <a:pt x="5221" y="1181"/>
                      <a:pt x="4042" y="1"/>
                      <a:pt x="26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3"/>
              <p:cNvSpPr/>
              <p:nvPr/>
            </p:nvSpPr>
            <p:spPr>
              <a:xfrm>
                <a:off x="-976350" y="1596325"/>
                <a:ext cx="162525" cy="139250"/>
              </a:xfrm>
              <a:custGeom>
                <a:avLst/>
                <a:gdLst/>
                <a:ahLst/>
                <a:cxnLst/>
                <a:rect l="l" t="t" r="r" b="b"/>
                <a:pathLst>
                  <a:path w="6501" h="5570" extrusionOk="0">
                    <a:moveTo>
                      <a:pt x="3694" y="0"/>
                    </a:moveTo>
                    <a:cubicBezTo>
                      <a:pt x="3005" y="0"/>
                      <a:pt x="2302" y="256"/>
                      <a:pt x="1732" y="826"/>
                    </a:cubicBezTo>
                    <a:cubicBezTo>
                      <a:pt x="0" y="2583"/>
                      <a:pt x="1230" y="5570"/>
                      <a:pt x="3715" y="5570"/>
                    </a:cubicBezTo>
                    <a:cubicBezTo>
                      <a:pt x="5246" y="5570"/>
                      <a:pt x="6501" y="4340"/>
                      <a:pt x="6501" y="2784"/>
                    </a:cubicBezTo>
                    <a:cubicBezTo>
                      <a:pt x="6501" y="1106"/>
                      <a:pt x="5127" y="0"/>
                      <a:pt x="3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3"/>
              <p:cNvSpPr/>
              <p:nvPr/>
            </p:nvSpPr>
            <p:spPr>
              <a:xfrm>
                <a:off x="-1106875" y="1743100"/>
                <a:ext cx="609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102" extrusionOk="0">
                    <a:moveTo>
                      <a:pt x="1406" y="0"/>
                    </a:moveTo>
                    <a:cubicBezTo>
                      <a:pt x="477" y="0"/>
                      <a:pt x="1" y="1130"/>
                      <a:pt x="653" y="1782"/>
                    </a:cubicBezTo>
                    <a:cubicBezTo>
                      <a:pt x="874" y="2003"/>
                      <a:pt x="1140" y="2101"/>
                      <a:pt x="1398" y="2101"/>
                    </a:cubicBezTo>
                    <a:cubicBezTo>
                      <a:pt x="1933" y="2101"/>
                      <a:pt x="2435" y="1680"/>
                      <a:pt x="2435" y="1054"/>
                    </a:cubicBezTo>
                    <a:cubicBezTo>
                      <a:pt x="2435" y="477"/>
                      <a:pt x="1983" y="0"/>
                      <a:pt x="14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3"/>
              <p:cNvSpPr/>
              <p:nvPr/>
            </p:nvSpPr>
            <p:spPr>
              <a:xfrm>
                <a:off x="-924100" y="1636400"/>
                <a:ext cx="7137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2855" h="2425" extrusionOk="0">
                    <a:moveTo>
                      <a:pt x="1669" y="0"/>
                    </a:moveTo>
                    <a:cubicBezTo>
                      <a:pt x="1654" y="0"/>
                      <a:pt x="1640" y="1"/>
                      <a:pt x="1625" y="1"/>
                    </a:cubicBezTo>
                    <a:cubicBezTo>
                      <a:pt x="1615" y="1"/>
                      <a:pt x="1605" y="1"/>
                      <a:pt x="1595" y="1"/>
                    </a:cubicBezTo>
                    <a:cubicBezTo>
                      <a:pt x="535" y="1"/>
                      <a:pt x="1" y="1313"/>
                      <a:pt x="771" y="2059"/>
                    </a:cubicBezTo>
                    <a:cubicBezTo>
                      <a:pt x="1024" y="2312"/>
                      <a:pt x="1331" y="2424"/>
                      <a:pt x="1632" y="2424"/>
                    </a:cubicBezTo>
                    <a:cubicBezTo>
                      <a:pt x="2258" y="2424"/>
                      <a:pt x="2855" y="1935"/>
                      <a:pt x="2855" y="1206"/>
                    </a:cubicBezTo>
                    <a:cubicBezTo>
                      <a:pt x="2830" y="543"/>
                      <a:pt x="2325" y="0"/>
                      <a:pt x="16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4" name="Google Shape;384;p23"/>
            <p:cNvSpPr/>
            <p:nvPr/>
          </p:nvSpPr>
          <p:spPr>
            <a:xfrm rot="-697201" flipH="1">
              <a:off x="8643970" y="4593162"/>
              <a:ext cx="201055" cy="202018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3"/>
            <p:cNvSpPr/>
            <p:nvPr/>
          </p:nvSpPr>
          <p:spPr>
            <a:xfrm rot="-697201" flipH="1">
              <a:off x="8704573" y="4651663"/>
              <a:ext cx="93790" cy="80930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23"/>
          <p:cNvGrpSpPr/>
          <p:nvPr/>
        </p:nvGrpSpPr>
        <p:grpSpPr>
          <a:xfrm>
            <a:off x="7051357" y="3294874"/>
            <a:ext cx="3229941" cy="1029755"/>
            <a:chOff x="7125225" y="3783925"/>
            <a:chExt cx="2407350" cy="767500"/>
          </a:xfrm>
        </p:grpSpPr>
        <p:sp>
          <p:nvSpPr>
            <p:cNvPr id="387" name="Google Shape;387;p23"/>
            <p:cNvSpPr/>
            <p:nvPr/>
          </p:nvSpPr>
          <p:spPr>
            <a:xfrm>
              <a:off x="7125225" y="3783925"/>
              <a:ext cx="2407350" cy="767500"/>
            </a:xfrm>
            <a:custGeom>
              <a:avLst/>
              <a:gdLst/>
              <a:ahLst/>
              <a:cxnLst/>
              <a:rect l="l" t="t" r="r" b="b"/>
              <a:pathLst>
                <a:path w="96294" h="30700" extrusionOk="0">
                  <a:moveTo>
                    <a:pt x="6596" y="0"/>
                  </a:moveTo>
                  <a:cubicBezTo>
                    <a:pt x="6110" y="0"/>
                    <a:pt x="5624" y="61"/>
                    <a:pt x="5168" y="152"/>
                  </a:cubicBezTo>
                  <a:cubicBezTo>
                    <a:pt x="4529" y="304"/>
                    <a:pt x="3891" y="517"/>
                    <a:pt x="3313" y="851"/>
                  </a:cubicBezTo>
                  <a:cubicBezTo>
                    <a:pt x="2736" y="1185"/>
                    <a:pt x="2219" y="1581"/>
                    <a:pt x="1763" y="2067"/>
                  </a:cubicBezTo>
                  <a:cubicBezTo>
                    <a:pt x="1307" y="2523"/>
                    <a:pt x="912" y="3070"/>
                    <a:pt x="639" y="3678"/>
                  </a:cubicBezTo>
                  <a:cubicBezTo>
                    <a:pt x="335" y="4286"/>
                    <a:pt x="152" y="4955"/>
                    <a:pt x="61" y="5623"/>
                  </a:cubicBezTo>
                  <a:cubicBezTo>
                    <a:pt x="0" y="6322"/>
                    <a:pt x="31" y="7021"/>
                    <a:pt x="183" y="7690"/>
                  </a:cubicBezTo>
                  <a:cubicBezTo>
                    <a:pt x="335" y="8359"/>
                    <a:pt x="608" y="8967"/>
                    <a:pt x="943" y="9544"/>
                  </a:cubicBezTo>
                  <a:cubicBezTo>
                    <a:pt x="1307" y="10122"/>
                    <a:pt x="1733" y="10608"/>
                    <a:pt x="2250" y="11064"/>
                  </a:cubicBezTo>
                  <a:cubicBezTo>
                    <a:pt x="3283" y="11946"/>
                    <a:pt x="4590" y="12493"/>
                    <a:pt x="5958" y="12614"/>
                  </a:cubicBezTo>
                  <a:lnTo>
                    <a:pt x="8207" y="12827"/>
                  </a:lnTo>
                  <a:lnTo>
                    <a:pt x="10365" y="13070"/>
                  </a:lnTo>
                  <a:lnTo>
                    <a:pt x="12493" y="13313"/>
                  </a:lnTo>
                  <a:lnTo>
                    <a:pt x="14530" y="13556"/>
                  </a:lnTo>
                  <a:cubicBezTo>
                    <a:pt x="15229" y="13617"/>
                    <a:pt x="15897" y="13708"/>
                    <a:pt x="16536" y="13800"/>
                  </a:cubicBezTo>
                  <a:lnTo>
                    <a:pt x="18511" y="14073"/>
                  </a:lnTo>
                  <a:lnTo>
                    <a:pt x="20396" y="14347"/>
                  </a:lnTo>
                  <a:lnTo>
                    <a:pt x="22280" y="14620"/>
                  </a:lnTo>
                  <a:lnTo>
                    <a:pt x="24104" y="14894"/>
                  </a:lnTo>
                  <a:lnTo>
                    <a:pt x="25897" y="15198"/>
                  </a:lnTo>
                  <a:lnTo>
                    <a:pt x="27660" y="15502"/>
                  </a:lnTo>
                  <a:lnTo>
                    <a:pt x="29393" y="15806"/>
                  </a:lnTo>
                  <a:lnTo>
                    <a:pt x="31126" y="16110"/>
                  </a:lnTo>
                  <a:lnTo>
                    <a:pt x="32797" y="16414"/>
                  </a:lnTo>
                  <a:lnTo>
                    <a:pt x="34469" y="16748"/>
                  </a:lnTo>
                  <a:cubicBezTo>
                    <a:pt x="35047" y="16870"/>
                    <a:pt x="35594" y="16961"/>
                    <a:pt x="36141" y="17082"/>
                  </a:cubicBezTo>
                  <a:lnTo>
                    <a:pt x="37782" y="17417"/>
                  </a:lnTo>
                  <a:lnTo>
                    <a:pt x="39424" y="17781"/>
                  </a:lnTo>
                  <a:lnTo>
                    <a:pt x="41065" y="18116"/>
                  </a:lnTo>
                  <a:lnTo>
                    <a:pt x="42706" y="18511"/>
                  </a:lnTo>
                  <a:lnTo>
                    <a:pt x="44348" y="18876"/>
                  </a:lnTo>
                  <a:lnTo>
                    <a:pt x="45989" y="19271"/>
                  </a:lnTo>
                  <a:lnTo>
                    <a:pt x="47661" y="19666"/>
                  </a:lnTo>
                  <a:lnTo>
                    <a:pt x="49333" y="20092"/>
                  </a:lnTo>
                  <a:lnTo>
                    <a:pt x="51004" y="20517"/>
                  </a:lnTo>
                  <a:cubicBezTo>
                    <a:pt x="51551" y="20669"/>
                    <a:pt x="52129" y="20821"/>
                    <a:pt x="52707" y="20973"/>
                  </a:cubicBezTo>
                  <a:lnTo>
                    <a:pt x="54439" y="21429"/>
                  </a:lnTo>
                  <a:lnTo>
                    <a:pt x="56172" y="21915"/>
                  </a:lnTo>
                  <a:cubicBezTo>
                    <a:pt x="56780" y="22098"/>
                    <a:pt x="57357" y="22250"/>
                    <a:pt x="57965" y="22432"/>
                  </a:cubicBezTo>
                  <a:lnTo>
                    <a:pt x="59758" y="22949"/>
                  </a:lnTo>
                  <a:lnTo>
                    <a:pt x="61612" y="23496"/>
                  </a:lnTo>
                  <a:lnTo>
                    <a:pt x="63497" y="24073"/>
                  </a:lnTo>
                  <a:cubicBezTo>
                    <a:pt x="64105" y="24286"/>
                    <a:pt x="64743" y="24468"/>
                    <a:pt x="65412" y="24681"/>
                  </a:cubicBezTo>
                  <a:cubicBezTo>
                    <a:pt x="66050" y="24894"/>
                    <a:pt x="66719" y="25107"/>
                    <a:pt x="67357" y="25320"/>
                  </a:cubicBezTo>
                  <a:lnTo>
                    <a:pt x="69363" y="25958"/>
                  </a:lnTo>
                  <a:cubicBezTo>
                    <a:pt x="70062" y="26201"/>
                    <a:pt x="70731" y="26414"/>
                    <a:pt x="71430" y="26657"/>
                  </a:cubicBezTo>
                  <a:cubicBezTo>
                    <a:pt x="71643" y="26748"/>
                    <a:pt x="71856" y="26779"/>
                    <a:pt x="72099" y="26779"/>
                  </a:cubicBezTo>
                  <a:cubicBezTo>
                    <a:pt x="72920" y="26779"/>
                    <a:pt x="73649" y="26292"/>
                    <a:pt x="73984" y="25563"/>
                  </a:cubicBezTo>
                  <a:cubicBezTo>
                    <a:pt x="74014" y="25472"/>
                    <a:pt x="74044" y="25411"/>
                    <a:pt x="74075" y="25320"/>
                  </a:cubicBezTo>
                  <a:lnTo>
                    <a:pt x="74713" y="25563"/>
                  </a:lnTo>
                  <a:lnTo>
                    <a:pt x="76598" y="26231"/>
                  </a:lnTo>
                  <a:lnTo>
                    <a:pt x="78604" y="26961"/>
                  </a:lnTo>
                  <a:cubicBezTo>
                    <a:pt x="78847" y="27052"/>
                    <a:pt x="79060" y="27083"/>
                    <a:pt x="79333" y="27083"/>
                  </a:cubicBezTo>
                  <a:cubicBezTo>
                    <a:pt x="80184" y="27083"/>
                    <a:pt x="80975" y="26535"/>
                    <a:pt x="81248" y="25715"/>
                  </a:cubicBezTo>
                  <a:lnTo>
                    <a:pt x="81248" y="25684"/>
                  </a:lnTo>
                  <a:lnTo>
                    <a:pt x="82464" y="26140"/>
                  </a:lnTo>
                  <a:lnTo>
                    <a:pt x="84105" y="26779"/>
                  </a:lnTo>
                  <a:lnTo>
                    <a:pt x="85777" y="27447"/>
                  </a:lnTo>
                  <a:lnTo>
                    <a:pt x="87540" y="28146"/>
                  </a:lnTo>
                  <a:lnTo>
                    <a:pt x="89333" y="28906"/>
                  </a:lnTo>
                  <a:cubicBezTo>
                    <a:pt x="89972" y="29149"/>
                    <a:pt x="90580" y="29423"/>
                    <a:pt x="91248" y="29697"/>
                  </a:cubicBezTo>
                  <a:cubicBezTo>
                    <a:pt x="91887" y="29970"/>
                    <a:pt x="92555" y="30244"/>
                    <a:pt x="93224" y="30548"/>
                  </a:cubicBezTo>
                  <a:cubicBezTo>
                    <a:pt x="93467" y="30669"/>
                    <a:pt x="93741" y="30700"/>
                    <a:pt x="94014" y="30700"/>
                  </a:cubicBezTo>
                  <a:cubicBezTo>
                    <a:pt x="94835" y="30700"/>
                    <a:pt x="95564" y="30213"/>
                    <a:pt x="95868" y="29453"/>
                  </a:cubicBezTo>
                  <a:cubicBezTo>
                    <a:pt x="96294" y="28420"/>
                    <a:pt x="95808" y="27234"/>
                    <a:pt x="94774" y="26779"/>
                  </a:cubicBezTo>
                  <a:lnTo>
                    <a:pt x="92829" y="25958"/>
                  </a:lnTo>
                  <a:lnTo>
                    <a:pt x="91309" y="25289"/>
                  </a:lnTo>
                  <a:cubicBezTo>
                    <a:pt x="91795" y="24225"/>
                    <a:pt x="91309" y="22979"/>
                    <a:pt x="90215" y="22554"/>
                  </a:cubicBezTo>
                  <a:cubicBezTo>
                    <a:pt x="89546" y="22250"/>
                    <a:pt x="88877" y="22006"/>
                    <a:pt x="88209" y="21733"/>
                  </a:cubicBezTo>
                  <a:lnTo>
                    <a:pt x="86324" y="20973"/>
                  </a:lnTo>
                  <a:lnTo>
                    <a:pt x="84500" y="20274"/>
                  </a:lnTo>
                  <a:lnTo>
                    <a:pt x="82737" y="19605"/>
                  </a:lnTo>
                  <a:lnTo>
                    <a:pt x="81035" y="18967"/>
                  </a:lnTo>
                  <a:lnTo>
                    <a:pt x="80063" y="18633"/>
                  </a:lnTo>
                  <a:cubicBezTo>
                    <a:pt x="80275" y="18116"/>
                    <a:pt x="80275" y="17569"/>
                    <a:pt x="80063" y="17052"/>
                  </a:cubicBezTo>
                  <a:cubicBezTo>
                    <a:pt x="79850" y="16535"/>
                    <a:pt x="79394" y="16110"/>
                    <a:pt x="78847" y="15927"/>
                  </a:cubicBezTo>
                  <a:lnTo>
                    <a:pt x="76780" y="15198"/>
                  </a:lnTo>
                  <a:lnTo>
                    <a:pt x="74774" y="14499"/>
                  </a:lnTo>
                  <a:lnTo>
                    <a:pt x="72768" y="13830"/>
                  </a:lnTo>
                  <a:lnTo>
                    <a:pt x="70822" y="13192"/>
                  </a:lnTo>
                  <a:cubicBezTo>
                    <a:pt x="70214" y="12979"/>
                    <a:pt x="69576" y="12797"/>
                    <a:pt x="68938" y="12584"/>
                  </a:cubicBezTo>
                  <a:lnTo>
                    <a:pt x="67053" y="12006"/>
                  </a:lnTo>
                  <a:cubicBezTo>
                    <a:pt x="66445" y="11824"/>
                    <a:pt x="65837" y="11611"/>
                    <a:pt x="65230" y="11429"/>
                  </a:cubicBezTo>
                  <a:lnTo>
                    <a:pt x="63406" y="10882"/>
                  </a:lnTo>
                  <a:lnTo>
                    <a:pt x="61643" y="10365"/>
                  </a:lnTo>
                  <a:lnTo>
                    <a:pt x="59880" y="9879"/>
                  </a:lnTo>
                  <a:lnTo>
                    <a:pt x="58147" y="9392"/>
                  </a:lnTo>
                  <a:lnTo>
                    <a:pt x="56415" y="8906"/>
                  </a:lnTo>
                  <a:lnTo>
                    <a:pt x="54713" y="8480"/>
                  </a:lnTo>
                  <a:lnTo>
                    <a:pt x="53041" y="8024"/>
                  </a:lnTo>
                  <a:lnTo>
                    <a:pt x="51369" y="7599"/>
                  </a:lnTo>
                  <a:lnTo>
                    <a:pt x="49697" y="7204"/>
                  </a:lnTo>
                  <a:lnTo>
                    <a:pt x="48056" y="6809"/>
                  </a:lnTo>
                  <a:lnTo>
                    <a:pt x="46384" y="6414"/>
                  </a:lnTo>
                  <a:cubicBezTo>
                    <a:pt x="45837" y="6292"/>
                    <a:pt x="45290" y="6170"/>
                    <a:pt x="44743" y="6049"/>
                  </a:cubicBezTo>
                  <a:cubicBezTo>
                    <a:pt x="44196" y="5897"/>
                    <a:pt x="43618" y="5775"/>
                    <a:pt x="43071" y="5654"/>
                  </a:cubicBezTo>
                  <a:lnTo>
                    <a:pt x="41430" y="5289"/>
                  </a:lnTo>
                  <a:lnTo>
                    <a:pt x="39758" y="4955"/>
                  </a:lnTo>
                  <a:lnTo>
                    <a:pt x="38086" y="4590"/>
                  </a:lnTo>
                  <a:lnTo>
                    <a:pt x="36384" y="4255"/>
                  </a:lnTo>
                  <a:lnTo>
                    <a:pt x="34682" y="3921"/>
                  </a:lnTo>
                  <a:lnTo>
                    <a:pt x="32949" y="3617"/>
                  </a:lnTo>
                  <a:lnTo>
                    <a:pt x="31186" y="3283"/>
                  </a:lnTo>
                  <a:lnTo>
                    <a:pt x="29393" y="2979"/>
                  </a:lnTo>
                  <a:lnTo>
                    <a:pt x="27600" y="2675"/>
                  </a:lnTo>
                  <a:lnTo>
                    <a:pt x="25746" y="2371"/>
                  </a:lnTo>
                  <a:lnTo>
                    <a:pt x="23891" y="2097"/>
                  </a:lnTo>
                  <a:lnTo>
                    <a:pt x="21976" y="1824"/>
                  </a:lnTo>
                  <a:lnTo>
                    <a:pt x="20031" y="1520"/>
                  </a:lnTo>
                  <a:lnTo>
                    <a:pt x="18025" y="1277"/>
                  </a:lnTo>
                  <a:cubicBezTo>
                    <a:pt x="17356" y="1185"/>
                    <a:pt x="16688" y="1094"/>
                    <a:pt x="15988" y="1003"/>
                  </a:cubicBezTo>
                  <a:lnTo>
                    <a:pt x="13891" y="760"/>
                  </a:lnTo>
                  <a:lnTo>
                    <a:pt x="11733" y="517"/>
                  </a:lnTo>
                  <a:lnTo>
                    <a:pt x="9514" y="243"/>
                  </a:lnTo>
                  <a:cubicBezTo>
                    <a:pt x="8754" y="182"/>
                    <a:pt x="7994" y="91"/>
                    <a:pt x="7235" y="30"/>
                  </a:cubicBezTo>
                  <a:cubicBezTo>
                    <a:pt x="7022" y="0"/>
                    <a:pt x="6809" y="0"/>
                    <a:pt x="6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3"/>
            <p:cNvSpPr/>
            <p:nvPr/>
          </p:nvSpPr>
          <p:spPr>
            <a:xfrm>
              <a:off x="7163225" y="3821900"/>
              <a:ext cx="2327575" cy="691950"/>
            </a:xfrm>
            <a:custGeom>
              <a:avLst/>
              <a:gdLst/>
              <a:ahLst/>
              <a:cxnLst/>
              <a:rect l="l" t="t" r="r" b="b"/>
              <a:pathLst>
                <a:path w="93103" h="27678" extrusionOk="0">
                  <a:moveTo>
                    <a:pt x="5038" y="1"/>
                  </a:moveTo>
                  <a:cubicBezTo>
                    <a:pt x="4684" y="1"/>
                    <a:pt x="4326" y="41"/>
                    <a:pt x="3982" y="122"/>
                  </a:cubicBezTo>
                  <a:cubicBezTo>
                    <a:pt x="3465" y="214"/>
                    <a:pt x="2979" y="396"/>
                    <a:pt x="2523" y="670"/>
                  </a:cubicBezTo>
                  <a:cubicBezTo>
                    <a:pt x="2097" y="913"/>
                    <a:pt x="1702" y="1217"/>
                    <a:pt x="1338" y="1581"/>
                  </a:cubicBezTo>
                  <a:cubicBezTo>
                    <a:pt x="1003" y="1946"/>
                    <a:pt x="699" y="2372"/>
                    <a:pt x="486" y="2828"/>
                  </a:cubicBezTo>
                  <a:cubicBezTo>
                    <a:pt x="274" y="3284"/>
                    <a:pt x="122" y="3770"/>
                    <a:pt x="61" y="4287"/>
                  </a:cubicBezTo>
                  <a:cubicBezTo>
                    <a:pt x="0" y="4803"/>
                    <a:pt x="31" y="5320"/>
                    <a:pt x="152" y="5837"/>
                  </a:cubicBezTo>
                  <a:cubicBezTo>
                    <a:pt x="274" y="6323"/>
                    <a:pt x="456" y="6809"/>
                    <a:pt x="730" y="7235"/>
                  </a:cubicBezTo>
                  <a:cubicBezTo>
                    <a:pt x="1003" y="7661"/>
                    <a:pt x="1338" y="8056"/>
                    <a:pt x="1702" y="8360"/>
                  </a:cubicBezTo>
                  <a:cubicBezTo>
                    <a:pt x="2097" y="8694"/>
                    <a:pt x="2553" y="8998"/>
                    <a:pt x="3040" y="9180"/>
                  </a:cubicBezTo>
                  <a:cubicBezTo>
                    <a:pt x="3526" y="9393"/>
                    <a:pt x="4043" y="9515"/>
                    <a:pt x="4559" y="9575"/>
                  </a:cubicBezTo>
                  <a:lnTo>
                    <a:pt x="6839" y="9788"/>
                  </a:lnTo>
                  <a:lnTo>
                    <a:pt x="9028" y="10031"/>
                  </a:lnTo>
                  <a:lnTo>
                    <a:pt x="11155" y="10275"/>
                  </a:lnTo>
                  <a:lnTo>
                    <a:pt x="13222" y="10518"/>
                  </a:lnTo>
                  <a:lnTo>
                    <a:pt x="15228" y="10761"/>
                  </a:lnTo>
                  <a:lnTo>
                    <a:pt x="17204" y="11034"/>
                  </a:lnTo>
                  <a:lnTo>
                    <a:pt x="19119" y="11308"/>
                  </a:lnTo>
                  <a:lnTo>
                    <a:pt x="21004" y="11582"/>
                  </a:lnTo>
                  <a:lnTo>
                    <a:pt x="22827" y="11885"/>
                  </a:lnTo>
                  <a:lnTo>
                    <a:pt x="24651" y="12189"/>
                  </a:lnTo>
                  <a:lnTo>
                    <a:pt x="26414" y="12463"/>
                  </a:lnTo>
                  <a:lnTo>
                    <a:pt x="28147" y="12767"/>
                  </a:lnTo>
                  <a:lnTo>
                    <a:pt x="29879" y="13101"/>
                  </a:lnTo>
                  <a:lnTo>
                    <a:pt x="31581" y="13405"/>
                  </a:lnTo>
                  <a:lnTo>
                    <a:pt x="33253" y="13740"/>
                  </a:lnTo>
                  <a:lnTo>
                    <a:pt x="34925" y="14074"/>
                  </a:lnTo>
                  <a:lnTo>
                    <a:pt x="36597" y="14408"/>
                  </a:lnTo>
                  <a:lnTo>
                    <a:pt x="38238" y="14773"/>
                  </a:lnTo>
                  <a:lnTo>
                    <a:pt x="39879" y="15138"/>
                  </a:lnTo>
                  <a:lnTo>
                    <a:pt x="41521" y="15503"/>
                  </a:lnTo>
                  <a:lnTo>
                    <a:pt x="43192" y="15898"/>
                  </a:lnTo>
                  <a:lnTo>
                    <a:pt x="44834" y="16262"/>
                  </a:lnTo>
                  <a:lnTo>
                    <a:pt x="46506" y="16658"/>
                  </a:lnTo>
                  <a:lnTo>
                    <a:pt x="48177" y="17083"/>
                  </a:lnTo>
                  <a:lnTo>
                    <a:pt x="49879" y="17539"/>
                  </a:lnTo>
                  <a:lnTo>
                    <a:pt x="51582" y="17965"/>
                  </a:lnTo>
                  <a:lnTo>
                    <a:pt x="53314" y="18451"/>
                  </a:lnTo>
                  <a:lnTo>
                    <a:pt x="55077" y="18937"/>
                  </a:lnTo>
                  <a:lnTo>
                    <a:pt x="56871" y="19424"/>
                  </a:lnTo>
                  <a:lnTo>
                    <a:pt x="58694" y="19971"/>
                  </a:lnTo>
                  <a:lnTo>
                    <a:pt x="60518" y="20518"/>
                  </a:lnTo>
                  <a:lnTo>
                    <a:pt x="62433" y="21095"/>
                  </a:lnTo>
                  <a:cubicBezTo>
                    <a:pt x="63071" y="21278"/>
                    <a:pt x="63710" y="21490"/>
                    <a:pt x="64348" y="21703"/>
                  </a:cubicBezTo>
                  <a:cubicBezTo>
                    <a:pt x="65017" y="21916"/>
                    <a:pt x="65655" y="22129"/>
                    <a:pt x="66324" y="22342"/>
                  </a:cubicBezTo>
                  <a:cubicBezTo>
                    <a:pt x="66992" y="22554"/>
                    <a:pt x="67661" y="22767"/>
                    <a:pt x="68360" y="23010"/>
                  </a:cubicBezTo>
                  <a:cubicBezTo>
                    <a:pt x="69029" y="23223"/>
                    <a:pt x="69728" y="23466"/>
                    <a:pt x="70397" y="23709"/>
                  </a:cubicBezTo>
                  <a:cubicBezTo>
                    <a:pt x="70471" y="23735"/>
                    <a:pt x="70542" y="23747"/>
                    <a:pt x="70608" y="23747"/>
                  </a:cubicBezTo>
                  <a:cubicBezTo>
                    <a:pt x="71162" y="23747"/>
                    <a:pt x="71389" y="22920"/>
                    <a:pt x="70792" y="22676"/>
                  </a:cubicBezTo>
                  <a:lnTo>
                    <a:pt x="68725" y="22007"/>
                  </a:lnTo>
                  <a:lnTo>
                    <a:pt x="66840" y="21399"/>
                  </a:lnTo>
                  <a:cubicBezTo>
                    <a:pt x="66202" y="21187"/>
                    <a:pt x="65624" y="21004"/>
                    <a:pt x="65047" y="20822"/>
                  </a:cubicBezTo>
                  <a:lnTo>
                    <a:pt x="63314" y="20275"/>
                  </a:lnTo>
                  <a:lnTo>
                    <a:pt x="61673" y="19758"/>
                  </a:lnTo>
                  <a:lnTo>
                    <a:pt x="60032" y="19241"/>
                  </a:lnTo>
                  <a:lnTo>
                    <a:pt x="58421" y="18785"/>
                  </a:lnTo>
                  <a:lnTo>
                    <a:pt x="56749" y="18299"/>
                  </a:lnTo>
                  <a:lnTo>
                    <a:pt x="55016" y="17813"/>
                  </a:lnTo>
                  <a:lnTo>
                    <a:pt x="53193" y="17296"/>
                  </a:lnTo>
                  <a:lnTo>
                    <a:pt x="51247" y="16779"/>
                  </a:lnTo>
                  <a:lnTo>
                    <a:pt x="49150" y="16232"/>
                  </a:lnTo>
                  <a:cubicBezTo>
                    <a:pt x="48876" y="16171"/>
                    <a:pt x="48694" y="15928"/>
                    <a:pt x="48724" y="15655"/>
                  </a:cubicBezTo>
                  <a:cubicBezTo>
                    <a:pt x="48750" y="15399"/>
                    <a:pt x="48969" y="15208"/>
                    <a:pt x="49219" y="15208"/>
                  </a:cubicBezTo>
                  <a:cubicBezTo>
                    <a:pt x="49266" y="15208"/>
                    <a:pt x="49314" y="15215"/>
                    <a:pt x="49363" y="15229"/>
                  </a:cubicBezTo>
                  <a:lnTo>
                    <a:pt x="51460" y="15776"/>
                  </a:lnTo>
                  <a:cubicBezTo>
                    <a:pt x="52159" y="15928"/>
                    <a:pt x="52797" y="16110"/>
                    <a:pt x="53436" y="16293"/>
                  </a:cubicBezTo>
                  <a:lnTo>
                    <a:pt x="55320" y="16810"/>
                  </a:lnTo>
                  <a:cubicBezTo>
                    <a:pt x="55928" y="16962"/>
                    <a:pt x="56506" y="17144"/>
                    <a:pt x="57083" y="17296"/>
                  </a:cubicBezTo>
                  <a:lnTo>
                    <a:pt x="58816" y="17813"/>
                  </a:lnTo>
                  <a:lnTo>
                    <a:pt x="60457" y="18299"/>
                  </a:lnTo>
                  <a:lnTo>
                    <a:pt x="62068" y="18785"/>
                  </a:lnTo>
                  <a:lnTo>
                    <a:pt x="63679" y="19272"/>
                  </a:lnTo>
                  <a:cubicBezTo>
                    <a:pt x="64196" y="19454"/>
                    <a:pt x="64713" y="19606"/>
                    <a:pt x="65260" y="19788"/>
                  </a:cubicBezTo>
                  <a:cubicBezTo>
                    <a:pt x="65776" y="19940"/>
                    <a:pt x="66324" y="20123"/>
                    <a:pt x="66871" y="20305"/>
                  </a:cubicBezTo>
                  <a:lnTo>
                    <a:pt x="68482" y="20822"/>
                  </a:lnTo>
                  <a:lnTo>
                    <a:pt x="70184" y="21399"/>
                  </a:lnTo>
                  <a:lnTo>
                    <a:pt x="71916" y="21977"/>
                  </a:lnTo>
                  <a:lnTo>
                    <a:pt x="73710" y="22615"/>
                  </a:lnTo>
                  <a:lnTo>
                    <a:pt x="75625" y="23314"/>
                  </a:lnTo>
                  <a:lnTo>
                    <a:pt x="77631" y="24044"/>
                  </a:lnTo>
                  <a:cubicBezTo>
                    <a:pt x="77704" y="24069"/>
                    <a:pt x="77772" y="24081"/>
                    <a:pt x="77837" y="24081"/>
                  </a:cubicBezTo>
                  <a:cubicBezTo>
                    <a:pt x="78388" y="24081"/>
                    <a:pt x="78591" y="23231"/>
                    <a:pt x="77965" y="23041"/>
                  </a:cubicBezTo>
                  <a:lnTo>
                    <a:pt x="75989" y="22311"/>
                  </a:lnTo>
                  <a:cubicBezTo>
                    <a:pt x="75351" y="22068"/>
                    <a:pt x="74743" y="21855"/>
                    <a:pt x="74166" y="21642"/>
                  </a:cubicBezTo>
                  <a:lnTo>
                    <a:pt x="72433" y="21065"/>
                  </a:lnTo>
                  <a:lnTo>
                    <a:pt x="70822" y="20487"/>
                  </a:lnTo>
                  <a:lnTo>
                    <a:pt x="69211" y="19940"/>
                  </a:lnTo>
                  <a:lnTo>
                    <a:pt x="67661" y="19424"/>
                  </a:lnTo>
                  <a:lnTo>
                    <a:pt x="66050" y="18907"/>
                  </a:lnTo>
                  <a:lnTo>
                    <a:pt x="64409" y="18390"/>
                  </a:lnTo>
                  <a:lnTo>
                    <a:pt x="62646" y="17843"/>
                  </a:lnTo>
                  <a:cubicBezTo>
                    <a:pt x="62038" y="17661"/>
                    <a:pt x="61430" y="17478"/>
                    <a:pt x="60761" y="17296"/>
                  </a:cubicBezTo>
                  <a:cubicBezTo>
                    <a:pt x="60123" y="17083"/>
                    <a:pt x="59454" y="16901"/>
                    <a:pt x="58725" y="16688"/>
                  </a:cubicBezTo>
                  <a:cubicBezTo>
                    <a:pt x="58451" y="16597"/>
                    <a:pt x="58269" y="16293"/>
                    <a:pt x="58360" y="16019"/>
                  </a:cubicBezTo>
                  <a:cubicBezTo>
                    <a:pt x="58435" y="15794"/>
                    <a:pt x="58633" y="15631"/>
                    <a:pt x="58854" y="15631"/>
                  </a:cubicBezTo>
                  <a:cubicBezTo>
                    <a:pt x="58901" y="15631"/>
                    <a:pt x="58950" y="15638"/>
                    <a:pt x="58998" y="15655"/>
                  </a:cubicBezTo>
                  <a:cubicBezTo>
                    <a:pt x="59728" y="15867"/>
                    <a:pt x="60427" y="16080"/>
                    <a:pt x="61126" y="16293"/>
                  </a:cubicBezTo>
                  <a:lnTo>
                    <a:pt x="63102" y="16901"/>
                  </a:lnTo>
                  <a:lnTo>
                    <a:pt x="65017" y="17478"/>
                  </a:lnTo>
                  <a:cubicBezTo>
                    <a:pt x="65624" y="17661"/>
                    <a:pt x="66232" y="17873"/>
                    <a:pt x="66840" y="18056"/>
                  </a:cubicBezTo>
                  <a:lnTo>
                    <a:pt x="68573" y="18633"/>
                  </a:lnTo>
                  <a:lnTo>
                    <a:pt x="70275" y="19180"/>
                  </a:lnTo>
                  <a:lnTo>
                    <a:pt x="71916" y="19758"/>
                  </a:lnTo>
                  <a:lnTo>
                    <a:pt x="73527" y="20305"/>
                  </a:lnTo>
                  <a:lnTo>
                    <a:pt x="75108" y="20883"/>
                  </a:lnTo>
                  <a:lnTo>
                    <a:pt x="76719" y="21430"/>
                  </a:lnTo>
                  <a:lnTo>
                    <a:pt x="78269" y="22007"/>
                  </a:lnTo>
                  <a:lnTo>
                    <a:pt x="79880" y="22615"/>
                  </a:lnTo>
                  <a:lnTo>
                    <a:pt x="81491" y="23223"/>
                  </a:lnTo>
                  <a:lnTo>
                    <a:pt x="83132" y="23861"/>
                  </a:lnTo>
                  <a:lnTo>
                    <a:pt x="84835" y="24530"/>
                  </a:lnTo>
                  <a:lnTo>
                    <a:pt x="86598" y="25229"/>
                  </a:lnTo>
                  <a:cubicBezTo>
                    <a:pt x="87175" y="25472"/>
                    <a:pt x="87783" y="25746"/>
                    <a:pt x="88421" y="25989"/>
                  </a:cubicBezTo>
                  <a:lnTo>
                    <a:pt x="90306" y="26810"/>
                  </a:lnTo>
                  <a:lnTo>
                    <a:pt x="92282" y="27630"/>
                  </a:lnTo>
                  <a:cubicBezTo>
                    <a:pt x="92353" y="27662"/>
                    <a:pt x="92427" y="27678"/>
                    <a:pt x="92500" y="27678"/>
                  </a:cubicBezTo>
                  <a:cubicBezTo>
                    <a:pt x="92702" y="27678"/>
                    <a:pt x="92891" y="27558"/>
                    <a:pt x="92981" y="27357"/>
                  </a:cubicBezTo>
                  <a:cubicBezTo>
                    <a:pt x="93102" y="27083"/>
                    <a:pt x="92981" y="26749"/>
                    <a:pt x="92707" y="26627"/>
                  </a:cubicBezTo>
                  <a:cubicBezTo>
                    <a:pt x="92038" y="26354"/>
                    <a:pt x="91370" y="26080"/>
                    <a:pt x="90762" y="25807"/>
                  </a:cubicBezTo>
                  <a:cubicBezTo>
                    <a:pt x="90123" y="25533"/>
                    <a:pt x="89515" y="25290"/>
                    <a:pt x="88908" y="25047"/>
                  </a:cubicBezTo>
                  <a:lnTo>
                    <a:pt x="87175" y="24348"/>
                  </a:lnTo>
                  <a:lnTo>
                    <a:pt x="85534" y="23649"/>
                  </a:lnTo>
                  <a:lnTo>
                    <a:pt x="83923" y="23010"/>
                  </a:lnTo>
                  <a:cubicBezTo>
                    <a:pt x="83406" y="22798"/>
                    <a:pt x="82889" y="22615"/>
                    <a:pt x="82342" y="22402"/>
                  </a:cubicBezTo>
                  <a:lnTo>
                    <a:pt x="80822" y="21825"/>
                  </a:lnTo>
                  <a:lnTo>
                    <a:pt x="79303" y="21247"/>
                  </a:lnTo>
                  <a:lnTo>
                    <a:pt x="77752" y="20670"/>
                  </a:lnTo>
                  <a:cubicBezTo>
                    <a:pt x="77205" y="20487"/>
                    <a:pt x="76689" y="20275"/>
                    <a:pt x="76141" y="20092"/>
                  </a:cubicBezTo>
                  <a:cubicBezTo>
                    <a:pt x="75625" y="19880"/>
                    <a:pt x="75078" y="19697"/>
                    <a:pt x="74530" y="19515"/>
                  </a:cubicBezTo>
                  <a:lnTo>
                    <a:pt x="72798" y="18907"/>
                  </a:lnTo>
                  <a:cubicBezTo>
                    <a:pt x="72220" y="18724"/>
                    <a:pt x="71643" y="18512"/>
                    <a:pt x="71005" y="18299"/>
                  </a:cubicBezTo>
                  <a:lnTo>
                    <a:pt x="69120" y="17661"/>
                  </a:lnTo>
                  <a:cubicBezTo>
                    <a:pt x="68451" y="17448"/>
                    <a:pt x="67783" y="17235"/>
                    <a:pt x="67083" y="16992"/>
                  </a:cubicBezTo>
                  <a:cubicBezTo>
                    <a:pt x="66810" y="16931"/>
                    <a:pt x="66658" y="16658"/>
                    <a:pt x="66719" y="16384"/>
                  </a:cubicBezTo>
                  <a:cubicBezTo>
                    <a:pt x="66769" y="16133"/>
                    <a:pt x="66984" y="15965"/>
                    <a:pt x="67229" y="15965"/>
                  </a:cubicBezTo>
                  <a:cubicBezTo>
                    <a:pt x="67281" y="15965"/>
                    <a:pt x="67334" y="15973"/>
                    <a:pt x="67387" y="15989"/>
                  </a:cubicBezTo>
                  <a:lnTo>
                    <a:pt x="69363" y="16658"/>
                  </a:lnTo>
                  <a:lnTo>
                    <a:pt x="71217" y="17266"/>
                  </a:lnTo>
                  <a:lnTo>
                    <a:pt x="72919" y="17843"/>
                  </a:lnTo>
                  <a:lnTo>
                    <a:pt x="74561" y="18421"/>
                  </a:lnTo>
                  <a:cubicBezTo>
                    <a:pt x="75078" y="18603"/>
                    <a:pt x="75625" y="18816"/>
                    <a:pt x="76111" y="18968"/>
                  </a:cubicBezTo>
                  <a:lnTo>
                    <a:pt x="77631" y="19545"/>
                  </a:lnTo>
                  <a:lnTo>
                    <a:pt x="79151" y="20092"/>
                  </a:lnTo>
                  <a:lnTo>
                    <a:pt x="80731" y="20670"/>
                  </a:lnTo>
                  <a:lnTo>
                    <a:pt x="82312" y="21278"/>
                  </a:lnTo>
                  <a:lnTo>
                    <a:pt x="84014" y="21946"/>
                  </a:lnTo>
                  <a:lnTo>
                    <a:pt x="85807" y="22646"/>
                  </a:lnTo>
                  <a:cubicBezTo>
                    <a:pt x="86415" y="22889"/>
                    <a:pt x="87053" y="23162"/>
                    <a:pt x="87722" y="23436"/>
                  </a:cubicBezTo>
                  <a:cubicBezTo>
                    <a:pt x="87813" y="23479"/>
                    <a:pt x="87901" y="23499"/>
                    <a:pt x="87982" y="23499"/>
                  </a:cubicBezTo>
                  <a:cubicBezTo>
                    <a:pt x="88520" y="23499"/>
                    <a:pt x="88782" y="22644"/>
                    <a:pt x="88148" y="22433"/>
                  </a:cubicBezTo>
                  <a:cubicBezTo>
                    <a:pt x="87449" y="22159"/>
                    <a:pt x="86780" y="21886"/>
                    <a:pt x="86142" y="21642"/>
                  </a:cubicBezTo>
                  <a:lnTo>
                    <a:pt x="84257" y="20883"/>
                  </a:lnTo>
                  <a:cubicBezTo>
                    <a:pt x="83619" y="20639"/>
                    <a:pt x="83011" y="20396"/>
                    <a:pt x="82433" y="20153"/>
                  </a:cubicBezTo>
                  <a:lnTo>
                    <a:pt x="80701" y="19515"/>
                  </a:lnTo>
                  <a:lnTo>
                    <a:pt x="78999" y="18876"/>
                  </a:lnTo>
                  <a:lnTo>
                    <a:pt x="77357" y="18269"/>
                  </a:lnTo>
                  <a:lnTo>
                    <a:pt x="75746" y="17691"/>
                  </a:lnTo>
                  <a:lnTo>
                    <a:pt x="74166" y="17144"/>
                  </a:lnTo>
                  <a:lnTo>
                    <a:pt x="72585" y="16597"/>
                  </a:lnTo>
                  <a:lnTo>
                    <a:pt x="71005" y="16050"/>
                  </a:lnTo>
                  <a:lnTo>
                    <a:pt x="69394" y="15533"/>
                  </a:lnTo>
                  <a:lnTo>
                    <a:pt x="67783" y="14986"/>
                  </a:lnTo>
                  <a:lnTo>
                    <a:pt x="66111" y="14469"/>
                  </a:lnTo>
                  <a:cubicBezTo>
                    <a:pt x="65533" y="14287"/>
                    <a:pt x="64956" y="14074"/>
                    <a:pt x="64378" y="13922"/>
                  </a:cubicBezTo>
                  <a:lnTo>
                    <a:pt x="62555" y="13375"/>
                  </a:lnTo>
                  <a:lnTo>
                    <a:pt x="60670" y="12797"/>
                  </a:lnTo>
                  <a:lnTo>
                    <a:pt x="58694" y="12220"/>
                  </a:lnTo>
                  <a:lnTo>
                    <a:pt x="56597" y="11642"/>
                  </a:lnTo>
                  <a:cubicBezTo>
                    <a:pt x="56323" y="11551"/>
                    <a:pt x="56141" y="11308"/>
                    <a:pt x="56202" y="11034"/>
                  </a:cubicBezTo>
                  <a:cubicBezTo>
                    <a:pt x="56227" y="10779"/>
                    <a:pt x="56468" y="10588"/>
                    <a:pt x="56725" y="10588"/>
                  </a:cubicBezTo>
                  <a:cubicBezTo>
                    <a:pt x="56773" y="10588"/>
                    <a:pt x="56822" y="10594"/>
                    <a:pt x="56871" y="10609"/>
                  </a:cubicBezTo>
                  <a:lnTo>
                    <a:pt x="58937" y="11186"/>
                  </a:lnTo>
                  <a:lnTo>
                    <a:pt x="60822" y="11764"/>
                  </a:lnTo>
                  <a:lnTo>
                    <a:pt x="62615" y="12281"/>
                  </a:lnTo>
                  <a:lnTo>
                    <a:pt x="64287" y="12797"/>
                  </a:lnTo>
                  <a:lnTo>
                    <a:pt x="65928" y="13314"/>
                  </a:lnTo>
                  <a:lnTo>
                    <a:pt x="67509" y="13800"/>
                  </a:lnTo>
                  <a:lnTo>
                    <a:pt x="69150" y="14317"/>
                  </a:lnTo>
                  <a:lnTo>
                    <a:pt x="70792" y="14895"/>
                  </a:lnTo>
                  <a:lnTo>
                    <a:pt x="72555" y="15472"/>
                  </a:lnTo>
                  <a:lnTo>
                    <a:pt x="74409" y="16110"/>
                  </a:lnTo>
                  <a:cubicBezTo>
                    <a:pt x="75047" y="16323"/>
                    <a:pt x="75716" y="16566"/>
                    <a:pt x="76415" y="16810"/>
                  </a:cubicBezTo>
                  <a:cubicBezTo>
                    <a:pt x="76488" y="16842"/>
                    <a:pt x="76564" y="16857"/>
                    <a:pt x="76637" y="16857"/>
                  </a:cubicBezTo>
                  <a:cubicBezTo>
                    <a:pt x="76838" y="16857"/>
                    <a:pt x="77025" y="16744"/>
                    <a:pt x="77114" y="16566"/>
                  </a:cubicBezTo>
                  <a:cubicBezTo>
                    <a:pt x="77266" y="16262"/>
                    <a:pt x="77114" y="15928"/>
                    <a:pt x="76810" y="15807"/>
                  </a:cubicBezTo>
                  <a:cubicBezTo>
                    <a:pt x="76111" y="15563"/>
                    <a:pt x="75442" y="15320"/>
                    <a:pt x="74743" y="15077"/>
                  </a:cubicBezTo>
                  <a:lnTo>
                    <a:pt x="72737" y="14408"/>
                  </a:lnTo>
                  <a:cubicBezTo>
                    <a:pt x="72068" y="14165"/>
                    <a:pt x="71400" y="13952"/>
                    <a:pt x="70761" y="13740"/>
                  </a:cubicBezTo>
                  <a:cubicBezTo>
                    <a:pt x="70123" y="13527"/>
                    <a:pt x="69454" y="13314"/>
                    <a:pt x="68816" y="13101"/>
                  </a:cubicBezTo>
                  <a:cubicBezTo>
                    <a:pt x="68178" y="12889"/>
                    <a:pt x="67570" y="12706"/>
                    <a:pt x="66931" y="12493"/>
                  </a:cubicBezTo>
                  <a:cubicBezTo>
                    <a:pt x="66293" y="12281"/>
                    <a:pt x="65685" y="12098"/>
                    <a:pt x="65077" y="11916"/>
                  </a:cubicBezTo>
                  <a:lnTo>
                    <a:pt x="63223" y="11338"/>
                  </a:lnTo>
                  <a:lnTo>
                    <a:pt x="61430" y="10822"/>
                  </a:lnTo>
                  <a:cubicBezTo>
                    <a:pt x="60852" y="10639"/>
                    <a:pt x="60244" y="10457"/>
                    <a:pt x="59667" y="10275"/>
                  </a:cubicBezTo>
                  <a:lnTo>
                    <a:pt x="57904" y="9788"/>
                  </a:lnTo>
                  <a:lnTo>
                    <a:pt x="56171" y="9302"/>
                  </a:lnTo>
                  <a:lnTo>
                    <a:pt x="54500" y="8876"/>
                  </a:lnTo>
                  <a:lnTo>
                    <a:pt x="52797" y="8420"/>
                  </a:lnTo>
                  <a:lnTo>
                    <a:pt x="51126" y="7964"/>
                  </a:lnTo>
                  <a:lnTo>
                    <a:pt x="49484" y="7569"/>
                  </a:lnTo>
                  <a:lnTo>
                    <a:pt x="47843" y="7144"/>
                  </a:lnTo>
                  <a:lnTo>
                    <a:pt x="46171" y="6718"/>
                  </a:lnTo>
                  <a:lnTo>
                    <a:pt x="44530" y="6353"/>
                  </a:lnTo>
                  <a:cubicBezTo>
                    <a:pt x="43983" y="6232"/>
                    <a:pt x="43436" y="6110"/>
                    <a:pt x="42888" y="5958"/>
                  </a:cubicBezTo>
                  <a:lnTo>
                    <a:pt x="41247" y="5594"/>
                  </a:lnTo>
                  <a:lnTo>
                    <a:pt x="39575" y="5229"/>
                  </a:lnTo>
                  <a:lnTo>
                    <a:pt x="37934" y="4895"/>
                  </a:lnTo>
                  <a:lnTo>
                    <a:pt x="36262" y="4560"/>
                  </a:lnTo>
                  <a:lnTo>
                    <a:pt x="34560" y="4226"/>
                  </a:lnTo>
                  <a:lnTo>
                    <a:pt x="32858" y="3891"/>
                  </a:lnTo>
                  <a:lnTo>
                    <a:pt x="31156" y="3557"/>
                  </a:lnTo>
                  <a:lnTo>
                    <a:pt x="29393" y="3253"/>
                  </a:lnTo>
                  <a:lnTo>
                    <a:pt x="27630" y="2949"/>
                  </a:lnTo>
                  <a:lnTo>
                    <a:pt x="25836" y="2645"/>
                  </a:lnTo>
                  <a:lnTo>
                    <a:pt x="24013" y="2341"/>
                  </a:lnTo>
                  <a:lnTo>
                    <a:pt x="22128" y="2068"/>
                  </a:lnTo>
                  <a:lnTo>
                    <a:pt x="20244" y="1764"/>
                  </a:lnTo>
                  <a:lnTo>
                    <a:pt x="18298" y="1490"/>
                  </a:lnTo>
                  <a:lnTo>
                    <a:pt x="16292" y="1247"/>
                  </a:lnTo>
                  <a:lnTo>
                    <a:pt x="14256" y="973"/>
                  </a:lnTo>
                  <a:cubicBezTo>
                    <a:pt x="13587" y="882"/>
                    <a:pt x="12888" y="791"/>
                    <a:pt x="12158" y="730"/>
                  </a:cubicBezTo>
                  <a:lnTo>
                    <a:pt x="10031" y="487"/>
                  </a:lnTo>
                  <a:lnTo>
                    <a:pt x="7842" y="244"/>
                  </a:lnTo>
                  <a:cubicBezTo>
                    <a:pt x="7082" y="183"/>
                    <a:pt x="6353" y="92"/>
                    <a:pt x="5563" y="31"/>
                  </a:cubicBezTo>
                  <a:cubicBezTo>
                    <a:pt x="5390" y="11"/>
                    <a:pt x="5215" y="1"/>
                    <a:pt x="5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3"/>
            <p:cNvSpPr/>
            <p:nvPr/>
          </p:nvSpPr>
          <p:spPr>
            <a:xfrm>
              <a:off x="7191325" y="3848675"/>
              <a:ext cx="1597325" cy="378875"/>
            </a:xfrm>
            <a:custGeom>
              <a:avLst/>
              <a:gdLst/>
              <a:ahLst/>
              <a:cxnLst/>
              <a:rect l="l" t="t" r="r" b="b"/>
              <a:pathLst>
                <a:path w="63893" h="15155" extrusionOk="0">
                  <a:moveTo>
                    <a:pt x="3916" y="1"/>
                  </a:moveTo>
                  <a:cubicBezTo>
                    <a:pt x="3533" y="1"/>
                    <a:pt x="3150" y="63"/>
                    <a:pt x="2767" y="176"/>
                  </a:cubicBezTo>
                  <a:cubicBezTo>
                    <a:pt x="2311" y="328"/>
                    <a:pt x="1855" y="541"/>
                    <a:pt x="1460" y="875"/>
                  </a:cubicBezTo>
                  <a:cubicBezTo>
                    <a:pt x="1065" y="1149"/>
                    <a:pt x="730" y="1544"/>
                    <a:pt x="518" y="1969"/>
                  </a:cubicBezTo>
                  <a:cubicBezTo>
                    <a:pt x="244" y="2395"/>
                    <a:pt x="92" y="2881"/>
                    <a:pt x="62" y="3398"/>
                  </a:cubicBezTo>
                  <a:cubicBezTo>
                    <a:pt x="1" y="3884"/>
                    <a:pt x="31" y="4371"/>
                    <a:pt x="214" y="4857"/>
                  </a:cubicBezTo>
                  <a:cubicBezTo>
                    <a:pt x="335" y="5313"/>
                    <a:pt x="578" y="5738"/>
                    <a:pt x="913" y="6103"/>
                  </a:cubicBezTo>
                  <a:cubicBezTo>
                    <a:pt x="1217" y="6468"/>
                    <a:pt x="1612" y="6772"/>
                    <a:pt x="2037" y="7015"/>
                  </a:cubicBezTo>
                  <a:cubicBezTo>
                    <a:pt x="2493" y="7228"/>
                    <a:pt x="2980" y="7380"/>
                    <a:pt x="3466" y="7441"/>
                  </a:cubicBezTo>
                  <a:lnTo>
                    <a:pt x="5654" y="7653"/>
                  </a:lnTo>
                  <a:cubicBezTo>
                    <a:pt x="6353" y="7714"/>
                    <a:pt x="7053" y="7805"/>
                    <a:pt x="7752" y="7866"/>
                  </a:cubicBezTo>
                  <a:lnTo>
                    <a:pt x="9727" y="8079"/>
                  </a:lnTo>
                  <a:lnTo>
                    <a:pt x="11673" y="8322"/>
                  </a:lnTo>
                  <a:lnTo>
                    <a:pt x="13527" y="8565"/>
                  </a:lnTo>
                  <a:lnTo>
                    <a:pt x="15320" y="8778"/>
                  </a:lnTo>
                  <a:lnTo>
                    <a:pt x="17053" y="9021"/>
                  </a:lnTo>
                  <a:lnTo>
                    <a:pt x="18785" y="9295"/>
                  </a:lnTo>
                  <a:lnTo>
                    <a:pt x="20457" y="9538"/>
                  </a:lnTo>
                  <a:lnTo>
                    <a:pt x="22098" y="9781"/>
                  </a:lnTo>
                  <a:lnTo>
                    <a:pt x="23740" y="10055"/>
                  </a:lnTo>
                  <a:lnTo>
                    <a:pt x="25381" y="10328"/>
                  </a:lnTo>
                  <a:lnTo>
                    <a:pt x="26992" y="10632"/>
                  </a:lnTo>
                  <a:lnTo>
                    <a:pt x="28634" y="10906"/>
                  </a:lnTo>
                  <a:lnTo>
                    <a:pt x="30305" y="11240"/>
                  </a:lnTo>
                  <a:lnTo>
                    <a:pt x="31977" y="11544"/>
                  </a:lnTo>
                  <a:lnTo>
                    <a:pt x="33679" y="11878"/>
                  </a:lnTo>
                  <a:lnTo>
                    <a:pt x="35442" y="12243"/>
                  </a:lnTo>
                  <a:lnTo>
                    <a:pt x="37236" y="12638"/>
                  </a:lnTo>
                  <a:lnTo>
                    <a:pt x="39120" y="13033"/>
                  </a:lnTo>
                  <a:lnTo>
                    <a:pt x="41005" y="13489"/>
                  </a:lnTo>
                  <a:lnTo>
                    <a:pt x="43011" y="13945"/>
                  </a:lnTo>
                  <a:cubicBezTo>
                    <a:pt x="43679" y="14128"/>
                    <a:pt x="44348" y="14280"/>
                    <a:pt x="45078" y="14462"/>
                  </a:cubicBezTo>
                  <a:cubicBezTo>
                    <a:pt x="45113" y="14470"/>
                    <a:pt x="45149" y="14474"/>
                    <a:pt x="45185" y="14474"/>
                  </a:cubicBezTo>
                  <a:cubicBezTo>
                    <a:pt x="45426" y="14474"/>
                    <a:pt x="45663" y="14305"/>
                    <a:pt x="45716" y="14067"/>
                  </a:cubicBezTo>
                  <a:cubicBezTo>
                    <a:pt x="45807" y="13763"/>
                    <a:pt x="45625" y="13459"/>
                    <a:pt x="45321" y="13398"/>
                  </a:cubicBezTo>
                  <a:lnTo>
                    <a:pt x="43315" y="12912"/>
                  </a:lnTo>
                  <a:lnTo>
                    <a:pt x="41491" y="12486"/>
                  </a:lnTo>
                  <a:lnTo>
                    <a:pt x="39789" y="12091"/>
                  </a:lnTo>
                  <a:lnTo>
                    <a:pt x="38178" y="11757"/>
                  </a:lnTo>
                  <a:lnTo>
                    <a:pt x="36567" y="11392"/>
                  </a:lnTo>
                  <a:lnTo>
                    <a:pt x="34925" y="11058"/>
                  </a:lnTo>
                  <a:lnTo>
                    <a:pt x="33223" y="10723"/>
                  </a:lnTo>
                  <a:cubicBezTo>
                    <a:pt x="32646" y="10602"/>
                    <a:pt x="32007" y="10480"/>
                    <a:pt x="31369" y="10328"/>
                  </a:cubicBezTo>
                  <a:cubicBezTo>
                    <a:pt x="30731" y="10207"/>
                    <a:pt x="30062" y="10085"/>
                    <a:pt x="29333" y="9963"/>
                  </a:cubicBezTo>
                  <a:cubicBezTo>
                    <a:pt x="29059" y="9903"/>
                    <a:pt x="28877" y="9629"/>
                    <a:pt x="28907" y="9356"/>
                  </a:cubicBezTo>
                  <a:cubicBezTo>
                    <a:pt x="28960" y="9118"/>
                    <a:pt x="29174" y="8949"/>
                    <a:pt x="29409" y="8949"/>
                  </a:cubicBezTo>
                  <a:cubicBezTo>
                    <a:pt x="29444" y="8949"/>
                    <a:pt x="29479" y="8952"/>
                    <a:pt x="29515" y="8960"/>
                  </a:cubicBezTo>
                  <a:lnTo>
                    <a:pt x="31582" y="9325"/>
                  </a:lnTo>
                  <a:lnTo>
                    <a:pt x="33527" y="9720"/>
                  </a:lnTo>
                  <a:lnTo>
                    <a:pt x="35351" y="10085"/>
                  </a:lnTo>
                  <a:lnTo>
                    <a:pt x="37114" y="10480"/>
                  </a:lnTo>
                  <a:lnTo>
                    <a:pt x="38786" y="10814"/>
                  </a:lnTo>
                  <a:lnTo>
                    <a:pt x="40397" y="11179"/>
                  </a:lnTo>
                  <a:lnTo>
                    <a:pt x="41977" y="11574"/>
                  </a:lnTo>
                  <a:lnTo>
                    <a:pt x="43558" y="11939"/>
                  </a:lnTo>
                  <a:lnTo>
                    <a:pt x="45138" y="12334"/>
                  </a:lnTo>
                  <a:lnTo>
                    <a:pt x="46749" y="12699"/>
                  </a:lnTo>
                  <a:lnTo>
                    <a:pt x="48391" y="13125"/>
                  </a:lnTo>
                  <a:lnTo>
                    <a:pt x="50093" y="13580"/>
                  </a:lnTo>
                  <a:cubicBezTo>
                    <a:pt x="50701" y="13732"/>
                    <a:pt x="51278" y="13884"/>
                    <a:pt x="51886" y="14036"/>
                  </a:cubicBezTo>
                  <a:lnTo>
                    <a:pt x="53801" y="14553"/>
                  </a:lnTo>
                  <a:cubicBezTo>
                    <a:pt x="54439" y="14736"/>
                    <a:pt x="55108" y="14918"/>
                    <a:pt x="55777" y="15131"/>
                  </a:cubicBezTo>
                  <a:cubicBezTo>
                    <a:pt x="55821" y="15140"/>
                    <a:pt x="55866" y="15144"/>
                    <a:pt x="55909" y="15144"/>
                  </a:cubicBezTo>
                  <a:cubicBezTo>
                    <a:pt x="56165" y="15144"/>
                    <a:pt x="56398" y="14995"/>
                    <a:pt x="56476" y="14736"/>
                  </a:cubicBezTo>
                  <a:cubicBezTo>
                    <a:pt x="56537" y="14462"/>
                    <a:pt x="56385" y="14158"/>
                    <a:pt x="56081" y="14067"/>
                  </a:cubicBezTo>
                  <a:lnTo>
                    <a:pt x="54227" y="13550"/>
                  </a:lnTo>
                  <a:lnTo>
                    <a:pt x="52494" y="13064"/>
                  </a:lnTo>
                  <a:lnTo>
                    <a:pt x="50914" y="12638"/>
                  </a:lnTo>
                  <a:lnTo>
                    <a:pt x="49394" y="12273"/>
                  </a:lnTo>
                  <a:lnTo>
                    <a:pt x="47904" y="11878"/>
                  </a:lnTo>
                  <a:lnTo>
                    <a:pt x="46385" y="11514"/>
                  </a:lnTo>
                  <a:lnTo>
                    <a:pt x="44804" y="11118"/>
                  </a:lnTo>
                  <a:cubicBezTo>
                    <a:pt x="44227" y="10997"/>
                    <a:pt x="43649" y="10875"/>
                    <a:pt x="43071" y="10723"/>
                  </a:cubicBezTo>
                  <a:lnTo>
                    <a:pt x="41157" y="10267"/>
                  </a:lnTo>
                  <a:cubicBezTo>
                    <a:pt x="40498" y="10185"/>
                    <a:pt x="40657" y="9260"/>
                    <a:pt x="41209" y="9260"/>
                  </a:cubicBezTo>
                  <a:cubicBezTo>
                    <a:pt x="41268" y="9260"/>
                    <a:pt x="41332" y="9271"/>
                    <a:pt x="41400" y="9295"/>
                  </a:cubicBezTo>
                  <a:lnTo>
                    <a:pt x="43497" y="9781"/>
                  </a:lnTo>
                  <a:lnTo>
                    <a:pt x="45473" y="10237"/>
                  </a:lnTo>
                  <a:lnTo>
                    <a:pt x="47297" y="10693"/>
                  </a:lnTo>
                  <a:lnTo>
                    <a:pt x="49029" y="11118"/>
                  </a:lnTo>
                  <a:lnTo>
                    <a:pt x="50701" y="11574"/>
                  </a:lnTo>
                  <a:lnTo>
                    <a:pt x="52342" y="12000"/>
                  </a:lnTo>
                  <a:lnTo>
                    <a:pt x="53984" y="12456"/>
                  </a:lnTo>
                  <a:lnTo>
                    <a:pt x="55655" y="12912"/>
                  </a:lnTo>
                  <a:lnTo>
                    <a:pt x="57357" y="13398"/>
                  </a:lnTo>
                  <a:lnTo>
                    <a:pt x="59151" y="13915"/>
                  </a:lnTo>
                  <a:lnTo>
                    <a:pt x="61066" y="14492"/>
                  </a:lnTo>
                  <a:lnTo>
                    <a:pt x="63102" y="15131"/>
                  </a:lnTo>
                  <a:cubicBezTo>
                    <a:pt x="63156" y="15147"/>
                    <a:pt x="63210" y="15154"/>
                    <a:pt x="63263" y="15154"/>
                  </a:cubicBezTo>
                  <a:cubicBezTo>
                    <a:pt x="63507" y="15154"/>
                    <a:pt x="63726" y="14991"/>
                    <a:pt x="63801" y="14766"/>
                  </a:cubicBezTo>
                  <a:cubicBezTo>
                    <a:pt x="63893" y="14462"/>
                    <a:pt x="63710" y="14158"/>
                    <a:pt x="63437" y="14067"/>
                  </a:cubicBezTo>
                  <a:cubicBezTo>
                    <a:pt x="62738" y="13854"/>
                    <a:pt x="62069" y="13672"/>
                    <a:pt x="61400" y="13459"/>
                  </a:cubicBezTo>
                  <a:lnTo>
                    <a:pt x="59516" y="12881"/>
                  </a:lnTo>
                  <a:cubicBezTo>
                    <a:pt x="58908" y="12699"/>
                    <a:pt x="58300" y="12517"/>
                    <a:pt x="57692" y="12365"/>
                  </a:cubicBezTo>
                  <a:lnTo>
                    <a:pt x="55959" y="11848"/>
                  </a:lnTo>
                  <a:lnTo>
                    <a:pt x="54288" y="11392"/>
                  </a:lnTo>
                  <a:lnTo>
                    <a:pt x="52646" y="10936"/>
                  </a:lnTo>
                  <a:lnTo>
                    <a:pt x="51035" y="10450"/>
                  </a:lnTo>
                  <a:cubicBezTo>
                    <a:pt x="50518" y="10328"/>
                    <a:pt x="49971" y="10176"/>
                    <a:pt x="49455" y="10055"/>
                  </a:cubicBezTo>
                  <a:lnTo>
                    <a:pt x="47844" y="9629"/>
                  </a:lnTo>
                  <a:lnTo>
                    <a:pt x="46233" y="9234"/>
                  </a:lnTo>
                  <a:lnTo>
                    <a:pt x="44591" y="8839"/>
                  </a:lnTo>
                  <a:lnTo>
                    <a:pt x="42859" y="8444"/>
                  </a:lnTo>
                  <a:lnTo>
                    <a:pt x="41096" y="8018"/>
                  </a:lnTo>
                  <a:lnTo>
                    <a:pt x="39242" y="7623"/>
                  </a:lnTo>
                  <a:lnTo>
                    <a:pt x="37266" y="7197"/>
                  </a:lnTo>
                  <a:lnTo>
                    <a:pt x="35169" y="6741"/>
                  </a:lnTo>
                  <a:cubicBezTo>
                    <a:pt x="34865" y="6681"/>
                    <a:pt x="34682" y="6407"/>
                    <a:pt x="34743" y="6134"/>
                  </a:cubicBezTo>
                  <a:cubicBezTo>
                    <a:pt x="34796" y="5896"/>
                    <a:pt x="35033" y="5727"/>
                    <a:pt x="35274" y="5727"/>
                  </a:cubicBezTo>
                  <a:cubicBezTo>
                    <a:pt x="35310" y="5727"/>
                    <a:pt x="35346" y="5731"/>
                    <a:pt x="35381" y="5738"/>
                  </a:cubicBezTo>
                  <a:lnTo>
                    <a:pt x="37327" y="6164"/>
                  </a:lnTo>
                  <a:cubicBezTo>
                    <a:pt x="37965" y="6286"/>
                    <a:pt x="38573" y="6407"/>
                    <a:pt x="39120" y="6529"/>
                  </a:cubicBezTo>
                  <a:lnTo>
                    <a:pt x="40792" y="6924"/>
                  </a:lnTo>
                  <a:lnTo>
                    <a:pt x="42372" y="7258"/>
                  </a:lnTo>
                  <a:lnTo>
                    <a:pt x="43923" y="7623"/>
                  </a:lnTo>
                  <a:lnTo>
                    <a:pt x="45442" y="8018"/>
                  </a:lnTo>
                  <a:lnTo>
                    <a:pt x="47023" y="8383"/>
                  </a:lnTo>
                  <a:lnTo>
                    <a:pt x="48664" y="8808"/>
                  </a:lnTo>
                  <a:lnTo>
                    <a:pt x="50427" y="9264"/>
                  </a:lnTo>
                  <a:lnTo>
                    <a:pt x="52342" y="9751"/>
                  </a:lnTo>
                  <a:cubicBezTo>
                    <a:pt x="52396" y="9767"/>
                    <a:pt x="52450" y="9774"/>
                    <a:pt x="52503" y="9774"/>
                  </a:cubicBezTo>
                  <a:cubicBezTo>
                    <a:pt x="52747" y="9774"/>
                    <a:pt x="52966" y="9611"/>
                    <a:pt x="53041" y="9386"/>
                  </a:cubicBezTo>
                  <a:cubicBezTo>
                    <a:pt x="53102" y="9082"/>
                    <a:pt x="52950" y="8808"/>
                    <a:pt x="52646" y="8717"/>
                  </a:cubicBezTo>
                  <a:cubicBezTo>
                    <a:pt x="51917" y="8535"/>
                    <a:pt x="51218" y="8322"/>
                    <a:pt x="50518" y="8140"/>
                  </a:cubicBezTo>
                  <a:cubicBezTo>
                    <a:pt x="49819" y="7988"/>
                    <a:pt x="49151" y="7805"/>
                    <a:pt x="48482" y="7623"/>
                  </a:cubicBezTo>
                  <a:lnTo>
                    <a:pt x="46476" y="7137"/>
                  </a:lnTo>
                  <a:cubicBezTo>
                    <a:pt x="45838" y="6985"/>
                    <a:pt x="45169" y="6833"/>
                    <a:pt x="44561" y="6681"/>
                  </a:cubicBezTo>
                  <a:cubicBezTo>
                    <a:pt x="43923" y="6529"/>
                    <a:pt x="43284" y="6377"/>
                    <a:pt x="42676" y="6225"/>
                  </a:cubicBezTo>
                  <a:lnTo>
                    <a:pt x="40853" y="5830"/>
                  </a:lnTo>
                  <a:lnTo>
                    <a:pt x="39059" y="5434"/>
                  </a:lnTo>
                  <a:lnTo>
                    <a:pt x="37296" y="5070"/>
                  </a:lnTo>
                  <a:lnTo>
                    <a:pt x="35564" y="4705"/>
                  </a:lnTo>
                  <a:lnTo>
                    <a:pt x="33862" y="4371"/>
                  </a:lnTo>
                  <a:lnTo>
                    <a:pt x="32190" y="4036"/>
                  </a:lnTo>
                  <a:lnTo>
                    <a:pt x="30518" y="3702"/>
                  </a:lnTo>
                  <a:lnTo>
                    <a:pt x="28846" y="3398"/>
                  </a:lnTo>
                  <a:cubicBezTo>
                    <a:pt x="28269" y="3307"/>
                    <a:pt x="27722" y="3216"/>
                    <a:pt x="27144" y="3124"/>
                  </a:cubicBezTo>
                  <a:lnTo>
                    <a:pt x="25472" y="2820"/>
                  </a:lnTo>
                  <a:lnTo>
                    <a:pt x="23770" y="2547"/>
                  </a:lnTo>
                  <a:lnTo>
                    <a:pt x="22038" y="2273"/>
                  </a:lnTo>
                  <a:lnTo>
                    <a:pt x="20275" y="2000"/>
                  </a:lnTo>
                  <a:cubicBezTo>
                    <a:pt x="19697" y="1909"/>
                    <a:pt x="19089" y="1817"/>
                    <a:pt x="18481" y="1726"/>
                  </a:cubicBezTo>
                  <a:lnTo>
                    <a:pt x="16658" y="1483"/>
                  </a:lnTo>
                  <a:lnTo>
                    <a:pt x="14743" y="1209"/>
                  </a:lnTo>
                  <a:lnTo>
                    <a:pt x="12828" y="966"/>
                  </a:lnTo>
                  <a:lnTo>
                    <a:pt x="10822" y="723"/>
                  </a:lnTo>
                  <a:cubicBezTo>
                    <a:pt x="10123" y="632"/>
                    <a:pt x="9423" y="541"/>
                    <a:pt x="8724" y="480"/>
                  </a:cubicBezTo>
                  <a:cubicBezTo>
                    <a:pt x="8025" y="389"/>
                    <a:pt x="7296" y="328"/>
                    <a:pt x="6566" y="237"/>
                  </a:cubicBezTo>
                  <a:lnTo>
                    <a:pt x="4317" y="24"/>
                  </a:lnTo>
                  <a:cubicBezTo>
                    <a:pt x="4183" y="8"/>
                    <a:pt x="4050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3"/>
            <p:cNvSpPr/>
            <p:nvPr/>
          </p:nvSpPr>
          <p:spPr>
            <a:xfrm>
              <a:off x="7217925" y="3873875"/>
              <a:ext cx="935450" cy="214875"/>
            </a:xfrm>
            <a:custGeom>
              <a:avLst/>
              <a:gdLst/>
              <a:ahLst/>
              <a:cxnLst/>
              <a:rect l="l" t="t" r="r" b="b"/>
              <a:pathLst>
                <a:path w="37418" h="8595" extrusionOk="0">
                  <a:moveTo>
                    <a:pt x="2842" y="0"/>
                  </a:moveTo>
                  <a:cubicBezTo>
                    <a:pt x="2442" y="0"/>
                    <a:pt x="2057" y="88"/>
                    <a:pt x="1672" y="232"/>
                  </a:cubicBezTo>
                  <a:cubicBezTo>
                    <a:pt x="1247" y="445"/>
                    <a:pt x="852" y="749"/>
                    <a:pt x="548" y="1144"/>
                  </a:cubicBezTo>
                  <a:cubicBezTo>
                    <a:pt x="274" y="1539"/>
                    <a:pt x="92" y="1995"/>
                    <a:pt x="61" y="2481"/>
                  </a:cubicBezTo>
                  <a:cubicBezTo>
                    <a:pt x="1" y="2967"/>
                    <a:pt x="92" y="3454"/>
                    <a:pt x="274" y="3879"/>
                  </a:cubicBezTo>
                  <a:cubicBezTo>
                    <a:pt x="487" y="4305"/>
                    <a:pt x="791" y="4670"/>
                    <a:pt x="1186" y="4943"/>
                  </a:cubicBezTo>
                  <a:cubicBezTo>
                    <a:pt x="1581" y="5217"/>
                    <a:pt x="2068" y="5399"/>
                    <a:pt x="2554" y="5430"/>
                  </a:cubicBezTo>
                  <a:lnTo>
                    <a:pt x="4651" y="5642"/>
                  </a:lnTo>
                  <a:lnTo>
                    <a:pt x="6597" y="5855"/>
                  </a:lnTo>
                  <a:lnTo>
                    <a:pt x="8420" y="6068"/>
                  </a:lnTo>
                  <a:lnTo>
                    <a:pt x="10153" y="6250"/>
                  </a:lnTo>
                  <a:lnTo>
                    <a:pt x="11825" y="6463"/>
                  </a:lnTo>
                  <a:lnTo>
                    <a:pt x="13436" y="6676"/>
                  </a:lnTo>
                  <a:cubicBezTo>
                    <a:pt x="13983" y="6737"/>
                    <a:pt x="14499" y="6828"/>
                    <a:pt x="15047" y="6889"/>
                  </a:cubicBezTo>
                  <a:lnTo>
                    <a:pt x="16657" y="7132"/>
                  </a:lnTo>
                  <a:cubicBezTo>
                    <a:pt x="17205" y="7192"/>
                    <a:pt x="17752" y="7284"/>
                    <a:pt x="18299" y="7375"/>
                  </a:cubicBezTo>
                  <a:lnTo>
                    <a:pt x="20031" y="7618"/>
                  </a:lnTo>
                  <a:lnTo>
                    <a:pt x="21825" y="7922"/>
                  </a:lnTo>
                  <a:lnTo>
                    <a:pt x="23709" y="8226"/>
                  </a:lnTo>
                  <a:lnTo>
                    <a:pt x="25746" y="8591"/>
                  </a:lnTo>
                  <a:cubicBezTo>
                    <a:pt x="25771" y="8593"/>
                    <a:pt x="25797" y="8595"/>
                    <a:pt x="25822" y="8595"/>
                  </a:cubicBezTo>
                  <a:cubicBezTo>
                    <a:pt x="26094" y="8595"/>
                    <a:pt x="26328" y="8446"/>
                    <a:pt x="26384" y="8196"/>
                  </a:cubicBezTo>
                  <a:cubicBezTo>
                    <a:pt x="26475" y="7892"/>
                    <a:pt x="26293" y="7588"/>
                    <a:pt x="25989" y="7527"/>
                  </a:cubicBezTo>
                  <a:lnTo>
                    <a:pt x="23952" y="7192"/>
                  </a:lnTo>
                  <a:lnTo>
                    <a:pt x="22038" y="6858"/>
                  </a:lnTo>
                  <a:lnTo>
                    <a:pt x="20244" y="6585"/>
                  </a:lnTo>
                  <a:lnTo>
                    <a:pt x="18542" y="6311"/>
                  </a:lnTo>
                  <a:lnTo>
                    <a:pt x="16901" y="6068"/>
                  </a:lnTo>
                  <a:lnTo>
                    <a:pt x="15290" y="5855"/>
                  </a:lnTo>
                  <a:cubicBezTo>
                    <a:pt x="14773" y="5764"/>
                    <a:pt x="14226" y="5703"/>
                    <a:pt x="13709" y="5642"/>
                  </a:cubicBezTo>
                  <a:lnTo>
                    <a:pt x="12068" y="5430"/>
                  </a:lnTo>
                  <a:lnTo>
                    <a:pt x="10426" y="5217"/>
                  </a:lnTo>
                  <a:lnTo>
                    <a:pt x="8694" y="5004"/>
                  </a:lnTo>
                  <a:lnTo>
                    <a:pt x="6900" y="4822"/>
                  </a:lnTo>
                  <a:lnTo>
                    <a:pt x="4955" y="4609"/>
                  </a:lnTo>
                  <a:lnTo>
                    <a:pt x="2888" y="4396"/>
                  </a:lnTo>
                  <a:cubicBezTo>
                    <a:pt x="2554" y="4366"/>
                    <a:pt x="2311" y="4092"/>
                    <a:pt x="2371" y="3788"/>
                  </a:cubicBezTo>
                  <a:cubicBezTo>
                    <a:pt x="2400" y="3475"/>
                    <a:pt x="2642" y="3269"/>
                    <a:pt x="2947" y="3269"/>
                  </a:cubicBezTo>
                  <a:cubicBezTo>
                    <a:pt x="2968" y="3269"/>
                    <a:pt x="2989" y="3270"/>
                    <a:pt x="3010" y="3271"/>
                  </a:cubicBezTo>
                  <a:lnTo>
                    <a:pt x="5229" y="3484"/>
                  </a:lnTo>
                  <a:lnTo>
                    <a:pt x="7326" y="3727"/>
                  </a:lnTo>
                  <a:lnTo>
                    <a:pt x="9332" y="3940"/>
                  </a:lnTo>
                  <a:cubicBezTo>
                    <a:pt x="10001" y="4031"/>
                    <a:pt x="10639" y="4092"/>
                    <a:pt x="11247" y="4183"/>
                  </a:cubicBezTo>
                  <a:lnTo>
                    <a:pt x="13071" y="4396"/>
                  </a:lnTo>
                  <a:lnTo>
                    <a:pt x="14864" y="4639"/>
                  </a:lnTo>
                  <a:lnTo>
                    <a:pt x="16597" y="4882"/>
                  </a:lnTo>
                  <a:lnTo>
                    <a:pt x="18299" y="5126"/>
                  </a:lnTo>
                  <a:lnTo>
                    <a:pt x="20001" y="5399"/>
                  </a:lnTo>
                  <a:lnTo>
                    <a:pt x="21673" y="5642"/>
                  </a:lnTo>
                  <a:lnTo>
                    <a:pt x="23375" y="5946"/>
                  </a:lnTo>
                  <a:lnTo>
                    <a:pt x="25077" y="6220"/>
                  </a:lnTo>
                  <a:lnTo>
                    <a:pt x="26840" y="6524"/>
                  </a:lnTo>
                  <a:lnTo>
                    <a:pt x="28664" y="6858"/>
                  </a:lnTo>
                  <a:lnTo>
                    <a:pt x="30518" y="7223"/>
                  </a:lnTo>
                  <a:lnTo>
                    <a:pt x="32463" y="7588"/>
                  </a:lnTo>
                  <a:lnTo>
                    <a:pt x="34500" y="8013"/>
                  </a:lnTo>
                  <a:lnTo>
                    <a:pt x="36658" y="8469"/>
                  </a:lnTo>
                  <a:cubicBezTo>
                    <a:pt x="36698" y="8478"/>
                    <a:pt x="36739" y="8482"/>
                    <a:pt x="36778" y="8482"/>
                  </a:cubicBezTo>
                  <a:cubicBezTo>
                    <a:pt x="37008" y="8482"/>
                    <a:pt x="37218" y="8338"/>
                    <a:pt x="37296" y="8104"/>
                  </a:cubicBezTo>
                  <a:cubicBezTo>
                    <a:pt x="37418" y="7800"/>
                    <a:pt x="37235" y="7496"/>
                    <a:pt x="36901" y="7436"/>
                  </a:cubicBezTo>
                  <a:cubicBezTo>
                    <a:pt x="36172" y="7284"/>
                    <a:pt x="35472" y="7132"/>
                    <a:pt x="34773" y="6980"/>
                  </a:cubicBezTo>
                  <a:cubicBezTo>
                    <a:pt x="34105" y="6828"/>
                    <a:pt x="33436" y="6706"/>
                    <a:pt x="32798" y="6585"/>
                  </a:cubicBezTo>
                  <a:lnTo>
                    <a:pt x="30883" y="6189"/>
                  </a:lnTo>
                  <a:lnTo>
                    <a:pt x="29089" y="5855"/>
                  </a:lnTo>
                  <a:lnTo>
                    <a:pt x="27326" y="5521"/>
                  </a:lnTo>
                  <a:lnTo>
                    <a:pt x="25624" y="5217"/>
                  </a:lnTo>
                  <a:lnTo>
                    <a:pt x="23983" y="4943"/>
                  </a:lnTo>
                  <a:lnTo>
                    <a:pt x="22311" y="4670"/>
                  </a:lnTo>
                  <a:lnTo>
                    <a:pt x="20579" y="4396"/>
                  </a:lnTo>
                  <a:cubicBezTo>
                    <a:pt x="20001" y="4305"/>
                    <a:pt x="19423" y="4214"/>
                    <a:pt x="18846" y="4123"/>
                  </a:cubicBezTo>
                  <a:lnTo>
                    <a:pt x="16992" y="3879"/>
                  </a:lnTo>
                  <a:lnTo>
                    <a:pt x="15077" y="3606"/>
                  </a:lnTo>
                  <a:lnTo>
                    <a:pt x="13010" y="3332"/>
                  </a:lnTo>
                  <a:lnTo>
                    <a:pt x="10822" y="3059"/>
                  </a:lnTo>
                  <a:cubicBezTo>
                    <a:pt x="10518" y="3028"/>
                    <a:pt x="10274" y="2724"/>
                    <a:pt x="10305" y="2420"/>
                  </a:cubicBezTo>
                  <a:cubicBezTo>
                    <a:pt x="10359" y="2124"/>
                    <a:pt x="10579" y="1924"/>
                    <a:pt x="10861" y="1924"/>
                  </a:cubicBezTo>
                  <a:cubicBezTo>
                    <a:pt x="10898" y="1924"/>
                    <a:pt x="10935" y="1927"/>
                    <a:pt x="10973" y="1934"/>
                  </a:cubicBezTo>
                  <a:lnTo>
                    <a:pt x="12980" y="2177"/>
                  </a:lnTo>
                  <a:lnTo>
                    <a:pt x="14834" y="2420"/>
                  </a:lnTo>
                  <a:lnTo>
                    <a:pt x="16566" y="2664"/>
                  </a:lnTo>
                  <a:lnTo>
                    <a:pt x="18208" y="2907"/>
                  </a:lnTo>
                  <a:cubicBezTo>
                    <a:pt x="18755" y="2967"/>
                    <a:pt x="19272" y="3059"/>
                    <a:pt x="19788" y="3119"/>
                  </a:cubicBezTo>
                  <a:lnTo>
                    <a:pt x="21369" y="3363"/>
                  </a:lnTo>
                  <a:lnTo>
                    <a:pt x="22949" y="3636"/>
                  </a:lnTo>
                  <a:lnTo>
                    <a:pt x="24591" y="3910"/>
                  </a:lnTo>
                  <a:lnTo>
                    <a:pt x="26293" y="4183"/>
                  </a:lnTo>
                  <a:lnTo>
                    <a:pt x="28117" y="4518"/>
                  </a:lnTo>
                  <a:lnTo>
                    <a:pt x="30092" y="4913"/>
                  </a:lnTo>
                  <a:cubicBezTo>
                    <a:pt x="30132" y="4921"/>
                    <a:pt x="30171" y="4925"/>
                    <a:pt x="30209" y="4925"/>
                  </a:cubicBezTo>
                  <a:cubicBezTo>
                    <a:pt x="30465" y="4925"/>
                    <a:pt x="30682" y="4756"/>
                    <a:pt x="30761" y="4518"/>
                  </a:cubicBezTo>
                  <a:cubicBezTo>
                    <a:pt x="30852" y="4214"/>
                    <a:pt x="30640" y="3910"/>
                    <a:pt x="30336" y="3849"/>
                  </a:cubicBezTo>
                  <a:lnTo>
                    <a:pt x="28269" y="3454"/>
                  </a:lnTo>
                  <a:lnTo>
                    <a:pt x="26293" y="3119"/>
                  </a:lnTo>
                  <a:cubicBezTo>
                    <a:pt x="25655" y="2998"/>
                    <a:pt x="25047" y="2907"/>
                    <a:pt x="24439" y="2816"/>
                  </a:cubicBezTo>
                  <a:lnTo>
                    <a:pt x="22676" y="2512"/>
                  </a:lnTo>
                  <a:lnTo>
                    <a:pt x="20974" y="2238"/>
                  </a:lnTo>
                  <a:lnTo>
                    <a:pt x="19302" y="1995"/>
                  </a:lnTo>
                  <a:lnTo>
                    <a:pt x="17661" y="1752"/>
                  </a:lnTo>
                  <a:lnTo>
                    <a:pt x="16050" y="1508"/>
                  </a:lnTo>
                  <a:lnTo>
                    <a:pt x="14378" y="1296"/>
                  </a:lnTo>
                  <a:lnTo>
                    <a:pt x="12706" y="1053"/>
                  </a:lnTo>
                  <a:cubicBezTo>
                    <a:pt x="12159" y="992"/>
                    <a:pt x="11581" y="931"/>
                    <a:pt x="11004" y="840"/>
                  </a:cubicBezTo>
                  <a:lnTo>
                    <a:pt x="9180" y="627"/>
                  </a:lnTo>
                  <a:lnTo>
                    <a:pt x="7296" y="414"/>
                  </a:lnTo>
                  <a:lnTo>
                    <a:pt x="5289" y="201"/>
                  </a:lnTo>
                  <a:lnTo>
                    <a:pt x="3162" y="19"/>
                  </a:lnTo>
                  <a:cubicBezTo>
                    <a:pt x="3054" y="6"/>
                    <a:pt x="2947" y="0"/>
                    <a:pt x="2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" name="Google Shape;391;p23"/>
          <p:cNvGrpSpPr/>
          <p:nvPr/>
        </p:nvGrpSpPr>
        <p:grpSpPr>
          <a:xfrm rot="697201">
            <a:off x="460741" y="4191169"/>
            <a:ext cx="497710" cy="368114"/>
            <a:chOff x="-1137000" y="1596325"/>
            <a:chExt cx="323175" cy="239025"/>
          </a:xfrm>
        </p:grpSpPr>
        <p:sp>
          <p:nvSpPr>
            <p:cNvPr id="392" name="Google Shape;392;p23"/>
            <p:cNvSpPr/>
            <p:nvPr/>
          </p:nvSpPr>
          <p:spPr>
            <a:xfrm>
              <a:off x="-1137000" y="1704175"/>
              <a:ext cx="130550" cy="131175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3"/>
            <p:cNvSpPr/>
            <p:nvPr/>
          </p:nvSpPr>
          <p:spPr>
            <a:xfrm>
              <a:off x="-976350" y="1596325"/>
              <a:ext cx="162525" cy="139250"/>
            </a:xfrm>
            <a:custGeom>
              <a:avLst/>
              <a:gdLst/>
              <a:ahLst/>
              <a:cxnLst/>
              <a:rect l="l" t="t" r="r" b="b"/>
              <a:pathLst>
                <a:path w="6501" h="5570" extrusionOk="0">
                  <a:moveTo>
                    <a:pt x="3694" y="0"/>
                  </a:moveTo>
                  <a:cubicBezTo>
                    <a:pt x="3005" y="0"/>
                    <a:pt x="2302" y="256"/>
                    <a:pt x="1732" y="826"/>
                  </a:cubicBezTo>
                  <a:cubicBezTo>
                    <a:pt x="0" y="2583"/>
                    <a:pt x="1230" y="5570"/>
                    <a:pt x="3715" y="5570"/>
                  </a:cubicBezTo>
                  <a:cubicBezTo>
                    <a:pt x="5246" y="5570"/>
                    <a:pt x="6501" y="4340"/>
                    <a:pt x="6501" y="2784"/>
                  </a:cubicBezTo>
                  <a:cubicBezTo>
                    <a:pt x="6501" y="1106"/>
                    <a:pt x="5127" y="0"/>
                    <a:pt x="3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3"/>
            <p:cNvSpPr/>
            <p:nvPr/>
          </p:nvSpPr>
          <p:spPr>
            <a:xfrm>
              <a:off x="-1106875" y="1743100"/>
              <a:ext cx="60900" cy="52550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3"/>
            <p:cNvSpPr/>
            <p:nvPr/>
          </p:nvSpPr>
          <p:spPr>
            <a:xfrm>
              <a:off x="-924100" y="1636400"/>
              <a:ext cx="71375" cy="60625"/>
            </a:xfrm>
            <a:custGeom>
              <a:avLst/>
              <a:gdLst/>
              <a:ahLst/>
              <a:cxnLst/>
              <a:rect l="l" t="t" r="r" b="b"/>
              <a:pathLst>
                <a:path w="2855" h="2425" extrusionOk="0">
                  <a:moveTo>
                    <a:pt x="1669" y="0"/>
                  </a:moveTo>
                  <a:cubicBezTo>
                    <a:pt x="1654" y="0"/>
                    <a:pt x="1640" y="1"/>
                    <a:pt x="1625" y="1"/>
                  </a:cubicBezTo>
                  <a:cubicBezTo>
                    <a:pt x="1615" y="1"/>
                    <a:pt x="1605" y="1"/>
                    <a:pt x="1595" y="1"/>
                  </a:cubicBezTo>
                  <a:cubicBezTo>
                    <a:pt x="535" y="1"/>
                    <a:pt x="1" y="1313"/>
                    <a:pt x="771" y="2059"/>
                  </a:cubicBezTo>
                  <a:cubicBezTo>
                    <a:pt x="1024" y="2312"/>
                    <a:pt x="1331" y="2424"/>
                    <a:pt x="1632" y="2424"/>
                  </a:cubicBezTo>
                  <a:cubicBezTo>
                    <a:pt x="2258" y="2424"/>
                    <a:pt x="2855" y="1935"/>
                    <a:pt x="2855" y="1206"/>
                  </a:cubicBezTo>
                  <a:cubicBezTo>
                    <a:pt x="2830" y="543"/>
                    <a:pt x="2325" y="0"/>
                    <a:pt x="16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396;p23"/>
          <p:cNvGrpSpPr/>
          <p:nvPr/>
        </p:nvGrpSpPr>
        <p:grpSpPr>
          <a:xfrm flipH="1">
            <a:off x="-374109" y="3157964"/>
            <a:ext cx="849913" cy="849913"/>
            <a:chOff x="9668924" y="1174515"/>
            <a:chExt cx="1081589" cy="1081589"/>
          </a:xfrm>
        </p:grpSpPr>
        <p:sp>
          <p:nvSpPr>
            <p:cNvPr id="397" name="Google Shape;397;p23"/>
            <p:cNvSpPr/>
            <p:nvPr/>
          </p:nvSpPr>
          <p:spPr>
            <a:xfrm>
              <a:off x="9668924" y="1174515"/>
              <a:ext cx="1081589" cy="1081589"/>
            </a:xfrm>
            <a:custGeom>
              <a:avLst/>
              <a:gdLst/>
              <a:ahLst/>
              <a:cxnLst/>
              <a:rect l="l" t="t" r="r" b="b"/>
              <a:pathLst>
                <a:path w="40711" h="40711" extrusionOk="0">
                  <a:moveTo>
                    <a:pt x="20356" y="1"/>
                  </a:moveTo>
                  <a:cubicBezTo>
                    <a:pt x="9111" y="1"/>
                    <a:pt x="1" y="9112"/>
                    <a:pt x="1" y="20356"/>
                  </a:cubicBezTo>
                  <a:cubicBezTo>
                    <a:pt x="1" y="31600"/>
                    <a:pt x="9111" y="40711"/>
                    <a:pt x="20356" y="40711"/>
                  </a:cubicBezTo>
                  <a:cubicBezTo>
                    <a:pt x="31600" y="40711"/>
                    <a:pt x="40711" y="31600"/>
                    <a:pt x="40711" y="20356"/>
                  </a:cubicBezTo>
                  <a:cubicBezTo>
                    <a:pt x="40711" y="9112"/>
                    <a:pt x="31600" y="1"/>
                    <a:pt x="203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3"/>
            <p:cNvSpPr/>
            <p:nvPr/>
          </p:nvSpPr>
          <p:spPr>
            <a:xfrm>
              <a:off x="9738175" y="1245950"/>
              <a:ext cx="943100" cy="938750"/>
            </a:xfrm>
            <a:custGeom>
              <a:avLst/>
              <a:gdLst/>
              <a:ahLst/>
              <a:cxnLst/>
              <a:rect l="l" t="t" r="r" b="b"/>
              <a:pathLst>
                <a:path w="37724" h="37550" extrusionOk="0">
                  <a:moveTo>
                    <a:pt x="18909" y="0"/>
                  </a:moveTo>
                  <a:cubicBezTo>
                    <a:pt x="18847" y="0"/>
                    <a:pt x="18786" y="0"/>
                    <a:pt x="18724" y="1"/>
                  </a:cubicBezTo>
                  <a:cubicBezTo>
                    <a:pt x="8333" y="76"/>
                    <a:pt x="0" y="8534"/>
                    <a:pt x="76" y="18925"/>
                  </a:cubicBezTo>
                  <a:cubicBezTo>
                    <a:pt x="151" y="29229"/>
                    <a:pt x="8534" y="37549"/>
                    <a:pt x="18815" y="37549"/>
                  </a:cubicBezTo>
                  <a:cubicBezTo>
                    <a:pt x="18877" y="37549"/>
                    <a:pt x="18939" y="37549"/>
                    <a:pt x="19000" y="37549"/>
                  </a:cubicBezTo>
                  <a:cubicBezTo>
                    <a:pt x="29366" y="37473"/>
                    <a:pt x="37724" y="29015"/>
                    <a:pt x="37649" y="18624"/>
                  </a:cubicBezTo>
                  <a:cubicBezTo>
                    <a:pt x="37574" y="8320"/>
                    <a:pt x="29191" y="0"/>
                    <a:pt x="189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3"/>
            <p:cNvSpPr/>
            <p:nvPr/>
          </p:nvSpPr>
          <p:spPr>
            <a:xfrm>
              <a:off x="9700525" y="1347600"/>
              <a:ext cx="876600" cy="837075"/>
            </a:xfrm>
            <a:custGeom>
              <a:avLst/>
              <a:gdLst/>
              <a:ahLst/>
              <a:cxnLst/>
              <a:rect l="l" t="t" r="r" b="b"/>
              <a:pathLst>
                <a:path w="35064" h="33483" extrusionOk="0">
                  <a:moveTo>
                    <a:pt x="8685" y="1"/>
                  </a:moveTo>
                  <a:lnTo>
                    <a:pt x="8685" y="1"/>
                  </a:lnTo>
                  <a:cubicBezTo>
                    <a:pt x="2435" y="4970"/>
                    <a:pt x="0" y="13353"/>
                    <a:pt x="2636" y="20883"/>
                  </a:cubicBezTo>
                  <a:cubicBezTo>
                    <a:pt x="5271" y="28438"/>
                    <a:pt x="12374" y="33483"/>
                    <a:pt x="20381" y="33483"/>
                  </a:cubicBezTo>
                  <a:cubicBezTo>
                    <a:pt x="26103" y="33483"/>
                    <a:pt x="31499" y="30872"/>
                    <a:pt x="35064" y="26405"/>
                  </a:cubicBezTo>
                  <a:lnTo>
                    <a:pt x="35064" y="26405"/>
                  </a:lnTo>
                  <a:cubicBezTo>
                    <a:pt x="31631" y="29144"/>
                    <a:pt x="27495" y="30494"/>
                    <a:pt x="23373" y="30494"/>
                  </a:cubicBezTo>
                  <a:cubicBezTo>
                    <a:pt x="18544" y="30494"/>
                    <a:pt x="13733" y="28641"/>
                    <a:pt x="10090" y="24999"/>
                  </a:cubicBezTo>
                  <a:cubicBezTo>
                    <a:pt x="3339" y="18223"/>
                    <a:pt x="2711" y="7480"/>
                    <a:pt x="8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" name="Google Shape;400;p23"/>
          <p:cNvGrpSpPr/>
          <p:nvPr/>
        </p:nvGrpSpPr>
        <p:grpSpPr>
          <a:xfrm>
            <a:off x="8001894" y="986386"/>
            <a:ext cx="1410076" cy="484795"/>
            <a:chOff x="7365100" y="697263"/>
            <a:chExt cx="760600" cy="261500"/>
          </a:xfrm>
        </p:grpSpPr>
        <p:sp>
          <p:nvSpPr>
            <p:cNvPr id="401" name="Google Shape;401;p23"/>
            <p:cNvSpPr/>
            <p:nvPr/>
          </p:nvSpPr>
          <p:spPr>
            <a:xfrm>
              <a:off x="7365100" y="697263"/>
              <a:ext cx="760600" cy="261500"/>
            </a:xfrm>
            <a:custGeom>
              <a:avLst/>
              <a:gdLst/>
              <a:ahLst/>
              <a:cxnLst/>
              <a:rect l="l" t="t" r="r" b="b"/>
              <a:pathLst>
                <a:path w="30424" h="10460" extrusionOk="0">
                  <a:moveTo>
                    <a:pt x="13621" y="1"/>
                  </a:moveTo>
                  <a:cubicBezTo>
                    <a:pt x="10783" y="1"/>
                    <a:pt x="7958" y="1334"/>
                    <a:pt x="6198" y="3925"/>
                  </a:cubicBezTo>
                  <a:cubicBezTo>
                    <a:pt x="5839" y="3850"/>
                    <a:pt x="5482" y="3814"/>
                    <a:pt x="5132" y="3814"/>
                  </a:cubicBezTo>
                  <a:cubicBezTo>
                    <a:pt x="2368" y="3814"/>
                    <a:pt x="0" y="6054"/>
                    <a:pt x="27" y="8940"/>
                  </a:cubicBezTo>
                  <a:cubicBezTo>
                    <a:pt x="27" y="9761"/>
                    <a:pt x="696" y="10460"/>
                    <a:pt x="1547" y="10460"/>
                  </a:cubicBezTo>
                  <a:lnTo>
                    <a:pt x="28903" y="10460"/>
                  </a:lnTo>
                  <a:cubicBezTo>
                    <a:pt x="29724" y="10460"/>
                    <a:pt x="30423" y="9761"/>
                    <a:pt x="30423" y="8940"/>
                  </a:cubicBezTo>
                  <a:cubicBezTo>
                    <a:pt x="30423" y="4999"/>
                    <a:pt x="27169" y="2171"/>
                    <a:pt x="23629" y="2171"/>
                  </a:cubicBezTo>
                  <a:cubicBezTo>
                    <a:pt x="22528" y="2171"/>
                    <a:pt x="21399" y="2445"/>
                    <a:pt x="20332" y="3043"/>
                  </a:cubicBezTo>
                  <a:cubicBezTo>
                    <a:pt x="18541" y="999"/>
                    <a:pt x="16077" y="1"/>
                    <a:pt x="13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3"/>
            <p:cNvSpPr/>
            <p:nvPr/>
          </p:nvSpPr>
          <p:spPr>
            <a:xfrm>
              <a:off x="7403775" y="698113"/>
              <a:ext cx="683925" cy="222675"/>
            </a:xfrm>
            <a:custGeom>
              <a:avLst/>
              <a:gdLst/>
              <a:ahLst/>
              <a:cxnLst/>
              <a:rect l="l" t="t" r="r" b="b"/>
              <a:pathLst>
                <a:path w="27357" h="8907" extrusionOk="0">
                  <a:moveTo>
                    <a:pt x="22098" y="3678"/>
                  </a:moveTo>
                  <a:cubicBezTo>
                    <a:pt x="20760" y="3678"/>
                    <a:pt x="19423" y="4195"/>
                    <a:pt x="18450" y="5137"/>
                  </a:cubicBezTo>
                  <a:cubicBezTo>
                    <a:pt x="15441" y="0"/>
                    <a:pt x="7873" y="335"/>
                    <a:pt x="5350" y="5745"/>
                  </a:cubicBezTo>
                  <a:cubicBezTo>
                    <a:pt x="2948" y="4408"/>
                    <a:pt x="0" y="6140"/>
                    <a:pt x="0" y="8906"/>
                  </a:cubicBezTo>
                  <a:lnTo>
                    <a:pt x="27356" y="8906"/>
                  </a:lnTo>
                  <a:cubicBezTo>
                    <a:pt x="27356" y="6019"/>
                    <a:pt x="24985" y="3678"/>
                    <a:pt x="22098" y="36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" name="Google Shape;403;p23"/>
          <p:cNvGrpSpPr/>
          <p:nvPr/>
        </p:nvGrpSpPr>
        <p:grpSpPr>
          <a:xfrm>
            <a:off x="3336388" y="4759643"/>
            <a:ext cx="2156849" cy="577687"/>
            <a:chOff x="2159225" y="3645850"/>
            <a:chExt cx="1807617" cy="484150"/>
          </a:xfrm>
        </p:grpSpPr>
        <p:sp>
          <p:nvSpPr>
            <p:cNvPr id="404" name="Google Shape;404;p23"/>
            <p:cNvSpPr/>
            <p:nvPr/>
          </p:nvSpPr>
          <p:spPr>
            <a:xfrm>
              <a:off x="2159225" y="3645850"/>
              <a:ext cx="1807617" cy="484150"/>
            </a:xfrm>
            <a:custGeom>
              <a:avLst/>
              <a:gdLst/>
              <a:ahLst/>
              <a:cxnLst/>
              <a:rect l="l" t="t" r="r" b="b"/>
              <a:pathLst>
                <a:path w="31886" h="8828" extrusionOk="0">
                  <a:moveTo>
                    <a:pt x="14588" y="1"/>
                  </a:moveTo>
                  <a:cubicBezTo>
                    <a:pt x="12363" y="1"/>
                    <a:pt x="10159" y="1009"/>
                    <a:pt x="8724" y="2962"/>
                  </a:cubicBezTo>
                  <a:cubicBezTo>
                    <a:pt x="8390" y="2870"/>
                    <a:pt x="8055" y="2840"/>
                    <a:pt x="7751" y="2840"/>
                  </a:cubicBezTo>
                  <a:cubicBezTo>
                    <a:pt x="6779" y="2840"/>
                    <a:pt x="5806" y="3174"/>
                    <a:pt x="5046" y="3752"/>
                  </a:cubicBezTo>
                  <a:cubicBezTo>
                    <a:pt x="4619" y="3599"/>
                    <a:pt x="4188" y="3527"/>
                    <a:pt x="3767" y="3527"/>
                  </a:cubicBezTo>
                  <a:cubicBezTo>
                    <a:pt x="1765" y="3527"/>
                    <a:pt x="0" y="5148"/>
                    <a:pt x="0" y="7308"/>
                  </a:cubicBezTo>
                  <a:cubicBezTo>
                    <a:pt x="0" y="8129"/>
                    <a:pt x="700" y="8828"/>
                    <a:pt x="1520" y="8828"/>
                  </a:cubicBezTo>
                  <a:lnTo>
                    <a:pt x="30366" y="8798"/>
                  </a:lnTo>
                  <a:cubicBezTo>
                    <a:pt x="31217" y="8798"/>
                    <a:pt x="31886" y="8129"/>
                    <a:pt x="31886" y="7278"/>
                  </a:cubicBezTo>
                  <a:cubicBezTo>
                    <a:pt x="31886" y="5150"/>
                    <a:pt x="30153" y="3418"/>
                    <a:pt x="27995" y="3418"/>
                  </a:cubicBezTo>
                  <a:cubicBezTo>
                    <a:pt x="27721" y="3418"/>
                    <a:pt x="27448" y="3448"/>
                    <a:pt x="27174" y="3509"/>
                  </a:cubicBezTo>
                  <a:cubicBezTo>
                    <a:pt x="26050" y="2111"/>
                    <a:pt x="24347" y="1320"/>
                    <a:pt x="22584" y="1320"/>
                  </a:cubicBezTo>
                  <a:cubicBezTo>
                    <a:pt x="21551" y="1320"/>
                    <a:pt x="20578" y="1594"/>
                    <a:pt x="19697" y="2080"/>
                  </a:cubicBezTo>
                  <a:cubicBezTo>
                    <a:pt x="18257" y="682"/>
                    <a:pt x="16416" y="1"/>
                    <a:pt x="14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3"/>
            <p:cNvSpPr/>
            <p:nvPr/>
          </p:nvSpPr>
          <p:spPr>
            <a:xfrm>
              <a:off x="2230293" y="3660959"/>
              <a:ext cx="1665482" cy="401986"/>
            </a:xfrm>
            <a:custGeom>
              <a:avLst/>
              <a:gdLst/>
              <a:ahLst/>
              <a:cxnLst/>
              <a:rect l="l" t="t" r="r" b="b"/>
              <a:pathLst>
                <a:path w="28847" h="6962" extrusionOk="0">
                  <a:moveTo>
                    <a:pt x="26506" y="4590"/>
                  </a:moveTo>
                  <a:cubicBezTo>
                    <a:pt x="26020" y="4590"/>
                    <a:pt x="25503" y="4773"/>
                    <a:pt x="25108" y="5046"/>
                  </a:cubicBezTo>
                  <a:cubicBezTo>
                    <a:pt x="23801" y="2280"/>
                    <a:pt x="20123" y="1642"/>
                    <a:pt x="17934" y="3800"/>
                  </a:cubicBezTo>
                  <a:cubicBezTo>
                    <a:pt x="15472" y="1"/>
                    <a:pt x="9788" y="396"/>
                    <a:pt x="7843" y="4499"/>
                  </a:cubicBezTo>
                  <a:cubicBezTo>
                    <a:pt x="6506" y="3618"/>
                    <a:pt x="4712" y="3982"/>
                    <a:pt x="3831" y="5320"/>
                  </a:cubicBezTo>
                  <a:cubicBezTo>
                    <a:pt x="2372" y="3952"/>
                    <a:pt x="1" y="4985"/>
                    <a:pt x="31" y="6961"/>
                  </a:cubicBezTo>
                  <a:lnTo>
                    <a:pt x="28846" y="6961"/>
                  </a:lnTo>
                  <a:cubicBezTo>
                    <a:pt x="28846" y="5654"/>
                    <a:pt x="27813" y="4590"/>
                    <a:pt x="26506" y="4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4957045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" name="Google Shape;407;p24"/>
          <p:cNvGrpSpPr/>
          <p:nvPr/>
        </p:nvGrpSpPr>
        <p:grpSpPr>
          <a:xfrm>
            <a:off x="8563850" y="3935600"/>
            <a:ext cx="474375" cy="457450"/>
            <a:chOff x="5320000" y="4110550"/>
            <a:chExt cx="474375" cy="457450"/>
          </a:xfrm>
        </p:grpSpPr>
        <p:sp>
          <p:nvSpPr>
            <p:cNvPr id="408" name="Google Shape;408;p24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" name="Google Shape;410;p24"/>
          <p:cNvGrpSpPr/>
          <p:nvPr/>
        </p:nvGrpSpPr>
        <p:grpSpPr>
          <a:xfrm rot="679551">
            <a:off x="107572" y="196532"/>
            <a:ext cx="368363" cy="355220"/>
            <a:chOff x="5320000" y="4110550"/>
            <a:chExt cx="474375" cy="457450"/>
          </a:xfrm>
        </p:grpSpPr>
        <p:sp>
          <p:nvSpPr>
            <p:cNvPr id="411" name="Google Shape;411;p24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" name="Google Shape;413;p24"/>
          <p:cNvGrpSpPr/>
          <p:nvPr/>
        </p:nvGrpSpPr>
        <p:grpSpPr>
          <a:xfrm>
            <a:off x="8157356" y="115696"/>
            <a:ext cx="799280" cy="516876"/>
            <a:chOff x="8064031" y="4574984"/>
            <a:chExt cx="799280" cy="516876"/>
          </a:xfrm>
        </p:grpSpPr>
        <p:grpSp>
          <p:nvGrpSpPr>
            <p:cNvPr id="414" name="Google Shape;414;p24"/>
            <p:cNvGrpSpPr/>
            <p:nvPr/>
          </p:nvGrpSpPr>
          <p:grpSpPr>
            <a:xfrm rot="-697201" flipH="1">
              <a:off x="8096003" y="4677394"/>
              <a:ext cx="497710" cy="368114"/>
              <a:chOff x="-1137000" y="1596325"/>
              <a:chExt cx="323175" cy="239025"/>
            </a:xfrm>
          </p:grpSpPr>
          <p:sp>
            <p:nvSpPr>
              <p:cNvPr id="415" name="Google Shape;415;p24"/>
              <p:cNvSpPr/>
              <p:nvPr/>
            </p:nvSpPr>
            <p:spPr>
              <a:xfrm>
                <a:off x="-1137000" y="1704175"/>
                <a:ext cx="130550" cy="1311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247" extrusionOk="0">
                    <a:moveTo>
                      <a:pt x="2611" y="1"/>
                    </a:moveTo>
                    <a:cubicBezTo>
                      <a:pt x="1155" y="1"/>
                      <a:pt x="1" y="1181"/>
                      <a:pt x="1" y="2636"/>
                    </a:cubicBezTo>
                    <a:cubicBezTo>
                      <a:pt x="1" y="4067"/>
                      <a:pt x="1155" y="5247"/>
                      <a:pt x="2611" y="5247"/>
                    </a:cubicBezTo>
                    <a:cubicBezTo>
                      <a:pt x="4042" y="5247"/>
                      <a:pt x="5221" y="4067"/>
                      <a:pt x="5221" y="2636"/>
                    </a:cubicBezTo>
                    <a:cubicBezTo>
                      <a:pt x="5221" y="1181"/>
                      <a:pt x="4042" y="1"/>
                      <a:pt x="26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24"/>
              <p:cNvSpPr/>
              <p:nvPr/>
            </p:nvSpPr>
            <p:spPr>
              <a:xfrm>
                <a:off x="-976350" y="1596325"/>
                <a:ext cx="162525" cy="139250"/>
              </a:xfrm>
              <a:custGeom>
                <a:avLst/>
                <a:gdLst/>
                <a:ahLst/>
                <a:cxnLst/>
                <a:rect l="l" t="t" r="r" b="b"/>
                <a:pathLst>
                  <a:path w="6501" h="5570" extrusionOk="0">
                    <a:moveTo>
                      <a:pt x="3694" y="0"/>
                    </a:moveTo>
                    <a:cubicBezTo>
                      <a:pt x="3005" y="0"/>
                      <a:pt x="2302" y="256"/>
                      <a:pt x="1732" y="826"/>
                    </a:cubicBezTo>
                    <a:cubicBezTo>
                      <a:pt x="0" y="2583"/>
                      <a:pt x="1230" y="5570"/>
                      <a:pt x="3715" y="5570"/>
                    </a:cubicBezTo>
                    <a:cubicBezTo>
                      <a:pt x="5246" y="5570"/>
                      <a:pt x="6501" y="4340"/>
                      <a:pt x="6501" y="2784"/>
                    </a:cubicBezTo>
                    <a:cubicBezTo>
                      <a:pt x="6501" y="1106"/>
                      <a:pt x="5127" y="0"/>
                      <a:pt x="3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24"/>
              <p:cNvSpPr/>
              <p:nvPr/>
            </p:nvSpPr>
            <p:spPr>
              <a:xfrm>
                <a:off x="-1106875" y="1743100"/>
                <a:ext cx="60900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102" extrusionOk="0">
                    <a:moveTo>
                      <a:pt x="1406" y="0"/>
                    </a:moveTo>
                    <a:cubicBezTo>
                      <a:pt x="477" y="0"/>
                      <a:pt x="1" y="1130"/>
                      <a:pt x="653" y="1782"/>
                    </a:cubicBezTo>
                    <a:cubicBezTo>
                      <a:pt x="874" y="2003"/>
                      <a:pt x="1140" y="2101"/>
                      <a:pt x="1398" y="2101"/>
                    </a:cubicBezTo>
                    <a:cubicBezTo>
                      <a:pt x="1933" y="2101"/>
                      <a:pt x="2435" y="1680"/>
                      <a:pt x="2435" y="1054"/>
                    </a:cubicBezTo>
                    <a:cubicBezTo>
                      <a:pt x="2435" y="477"/>
                      <a:pt x="1983" y="0"/>
                      <a:pt x="14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4"/>
              <p:cNvSpPr/>
              <p:nvPr/>
            </p:nvSpPr>
            <p:spPr>
              <a:xfrm>
                <a:off x="-924100" y="1636400"/>
                <a:ext cx="7137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2855" h="2425" extrusionOk="0">
                    <a:moveTo>
                      <a:pt x="1669" y="0"/>
                    </a:moveTo>
                    <a:cubicBezTo>
                      <a:pt x="1654" y="0"/>
                      <a:pt x="1640" y="1"/>
                      <a:pt x="1625" y="1"/>
                    </a:cubicBezTo>
                    <a:cubicBezTo>
                      <a:pt x="1615" y="1"/>
                      <a:pt x="1605" y="1"/>
                      <a:pt x="1595" y="1"/>
                    </a:cubicBezTo>
                    <a:cubicBezTo>
                      <a:pt x="535" y="1"/>
                      <a:pt x="1" y="1313"/>
                      <a:pt x="771" y="2059"/>
                    </a:cubicBezTo>
                    <a:cubicBezTo>
                      <a:pt x="1024" y="2312"/>
                      <a:pt x="1331" y="2424"/>
                      <a:pt x="1632" y="2424"/>
                    </a:cubicBezTo>
                    <a:cubicBezTo>
                      <a:pt x="2258" y="2424"/>
                      <a:pt x="2855" y="1935"/>
                      <a:pt x="2855" y="1206"/>
                    </a:cubicBezTo>
                    <a:cubicBezTo>
                      <a:pt x="2830" y="543"/>
                      <a:pt x="2325" y="0"/>
                      <a:pt x="16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9" name="Google Shape;419;p24"/>
            <p:cNvSpPr/>
            <p:nvPr/>
          </p:nvSpPr>
          <p:spPr>
            <a:xfrm rot="-697201" flipH="1">
              <a:off x="8643970" y="4593162"/>
              <a:ext cx="201055" cy="202018"/>
            </a:xfrm>
            <a:custGeom>
              <a:avLst/>
              <a:gdLst/>
              <a:ahLst/>
              <a:cxnLst/>
              <a:rect l="l" t="t" r="r" b="b"/>
              <a:pathLst>
                <a:path w="5222" h="5247" extrusionOk="0">
                  <a:moveTo>
                    <a:pt x="2611" y="1"/>
                  </a:moveTo>
                  <a:cubicBezTo>
                    <a:pt x="1155" y="1"/>
                    <a:pt x="1" y="1181"/>
                    <a:pt x="1" y="2636"/>
                  </a:cubicBezTo>
                  <a:cubicBezTo>
                    <a:pt x="1" y="4067"/>
                    <a:pt x="1155" y="5247"/>
                    <a:pt x="2611" y="5247"/>
                  </a:cubicBezTo>
                  <a:cubicBezTo>
                    <a:pt x="4042" y="5247"/>
                    <a:pt x="5221" y="4067"/>
                    <a:pt x="5221" y="2636"/>
                  </a:cubicBezTo>
                  <a:cubicBezTo>
                    <a:pt x="5221" y="1181"/>
                    <a:pt x="4042" y="1"/>
                    <a:pt x="2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4"/>
            <p:cNvSpPr/>
            <p:nvPr/>
          </p:nvSpPr>
          <p:spPr>
            <a:xfrm rot="-697201" flipH="1">
              <a:off x="8704573" y="4651663"/>
              <a:ext cx="93790" cy="80930"/>
            </a:xfrm>
            <a:custGeom>
              <a:avLst/>
              <a:gdLst/>
              <a:ahLst/>
              <a:cxnLst/>
              <a:rect l="l" t="t" r="r" b="b"/>
              <a:pathLst>
                <a:path w="2436" h="2102" extrusionOk="0">
                  <a:moveTo>
                    <a:pt x="1406" y="0"/>
                  </a:moveTo>
                  <a:cubicBezTo>
                    <a:pt x="477" y="0"/>
                    <a:pt x="1" y="1130"/>
                    <a:pt x="653" y="1782"/>
                  </a:cubicBezTo>
                  <a:cubicBezTo>
                    <a:pt x="874" y="2003"/>
                    <a:pt x="1140" y="2101"/>
                    <a:pt x="1398" y="2101"/>
                  </a:cubicBezTo>
                  <a:cubicBezTo>
                    <a:pt x="1933" y="2101"/>
                    <a:pt x="2435" y="1680"/>
                    <a:pt x="2435" y="1054"/>
                  </a:cubicBezTo>
                  <a:cubicBezTo>
                    <a:pt x="2435" y="477"/>
                    <a:pt x="1983" y="0"/>
                    <a:pt x="1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" name="Google Shape;421;p24"/>
          <p:cNvGrpSpPr/>
          <p:nvPr/>
        </p:nvGrpSpPr>
        <p:grpSpPr>
          <a:xfrm flipH="1">
            <a:off x="1642866" y="-182548"/>
            <a:ext cx="849913" cy="849913"/>
            <a:chOff x="9668924" y="1174515"/>
            <a:chExt cx="1081589" cy="1081589"/>
          </a:xfrm>
        </p:grpSpPr>
        <p:sp>
          <p:nvSpPr>
            <p:cNvPr id="422" name="Google Shape;422;p24"/>
            <p:cNvSpPr/>
            <p:nvPr/>
          </p:nvSpPr>
          <p:spPr>
            <a:xfrm>
              <a:off x="9668924" y="1174515"/>
              <a:ext cx="1081589" cy="1081589"/>
            </a:xfrm>
            <a:custGeom>
              <a:avLst/>
              <a:gdLst/>
              <a:ahLst/>
              <a:cxnLst/>
              <a:rect l="l" t="t" r="r" b="b"/>
              <a:pathLst>
                <a:path w="40711" h="40711" extrusionOk="0">
                  <a:moveTo>
                    <a:pt x="20356" y="1"/>
                  </a:moveTo>
                  <a:cubicBezTo>
                    <a:pt x="9111" y="1"/>
                    <a:pt x="1" y="9112"/>
                    <a:pt x="1" y="20356"/>
                  </a:cubicBezTo>
                  <a:cubicBezTo>
                    <a:pt x="1" y="31600"/>
                    <a:pt x="9111" y="40711"/>
                    <a:pt x="20356" y="40711"/>
                  </a:cubicBezTo>
                  <a:cubicBezTo>
                    <a:pt x="31600" y="40711"/>
                    <a:pt x="40711" y="31600"/>
                    <a:pt x="40711" y="20356"/>
                  </a:cubicBezTo>
                  <a:cubicBezTo>
                    <a:pt x="40711" y="9112"/>
                    <a:pt x="31600" y="1"/>
                    <a:pt x="203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9738175" y="1245950"/>
              <a:ext cx="943100" cy="938750"/>
            </a:xfrm>
            <a:custGeom>
              <a:avLst/>
              <a:gdLst/>
              <a:ahLst/>
              <a:cxnLst/>
              <a:rect l="l" t="t" r="r" b="b"/>
              <a:pathLst>
                <a:path w="37724" h="37550" extrusionOk="0">
                  <a:moveTo>
                    <a:pt x="18909" y="0"/>
                  </a:moveTo>
                  <a:cubicBezTo>
                    <a:pt x="18847" y="0"/>
                    <a:pt x="18786" y="0"/>
                    <a:pt x="18724" y="1"/>
                  </a:cubicBezTo>
                  <a:cubicBezTo>
                    <a:pt x="8333" y="76"/>
                    <a:pt x="0" y="8534"/>
                    <a:pt x="76" y="18925"/>
                  </a:cubicBezTo>
                  <a:cubicBezTo>
                    <a:pt x="151" y="29229"/>
                    <a:pt x="8534" y="37549"/>
                    <a:pt x="18815" y="37549"/>
                  </a:cubicBezTo>
                  <a:cubicBezTo>
                    <a:pt x="18877" y="37549"/>
                    <a:pt x="18939" y="37549"/>
                    <a:pt x="19000" y="37549"/>
                  </a:cubicBezTo>
                  <a:cubicBezTo>
                    <a:pt x="29366" y="37473"/>
                    <a:pt x="37724" y="29015"/>
                    <a:pt x="37649" y="18624"/>
                  </a:cubicBezTo>
                  <a:cubicBezTo>
                    <a:pt x="37574" y="8320"/>
                    <a:pt x="29191" y="0"/>
                    <a:pt x="189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" name="Google Shape;424;p24"/>
          <p:cNvGrpSpPr/>
          <p:nvPr/>
        </p:nvGrpSpPr>
        <p:grpSpPr>
          <a:xfrm>
            <a:off x="603644" y="182574"/>
            <a:ext cx="1410076" cy="484795"/>
            <a:chOff x="7365100" y="697263"/>
            <a:chExt cx="760600" cy="261500"/>
          </a:xfrm>
        </p:grpSpPr>
        <p:sp>
          <p:nvSpPr>
            <p:cNvPr id="425" name="Google Shape;425;p24"/>
            <p:cNvSpPr/>
            <p:nvPr/>
          </p:nvSpPr>
          <p:spPr>
            <a:xfrm>
              <a:off x="7365100" y="697263"/>
              <a:ext cx="760600" cy="261500"/>
            </a:xfrm>
            <a:custGeom>
              <a:avLst/>
              <a:gdLst/>
              <a:ahLst/>
              <a:cxnLst/>
              <a:rect l="l" t="t" r="r" b="b"/>
              <a:pathLst>
                <a:path w="30424" h="10460" extrusionOk="0">
                  <a:moveTo>
                    <a:pt x="13621" y="1"/>
                  </a:moveTo>
                  <a:cubicBezTo>
                    <a:pt x="10783" y="1"/>
                    <a:pt x="7958" y="1334"/>
                    <a:pt x="6198" y="3925"/>
                  </a:cubicBezTo>
                  <a:cubicBezTo>
                    <a:pt x="5839" y="3850"/>
                    <a:pt x="5482" y="3814"/>
                    <a:pt x="5132" y="3814"/>
                  </a:cubicBezTo>
                  <a:cubicBezTo>
                    <a:pt x="2368" y="3814"/>
                    <a:pt x="0" y="6054"/>
                    <a:pt x="27" y="8940"/>
                  </a:cubicBezTo>
                  <a:cubicBezTo>
                    <a:pt x="27" y="9761"/>
                    <a:pt x="696" y="10460"/>
                    <a:pt x="1547" y="10460"/>
                  </a:cubicBezTo>
                  <a:lnTo>
                    <a:pt x="28903" y="10460"/>
                  </a:lnTo>
                  <a:cubicBezTo>
                    <a:pt x="29724" y="10460"/>
                    <a:pt x="30423" y="9761"/>
                    <a:pt x="30423" y="8940"/>
                  </a:cubicBezTo>
                  <a:cubicBezTo>
                    <a:pt x="30423" y="4999"/>
                    <a:pt x="27169" y="2171"/>
                    <a:pt x="23629" y="2171"/>
                  </a:cubicBezTo>
                  <a:cubicBezTo>
                    <a:pt x="22528" y="2171"/>
                    <a:pt x="21399" y="2445"/>
                    <a:pt x="20332" y="3043"/>
                  </a:cubicBezTo>
                  <a:cubicBezTo>
                    <a:pt x="18541" y="999"/>
                    <a:pt x="16077" y="1"/>
                    <a:pt x="13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7403775" y="698113"/>
              <a:ext cx="683925" cy="222675"/>
            </a:xfrm>
            <a:custGeom>
              <a:avLst/>
              <a:gdLst/>
              <a:ahLst/>
              <a:cxnLst/>
              <a:rect l="l" t="t" r="r" b="b"/>
              <a:pathLst>
                <a:path w="27357" h="8907" extrusionOk="0">
                  <a:moveTo>
                    <a:pt x="22098" y="3678"/>
                  </a:moveTo>
                  <a:cubicBezTo>
                    <a:pt x="20760" y="3678"/>
                    <a:pt x="19423" y="4195"/>
                    <a:pt x="18450" y="5137"/>
                  </a:cubicBezTo>
                  <a:cubicBezTo>
                    <a:pt x="15441" y="0"/>
                    <a:pt x="7873" y="335"/>
                    <a:pt x="5350" y="5745"/>
                  </a:cubicBezTo>
                  <a:cubicBezTo>
                    <a:pt x="2948" y="4408"/>
                    <a:pt x="0" y="6140"/>
                    <a:pt x="0" y="8906"/>
                  </a:cubicBezTo>
                  <a:lnTo>
                    <a:pt x="27356" y="8906"/>
                  </a:lnTo>
                  <a:cubicBezTo>
                    <a:pt x="27356" y="6019"/>
                    <a:pt x="24985" y="3678"/>
                    <a:pt x="22098" y="36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" name="Google Shape;427;p24"/>
          <p:cNvGrpSpPr/>
          <p:nvPr/>
        </p:nvGrpSpPr>
        <p:grpSpPr>
          <a:xfrm>
            <a:off x="7039713" y="4393055"/>
            <a:ext cx="2156849" cy="577687"/>
            <a:chOff x="2159225" y="3645850"/>
            <a:chExt cx="1807617" cy="484150"/>
          </a:xfrm>
        </p:grpSpPr>
        <p:sp>
          <p:nvSpPr>
            <p:cNvPr id="428" name="Google Shape;428;p24"/>
            <p:cNvSpPr/>
            <p:nvPr/>
          </p:nvSpPr>
          <p:spPr>
            <a:xfrm>
              <a:off x="2159225" y="3645850"/>
              <a:ext cx="1807617" cy="484150"/>
            </a:xfrm>
            <a:custGeom>
              <a:avLst/>
              <a:gdLst/>
              <a:ahLst/>
              <a:cxnLst/>
              <a:rect l="l" t="t" r="r" b="b"/>
              <a:pathLst>
                <a:path w="31886" h="8828" extrusionOk="0">
                  <a:moveTo>
                    <a:pt x="14588" y="1"/>
                  </a:moveTo>
                  <a:cubicBezTo>
                    <a:pt x="12363" y="1"/>
                    <a:pt x="10159" y="1009"/>
                    <a:pt x="8724" y="2962"/>
                  </a:cubicBezTo>
                  <a:cubicBezTo>
                    <a:pt x="8390" y="2870"/>
                    <a:pt x="8055" y="2840"/>
                    <a:pt x="7751" y="2840"/>
                  </a:cubicBezTo>
                  <a:cubicBezTo>
                    <a:pt x="6779" y="2840"/>
                    <a:pt x="5806" y="3174"/>
                    <a:pt x="5046" y="3752"/>
                  </a:cubicBezTo>
                  <a:cubicBezTo>
                    <a:pt x="4619" y="3599"/>
                    <a:pt x="4188" y="3527"/>
                    <a:pt x="3767" y="3527"/>
                  </a:cubicBezTo>
                  <a:cubicBezTo>
                    <a:pt x="1765" y="3527"/>
                    <a:pt x="0" y="5148"/>
                    <a:pt x="0" y="7308"/>
                  </a:cubicBezTo>
                  <a:cubicBezTo>
                    <a:pt x="0" y="8129"/>
                    <a:pt x="700" y="8828"/>
                    <a:pt x="1520" y="8828"/>
                  </a:cubicBezTo>
                  <a:lnTo>
                    <a:pt x="30366" y="8798"/>
                  </a:lnTo>
                  <a:cubicBezTo>
                    <a:pt x="31217" y="8798"/>
                    <a:pt x="31886" y="8129"/>
                    <a:pt x="31886" y="7278"/>
                  </a:cubicBezTo>
                  <a:cubicBezTo>
                    <a:pt x="31886" y="5150"/>
                    <a:pt x="30153" y="3418"/>
                    <a:pt x="27995" y="3418"/>
                  </a:cubicBezTo>
                  <a:cubicBezTo>
                    <a:pt x="27721" y="3418"/>
                    <a:pt x="27448" y="3448"/>
                    <a:pt x="27174" y="3509"/>
                  </a:cubicBezTo>
                  <a:cubicBezTo>
                    <a:pt x="26050" y="2111"/>
                    <a:pt x="24347" y="1320"/>
                    <a:pt x="22584" y="1320"/>
                  </a:cubicBezTo>
                  <a:cubicBezTo>
                    <a:pt x="21551" y="1320"/>
                    <a:pt x="20578" y="1594"/>
                    <a:pt x="19697" y="2080"/>
                  </a:cubicBezTo>
                  <a:cubicBezTo>
                    <a:pt x="18257" y="682"/>
                    <a:pt x="16416" y="1"/>
                    <a:pt x="14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2230293" y="3660959"/>
              <a:ext cx="1665482" cy="401986"/>
            </a:xfrm>
            <a:custGeom>
              <a:avLst/>
              <a:gdLst/>
              <a:ahLst/>
              <a:cxnLst/>
              <a:rect l="l" t="t" r="r" b="b"/>
              <a:pathLst>
                <a:path w="28847" h="6962" extrusionOk="0">
                  <a:moveTo>
                    <a:pt x="26506" y="4590"/>
                  </a:moveTo>
                  <a:cubicBezTo>
                    <a:pt x="26020" y="4590"/>
                    <a:pt x="25503" y="4773"/>
                    <a:pt x="25108" y="5046"/>
                  </a:cubicBezTo>
                  <a:cubicBezTo>
                    <a:pt x="23801" y="2280"/>
                    <a:pt x="20123" y="1642"/>
                    <a:pt x="17934" y="3800"/>
                  </a:cubicBezTo>
                  <a:cubicBezTo>
                    <a:pt x="15472" y="1"/>
                    <a:pt x="9788" y="396"/>
                    <a:pt x="7843" y="4499"/>
                  </a:cubicBezTo>
                  <a:cubicBezTo>
                    <a:pt x="6506" y="3618"/>
                    <a:pt x="4712" y="3982"/>
                    <a:pt x="3831" y="5320"/>
                  </a:cubicBezTo>
                  <a:cubicBezTo>
                    <a:pt x="2372" y="3952"/>
                    <a:pt x="1" y="4985"/>
                    <a:pt x="31" y="6961"/>
                  </a:cubicBezTo>
                  <a:lnTo>
                    <a:pt x="28846" y="6961"/>
                  </a:lnTo>
                  <a:cubicBezTo>
                    <a:pt x="28846" y="5654"/>
                    <a:pt x="27813" y="4590"/>
                    <a:pt x="26506" y="4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" name="Google Shape;430;p24"/>
          <p:cNvGrpSpPr/>
          <p:nvPr/>
        </p:nvGrpSpPr>
        <p:grpSpPr>
          <a:xfrm rot="408061" flipH="1">
            <a:off x="-920169" y="4369040"/>
            <a:ext cx="3411144" cy="1087525"/>
            <a:chOff x="7125225" y="3783925"/>
            <a:chExt cx="2407350" cy="767500"/>
          </a:xfrm>
        </p:grpSpPr>
        <p:sp>
          <p:nvSpPr>
            <p:cNvPr id="431" name="Google Shape;431;p24"/>
            <p:cNvSpPr/>
            <p:nvPr/>
          </p:nvSpPr>
          <p:spPr>
            <a:xfrm>
              <a:off x="7125225" y="3783925"/>
              <a:ext cx="2407350" cy="767500"/>
            </a:xfrm>
            <a:custGeom>
              <a:avLst/>
              <a:gdLst/>
              <a:ahLst/>
              <a:cxnLst/>
              <a:rect l="l" t="t" r="r" b="b"/>
              <a:pathLst>
                <a:path w="96294" h="30700" extrusionOk="0">
                  <a:moveTo>
                    <a:pt x="6596" y="0"/>
                  </a:moveTo>
                  <a:cubicBezTo>
                    <a:pt x="6110" y="0"/>
                    <a:pt x="5624" y="61"/>
                    <a:pt x="5168" y="152"/>
                  </a:cubicBezTo>
                  <a:cubicBezTo>
                    <a:pt x="4529" y="304"/>
                    <a:pt x="3891" y="517"/>
                    <a:pt x="3313" y="851"/>
                  </a:cubicBezTo>
                  <a:cubicBezTo>
                    <a:pt x="2736" y="1185"/>
                    <a:pt x="2219" y="1581"/>
                    <a:pt x="1763" y="2067"/>
                  </a:cubicBezTo>
                  <a:cubicBezTo>
                    <a:pt x="1307" y="2523"/>
                    <a:pt x="912" y="3070"/>
                    <a:pt x="639" y="3678"/>
                  </a:cubicBezTo>
                  <a:cubicBezTo>
                    <a:pt x="335" y="4286"/>
                    <a:pt x="152" y="4955"/>
                    <a:pt x="61" y="5623"/>
                  </a:cubicBezTo>
                  <a:cubicBezTo>
                    <a:pt x="0" y="6322"/>
                    <a:pt x="31" y="7021"/>
                    <a:pt x="183" y="7690"/>
                  </a:cubicBezTo>
                  <a:cubicBezTo>
                    <a:pt x="335" y="8359"/>
                    <a:pt x="608" y="8967"/>
                    <a:pt x="943" y="9544"/>
                  </a:cubicBezTo>
                  <a:cubicBezTo>
                    <a:pt x="1307" y="10122"/>
                    <a:pt x="1733" y="10608"/>
                    <a:pt x="2250" y="11064"/>
                  </a:cubicBezTo>
                  <a:cubicBezTo>
                    <a:pt x="3283" y="11946"/>
                    <a:pt x="4590" y="12493"/>
                    <a:pt x="5958" y="12614"/>
                  </a:cubicBezTo>
                  <a:lnTo>
                    <a:pt x="8207" y="12827"/>
                  </a:lnTo>
                  <a:lnTo>
                    <a:pt x="10365" y="13070"/>
                  </a:lnTo>
                  <a:lnTo>
                    <a:pt x="12493" y="13313"/>
                  </a:lnTo>
                  <a:lnTo>
                    <a:pt x="14530" y="13556"/>
                  </a:lnTo>
                  <a:cubicBezTo>
                    <a:pt x="15229" y="13617"/>
                    <a:pt x="15897" y="13708"/>
                    <a:pt x="16536" y="13800"/>
                  </a:cubicBezTo>
                  <a:lnTo>
                    <a:pt x="18511" y="14073"/>
                  </a:lnTo>
                  <a:lnTo>
                    <a:pt x="20396" y="14347"/>
                  </a:lnTo>
                  <a:lnTo>
                    <a:pt x="22280" y="14620"/>
                  </a:lnTo>
                  <a:lnTo>
                    <a:pt x="24104" y="14894"/>
                  </a:lnTo>
                  <a:lnTo>
                    <a:pt x="25897" y="15198"/>
                  </a:lnTo>
                  <a:lnTo>
                    <a:pt x="27660" y="15502"/>
                  </a:lnTo>
                  <a:lnTo>
                    <a:pt x="29393" y="15806"/>
                  </a:lnTo>
                  <a:lnTo>
                    <a:pt x="31126" y="16110"/>
                  </a:lnTo>
                  <a:lnTo>
                    <a:pt x="32797" y="16414"/>
                  </a:lnTo>
                  <a:lnTo>
                    <a:pt x="34469" y="16748"/>
                  </a:lnTo>
                  <a:cubicBezTo>
                    <a:pt x="35047" y="16870"/>
                    <a:pt x="35594" y="16961"/>
                    <a:pt x="36141" y="17082"/>
                  </a:cubicBezTo>
                  <a:lnTo>
                    <a:pt x="37782" y="17417"/>
                  </a:lnTo>
                  <a:lnTo>
                    <a:pt x="39424" y="17781"/>
                  </a:lnTo>
                  <a:lnTo>
                    <a:pt x="41065" y="18116"/>
                  </a:lnTo>
                  <a:lnTo>
                    <a:pt x="42706" y="18511"/>
                  </a:lnTo>
                  <a:lnTo>
                    <a:pt x="44348" y="18876"/>
                  </a:lnTo>
                  <a:lnTo>
                    <a:pt x="45989" y="19271"/>
                  </a:lnTo>
                  <a:lnTo>
                    <a:pt x="47661" y="19666"/>
                  </a:lnTo>
                  <a:lnTo>
                    <a:pt x="49333" y="20092"/>
                  </a:lnTo>
                  <a:lnTo>
                    <a:pt x="51004" y="20517"/>
                  </a:lnTo>
                  <a:cubicBezTo>
                    <a:pt x="51551" y="20669"/>
                    <a:pt x="52129" y="20821"/>
                    <a:pt x="52707" y="20973"/>
                  </a:cubicBezTo>
                  <a:lnTo>
                    <a:pt x="54439" y="21429"/>
                  </a:lnTo>
                  <a:lnTo>
                    <a:pt x="56172" y="21915"/>
                  </a:lnTo>
                  <a:cubicBezTo>
                    <a:pt x="56780" y="22098"/>
                    <a:pt x="57357" y="22250"/>
                    <a:pt x="57965" y="22432"/>
                  </a:cubicBezTo>
                  <a:lnTo>
                    <a:pt x="59758" y="22949"/>
                  </a:lnTo>
                  <a:lnTo>
                    <a:pt x="61612" y="23496"/>
                  </a:lnTo>
                  <a:lnTo>
                    <a:pt x="63497" y="24073"/>
                  </a:lnTo>
                  <a:cubicBezTo>
                    <a:pt x="64105" y="24286"/>
                    <a:pt x="64743" y="24468"/>
                    <a:pt x="65412" y="24681"/>
                  </a:cubicBezTo>
                  <a:cubicBezTo>
                    <a:pt x="66050" y="24894"/>
                    <a:pt x="66719" y="25107"/>
                    <a:pt x="67357" y="25320"/>
                  </a:cubicBezTo>
                  <a:lnTo>
                    <a:pt x="69363" y="25958"/>
                  </a:lnTo>
                  <a:cubicBezTo>
                    <a:pt x="70062" y="26201"/>
                    <a:pt x="70731" y="26414"/>
                    <a:pt x="71430" y="26657"/>
                  </a:cubicBezTo>
                  <a:cubicBezTo>
                    <a:pt x="71643" y="26748"/>
                    <a:pt x="71856" y="26779"/>
                    <a:pt x="72099" y="26779"/>
                  </a:cubicBezTo>
                  <a:cubicBezTo>
                    <a:pt x="72920" y="26779"/>
                    <a:pt x="73649" y="26292"/>
                    <a:pt x="73984" y="25563"/>
                  </a:cubicBezTo>
                  <a:cubicBezTo>
                    <a:pt x="74014" y="25472"/>
                    <a:pt x="74044" y="25411"/>
                    <a:pt x="74075" y="25320"/>
                  </a:cubicBezTo>
                  <a:lnTo>
                    <a:pt x="74713" y="25563"/>
                  </a:lnTo>
                  <a:lnTo>
                    <a:pt x="76598" y="26231"/>
                  </a:lnTo>
                  <a:lnTo>
                    <a:pt x="78604" y="26961"/>
                  </a:lnTo>
                  <a:cubicBezTo>
                    <a:pt x="78847" y="27052"/>
                    <a:pt x="79060" y="27083"/>
                    <a:pt x="79333" y="27083"/>
                  </a:cubicBezTo>
                  <a:cubicBezTo>
                    <a:pt x="80184" y="27083"/>
                    <a:pt x="80975" y="26535"/>
                    <a:pt x="81248" y="25715"/>
                  </a:cubicBezTo>
                  <a:lnTo>
                    <a:pt x="81248" y="25684"/>
                  </a:lnTo>
                  <a:lnTo>
                    <a:pt x="82464" y="26140"/>
                  </a:lnTo>
                  <a:lnTo>
                    <a:pt x="84105" y="26779"/>
                  </a:lnTo>
                  <a:lnTo>
                    <a:pt x="85777" y="27447"/>
                  </a:lnTo>
                  <a:lnTo>
                    <a:pt x="87540" y="28146"/>
                  </a:lnTo>
                  <a:lnTo>
                    <a:pt x="89333" y="28906"/>
                  </a:lnTo>
                  <a:cubicBezTo>
                    <a:pt x="89972" y="29149"/>
                    <a:pt x="90580" y="29423"/>
                    <a:pt x="91248" y="29697"/>
                  </a:cubicBezTo>
                  <a:cubicBezTo>
                    <a:pt x="91887" y="29970"/>
                    <a:pt x="92555" y="30244"/>
                    <a:pt x="93224" y="30548"/>
                  </a:cubicBezTo>
                  <a:cubicBezTo>
                    <a:pt x="93467" y="30669"/>
                    <a:pt x="93741" y="30700"/>
                    <a:pt x="94014" y="30700"/>
                  </a:cubicBezTo>
                  <a:cubicBezTo>
                    <a:pt x="94835" y="30700"/>
                    <a:pt x="95564" y="30213"/>
                    <a:pt x="95868" y="29453"/>
                  </a:cubicBezTo>
                  <a:cubicBezTo>
                    <a:pt x="96294" y="28420"/>
                    <a:pt x="95808" y="27234"/>
                    <a:pt x="94774" y="26779"/>
                  </a:cubicBezTo>
                  <a:lnTo>
                    <a:pt x="92829" y="25958"/>
                  </a:lnTo>
                  <a:lnTo>
                    <a:pt x="91309" y="25289"/>
                  </a:lnTo>
                  <a:cubicBezTo>
                    <a:pt x="91795" y="24225"/>
                    <a:pt x="91309" y="22979"/>
                    <a:pt x="90215" y="22554"/>
                  </a:cubicBezTo>
                  <a:cubicBezTo>
                    <a:pt x="89546" y="22250"/>
                    <a:pt x="88877" y="22006"/>
                    <a:pt x="88209" y="21733"/>
                  </a:cubicBezTo>
                  <a:lnTo>
                    <a:pt x="86324" y="20973"/>
                  </a:lnTo>
                  <a:lnTo>
                    <a:pt x="84500" y="20274"/>
                  </a:lnTo>
                  <a:lnTo>
                    <a:pt x="82737" y="19605"/>
                  </a:lnTo>
                  <a:lnTo>
                    <a:pt x="81035" y="18967"/>
                  </a:lnTo>
                  <a:lnTo>
                    <a:pt x="80063" y="18633"/>
                  </a:lnTo>
                  <a:cubicBezTo>
                    <a:pt x="80275" y="18116"/>
                    <a:pt x="80275" y="17569"/>
                    <a:pt x="80063" y="17052"/>
                  </a:cubicBezTo>
                  <a:cubicBezTo>
                    <a:pt x="79850" y="16535"/>
                    <a:pt x="79394" y="16110"/>
                    <a:pt x="78847" y="15927"/>
                  </a:cubicBezTo>
                  <a:lnTo>
                    <a:pt x="76780" y="15198"/>
                  </a:lnTo>
                  <a:lnTo>
                    <a:pt x="74774" y="14499"/>
                  </a:lnTo>
                  <a:lnTo>
                    <a:pt x="72768" y="13830"/>
                  </a:lnTo>
                  <a:lnTo>
                    <a:pt x="70822" y="13192"/>
                  </a:lnTo>
                  <a:cubicBezTo>
                    <a:pt x="70214" y="12979"/>
                    <a:pt x="69576" y="12797"/>
                    <a:pt x="68938" y="12584"/>
                  </a:cubicBezTo>
                  <a:lnTo>
                    <a:pt x="67053" y="12006"/>
                  </a:lnTo>
                  <a:cubicBezTo>
                    <a:pt x="66445" y="11824"/>
                    <a:pt x="65837" y="11611"/>
                    <a:pt x="65230" y="11429"/>
                  </a:cubicBezTo>
                  <a:lnTo>
                    <a:pt x="63406" y="10882"/>
                  </a:lnTo>
                  <a:lnTo>
                    <a:pt x="61643" y="10365"/>
                  </a:lnTo>
                  <a:lnTo>
                    <a:pt x="59880" y="9879"/>
                  </a:lnTo>
                  <a:lnTo>
                    <a:pt x="58147" y="9392"/>
                  </a:lnTo>
                  <a:lnTo>
                    <a:pt x="56415" y="8906"/>
                  </a:lnTo>
                  <a:lnTo>
                    <a:pt x="54713" y="8480"/>
                  </a:lnTo>
                  <a:lnTo>
                    <a:pt x="53041" y="8024"/>
                  </a:lnTo>
                  <a:lnTo>
                    <a:pt x="51369" y="7599"/>
                  </a:lnTo>
                  <a:lnTo>
                    <a:pt x="49697" y="7204"/>
                  </a:lnTo>
                  <a:lnTo>
                    <a:pt x="48056" y="6809"/>
                  </a:lnTo>
                  <a:lnTo>
                    <a:pt x="46384" y="6414"/>
                  </a:lnTo>
                  <a:cubicBezTo>
                    <a:pt x="45837" y="6292"/>
                    <a:pt x="45290" y="6170"/>
                    <a:pt x="44743" y="6049"/>
                  </a:cubicBezTo>
                  <a:cubicBezTo>
                    <a:pt x="44196" y="5897"/>
                    <a:pt x="43618" y="5775"/>
                    <a:pt x="43071" y="5654"/>
                  </a:cubicBezTo>
                  <a:lnTo>
                    <a:pt x="41430" y="5289"/>
                  </a:lnTo>
                  <a:lnTo>
                    <a:pt x="39758" y="4955"/>
                  </a:lnTo>
                  <a:lnTo>
                    <a:pt x="38086" y="4590"/>
                  </a:lnTo>
                  <a:lnTo>
                    <a:pt x="36384" y="4255"/>
                  </a:lnTo>
                  <a:lnTo>
                    <a:pt x="34682" y="3921"/>
                  </a:lnTo>
                  <a:lnTo>
                    <a:pt x="32949" y="3617"/>
                  </a:lnTo>
                  <a:lnTo>
                    <a:pt x="31186" y="3283"/>
                  </a:lnTo>
                  <a:lnTo>
                    <a:pt x="29393" y="2979"/>
                  </a:lnTo>
                  <a:lnTo>
                    <a:pt x="27600" y="2675"/>
                  </a:lnTo>
                  <a:lnTo>
                    <a:pt x="25746" y="2371"/>
                  </a:lnTo>
                  <a:lnTo>
                    <a:pt x="23891" y="2097"/>
                  </a:lnTo>
                  <a:lnTo>
                    <a:pt x="21976" y="1824"/>
                  </a:lnTo>
                  <a:lnTo>
                    <a:pt x="20031" y="1520"/>
                  </a:lnTo>
                  <a:lnTo>
                    <a:pt x="18025" y="1277"/>
                  </a:lnTo>
                  <a:cubicBezTo>
                    <a:pt x="17356" y="1185"/>
                    <a:pt x="16688" y="1094"/>
                    <a:pt x="15988" y="1003"/>
                  </a:cubicBezTo>
                  <a:lnTo>
                    <a:pt x="13891" y="760"/>
                  </a:lnTo>
                  <a:lnTo>
                    <a:pt x="11733" y="517"/>
                  </a:lnTo>
                  <a:lnTo>
                    <a:pt x="9514" y="243"/>
                  </a:lnTo>
                  <a:cubicBezTo>
                    <a:pt x="8754" y="182"/>
                    <a:pt x="7994" y="91"/>
                    <a:pt x="7235" y="30"/>
                  </a:cubicBezTo>
                  <a:cubicBezTo>
                    <a:pt x="7022" y="0"/>
                    <a:pt x="6809" y="0"/>
                    <a:pt x="6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7163225" y="3821900"/>
              <a:ext cx="2327575" cy="691950"/>
            </a:xfrm>
            <a:custGeom>
              <a:avLst/>
              <a:gdLst/>
              <a:ahLst/>
              <a:cxnLst/>
              <a:rect l="l" t="t" r="r" b="b"/>
              <a:pathLst>
                <a:path w="93103" h="27678" extrusionOk="0">
                  <a:moveTo>
                    <a:pt x="5038" y="1"/>
                  </a:moveTo>
                  <a:cubicBezTo>
                    <a:pt x="4684" y="1"/>
                    <a:pt x="4326" y="41"/>
                    <a:pt x="3982" y="122"/>
                  </a:cubicBezTo>
                  <a:cubicBezTo>
                    <a:pt x="3465" y="214"/>
                    <a:pt x="2979" y="396"/>
                    <a:pt x="2523" y="670"/>
                  </a:cubicBezTo>
                  <a:cubicBezTo>
                    <a:pt x="2097" y="913"/>
                    <a:pt x="1702" y="1217"/>
                    <a:pt x="1338" y="1581"/>
                  </a:cubicBezTo>
                  <a:cubicBezTo>
                    <a:pt x="1003" y="1946"/>
                    <a:pt x="699" y="2372"/>
                    <a:pt x="486" y="2828"/>
                  </a:cubicBezTo>
                  <a:cubicBezTo>
                    <a:pt x="274" y="3284"/>
                    <a:pt x="122" y="3770"/>
                    <a:pt x="61" y="4287"/>
                  </a:cubicBezTo>
                  <a:cubicBezTo>
                    <a:pt x="0" y="4803"/>
                    <a:pt x="31" y="5320"/>
                    <a:pt x="152" y="5837"/>
                  </a:cubicBezTo>
                  <a:cubicBezTo>
                    <a:pt x="274" y="6323"/>
                    <a:pt x="456" y="6809"/>
                    <a:pt x="730" y="7235"/>
                  </a:cubicBezTo>
                  <a:cubicBezTo>
                    <a:pt x="1003" y="7661"/>
                    <a:pt x="1338" y="8056"/>
                    <a:pt x="1702" y="8360"/>
                  </a:cubicBezTo>
                  <a:cubicBezTo>
                    <a:pt x="2097" y="8694"/>
                    <a:pt x="2553" y="8998"/>
                    <a:pt x="3040" y="9180"/>
                  </a:cubicBezTo>
                  <a:cubicBezTo>
                    <a:pt x="3526" y="9393"/>
                    <a:pt x="4043" y="9515"/>
                    <a:pt x="4559" y="9575"/>
                  </a:cubicBezTo>
                  <a:lnTo>
                    <a:pt x="6839" y="9788"/>
                  </a:lnTo>
                  <a:lnTo>
                    <a:pt x="9028" y="10031"/>
                  </a:lnTo>
                  <a:lnTo>
                    <a:pt x="11155" y="10275"/>
                  </a:lnTo>
                  <a:lnTo>
                    <a:pt x="13222" y="10518"/>
                  </a:lnTo>
                  <a:lnTo>
                    <a:pt x="15228" y="10761"/>
                  </a:lnTo>
                  <a:lnTo>
                    <a:pt x="17204" y="11034"/>
                  </a:lnTo>
                  <a:lnTo>
                    <a:pt x="19119" y="11308"/>
                  </a:lnTo>
                  <a:lnTo>
                    <a:pt x="21004" y="11582"/>
                  </a:lnTo>
                  <a:lnTo>
                    <a:pt x="22827" y="11885"/>
                  </a:lnTo>
                  <a:lnTo>
                    <a:pt x="24651" y="12189"/>
                  </a:lnTo>
                  <a:lnTo>
                    <a:pt x="26414" y="12463"/>
                  </a:lnTo>
                  <a:lnTo>
                    <a:pt x="28147" y="12767"/>
                  </a:lnTo>
                  <a:lnTo>
                    <a:pt x="29879" y="13101"/>
                  </a:lnTo>
                  <a:lnTo>
                    <a:pt x="31581" y="13405"/>
                  </a:lnTo>
                  <a:lnTo>
                    <a:pt x="33253" y="13740"/>
                  </a:lnTo>
                  <a:lnTo>
                    <a:pt x="34925" y="14074"/>
                  </a:lnTo>
                  <a:lnTo>
                    <a:pt x="36597" y="14408"/>
                  </a:lnTo>
                  <a:lnTo>
                    <a:pt x="38238" y="14773"/>
                  </a:lnTo>
                  <a:lnTo>
                    <a:pt x="39879" y="15138"/>
                  </a:lnTo>
                  <a:lnTo>
                    <a:pt x="41521" y="15503"/>
                  </a:lnTo>
                  <a:lnTo>
                    <a:pt x="43192" y="15898"/>
                  </a:lnTo>
                  <a:lnTo>
                    <a:pt x="44834" y="16262"/>
                  </a:lnTo>
                  <a:lnTo>
                    <a:pt x="46506" y="16658"/>
                  </a:lnTo>
                  <a:lnTo>
                    <a:pt x="48177" y="17083"/>
                  </a:lnTo>
                  <a:lnTo>
                    <a:pt x="49879" y="17539"/>
                  </a:lnTo>
                  <a:lnTo>
                    <a:pt x="51582" y="17965"/>
                  </a:lnTo>
                  <a:lnTo>
                    <a:pt x="53314" y="18451"/>
                  </a:lnTo>
                  <a:lnTo>
                    <a:pt x="55077" y="18937"/>
                  </a:lnTo>
                  <a:lnTo>
                    <a:pt x="56871" y="19424"/>
                  </a:lnTo>
                  <a:lnTo>
                    <a:pt x="58694" y="19971"/>
                  </a:lnTo>
                  <a:lnTo>
                    <a:pt x="60518" y="20518"/>
                  </a:lnTo>
                  <a:lnTo>
                    <a:pt x="62433" y="21095"/>
                  </a:lnTo>
                  <a:cubicBezTo>
                    <a:pt x="63071" y="21278"/>
                    <a:pt x="63710" y="21490"/>
                    <a:pt x="64348" y="21703"/>
                  </a:cubicBezTo>
                  <a:cubicBezTo>
                    <a:pt x="65017" y="21916"/>
                    <a:pt x="65655" y="22129"/>
                    <a:pt x="66324" y="22342"/>
                  </a:cubicBezTo>
                  <a:cubicBezTo>
                    <a:pt x="66992" y="22554"/>
                    <a:pt x="67661" y="22767"/>
                    <a:pt x="68360" y="23010"/>
                  </a:cubicBezTo>
                  <a:cubicBezTo>
                    <a:pt x="69029" y="23223"/>
                    <a:pt x="69728" y="23466"/>
                    <a:pt x="70397" y="23709"/>
                  </a:cubicBezTo>
                  <a:cubicBezTo>
                    <a:pt x="70471" y="23735"/>
                    <a:pt x="70542" y="23747"/>
                    <a:pt x="70608" y="23747"/>
                  </a:cubicBezTo>
                  <a:cubicBezTo>
                    <a:pt x="71162" y="23747"/>
                    <a:pt x="71389" y="22920"/>
                    <a:pt x="70792" y="22676"/>
                  </a:cubicBezTo>
                  <a:lnTo>
                    <a:pt x="68725" y="22007"/>
                  </a:lnTo>
                  <a:lnTo>
                    <a:pt x="66840" y="21399"/>
                  </a:lnTo>
                  <a:cubicBezTo>
                    <a:pt x="66202" y="21187"/>
                    <a:pt x="65624" y="21004"/>
                    <a:pt x="65047" y="20822"/>
                  </a:cubicBezTo>
                  <a:lnTo>
                    <a:pt x="63314" y="20275"/>
                  </a:lnTo>
                  <a:lnTo>
                    <a:pt x="61673" y="19758"/>
                  </a:lnTo>
                  <a:lnTo>
                    <a:pt x="60032" y="19241"/>
                  </a:lnTo>
                  <a:lnTo>
                    <a:pt x="58421" y="18785"/>
                  </a:lnTo>
                  <a:lnTo>
                    <a:pt x="56749" y="18299"/>
                  </a:lnTo>
                  <a:lnTo>
                    <a:pt x="55016" y="17813"/>
                  </a:lnTo>
                  <a:lnTo>
                    <a:pt x="53193" y="17296"/>
                  </a:lnTo>
                  <a:lnTo>
                    <a:pt x="51247" y="16779"/>
                  </a:lnTo>
                  <a:lnTo>
                    <a:pt x="49150" y="16232"/>
                  </a:lnTo>
                  <a:cubicBezTo>
                    <a:pt x="48876" y="16171"/>
                    <a:pt x="48694" y="15928"/>
                    <a:pt x="48724" y="15655"/>
                  </a:cubicBezTo>
                  <a:cubicBezTo>
                    <a:pt x="48750" y="15399"/>
                    <a:pt x="48969" y="15208"/>
                    <a:pt x="49219" y="15208"/>
                  </a:cubicBezTo>
                  <a:cubicBezTo>
                    <a:pt x="49266" y="15208"/>
                    <a:pt x="49314" y="15215"/>
                    <a:pt x="49363" y="15229"/>
                  </a:cubicBezTo>
                  <a:lnTo>
                    <a:pt x="51460" y="15776"/>
                  </a:lnTo>
                  <a:cubicBezTo>
                    <a:pt x="52159" y="15928"/>
                    <a:pt x="52797" y="16110"/>
                    <a:pt x="53436" y="16293"/>
                  </a:cubicBezTo>
                  <a:lnTo>
                    <a:pt x="55320" y="16810"/>
                  </a:lnTo>
                  <a:cubicBezTo>
                    <a:pt x="55928" y="16962"/>
                    <a:pt x="56506" y="17144"/>
                    <a:pt x="57083" y="17296"/>
                  </a:cubicBezTo>
                  <a:lnTo>
                    <a:pt x="58816" y="17813"/>
                  </a:lnTo>
                  <a:lnTo>
                    <a:pt x="60457" y="18299"/>
                  </a:lnTo>
                  <a:lnTo>
                    <a:pt x="62068" y="18785"/>
                  </a:lnTo>
                  <a:lnTo>
                    <a:pt x="63679" y="19272"/>
                  </a:lnTo>
                  <a:cubicBezTo>
                    <a:pt x="64196" y="19454"/>
                    <a:pt x="64713" y="19606"/>
                    <a:pt x="65260" y="19788"/>
                  </a:cubicBezTo>
                  <a:cubicBezTo>
                    <a:pt x="65776" y="19940"/>
                    <a:pt x="66324" y="20123"/>
                    <a:pt x="66871" y="20305"/>
                  </a:cubicBezTo>
                  <a:lnTo>
                    <a:pt x="68482" y="20822"/>
                  </a:lnTo>
                  <a:lnTo>
                    <a:pt x="70184" y="21399"/>
                  </a:lnTo>
                  <a:lnTo>
                    <a:pt x="71916" y="21977"/>
                  </a:lnTo>
                  <a:lnTo>
                    <a:pt x="73710" y="22615"/>
                  </a:lnTo>
                  <a:lnTo>
                    <a:pt x="75625" y="23314"/>
                  </a:lnTo>
                  <a:lnTo>
                    <a:pt x="77631" y="24044"/>
                  </a:lnTo>
                  <a:cubicBezTo>
                    <a:pt x="77704" y="24069"/>
                    <a:pt x="77772" y="24081"/>
                    <a:pt x="77837" y="24081"/>
                  </a:cubicBezTo>
                  <a:cubicBezTo>
                    <a:pt x="78388" y="24081"/>
                    <a:pt x="78591" y="23231"/>
                    <a:pt x="77965" y="23041"/>
                  </a:cubicBezTo>
                  <a:lnTo>
                    <a:pt x="75989" y="22311"/>
                  </a:lnTo>
                  <a:cubicBezTo>
                    <a:pt x="75351" y="22068"/>
                    <a:pt x="74743" y="21855"/>
                    <a:pt x="74166" y="21642"/>
                  </a:cubicBezTo>
                  <a:lnTo>
                    <a:pt x="72433" y="21065"/>
                  </a:lnTo>
                  <a:lnTo>
                    <a:pt x="70822" y="20487"/>
                  </a:lnTo>
                  <a:lnTo>
                    <a:pt x="69211" y="19940"/>
                  </a:lnTo>
                  <a:lnTo>
                    <a:pt x="67661" y="19424"/>
                  </a:lnTo>
                  <a:lnTo>
                    <a:pt x="66050" y="18907"/>
                  </a:lnTo>
                  <a:lnTo>
                    <a:pt x="64409" y="18390"/>
                  </a:lnTo>
                  <a:lnTo>
                    <a:pt x="62646" y="17843"/>
                  </a:lnTo>
                  <a:cubicBezTo>
                    <a:pt x="62038" y="17661"/>
                    <a:pt x="61430" y="17478"/>
                    <a:pt x="60761" y="17296"/>
                  </a:cubicBezTo>
                  <a:cubicBezTo>
                    <a:pt x="60123" y="17083"/>
                    <a:pt x="59454" y="16901"/>
                    <a:pt x="58725" y="16688"/>
                  </a:cubicBezTo>
                  <a:cubicBezTo>
                    <a:pt x="58451" y="16597"/>
                    <a:pt x="58269" y="16293"/>
                    <a:pt x="58360" y="16019"/>
                  </a:cubicBezTo>
                  <a:cubicBezTo>
                    <a:pt x="58435" y="15794"/>
                    <a:pt x="58633" y="15631"/>
                    <a:pt x="58854" y="15631"/>
                  </a:cubicBezTo>
                  <a:cubicBezTo>
                    <a:pt x="58901" y="15631"/>
                    <a:pt x="58950" y="15638"/>
                    <a:pt x="58998" y="15655"/>
                  </a:cubicBezTo>
                  <a:cubicBezTo>
                    <a:pt x="59728" y="15867"/>
                    <a:pt x="60427" y="16080"/>
                    <a:pt x="61126" y="16293"/>
                  </a:cubicBezTo>
                  <a:lnTo>
                    <a:pt x="63102" y="16901"/>
                  </a:lnTo>
                  <a:lnTo>
                    <a:pt x="65017" y="17478"/>
                  </a:lnTo>
                  <a:cubicBezTo>
                    <a:pt x="65624" y="17661"/>
                    <a:pt x="66232" y="17873"/>
                    <a:pt x="66840" y="18056"/>
                  </a:cubicBezTo>
                  <a:lnTo>
                    <a:pt x="68573" y="18633"/>
                  </a:lnTo>
                  <a:lnTo>
                    <a:pt x="70275" y="19180"/>
                  </a:lnTo>
                  <a:lnTo>
                    <a:pt x="71916" y="19758"/>
                  </a:lnTo>
                  <a:lnTo>
                    <a:pt x="73527" y="20305"/>
                  </a:lnTo>
                  <a:lnTo>
                    <a:pt x="75108" y="20883"/>
                  </a:lnTo>
                  <a:lnTo>
                    <a:pt x="76719" y="21430"/>
                  </a:lnTo>
                  <a:lnTo>
                    <a:pt x="78269" y="22007"/>
                  </a:lnTo>
                  <a:lnTo>
                    <a:pt x="79880" y="22615"/>
                  </a:lnTo>
                  <a:lnTo>
                    <a:pt x="81491" y="23223"/>
                  </a:lnTo>
                  <a:lnTo>
                    <a:pt x="83132" y="23861"/>
                  </a:lnTo>
                  <a:lnTo>
                    <a:pt x="84835" y="24530"/>
                  </a:lnTo>
                  <a:lnTo>
                    <a:pt x="86598" y="25229"/>
                  </a:lnTo>
                  <a:cubicBezTo>
                    <a:pt x="87175" y="25472"/>
                    <a:pt x="87783" y="25746"/>
                    <a:pt x="88421" y="25989"/>
                  </a:cubicBezTo>
                  <a:lnTo>
                    <a:pt x="90306" y="26810"/>
                  </a:lnTo>
                  <a:lnTo>
                    <a:pt x="92282" y="27630"/>
                  </a:lnTo>
                  <a:cubicBezTo>
                    <a:pt x="92353" y="27662"/>
                    <a:pt x="92427" y="27678"/>
                    <a:pt x="92500" y="27678"/>
                  </a:cubicBezTo>
                  <a:cubicBezTo>
                    <a:pt x="92702" y="27678"/>
                    <a:pt x="92891" y="27558"/>
                    <a:pt x="92981" y="27357"/>
                  </a:cubicBezTo>
                  <a:cubicBezTo>
                    <a:pt x="93102" y="27083"/>
                    <a:pt x="92981" y="26749"/>
                    <a:pt x="92707" y="26627"/>
                  </a:cubicBezTo>
                  <a:cubicBezTo>
                    <a:pt x="92038" y="26354"/>
                    <a:pt x="91370" y="26080"/>
                    <a:pt x="90762" y="25807"/>
                  </a:cubicBezTo>
                  <a:cubicBezTo>
                    <a:pt x="90123" y="25533"/>
                    <a:pt x="89515" y="25290"/>
                    <a:pt x="88908" y="25047"/>
                  </a:cubicBezTo>
                  <a:lnTo>
                    <a:pt x="87175" y="24348"/>
                  </a:lnTo>
                  <a:lnTo>
                    <a:pt x="85534" y="23649"/>
                  </a:lnTo>
                  <a:lnTo>
                    <a:pt x="83923" y="23010"/>
                  </a:lnTo>
                  <a:cubicBezTo>
                    <a:pt x="83406" y="22798"/>
                    <a:pt x="82889" y="22615"/>
                    <a:pt x="82342" y="22402"/>
                  </a:cubicBezTo>
                  <a:lnTo>
                    <a:pt x="80822" y="21825"/>
                  </a:lnTo>
                  <a:lnTo>
                    <a:pt x="79303" y="21247"/>
                  </a:lnTo>
                  <a:lnTo>
                    <a:pt x="77752" y="20670"/>
                  </a:lnTo>
                  <a:cubicBezTo>
                    <a:pt x="77205" y="20487"/>
                    <a:pt x="76689" y="20275"/>
                    <a:pt x="76141" y="20092"/>
                  </a:cubicBezTo>
                  <a:cubicBezTo>
                    <a:pt x="75625" y="19880"/>
                    <a:pt x="75078" y="19697"/>
                    <a:pt x="74530" y="19515"/>
                  </a:cubicBezTo>
                  <a:lnTo>
                    <a:pt x="72798" y="18907"/>
                  </a:lnTo>
                  <a:cubicBezTo>
                    <a:pt x="72220" y="18724"/>
                    <a:pt x="71643" y="18512"/>
                    <a:pt x="71005" y="18299"/>
                  </a:cubicBezTo>
                  <a:lnTo>
                    <a:pt x="69120" y="17661"/>
                  </a:lnTo>
                  <a:cubicBezTo>
                    <a:pt x="68451" y="17448"/>
                    <a:pt x="67783" y="17235"/>
                    <a:pt x="67083" y="16992"/>
                  </a:cubicBezTo>
                  <a:cubicBezTo>
                    <a:pt x="66810" y="16931"/>
                    <a:pt x="66658" y="16658"/>
                    <a:pt x="66719" y="16384"/>
                  </a:cubicBezTo>
                  <a:cubicBezTo>
                    <a:pt x="66769" y="16133"/>
                    <a:pt x="66984" y="15965"/>
                    <a:pt x="67229" y="15965"/>
                  </a:cubicBezTo>
                  <a:cubicBezTo>
                    <a:pt x="67281" y="15965"/>
                    <a:pt x="67334" y="15973"/>
                    <a:pt x="67387" y="15989"/>
                  </a:cubicBezTo>
                  <a:lnTo>
                    <a:pt x="69363" y="16658"/>
                  </a:lnTo>
                  <a:lnTo>
                    <a:pt x="71217" y="17266"/>
                  </a:lnTo>
                  <a:lnTo>
                    <a:pt x="72919" y="17843"/>
                  </a:lnTo>
                  <a:lnTo>
                    <a:pt x="74561" y="18421"/>
                  </a:lnTo>
                  <a:cubicBezTo>
                    <a:pt x="75078" y="18603"/>
                    <a:pt x="75625" y="18816"/>
                    <a:pt x="76111" y="18968"/>
                  </a:cubicBezTo>
                  <a:lnTo>
                    <a:pt x="77631" y="19545"/>
                  </a:lnTo>
                  <a:lnTo>
                    <a:pt x="79151" y="20092"/>
                  </a:lnTo>
                  <a:lnTo>
                    <a:pt x="80731" y="20670"/>
                  </a:lnTo>
                  <a:lnTo>
                    <a:pt x="82312" y="21278"/>
                  </a:lnTo>
                  <a:lnTo>
                    <a:pt x="84014" y="21946"/>
                  </a:lnTo>
                  <a:lnTo>
                    <a:pt x="85807" y="22646"/>
                  </a:lnTo>
                  <a:cubicBezTo>
                    <a:pt x="86415" y="22889"/>
                    <a:pt x="87053" y="23162"/>
                    <a:pt x="87722" y="23436"/>
                  </a:cubicBezTo>
                  <a:cubicBezTo>
                    <a:pt x="87813" y="23479"/>
                    <a:pt x="87901" y="23499"/>
                    <a:pt x="87982" y="23499"/>
                  </a:cubicBezTo>
                  <a:cubicBezTo>
                    <a:pt x="88520" y="23499"/>
                    <a:pt x="88782" y="22644"/>
                    <a:pt x="88148" y="22433"/>
                  </a:cubicBezTo>
                  <a:cubicBezTo>
                    <a:pt x="87449" y="22159"/>
                    <a:pt x="86780" y="21886"/>
                    <a:pt x="86142" y="21642"/>
                  </a:cubicBezTo>
                  <a:lnTo>
                    <a:pt x="84257" y="20883"/>
                  </a:lnTo>
                  <a:cubicBezTo>
                    <a:pt x="83619" y="20639"/>
                    <a:pt x="83011" y="20396"/>
                    <a:pt x="82433" y="20153"/>
                  </a:cubicBezTo>
                  <a:lnTo>
                    <a:pt x="80701" y="19515"/>
                  </a:lnTo>
                  <a:lnTo>
                    <a:pt x="78999" y="18876"/>
                  </a:lnTo>
                  <a:lnTo>
                    <a:pt x="77357" y="18269"/>
                  </a:lnTo>
                  <a:lnTo>
                    <a:pt x="75746" y="17691"/>
                  </a:lnTo>
                  <a:lnTo>
                    <a:pt x="74166" y="17144"/>
                  </a:lnTo>
                  <a:lnTo>
                    <a:pt x="72585" y="16597"/>
                  </a:lnTo>
                  <a:lnTo>
                    <a:pt x="71005" y="16050"/>
                  </a:lnTo>
                  <a:lnTo>
                    <a:pt x="69394" y="15533"/>
                  </a:lnTo>
                  <a:lnTo>
                    <a:pt x="67783" y="14986"/>
                  </a:lnTo>
                  <a:lnTo>
                    <a:pt x="66111" y="14469"/>
                  </a:lnTo>
                  <a:cubicBezTo>
                    <a:pt x="65533" y="14287"/>
                    <a:pt x="64956" y="14074"/>
                    <a:pt x="64378" y="13922"/>
                  </a:cubicBezTo>
                  <a:lnTo>
                    <a:pt x="62555" y="13375"/>
                  </a:lnTo>
                  <a:lnTo>
                    <a:pt x="60670" y="12797"/>
                  </a:lnTo>
                  <a:lnTo>
                    <a:pt x="58694" y="12220"/>
                  </a:lnTo>
                  <a:lnTo>
                    <a:pt x="56597" y="11642"/>
                  </a:lnTo>
                  <a:cubicBezTo>
                    <a:pt x="56323" y="11551"/>
                    <a:pt x="56141" y="11308"/>
                    <a:pt x="56202" y="11034"/>
                  </a:cubicBezTo>
                  <a:cubicBezTo>
                    <a:pt x="56227" y="10779"/>
                    <a:pt x="56468" y="10588"/>
                    <a:pt x="56725" y="10588"/>
                  </a:cubicBezTo>
                  <a:cubicBezTo>
                    <a:pt x="56773" y="10588"/>
                    <a:pt x="56822" y="10594"/>
                    <a:pt x="56871" y="10609"/>
                  </a:cubicBezTo>
                  <a:lnTo>
                    <a:pt x="58937" y="11186"/>
                  </a:lnTo>
                  <a:lnTo>
                    <a:pt x="60822" y="11764"/>
                  </a:lnTo>
                  <a:lnTo>
                    <a:pt x="62615" y="12281"/>
                  </a:lnTo>
                  <a:lnTo>
                    <a:pt x="64287" y="12797"/>
                  </a:lnTo>
                  <a:lnTo>
                    <a:pt x="65928" y="13314"/>
                  </a:lnTo>
                  <a:lnTo>
                    <a:pt x="67509" y="13800"/>
                  </a:lnTo>
                  <a:lnTo>
                    <a:pt x="69150" y="14317"/>
                  </a:lnTo>
                  <a:lnTo>
                    <a:pt x="70792" y="14895"/>
                  </a:lnTo>
                  <a:lnTo>
                    <a:pt x="72555" y="15472"/>
                  </a:lnTo>
                  <a:lnTo>
                    <a:pt x="74409" y="16110"/>
                  </a:lnTo>
                  <a:cubicBezTo>
                    <a:pt x="75047" y="16323"/>
                    <a:pt x="75716" y="16566"/>
                    <a:pt x="76415" y="16810"/>
                  </a:cubicBezTo>
                  <a:cubicBezTo>
                    <a:pt x="76488" y="16842"/>
                    <a:pt x="76564" y="16857"/>
                    <a:pt x="76637" y="16857"/>
                  </a:cubicBezTo>
                  <a:cubicBezTo>
                    <a:pt x="76838" y="16857"/>
                    <a:pt x="77025" y="16744"/>
                    <a:pt x="77114" y="16566"/>
                  </a:cubicBezTo>
                  <a:cubicBezTo>
                    <a:pt x="77266" y="16262"/>
                    <a:pt x="77114" y="15928"/>
                    <a:pt x="76810" y="15807"/>
                  </a:cubicBezTo>
                  <a:cubicBezTo>
                    <a:pt x="76111" y="15563"/>
                    <a:pt x="75442" y="15320"/>
                    <a:pt x="74743" y="15077"/>
                  </a:cubicBezTo>
                  <a:lnTo>
                    <a:pt x="72737" y="14408"/>
                  </a:lnTo>
                  <a:cubicBezTo>
                    <a:pt x="72068" y="14165"/>
                    <a:pt x="71400" y="13952"/>
                    <a:pt x="70761" y="13740"/>
                  </a:cubicBezTo>
                  <a:cubicBezTo>
                    <a:pt x="70123" y="13527"/>
                    <a:pt x="69454" y="13314"/>
                    <a:pt x="68816" y="13101"/>
                  </a:cubicBezTo>
                  <a:cubicBezTo>
                    <a:pt x="68178" y="12889"/>
                    <a:pt x="67570" y="12706"/>
                    <a:pt x="66931" y="12493"/>
                  </a:cubicBezTo>
                  <a:cubicBezTo>
                    <a:pt x="66293" y="12281"/>
                    <a:pt x="65685" y="12098"/>
                    <a:pt x="65077" y="11916"/>
                  </a:cubicBezTo>
                  <a:lnTo>
                    <a:pt x="63223" y="11338"/>
                  </a:lnTo>
                  <a:lnTo>
                    <a:pt x="61430" y="10822"/>
                  </a:lnTo>
                  <a:cubicBezTo>
                    <a:pt x="60852" y="10639"/>
                    <a:pt x="60244" y="10457"/>
                    <a:pt x="59667" y="10275"/>
                  </a:cubicBezTo>
                  <a:lnTo>
                    <a:pt x="57904" y="9788"/>
                  </a:lnTo>
                  <a:lnTo>
                    <a:pt x="56171" y="9302"/>
                  </a:lnTo>
                  <a:lnTo>
                    <a:pt x="54500" y="8876"/>
                  </a:lnTo>
                  <a:lnTo>
                    <a:pt x="52797" y="8420"/>
                  </a:lnTo>
                  <a:lnTo>
                    <a:pt x="51126" y="7964"/>
                  </a:lnTo>
                  <a:lnTo>
                    <a:pt x="49484" y="7569"/>
                  </a:lnTo>
                  <a:lnTo>
                    <a:pt x="47843" y="7144"/>
                  </a:lnTo>
                  <a:lnTo>
                    <a:pt x="46171" y="6718"/>
                  </a:lnTo>
                  <a:lnTo>
                    <a:pt x="44530" y="6353"/>
                  </a:lnTo>
                  <a:cubicBezTo>
                    <a:pt x="43983" y="6232"/>
                    <a:pt x="43436" y="6110"/>
                    <a:pt x="42888" y="5958"/>
                  </a:cubicBezTo>
                  <a:lnTo>
                    <a:pt x="41247" y="5594"/>
                  </a:lnTo>
                  <a:lnTo>
                    <a:pt x="39575" y="5229"/>
                  </a:lnTo>
                  <a:lnTo>
                    <a:pt x="37934" y="4895"/>
                  </a:lnTo>
                  <a:lnTo>
                    <a:pt x="36262" y="4560"/>
                  </a:lnTo>
                  <a:lnTo>
                    <a:pt x="34560" y="4226"/>
                  </a:lnTo>
                  <a:lnTo>
                    <a:pt x="32858" y="3891"/>
                  </a:lnTo>
                  <a:lnTo>
                    <a:pt x="31156" y="3557"/>
                  </a:lnTo>
                  <a:lnTo>
                    <a:pt x="29393" y="3253"/>
                  </a:lnTo>
                  <a:lnTo>
                    <a:pt x="27630" y="2949"/>
                  </a:lnTo>
                  <a:lnTo>
                    <a:pt x="25836" y="2645"/>
                  </a:lnTo>
                  <a:lnTo>
                    <a:pt x="24013" y="2341"/>
                  </a:lnTo>
                  <a:lnTo>
                    <a:pt x="22128" y="2068"/>
                  </a:lnTo>
                  <a:lnTo>
                    <a:pt x="20244" y="1764"/>
                  </a:lnTo>
                  <a:lnTo>
                    <a:pt x="18298" y="1490"/>
                  </a:lnTo>
                  <a:lnTo>
                    <a:pt x="16292" y="1247"/>
                  </a:lnTo>
                  <a:lnTo>
                    <a:pt x="14256" y="973"/>
                  </a:lnTo>
                  <a:cubicBezTo>
                    <a:pt x="13587" y="882"/>
                    <a:pt x="12888" y="791"/>
                    <a:pt x="12158" y="730"/>
                  </a:cubicBezTo>
                  <a:lnTo>
                    <a:pt x="10031" y="487"/>
                  </a:lnTo>
                  <a:lnTo>
                    <a:pt x="7842" y="244"/>
                  </a:lnTo>
                  <a:cubicBezTo>
                    <a:pt x="7082" y="183"/>
                    <a:pt x="6353" y="92"/>
                    <a:pt x="5563" y="31"/>
                  </a:cubicBezTo>
                  <a:cubicBezTo>
                    <a:pt x="5390" y="11"/>
                    <a:pt x="5215" y="1"/>
                    <a:pt x="5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7191325" y="3848675"/>
              <a:ext cx="1597325" cy="378875"/>
            </a:xfrm>
            <a:custGeom>
              <a:avLst/>
              <a:gdLst/>
              <a:ahLst/>
              <a:cxnLst/>
              <a:rect l="l" t="t" r="r" b="b"/>
              <a:pathLst>
                <a:path w="63893" h="15155" extrusionOk="0">
                  <a:moveTo>
                    <a:pt x="3916" y="1"/>
                  </a:moveTo>
                  <a:cubicBezTo>
                    <a:pt x="3533" y="1"/>
                    <a:pt x="3150" y="63"/>
                    <a:pt x="2767" y="176"/>
                  </a:cubicBezTo>
                  <a:cubicBezTo>
                    <a:pt x="2311" y="328"/>
                    <a:pt x="1855" y="541"/>
                    <a:pt x="1460" y="875"/>
                  </a:cubicBezTo>
                  <a:cubicBezTo>
                    <a:pt x="1065" y="1149"/>
                    <a:pt x="730" y="1544"/>
                    <a:pt x="518" y="1969"/>
                  </a:cubicBezTo>
                  <a:cubicBezTo>
                    <a:pt x="244" y="2395"/>
                    <a:pt x="92" y="2881"/>
                    <a:pt x="62" y="3398"/>
                  </a:cubicBezTo>
                  <a:cubicBezTo>
                    <a:pt x="1" y="3884"/>
                    <a:pt x="31" y="4371"/>
                    <a:pt x="214" y="4857"/>
                  </a:cubicBezTo>
                  <a:cubicBezTo>
                    <a:pt x="335" y="5313"/>
                    <a:pt x="578" y="5738"/>
                    <a:pt x="913" y="6103"/>
                  </a:cubicBezTo>
                  <a:cubicBezTo>
                    <a:pt x="1217" y="6468"/>
                    <a:pt x="1612" y="6772"/>
                    <a:pt x="2037" y="7015"/>
                  </a:cubicBezTo>
                  <a:cubicBezTo>
                    <a:pt x="2493" y="7228"/>
                    <a:pt x="2980" y="7380"/>
                    <a:pt x="3466" y="7441"/>
                  </a:cubicBezTo>
                  <a:lnTo>
                    <a:pt x="5654" y="7653"/>
                  </a:lnTo>
                  <a:cubicBezTo>
                    <a:pt x="6353" y="7714"/>
                    <a:pt x="7053" y="7805"/>
                    <a:pt x="7752" y="7866"/>
                  </a:cubicBezTo>
                  <a:lnTo>
                    <a:pt x="9727" y="8079"/>
                  </a:lnTo>
                  <a:lnTo>
                    <a:pt x="11673" y="8322"/>
                  </a:lnTo>
                  <a:lnTo>
                    <a:pt x="13527" y="8565"/>
                  </a:lnTo>
                  <a:lnTo>
                    <a:pt x="15320" y="8778"/>
                  </a:lnTo>
                  <a:lnTo>
                    <a:pt x="17053" y="9021"/>
                  </a:lnTo>
                  <a:lnTo>
                    <a:pt x="18785" y="9295"/>
                  </a:lnTo>
                  <a:lnTo>
                    <a:pt x="20457" y="9538"/>
                  </a:lnTo>
                  <a:lnTo>
                    <a:pt x="22098" y="9781"/>
                  </a:lnTo>
                  <a:lnTo>
                    <a:pt x="23740" y="10055"/>
                  </a:lnTo>
                  <a:lnTo>
                    <a:pt x="25381" y="10328"/>
                  </a:lnTo>
                  <a:lnTo>
                    <a:pt x="26992" y="10632"/>
                  </a:lnTo>
                  <a:lnTo>
                    <a:pt x="28634" y="10906"/>
                  </a:lnTo>
                  <a:lnTo>
                    <a:pt x="30305" y="11240"/>
                  </a:lnTo>
                  <a:lnTo>
                    <a:pt x="31977" y="11544"/>
                  </a:lnTo>
                  <a:lnTo>
                    <a:pt x="33679" y="11878"/>
                  </a:lnTo>
                  <a:lnTo>
                    <a:pt x="35442" y="12243"/>
                  </a:lnTo>
                  <a:lnTo>
                    <a:pt x="37236" y="12638"/>
                  </a:lnTo>
                  <a:lnTo>
                    <a:pt x="39120" y="13033"/>
                  </a:lnTo>
                  <a:lnTo>
                    <a:pt x="41005" y="13489"/>
                  </a:lnTo>
                  <a:lnTo>
                    <a:pt x="43011" y="13945"/>
                  </a:lnTo>
                  <a:cubicBezTo>
                    <a:pt x="43679" y="14128"/>
                    <a:pt x="44348" y="14280"/>
                    <a:pt x="45078" y="14462"/>
                  </a:cubicBezTo>
                  <a:cubicBezTo>
                    <a:pt x="45113" y="14470"/>
                    <a:pt x="45149" y="14474"/>
                    <a:pt x="45185" y="14474"/>
                  </a:cubicBezTo>
                  <a:cubicBezTo>
                    <a:pt x="45426" y="14474"/>
                    <a:pt x="45663" y="14305"/>
                    <a:pt x="45716" y="14067"/>
                  </a:cubicBezTo>
                  <a:cubicBezTo>
                    <a:pt x="45807" y="13763"/>
                    <a:pt x="45625" y="13459"/>
                    <a:pt x="45321" y="13398"/>
                  </a:cubicBezTo>
                  <a:lnTo>
                    <a:pt x="43315" y="12912"/>
                  </a:lnTo>
                  <a:lnTo>
                    <a:pt x="41491" y="12486"/>
                  </a:lnTo>
                  <a:lnTo>
                    <a:pt x="39789" y="12091"/>
                  </a:lnTo>
                  <a:lnTo>
                    <a:pt x="38178" y="11757"/>
                  </a:lnTo>
                  <a:lnTo>
                    <a:pt x="36567" y="11392"/>
                  </a:lnTo>
                  <a:lnTo>
                    <a:pt x="34925" y="11058"/>
                  </a:lnTo>
                  <a:lnTo>
                    <a:pt x="33223" y="10723"/>
                  </a:lnTo>
                  <a:cubicBezTo>
                    <a:pt x="32646" y="10602"/>
                    <a:pt x="32007" y="10480"/>
                    <a:pt x="31369" y="10328"/>
                  </a:cubicBezTo>
                  <a:cubicBezTo>
                    <a:pt x="30731" y="10207"/>
                    <a:pt x="30062" y="10085"/>
                    <a:pt x="29333" y="9963"/>
                  </a:cubicBezTo>
                  <a:cubicBezTo>
                    <a:pt x="29059" y="9903"/>
                    <a:pt x="28877" y="9629"/>
                    <a:pt x="28907" y="9356"/>
                  </a:cubicBezTo>
                  <a:cubicBezTo>
                    <a:pt x="28960" y="9118"/>
                    <a:pt x="29174" y="8949"/>
                    <a:pt x="29409" y="8949"/>
                  </a:cubicBezTo>
                  <a:cubicBezTo>
                    <a:pt x="29444" y="8949"/>
                    <a:pt x="29479" y="8952"/>
                    <a:pt x="29515" y="8960"/>
                  </a:cubicBezTo>
                  <a:lnTo>
                    <a:pt x="31582" y="9325"/>
                  </a:lnTo>
                  <a:lnTo>
                    <a:pt x="33527" y="9720"/>
                  </a:lnTo>
                  <a:lnTo>
                    <a:pt x="35351" y="10085"/>
                  </a:lnTo>
                  <a:lnTo>
                    <a:pt x="37114" y="10480"/>
                  </a:lnTo>
                  <a:lnTo>
                    <a:pt x="38786" y="10814"/>
                  </a:lnTo>
                  <a:lnTo>
                    <a:pt x="40397" y="11179"/>
                  </a:lnTo>
                  <a:lnTo>
                    <a:pt x="41977" y="11574"/>
                  </a:lnTo>
                  <a:lnTo>
                    <a:pt x="43558" y="11939"/>
                  </a:lnTo>
                  <a:lnTo>
                    <a:pt x="45138" y="12334"/>
                  </a:lnTo>
                  <a:lnTo>
                    <a:pt x="46749" y="12699"/>
                  </a:lnTo>
                  <a:lnTo>
                    <a:pt x="48391" y="13125"/>
                  </a:lnTo>
                  <a:lnTo>
                    <a:pt x="50093" y="13580"/>
                  </a:lnTo>
                  <a:cubicBezTo>
                    <a:pt x="50701" y="13732"/>
                    <a:pt x="51278" y="13884"/>
                    <a:pt x="51886" y="14036"/>
                  </a:cubicBezTo>
                  <a:lnTo>
                    <a:pt x="53801" y="14553"/>
                  </a:lnTo>
                  <a:cubicBezTo>
                    <a:pt x="54439" y="14736"/>
                    <a:pt x="55108" y="14918"/>
                    <a:pt x="55777" y="15131"/>
                  </a:cubicBezTo>
                  <a:cubicBezTo>
                    <a:pt x="55821" y="15140"/>
                    <a:pt x="55866" y="15144"/>
                    <a:pt x="55909" y="15144"/>
                  </a:cubicBezTo>
                  <a:cubicBezTo>
                    <a:pt x="56165" y="15144"/>
                    <a:pt x="56398" y="14995"/>
                    <a:pt x="56476" y="14736"/>
                  </a:cubicBezTo>
                  <a:cubicBezTo>
                    <a:pt x="56537" y="14462"/>
                    <a:pt x="56385" y="14158"/>
                    <a:pt x="56081" y="14067"/>
                  </a:cubicBezTo>
                  <a:lnTo>
                    <a:pt x="54227" y="13550"/>
                  </a:lnTo>
                  <a:lnTo>
                    <a:pt x="52494" y="13064"/>
                  </a:lnTo>
                  <a:lnTo>
                    <a:pt x="50914" y="12638"/>
                  </a:lnTo>
                  <a:lnTo>
                    <a:pt x="49394" y="12273"/>
                  </a:lnTo>
                  <a:lnTo>
                    <a:pt x="47904" y="11878"/>
                  </a:lnTo>
                  <a:lnTo>
                    <a:pt x="46385" y="11514"/>
                  </a:lnTo>
                  <a:lnTo>
                    <a:pt x="44804" y="11118"/>
                  </a:lnTo>
                  <a:cubicBezTo>
                    <a:pt x="44227" y="10997"/>
                    <a:pt x="43649" y="10875"/>
                    <a:pt x="43071" y="10723"/>
                  </a:cubicBezTo>
                  <a:lnTo>
                    <a:pt x="41157" y="10267"/>
                  </a:lnTo>
                  <a:cubicBezTo>
                    <a:pt x="40498" y="10185"/>
                    <a:pt x="40657" y="9260"/>
                    <a:pt x="41209" y="9260"/>
                  </a:cubicBezTo>
                  <a:cubicBezTo>
                    <a:pt x="41268" y="9260"/>
                    <a:pt x="41332" y="9271"/>
                    <a:pt x="41400" y="9295"/>
                  </a:cubicBezTo>
                  <a:lnTo>
                    <a:pt x="43497" y="9781"/>
                  </a:lnTo>
                  <a:lnTo>
                    <a:pt x="45473" y="10237"/>
                  </a:lnTo>
                  <a:lnTo>
                    <a:pt x="47297" y="10693"/>
                  </a:lnTo>
                  <a:lnTo>
                    <a:pt x="49029" y="11118"/>
                  </a:lnTo>
                  <a:lnTo>
                    <a:pt x="50701" y="11574"/>
                  </a:lnTo>
                  <a:lnTo>
                    <a:pt x="52342" y="12000"/>
                  </a:lnTo>
                  <a:lnTo>
                    <a:pt x="53984" y="12456"/>
                  </a:lnTo>
                  <a:lnTo>
                    <a:pt x="55655" y="12912"/>
                  </a:lnTo>
                  <a:lnTo>
                    <a:pt x="57357" y="13398"/>
                  </a:lnTo>
                  <a:lnTo>
                    <a:pt x="59151" y="13915"/>
                  </a:lnTo>
                  <a:lnTo>
                    <a:pt x="61066" y="14492"/>
                  </a:lnTo>
                  <a:lnTo>
                    <a:pt x="63102" y="15131"/>
                  </a:lnTo>
                  <a:cubicBezTo>
                    <a:pt x="63156" y="15147"/>
                    <a:pt x="63210" y="15154"/>
                    <a:pt x="63263" y="15154"/>
                  </a:cubicBezTo>
                  <a:cubicBezTo>
                    <a:pt x="63507" y="15154"/>
                    <a:pt x="63726" y="14991"/>
                    <a:pt x="63801" y="14766"/>
                  </a:cubicBezTo>
                  <a:cubicBezTo>
                    <a:pt x="63893" y="14462"/>
                    <a:pt x="63710" y="14158"/>
                    <a:pt x="63437" y="14067"/>
                  </a:cubicBezTo>
                  <a:cubicBezTo>
                    <a:pt x="62738" y="13854"/>
                    <a:pt x="62069" y="13672"/>
                    <a:pt x="61400" y="13459"/>
                  </a:cubicBezTo>
                  <a:lnTo>
                    <a:pt x="59516" y="12881"/>
                  </a:lnTo>
                  <a:cubicBezTo>
                    <a:pt x="58908" y="12699"/>
                    <a:pt x="58300" y="12517"/>
                    <a:pt x="57692" y="12365"/>
                  </a:cubicBezTo>
                  <a:lnTo>
                    <a:pt x="55959" y="11848"/>
                  </a:lnTo>
                  <a:lnTo>
                    <a:pt x="54288" y="11392"/>
                  </a:lnTo>
                  <a:lnTo>
                    <a:pt x="52646" y="10936"/>
                  </a:lnTo>
                  <a:lnTo>
                    <a:pt x="51035" y="10450"/>
                  </a:lnTo>
                  <a:cubicBezTo>
                    <a:pt x="50518" y="10328"/>
                    <a:pt x="49971" y="10176"/>
                    <a:pt x="49455" y="10055"/>
                  </a:cubicBezTo>
                  <a:lnTo>
                    <a:pt x="47844" y="9629"/>
                  </a:lnTo>
                  <a:lnTo>
                    <a:pt x="46233" y="9234"/>
                  </a:lnTo>
                  <a:lnTo>
                    <a:pt x="44591" y="8839"/>
                  </a:lnTo>
                  <a:lnTo>
                    <a:pt x="42859" y="8444"/>
                  </a:lnTo>
                  <a:lnTo>
                    <a:pt x="41096" y="8018"/>
                  </a:lnTo>
                  <a:lnTo>
                    <a:pt x="39242" y="7623"/>
                  </a:lnTo>
                  <a:lnTo>
                    <a:pt x="37266" y="7197"/>
                  </a:lnTo>
                  <a:lnTo>
                    <a:pt x="35169" y="6741"/>
                  </a:lnTo>
                  <a:cubicBezTo>
                    <a:pt x="34865" y="6681"/>
                    <a:pt x="34682" y="6407"/>
                    <a:pt x="34743" y="6134"/>
                  </a:cubicBezTo>
                  <a:cubicBezTo>
                    <a:pt x="34796" y="5896"/>
                    <a:pt x="35033" y="5727"/>
                    <a:pt x="35274" y="5727"/>
                  </a:cubicBezTo>
                  <a:cubicBezTo>
                    <a:pt x="35310" y="5727"/>
                    <a:pt x="35346" y="5731"/>
                    <a:pt x="35381" y="5738"/>
                  </a:cubicBezTo>
                  <a:lnTo>
                    <a:pt x="37327" y="6164"/>
                  </a:lnTo>
                  <a:cubicBezTo>
                    <a:pt x="37965" y="6286"/>
                    <a:pt x="38573" y="6407"/>
                    <a:pt x="39120" y="6529"/>
                  </a:cubicBezTo>
                  <a:lnTo>
                    <a:pt x="40792" y="6924"/>
                  </a:lnTo>
                  <a:lnTo>
                    <a:pt x="42372" y="7258"/>
                  </a:lnTo>
                  <a:lnTo>
                    <a:pt x="43923" y="7623"/>
                  </a:lnTo>
                  <a:lnTo>
                    <a:pt x="45442" y="8018"/>
                  </a:lnTo>
                  <a:lnTo>
                    <a:pt x="47023" y="8383"/>
                  </a:lnTo>
                  <a:lnTo>
                    <a:pt x="48664" y="8808"/>
                  </a:lnTo>
                  <a:lnTo>
                    <a:pt x="50427" y="9264"/>
                  </a:lnTo>
                  <a:lnTo>
                    <a:pt x="52342" y="9751"/>
                  </a:lnTo>
                  <a:cubicBezTo>
                    <a:pt x="52396" y="9767"/>
                    <a:pt x="52450" y="9774"/>
                    <a:pt x="52503" y="9774"/>
                  </a:cubicBezTo>
                  <a:cubicBezTo>
                    <a:pt x="52747" y="9774"/>
                    <a:pt x="52966" y="9611"/>
                    <a:pt x="53041" y="9386"/>
                  </a:cubicBezTo>
                  <a:cubicBezTo>
                    <a:pt x="53102" y="9082"/>
                    <a:pt x="52950" y="8808"/>
                    <a:pt x="52646" y="8717"/>
                  </a:cubicBezTo>
                  <a:cubicBezTo>
                    <a:pt x="51917" y="8535"/>
                    <a:pt x="51218" y="8322"/>
                    <a:pt x="50518" y="8140"/>
                  </a:cubicBezTo>
                  <a:cubicBezTo>
                    <a:pt x="49819" y="7988"/>
                    <a:pt x="49151" y="7805"/>
                    <a:pt x="48482" y="7623"/>
                  </a:cubicBezTo>
                  <a:lnTo>
                    <a:pt x="46476" y="7137"/>
                  </a:lnTo>
                  <a:cubicBezTo>
                    <a:pt x="45838" y="6985"/>
                    <a:pt x="45169" y="6833"/>
                    <a:pt x="44561" y="6681"/>
                  </a:cubicBezTo>
                  <a:cubicBezTo>
                    <a:pt x="43923" y="6529"/>
                    <a:pt x="43284" y="6377"/>
                    <a:pt x="42676" y="6225"/>
                  </a:cubicBezTo>
                  <a:lnTo>
                    <a:pt x="40853" y="5830"/>
                  </a:lnTo>
                  <a:lnTo>
                    <a:pt x="39059" y="5434"/>
                  </a:lnTo>
                  <a:lnTo>
                    <a:pt x="37296" y="5070"/>
                  </a:lnTo>
                  <a:lnTo>
                    <a:pt x="35564" y="4705"/>
                  </a:lnTo>
                  <a:lnTo>
                    <a:pt x="33862" y="4371"/>
                  </a:lnTo>
                  <a:lnTo>
                    <a:pt x="32190" y="4036"/>
                  </a:lnTo>
                  <a:lnTo>
                    <a:pt x="30518" y="3702"/>
                  </a:lnTo>
                  <a:lnTo>
                    <a:pt x="28846" y="3398"/>
                  </a:lnTo>
                  <a:cubicBezTo>
                    <a:pt x="28269" y="3307"/>
                    <a:pt x="27722" y="3216"/>
                    <a:pt x="27144" y="3124"/>
                  </a:cubicBezTo>
                  <a:lnTo>
                    <a:pt x="25472" y="2820"/>
                  </a:lnTo>
                  <a:lnTo>
                    <a:pt x="23770" y="2547"/>
                  </a:lnTo>
                  <a:lnTo>
                    <a:pt x="22038" y="2273"/>
                  </a:lnTo>
                  <a:lnTo>
                    <a:pt x="20275" y="2000"/>
                  </a:lnTo>
                  <a:cubicBezTo>
                    <a:pt x="19697" y="1909"/>
                    <a:pt x="19089" y="1817"/>
                    <a:pt x="18481" y="1726"/>
                  </a:cubicBezTo>
                  <a:lnTo>
                    <a:pt x="16658" y="1483"/>
                  </a:lnTo>
                  <a:lnTo>
                    <a:pt x="14743" y="1209"/>
                  </a:lnTo>
                  <a:lnTo>
                    <a:pt x="12828" y="966"/>
                  </a:lnTo>
                  <a:lnTo>
                    <a:pt x="10822" y="723"/>
                  </a:lnTo>
                  <a:cubicBezTo>
                    <a:pt x="10123" y="632"/>
                    <a:pt x="9423" y="541"/>
                    <a:pt x="8724" y="480"/>
                  </a:cubicBezTo>
                  <a:cubicBezTo>
                    <a:pt x="8025" y="389"/>
                    <a:pt x="7296" y="328"/>
                    <a:pt x="6566" y="237"/>
                  </a:cubicBezTo>
                  <a:lnTo>
                    <a:pt x="4317" y="24"/>
                  </a:lnTo>
                  <a:cubicBezTo>
                    <a:pt x="4183" y="8"/>
                    <a:pt x="4050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7217925" y="3873875"/>
              <a:ext cx="935450" cy="214875"/>
            </a:xfrm>
            <a:custGeom>
              <a:avLst/>
              <a:gdLst/>
              <a:ahLst/>
              <a:cxnLst/>
              <a:rect l="l" t="t" r="r" b="b"/>
              <a:pathLst>
                <a:path w="37418" h="8595" extrusionOk="0">
                  <a:moveTo>
                    <a:pt x="2842" y="0"/>
                  </a:moveTo>
                  <a:cubicBezTo>
                    <a:pt x="2442" y="0"/>
                    <a:pt x="2057" y="88"/>
                    <a:pt x="1672" y="232"/>
                  </a:cubicBezTo>
                  <a:cubicBezTo>
                    <a:pt x="1247" y="445"/>
                    <a:pt x="852" y="749"/>
                    <a:pt x="548" y="1144"/>
                  </a:cubicBezTo>
                  <a:cubicBezTo>
                    <a:pt x="274" y="1539"/>
                    <a:pt x="92" y="1995"/>
                    <a:pt x="61" y="2481"/>
                  </a:cubicBezTo>
                  <a:cubicBezTo>
                    <a:pt x="1" y="2967"/>
                    <a:pt x="92" y="3454"/>
                    <a:pt x="274" y="3879"/>
                  </a:cubicBezTo>
                  <a:cubicBezTo>
                    <a:pt x="487" y="4305"/>
                    <a:pt x="791" y="4670"/>
                    <a:pt x="1186" y="4943"/>
                  </a:cubicBezTo>
                  <a:cubicBezTo>
                    <a:pt x="1581" y="5217"/>
                    <a:pt x="2068" y="5399"/>
                    <a:pt x="2554" y="5430"/>
                  </a:cubicBezTo>
                  <a:lnTo>
                    <a:pt x="4651" y="5642"/>
                  </a:lnTo>
                  <a:lnTo>
                    <a:pt x="6597" y="5855"/>
                  </a:lnTo>
                  <a:lnTo>
                    <a:pt x="8420" y="6068"/>
                  </a:lnTo>
                  <a:lnTo>
                    <a:pt x="10153" y="6250"/>
                  </a:lnTo>
                  <a:lnTo>
                    <a:pt x="11825" y="6463"/>
                  </a:lnTo>
                  <a:lnTo>
                    <a:pt x="13436" y="6676"/>
                  </a:lnTo>
                  <a:cubicBezTo>
                    <a:pt x="13983" y="6737"/>
                    <a:pt x="14499" y="6828"/>
                    <a:pt x="15047" y="6889"/>
                  </a:cubicBezTo>
                  <a:lnTo>
                    <a:pt x="16657" y="7132"/>
                  </a:lnTo>
                  <a:cubicBezTo>
                    <a:pt x="17205" y="7192"/>
                    <a:pt x="17752" y="7284"/>
                    <a:pt x="18299" y="7375"/>
                  </a:cubicBezTo>
                  <a:lnTo>
                    <a:pt x="20031" y="7618"/>
                  </a:lnTo>
                  <a:lnTo>
                    <a:pt x="21825" y="7922"/>
                  </a:lnTo>
                  <a:lnTo>
                    <a:pt x="23709" y="8226"/>
                  </a:lnTo>
                  <a:lnTo>
                    <a:pt x="25746" y="8591"/>
                  </a:lnTo>
                  <a:cubicBezTo>
                    <a:pt x="25771" y="8593"/>
                    <a:pt x="25797" y="8595"/>
                    <a:pt x="25822" y="8595"/>
                  </a:cubicBezTo>
                  <a:cubicBezTo>
                    <a:pt x="26094" y="8595"/>
                    <a:pt x="26328" y="8446"/>
                    <a:pt x="26384" y="8196"/>
                  </a:cubicBezTo>
                  <a:cubicBezTo>
                    <a:pt x="26475" y="7892"/>
                    <a:pt x="26293" y="7588"/>
                    <a:pt x="25989" y="7527"/>
                  </a:cubicBezTo>
                  <a:lnTo>
                    <a:pt x="23952" y="7192"/>
                  </a:lnTo>
                  <a:lnTo>
                    <a:pt x="22038" y="6858"/>
                  </a:lnTo>
                  <a:lnTo>
                    <a:pt x="20244" y="6585"/>
                  </a:lnTo>
                  <a:lnTo>
                    <a:pt x="18542" y="6311"/>
                  </a:lnTo>
                  <a:lnTo>
                    <a:pt x="16901" y="6068"/>
                  </a:lnTo>
                  <a:lnTo>
                    <a:pt x="15290" y="5855"/>
                  </a:lnTo>
                  <a:cubicBezTo>
                    <a:pt x="14773" y="5764"/>
                    <a:pt x="14226" y="5703"/>
                    <a:pt x="13709" y="5642"/>
                  </a:cubicBezTo>
                  <a:lnTo>
                    <a:pt x="12068" y="5430"/>
                  </a:lnTo>
                  <a:lnTo>
                    <a:pt x="10426" y="5217"/>
                  </a:lnTo>
                  <a:lnTo>
                    <a:pt x="8694" y="5004"/>
                  </a:lnTo>
                  <a:lnTo>
                    <a:pt x="6900" y="4822"/>
                  </a:lnTo>
                  <a:lnTo>
                    <a:pt x="4955" y="4609"/>
                  </a:lnTo>
                  <a:lnTo>
                    <a:pt x="2888" y="4396"/>
                  </a:lnTo>
                  <a:cubicBezTo>
                    <a:pt x="2554" y="4366"/>
                    <a:pt x="2311" y="4092"/>
                    <a:pt x="2371" y="3788"/>
                  </a:cubicBezTo>
                  <a:cubicBezTo>
                    <a:pt x="2400" y="3475"/>
                    <a:pt x="2642" y="3269"/>
                    <a:pt x="2947" y="3269"/>
                  </a:cubicBezTo>
                  <a:cubicBezTo>
                    <a:pt x="2968" y="3269"/>
                    <a:pt x="2989" y="3270"/>
                    <a:pt x="3010" y="3271"/>
                  </a:cubicBezTo>
                  <a:lnTo>
                    <a:pt x="5229" y="3484"/>
                  </a:lnTo>
                  <a:lnTo>
                    <a:pt x="7326" y="3727"/>
                  </a:lnTo>
                  <a:lnTo>
                    <a:pt x="9332" y="3940"/>
                  </a:lnTo>
                  <a:cubicBezTo>
                    <a:pt x="10001" y="4031"/>
                    <a:pt x="10639" y="4092"/>
                    <a:pt x="11247" y="4183"/>
                  </a:cubicBezTo>
                  <a:lnTo>
                    <a:pt x="13071" y="4396"/>
                  </a:lnTo>
                  <a:lnTo>
                    <a:pt x="14864" y="4639"/>
                  </a:lnTo>
                  <a:lnTo>
                    <a:pt x="16597" y="4882"/>
                  </a:lnTo>
                  <a:lnTo>
                    <a:pt x="18299" y="5126"/>
                  </a:lnTo>
                  <a:lnTo>
                    <a:pt x="20001" y="5399"/>
                  </a:lnTo>
                  <a:lnTo>
                    <a:pt x="21673" y="5642"/>
                  </a:lnTo>
                  <a:lnTo>
                    <a:pt x="23375" y="5946"/>
                  </a:lnTo>
                  <a:lnTo>
                    <a:pt x="25077" y="6220"/>
                  </a:lnTo>
                  <a:lnTo>
                    <a:pt x="26840" y="6524"/>
                  </a:lnTo>
                  <a:lnTo>
                    <a:pt x="28664" y="6858"/>
                  </a:lnTo>
                  <a:lnTo>
                    <a:pt x="30518" y="7223"/>
                  </a:lnTo>
                  <a:lnTo>
                    <a:pt x="32463" y="7588"/>
                  </a:lnTo>
                  <a:lnTo>
                    <a:pt x="34500" y="8013"/>
                  </a:lnTo>
                  <a:lnTo>
                    <a:pt x="36658" y="8469"/>
                  </a:lnTo>
                  <a:cubicBezTo>
                    <a:pt x="36698" y="8478"/>
                    <a:pt x="36739" y="8482"/>
                    <a:pt x="36778" y="8482"/>
                  </a:cubicBezTo>
                  <a:cubicBezTo>
                    <a:pt x="37008" y="8482"/>
                    <a:pt x="37218" y="8338"/>
                    <a:pt x="37296" y="8104"/>
                  </a:cubicBezTo>
                  <a:cubicBezTo>
                    <a:pt x="37418" y="7800"/>
                    <a:pt x="37235" y="7496"/>
                    <a:pt x="36901" y="7436"/>
                  </a:cubicBezTo>
                  <a:cubicBezTo>
                    <a:pt x="36172" y="7284"/>
                    <a:pt x="35472" y="7132"/>
                    <a:pt x="34773" y="6980"/>
                  </a:cubicBezTo>
                  <a:cubicBezTo>
                    <a:pt x="34105" y="6828"/>
                    <a:pt x="33436" y="6706"/>
                    <a:pt x="32798" y="6585"/>
                  </a:cubicBezTo>
                  <a:lnTo>
                    <a:pt x="30883" y="6189"/>
                  </a:lnTo>
                  <a:lnTo>
                    <a:pt x="29089" y="5855"/>
                  </a:lnTo>
                  <a:lnTo>
                    <a:pt x="27326" y="5521"/>
                  </a:lnTo>
                  <a:lnTo>
                    <a:pt x="25624" y="5217"/>
                  </a:lnTo>
                  <a:lnTo>
                    <a:pt x="23983" y="4943"/>
                  </a:lnTo>
                  <a:lnTo>
                    <a:pt x="22311" y="4670"/>
                  </a:lnTo>
                  <a:lnTo>
                    <a:pt x="20579" y="4396"/>
                  </a:lnTo>
                  <a:cubicBezTo>
                    <a:pt x="20001" y="4305"/>
                    <a:pt x="19423" y="4214"/>
                    <a:pt x="18846" y="4123"/>
                  </a:cubicBezTo>
                  <a:lnTo>
                    <a:pt x="16992" y="3879"/>
                  </a:lnTo>
                  <a:lnTo>
                    <a:pt x="15077" y="3606"/>
                  </a:lnTo>
                  <a:lnTo>
                    <a:pt x="13010" y="3332"/>
                  </a:lnTo>
                  <a:lnTo>
                    <a:pt x="10822" y="3059"/>
                  </a:lnTo>
                  <a:cubicBezTo>
                    <a:pt x="10518" y="3028"/>
                    <a:pt x="10274" y="2724"/>
                    <a:pt x="10305" y="2420"/>
                  </a:cubicBezTo>
                  <a:cubicBezTo>
                    <a:pt x="10359" y="2124"/>
                    <a:pt x="10579" y="1924"/>
                    <a:pt x="10861" y="1924"/>
                  </a:cubicBezTo>
                  <a:cubicBezTo>
                    <a:pt x="10898" y="1924"/>
                    <a:pt x="10935" y="1927"/>
                    <a:pt x="10973" y="1934"/>
                  </a:cubicBezTo>
                  <a:lnTo>
                    <a:pt x="12980" y="2177"/>
                  </a:lnTo>
                  <a:lnTo>
                    <a:pt x="14834" y="2420"/>
                  </a:lnTo>
                  <a:lnTo>
                    <a:pt x="16566" y="2664"/>
                  </a:lnTo>
                  <a:lnTo>
                    <a:pt x="18208" y="2907"/>
                  </a:lnTo>
                  <a:cubicBezTo>
                    <a:pt x="18755" y="2967"/>
                    <a:pt x="19272" y="3059"/>
                    <a:pt x="19788" y="3119"/>
                  </a:cubicBezTo>
                  <a:lnTo>
                    <a:pt x="21369" y="3363"/>
                  </a:lnTo>
                  <a:lnTo>
                    <a:pt x="22949" y="3636"/>
                  </a:lnTo>
                  <a:lnTo>
                    <a:pt x="24591" y="3910"/>
                  </a:lnTo>
                  <a:lnTo>
                    <a:pt x="26293" y="4183"/>
                  </a:lnTo>
                  <a:lnTo>
                    <a:pt x="28117" y="4518"/>
                  </a:lnTo>
                  <a:lnTo>
                    <a:pt x="30092" y="4913"/>
                  </a:lnTo>
                  <a:cubicBezTo>
                    <a:pt x="30132" y="4921"/>
                    <a:pt x="30171" y="4925"/>
                    <a:pt x="30209" y="4925"/>
                  </a:cubicBezTo>
                  <a:cubicBezTo>
                    <a:pt x="30465" y="4925"/>
                    <a:pt x="30682" y="4756"/>
                    <a:pt x="30761" y="4518"/>
                  </a:cubicBezTo>
                  <a:cubicBezTo>
                    <a:pt x="30852" y="4214"/>
                    <a:pt x="30640" y="3910"/>
                    <a:pt x="30336" y="3849"/>
                  </a:cubicBezTo>
                  <a:lnTo>
                    <a:pt x="28269" y="3454"/>
                  </a:lnTo>
                  <a:lnTo>
                    <a:pt x="26293" y="3119"/>
                  </a:lnTo>
                  <a:cubicBezTo>
                    <a:pt x="25655" y="2998"/>
                    <a:pt x="25047" y="2907"/>
                    <a:pt x="24439" y="2816"/>
                  </a:cubicBezTo>
                  <a:lnTo>
                    <a:pt x="22676" y="2512"/>
                  </a:lnTo>
                  <a:lnTo>
                    <a:pt x="20974" y="2238"/>
                  </a:lnTo>
                  <a:lnTo>
                    <a:pt x="19302" y="1995"/>
                  </a:lnTo>
                  <a:lnTo>
                    <a:pt x="17661" y="1752"/>
                  </a:lnTo>
                  <a:lnTo>
                    <a:pt x="16050" y="1508"/>
                  </a:lnTo>
                  <a:lnTo>
                    <a:pt x="14378" y="1296"/>
                  </a:lnTo>
                  <a:lnTo>
                    <a:pt x="12706" y="1053"/>
                  </a:lnTo>
                  <a:cubicBezTo>
                    <a:pt x="12159" y="992"/>
                    <a:pt x="11581" y="931"/>
                    <a:pt x="11004" y="840"/>
                  </a:cubicBezTo>
                  <a:lnTo>
                    <a:pt x="9180" y="627"/>
                  </a:lnTo>
                  <a:lnTo>
                    <a:pt x="7296" y="414"/>
                  </a:lnTo>
                  <a:lnTo>
                    <a:pt x="5289" y="201"/>
                  </a:lnTo>
                  <a:lnTo>
                    <a:pt x="3162" y="19"/>
                  </a:lnTo>
                  <a:cubicBezTo>
                    <a:pt x="3054" y="6"/>
                    <a:pt x="2947" y="0"/>
                    <a:pt x="2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6264744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3511675" y="320140"/>
            <a:ext cx="12667249" cy="4832986"/>
            <a:chOff x="-3511675" y="320140"/>
            <a:chExt cx="12667249" cy="4832986"/>
          </a:xfrm>
        </p:grpSpPr>
        <p:sp>
          <p:nvSpPr>
            <p:cNvPr id="10" name="Google Shape;10;p2"/>
            <p:cNvSpPr/>
            <p:nvPr/>
          </p:nvSpPr>
          <p:spPr>
            <a:xfrm>
              <a:off x="-47625" y="2587375"/>
              <a:ext cx="9203199" cy="2565750"/>
            </a:xfrm>
            <a:custGeom>
              <a:avLst/>
              <a:gdLst/>
              <a:ahLst/>
              <a:cxnLst/>
              <a:rect l="l" t="t" r="r" b="b"/>
              <a:pathLst>
                <a:path w="202035" h="69223" extrusionOk="0">
                  <a:moveTo>
                    <a:pt x="0" y="1"/>
                  </a:moveTo>
                  <a:lnTo>
                    <a:pt x="0" y="69222"/>
                  </a:lnTo>
                  <a:lnTo>
                    <a:pt x="202034" y="69222"/>
                  </a:lnTo>
                  <a:lnTo>
                    <a:pt x="202034" y="1"/>
                  </a:lnTo>
                  <a:close/>
                </a:path>
              </a:pathLst>
            </a:custGeom>
            <a:solidFill>
              <a:srgbClr val="00A5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1926075" y="2580588"/>
              <a:ext cx="8524947" cy="840689"/>
            </a:xfrm>
            <a:custGeom>
              <a:avLst/>
              <a:gdLst/>
              <a:ahLst/>
              <a:cxnLst/>
              <a:rect l="l" t="t" r="r" b="b"/>
              <a:pathLst>
                <a:path w="135780" h="17043" extrusionOk="0">
                  <a:moveTo>
                    <a:pt x="97443" y="76"/>
                  </a:moveTo>
                  <a:lnTo>
                    <a:pt x="23158" y="101"/>
                  </a:lnTo>
                  <a:cubicBezTo>
                    <a:pt x="23158" y="101"/>
                    <a:pt x="17402" y="1"/>
                    <a:pt x="17285" y="2757"/>
                  </a:cubicBezTo>
                  <a:cubicBezTo>
                    <a:pt x="17169" y="5523"/>
                    <a:pt x="27469" y="5397"/>
                    <a:pt x="27469" y="5397"/>
                  </a:cubicBezTo>
                  <a:lnTo>
                    <a:pt x="70559" y="5280"/>
                  </a:lnTo>
                  <a:cubicBezTo>
                    <a:pt x="70559" y="5280"/>
                    <a:pt x="76415" y="5197"/>
                    <a:pt x="76248" y="7670"/>
                  </a:cubicBezTo>
                  <a:cubicBezTo>
                    <a:pt x="76073" y="10134"/>
                    <a:pt x="65706" y="9123"/>
                    <a:pt x="56758" y="9132"/>
                  </a:cubicBezTo>
                  <a:lnTo>
                    <a:pt x="8246" y="9040"/>
                  </a:lnTo>
                  <a:cubicBezTo>
                    <a:pt x="8246" y="9040"/>
                    <a:pt x="1" y="8998"/>
                    <a:pt x="1020" y="13016"/>
                  </a:cubicBezTo>
                  <a:cubicBezTo>
                    <a:pt x="2048" y="17043"/>
                    <a:pt x="12958" y="15999"/>
                    <a:pt x="17979" y="16232"/>
                  </a:cubicBezTo>
                  <a:lnTo>
                    <a:pt x="81353" y="16416"/>
                  </a:lnTo>
                  <a:lnTo>
                    <a:pt x="116999" y="16416"/>
                  </a:lnTo>
                  <a:cubicBezTo>
                    <a:pt x="116999" y="16416"/>
                    <a:pt x="122630" y="16065"/>
                    <a:pt x="122112" y="13676"/>
                  </a:cubicBezTo>
                  <a:cubicBezTo>
                    <a:pt x="121602" y="11287"/>
                    <a:pt x="113842" y="11897"/>
                    <a:pt x="107250" y="11930"/>
                  </a:cubicBezTo>
                  <a:cubicBezTo>
                    <a:pt x="100667" y="11964"/>
                    <a:pt x="90442" y="9725"/>
                    <a:pt x="102096" y="8864"/>
                  </a:cubicBezTo>
                  <a:lnTo>
                    <a:pt x="125069" y="9232"/>
                  </a:lnTo>
                  <a:cubicBezTo>
                    <a:pt x="125069" y="9232"/>
                    <a:pt x="135779" y="9850"/>
                    <a:pt x="135094" y="7561"/>
                  </a:cubicBezTo>
                  <a:cubicBezTo>
                    <a:pt x="134401" y="5272"/>
                    <a:pt x="131009" y="5439"/>
                    <a:pt x="125069" y="5330"/>
                  </a:cubicBezTo>
                  <a:cubicBezTo>
                    <a:pt x="119121" y="5222"/>
                    <a:pt x="88028" y="4737"/>
                    <a:pt x="88028" y="4737"/>
                  </a:cubicBezTo>
                  <a:cubicBezTo>
                    <a:pt x="88028" y="4737"/>
                    <a:pt x="82004" y="4019"/>
                    <a:pt x="86290" y="2432"/>
                  </a:cubicBezTo>
                  <a:lnTo>
                    <a:pt x="113842" y="2523"/>
                  </a:lnTo>
                  <a:cubicBezTo>
                    <a:pt x="113842" y="2523"/>
                    <a:pt x="125287" y="143"/>
                    <a:pt x="97443" y="76"/>
                  </a:cubicBezTo>
                  <a:close/>
                </a:path>
              </a:pathLst>
            </a:custGeom>
            <a:solidFill>
              <a:srgbClr val="008D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802324" y="550118"/>
              <a:ext cx="2808807" cy="640814"/>
            </a:xfrm>
            <a:custGeom>
              <a:avLst/>
              <a:gdLst/>
              <a:ahLst/>
              <a:cxnLst/>
              <a:rect l="l" t="t" r="r" b="b"/>
              <a:pathLst>
                <a:path w="56942" h="12991" extrusionOk="0">
                  <a:moveTo>
                    <a:pt x="21078" y="0"/>
                  </a:moveTo>
                  <a:cubicBezTo>
                    <a:pt x="17553" y="0"/>
                    <a:pt x="14604" y="2373"/>
                    <a:pt x="14061" y="5464"/>
                  </a:cubicBezTo>
                  <a:cubicBezTo>
                    <a:pt x="13593" y="5380"/>
                    <a:pt x="13125" y="5330"/>
                    <a:pt x="12649" y="5330"/>
                  </a:cubicBezTo>
                  <a:cubicBezTo>
                    <a:pt x="9165" y="5330"/>
                    <a:pt x="6266" y="7619"/>
                    <a:pt x="5648" y="10627"/>
                  </a:cubicBezTo>
                  <a:cubicBezTo>
                    <a:pt x="2165" y="11095"/>
                    <a:pt x="1" y="12991"/>
                    <a:pt x="1" y="12991"/>
                  </a:cubicBezTo>
                  <a:lnTo>
                    <a:pt x="19650" y="12991"/>
                  </a:lnTo>
                  <a:lnTo>
                    <a:pt x="19675" y="12866"/>
                  </a:lnTo>
                  <a:cubicBezTo>
                    <a:pt x="19733" y="12874"/>
                    <a:pt x="19800" y="12882"/>
                    <a:pt x="19858" y="12891"/>
                  </a:cubicBezTo>
                  <a:cubicBezTo>
                    <a:pt x="19867" y="12924"/>
                    <a:pt x="19875" y="12958"/>
                    <a:pt x="19883" y="12991"/>
                  </a:cubicBezTo>
                  <a:lnTo>
                    <a:pt x="56942" y="12991"/>
                  </a:lnTo>
                  <a:cubicBezTo>
                    <a:pt x="54026" y="11713"/>
                    <a:pt x="51977" y="11295"/>
                    <a:pt x="50544" y="11295"/>
                  </a:cubicBezTo>
                  <a:cubicBezTo>
                    <a:pt x="50515" y="11295"/>
                    <a:pt x="50487" y="11295"/>
                    <a:pt x="50459" y="11295"/>
                  </a:cubicBezTo>
                  <a:cubicBezTo>
                    <a:pt x="50159" y="6575"/>
                    <a:pt x="45865" y="2832"/>
                    <a:pt x="40627" y="2832"/>
                  </a:cubicBezTo>
                  <a:cubicBezTo>
                    <a:pt x="37201" y="2832"/>
                    <a:pt x="34194" y="4420"/>
                    <a:pt x="32423" y="6834"/>
                  </a:cubicBezTo>
                  <a:cubicBezTo>
                    <a:pt x="32181" y="5756"/>
                    <a:pt x="31136" y="4954"/>
                    <a:pt x="29883" y="4954"/>
                  </a:cubicBezTo>
                  <a:cubicBezTo>
                    <a:pt x="29870" y="4954"/>
                    <a:pt x="29857" y="4954"/>
                    <a:pt x="29844" y="4954"/>
                  </a:cubicBezTo>
                  <a:cubicBezTo>
                    <a:pt x="29282" y="4954"/>
                    <a:pt x="28745" y="5129"/>
                    <a:pt x="28288" y="5456"/>
                  </a:cubicBezTo>
                  <a:cubicBezTo>
                    <a:pt x="28229" y="5447"/>
                    <a:pt x="28162" y="5431"/>
                    <a:pt x="28104" y="5422"/>
                  </a:cubicBezTo>
                  <a:cubicBezTo>
                    <a:pt x="27544" y="2348"/>
                    <a:pt x="24612" y="0"/>
                    <a:pt x="2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35036" y="320140"/>
              <a:ext cx="1723799" cy="440544"/>
            </a:xfrm>
            <a:custGeom>
              <a:avLst/>
              <a:gdLst/>
              <a:ahLst/>
              <a:cxnLst/>
              <a:rect l="l" t="t" r="r" b="b"/>
              <a:pathLst>
                <a:path w="34946" h="8931" extrusionOk="0">
                  <a:moveTo>
                    <a:pt x="12941" y="0"/>
                  </a:moveTo>
                  <a:cubicBezTo>
                    <a:pt x="10778" y="0"/>
                    <a:pt x="8956" y="1621"/>
                    <a:pt x="8631" y="3751"/>
                  </a:cubicBezTo>
                  <a:cubicBezTo>
                    <a:pt x="8376" y="3699"/>
                    <a:pt x="8114" y="3666"/>
                    <a:pt x="7851" y="3666"/>
                  </a:cubicBezTo>
                  <a:cubicBezTo>
                    <a:pt x="7822" y="3666"/>
                    <a:pt x="7792" y="3667"/>
                    <a:pt x="7762" y="3668"/>
                  </a:cubicBezTo>
                  <a:cubicBezTo>
                    <a:pt x="5623" y="3668"/>
                    <a:pt x="3852" y="5230"/>
                    <a:pt x="3468" y="7310"/>
                  </a:cubicBezTo>
                  <a:cubicBezTo>
                    <a:pt x="2181" y="7502"/>
                    <a:pt x="978" y="8070"/>
                    <a:pt x="1" y="8931"/>
                  </a:cubicBezTo>
                  <a:lnTo>
                    <a:pt x="12064" y="8931"/>
                  </a:lnTo>
                  <a:cubicBezTo>
                    <a:pt x="12064" y="8905"/>
                    <a:pt x="12073" y="8872"/>
                    <a:pt x="12073" y="8839"/>
                  </a:cubicBezTo>
                  <a:lnTo>
                    <a:pt x="12190" y="8864"/>
                  </a:lnTo>
                  <a:cubicBezTo>
                    <a:pt x="12190" y="8889"/>
                    <a:pt x="12198" y="8905"/>
                    <a:pt x="12206" y="8931"/>
                  </a:cubicBezTo>
                  <a:lnTo>
                    <a:pt x="34946" y="8931"/>
                  </a:lnTo>
                  <a:cubicBezTo>
                    <a:pt x="33151" y="8049"/>
                    <a:pt x="31891" y="7761"/>
                    <a:pt x="31007" y="7761"/>
                  </a:cubicBezTo>
                  <a:cubicBezTo>
                    <a:pt x="30995" y="7761"/>
                    <a:pt x="30982" y="7761"/>
                    <a:pt x="30969" y="7761"/>
                  </a:cubicBezTo>
                  <a:cubicBezTo>
                    <a:pt x="30786" y="4520"/>
                    <a:pt x="28154" y="1947"/>
                    <a:pt x="24938" y="1947"/>
                  </a:cubicBezTo>
                  <a:cubicBezTo>
                    <a:pt x="22899" y="1955"/>
                    <a:pt x="21003" y="2982"/>
                    <a:pt x="19900" y="4695"/>
                  </a:cubicBezTo>
                  <a:cubicBezTo>
                    <a:pt x="19758" y="3952"/>
                    <a:pt x="19107" y="3409"/>
                    <a:pt x="18346" y="3409"/>
                  </a:cubicBezTo>
                  <a:cubicBezTo>
                    <a:pt x="17987" y="3409"/>
                    <a:pt x="17636" y="3525"/>
                    <a:pt x="17361" y="3751"/>
                  </a:cubicBezTo>
                  <a:lnTo>
                    <a:pt x="17252" y="3734"/>
                  </a:lnTo>
                  <a:cubicBezTo>
                    <a:pt x="16910" y="1612"/>
                    <a:pt x="15113" y="0"/>
                    <a:pt x="1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-3511675" y="4214537"/>
              <a:ext cx="7528218" cy="730294"/>
            </a:xfrm>
            <a:custGeom>
              <a:avLst/>
              <a:gdLst/>
              <a:ahLst/>
              <a:cxnLst/>
              <a:rect l="l" t="t" r="r" b="b"/>
              <a:pathLst>
                <a:path w="143265" h="14805" extrusionOk="0">
                  <a:moveTo>
                    <a:pt x="102822" y="68"/>
                  </a:moveTo>
                  <a:lnTo>
                    <a:pt x="24445" y="93"/>
                  </a:lnTo>
                  <a:cubicBezTo>
                    <a:pt x="24445" y="93"/>
                    <a:pt x="18371" y="1"/>
                    <a:pt x="18246" y="2399"/>
                  </a:cubicBezTo>
                  <a:cubicBezTo>
                    <a:pt x="18121" y="4796"/>
                    <a:pt x="28989" y="4696"/>
                    <a:pt x="28989" y="4696"/>
                  </a:cubicBezTo>
                  <a:lnTo>
                    <a:pt x="74452" y="4587"/>
                  </a:lnTo>
                  <a:cubicBezTo>
                    <a:pt x="74452" y="4587"/>
                    <a:pt x="80634" y="4521"/>
                    <a:pt x="80450" y="6667"/>
                  </a:cubicBezTo>
                  <a:cubicBezTo>
                    <a:pt x="80267" y="8806"/>
                    <a:pt x="69339" y="7929"/>
                    <a:pt x="59891" y="7937"/>
                  </a:cubicBezTo>
                  <a:lnTo>
                    <a:pt x="8706" y="7854"/>
                  </a:lnTo>
                  <a:cubicBezTo>
                    <a:pt x="8706" y="7854"/>
                    <a:pt x="1" y="7820"/>
                    <a:pt x="1087" y="11312"/>
                  </a:cubicBezTo>
                  <a:cubicBezTo>
                    <a:pt x="2173" y="14804"/>
                    <a:pt x="13676" y="13902"/>
                    <a:pt x="18981" y="14103"/>
                  </a:cubicBezTo>
                  <a:lnTo>
                    <a:pt x="85839" y="14261"/>
                  </a:lnTo>
                  <a:lnTo>
                    <a:pt x="123449" y="14261"/>
                  </a:lnTo>
                  <a:cubicBezTo>
                    <a:pt x="123449" y="14261"/>
                    <a:pt x="129397" y="13961"/>
                    <a:pt x="128845" y="11880"/>
                  </a:cubicBezTo>
                  <a:cubicBezTo>
                    <a:pt x="128294" y="9809"/>
                    <a:pt x="120115" y="10335"/>
                    <a:pt x="113173" y="10368"/>
                  </a:cubicBezTo>
                  <a:cubicBezTo>
                    <a:pt x="106223" y="10393"/>
                    <a:pt x="95437" y="8447"/>
                    <a:pt x="107726" y="7703"/>
                  </a:cubicBezTo>
                  <a:lnTo>
                    <a:pt x="131961" y="8021"/>
                  </a:lnTo>
                  <a:cubicBezTo>
                    <a:pt x="131961" y="8021"/>
                    <a:pt x="143264" y="8556"/>
                    <a:pt x="142538" y="6567"/>
                  </a:cubicBezTo>
                  <a:cubicBezTo>
                    <a:pt x="141811" y="4587"/>
                    <a:pt x="138227" y="4729"/>
                    <a:pt x="131961" y="4637"/>
                  </a:cubicBezTo>
                  <a:cubicBezTo>
                    <a:pt x="125704" y="4537"/>
                    <a:pt x="92881" y="4111"/>
                    <a:pt x="92881" y="4111"/>
                  </a:cubicBezTo>
                  <a:cubicBezTo>
                    <a:pt x="92881" y="4111"/>
                    <a:pt x="86532" y="3485"/>
                    <a:pt x="91052" y="2106"/>
                  </a:cubicBezTo>
                  <a:lnTo>
                    <a:pt x="120124" y="2190"/>
                  </a:lnTo>
                  <a:cubicBezTo>
                    <a:pt x="120124" y="2190"/>
                    <a:pt x="132195" y="126"/>
                    <a:pt x="102822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 rot="-248774">
            <a:off x="446447" y="1301215"/>
            <a:ext cx="4344270" cy="117036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590">
                <a:latin typeface="Satisfy"/>
                <a:ea typeface="Satisfy"/>
                <a:cs typeface="Satisfy"/>
                <a:sym typeface="Satisf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941825" y="3422104"/>
            <a:ext cx="2906400" cy="57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solidFill>
                  <a:srgbClr val="FFFFFF"/>
                </a:solidFill>
                <a:latin typeface="Public Sans"/>
                <a:ea typeface="Public Sans"/>
                <a:cs typeface="Public Sans"/>
                <a:sym typeface="Public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ctrTitle" idx="2"/>
          </p:nvPr>
        </p:nvSpPr>
        <p:spPr>
          <a:xfrm>
            <a:off x="941825" y="2774601"/>
            <a:ext cx="4144500" cy="57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3000" b="1">
                <a:solidFill>
                  <a:schemeClr val="lt1"/>
                </a:solidFill>
                <a:latin typeface="Public Sans"/>
                <a:ea typeface="Public Sans"/>
                <a:cs typeface="Public Sans"/>
                <a:sym typeface="Public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228207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3"/>
          <p:cNvSpPr/>
          <p:nvPr/>
        </p:nvSpPr>
        <p:spPr>
          <a:xfrm>
            <a:off x="1285900" y="638175"/>
            <a:ext cx="1552500" cy="155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7276385" y="1050890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" name="Google Shape;21;p3"/>
          <p:cNvGrpSpPr/>
          <p:nvPr/>
        </p:nvGrpSpPr>
        <p:grpSpPr>
          <a:xfrm>
            <a:off x="-588939" y="219093"/>
            <a:ext cx="6565344" cy="1002516"/>
            <a:chOff x="1068461" y="156718"/>
            <a:chExt cx="6565344" cy="1002516"/>
          </a:xfrm>
        </p:grpSpPr>
        <p:sp>
          <p:nvSpPr>
            <p:cNvPr id="22" name="Google Shape;22;p3"/>
            <p:cNvSpPr/>
            <p:nvPr/>
          </p:nvSpPr>
          <p:spPr>
            <a:xfrm>
              <a:off x="4824999" y="156718"/>
              <a:ext cx="2808807" cy="640814"/>
            </a:xfrm>
            <a:custGeom>
              <a:avLst/>
              <a:gdLst/>
              <a:ahLst/>
              <a:cxnLst/>
              <a:rect l="l" t="t" r="r" b="b"/>
              <a:pathLst>
                <a:path w="56942" h="12991" extrusionOk="0">
                  <a:moveTo>
                    <a:pt x="21078" y="0"/>
                  </a:moveTo>
                  <a:cubicBezTo>
                    <a:pt x="17553" y="0"/>
                    <a:pt x="14604" y="2373"/>
                    <a:pt x="14061" y="5464"/>
                  </a:cubicBezTo>
                  <a:cubicBezTo>
                    <a:pt x="13593" y="5380"/>
                    <a:pt x="13125" y="5330"/>
                    <a:pt x="12649" y="5330"/>
                  </a:cubicBezTo>
                  <a:cubicBezTo>
                    <a:pt x="9165" y="5330"/>
                    <a:pt x="6266" y="7619"/>
                    <a:pt x="5648" y="10627"/>
                  </a:cubicBezTo>
                  <a:cubicBezTo>
                    <a:pt x="2165" y="11095"/>
                    <a:pt x="1" y="12991"/>
                    <a:pt x="1" y="12991"/>
                  </a:cubicBezTo>
                  <a:lnTo>
                    <a:pt x="19650" y="12991"/>
                  </a:lnTo>
                  <a:lnTo>
                    <a:pt x="19675" y="12866"/>
                  </a:lnTo>
                  <a:cubicBezTo>
                    <a:pt x="19733" y="12874"/>
                    <a:pt x="19800" y="12882"/>
                    <a:pt x="19858" y="12891"/>
                  </a:cubicBezTo>
                  <a:cubicBezTo>
                    <a:pt x="19867" y="12924"/>
                    <a:pt x="19875" y="12958"/>
                    <a:pt x="19883" y="12991"/>
                  </a:cubicBezTo>
                  <a:lnTo>
                    <a:pt x="56942" y="12991"/>
                  </a:lnTo>
                  <a:cubicBezTo>
                    <a:pt x="54026" y="11713"/>
                    <a:pt x="51977" y="11295"/>
                    <a:pt x="50544" y="11295"/>
                  </a:cubicBezTo>
                  <a:cubicBezTo>
                    <a:pt x="50515" y="11295"/>
                    <a:pt x="50487" y="11295"/>
                    <a:pt x="50459" y="11295"/>
                  </a:cubicBezTo>
                  <a:cubicBezTo>
                    <a:pt x="50159" y="6575"/>
                    <a:pt x="45865" y="2832"/>
                    <a:pt x="40627" y="2832"/>
                  </a:cubicBezTo>
                  <a:cubicBezTo>
                    <a:pt x="37201" y="2832"/>
                    <a:pt x="34194" y="4420"/>
                    <a:pt x="32423" y="6834"/>
                  </a:cubicBezTo>
                  <a:cubicBezTo>
                    <a:pt x="32181" y="5756"/>
                    <a:pt x="31136" y="4954"/>
                    <a:pt x="29883" y="4954"/>
                  </a:cubicBezTo>
                  <a:cubicBezTo>
                    <a:pt x="29870" y="4954"/>
                    <a:pt x="29857" y="4954"/>
                    <a:pt x="29844" y="4954"/>
                  </a:cubicBezTo>
                  <a:cubicBezTo>
                    <a:pt x="29282" y="4954"/>
                    <a:pt x="28745" y="5129"/>
                    <a:pt x="28288" y="5456"/>
                  </a:cubicBezTo>
                  <a:cubicBezTo>
                    <a:pt x="28229" y="5447"/>
                    <a:pt x="28162" y="5431"/>
                    <a:pt x="28104" y="5422"/>
                  </a:cubicBezTo>
                  <a:cubicBezTo>
                    <a:pt x="27544" y="2348"/>
                    <a:pt x="24612" y="0"/>
                    <a:pt x="2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1068461" y="718690"/>
              <a:ext cx="1723799" cy="440544"/>
            </a:xfrm>
            <a:custGeom>
              <a:avLst/>
              <a:gdLst/>
              <a:ahLst/>
              <a:cxnLst/>
              <a:rect l="l" t="t" r="r" b="b"/>
              <a:pathLst>
                <a:path w="34946" h="8931" extrusionOk="0">
                  <a:moveTo>
                    <a:pt x="12941" y="0"/>
                  </a:moveTo>
                  <a:cubicBezTo>
                    <a:pt x="10778" y="0"/>
                    <a:pt x="8956" y="1621"/>
                    <a:pt x="8631" y="3751"/>
                  </a:cubicBezTo>
                  <a:cubicBezTo>
                    <a:pt x="8376" y="3699"/>
                    <a:pt x="8114" y="3666"/>
                    <a:pt x="7851" y="3666"/>
                  </a:cubicBezTo>
                  <a:cubicBezTo>
                    <a:pt x="7822" y="3666"/>
                    <a:pt x="7792" y="3667"/>
                    <a:pt x="7762" y="3668"/>
                  </a:cubicBezTo>
                  <a:cubicBezTo>
                    <a:pt x="5623" y="3668"/>
                    <a:pt x="3852" y="5230"/>
                    <a:pt x="3468" y="7310"/>
                  </a:cubicBezTo>
                  <a:cubicBezTo>
                    <a:pt x="2181" y="7502"/>
                    <a:pt x="978" y="8070"/>
                    <a:pt x="1" y="8931"/>
                  </a:cubicBezTo>
                  <a:lnTo>
                    <a:pt x="12064" y="8931"/>
                  </a:lnTo>
                  <a:cubicBezTo>
                    <a:pt x="12064" y="8905"/>
                    <a:pt x="12073" y="8872"/>
                    <a:pt x="12073" y="8839"/>
                  </a:cubicBezTo>
                  <a:lnTo>
                    <a:pt x="12190" y="8864"/>
                  </a:lnTo>
                  <a:cubicBezTo>
                    <a:pt x="12190" y="8889"/>
                    <a:pt x="12198" y="8905"/>
                    <a:pt x="12206" y="8931"/>
                  </a:cubicBezTo>
                  <a:lnTo>
                    <a:pt x="34946" y="8931"/>
                  </a:lnTo>
                  <a:cubicBezTo>
                    <a:pt x="33151" y="8049"/>
                    <a:pt x="31891" y="7761"/>
                    <a:pt x="31007" y="7761"/>
                  </a:cubicBezTo>
                  <a:cubicBezTo>
                    <a:pt x="30995" y="7761"/>
                    <a:pt x="30982" y="7761"/>
                    <a:pt x="30969" y="7761"/>
                  </a:cubicBezTo>
                  <a:cubicBezTo>
                    <a:pt x="30786" y="4520"/>
                    <a:pt x="28154" y="1947"/>
                    <a:pt x="24938" y="1947"/>
                  </a:cubicBezTo>
                  <a:cubicBezTo>
                    <a:pt x="22899" y="1955"/>
                    <a:pt x="21003" y="2982"/>
                    <a:pt x="19900" y="4695"/>
                  </a:cubicBezTo>
                  <a:cubicBezTo>
                    <a:pt x="19758" y="3952"/>
                    <a:pt x="19107" y="3409"/>
                    <a:pt x="18346" y="3409"/>
                  </a:cubicBezTo>
                  <a:cubicBezTo>
                    <a:pt x="17987" y="3409"/>
                    <a:pt x="17636" y="3525"/>
                    <a:pt x="17361" y="3751"/>
                  </a:cubicBezTo>
                  <a:lnTo>
                    <a:pt x="17252" y="3734"/>
                  </a:lnTo>
                  <a:cubicBezTo>
                    <a:pt x="16910" y="1612"/>
                    <a:pt x="15113" y="0"/>
                    <a:pt x="1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Google Shape;24;p3"/>
          <p:cNvSpPr txBox="1">
            <a:spLocks noGrp="1"/>
          </p:cNvSpPr>
          <p:nvPr>
            <p:ph type="subTitle" idx="1"/>
          </p:nvPr>
        </p:nvSpPr>
        <p:spPr>
          <a:xfrm>
            <a:off x="1361825" y="3421300"/>
            <a:ext cx="2781600" cy="55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754C2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1361825" y="2713525"/>
            <a:ext cx="4257900" cy="78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title" idx="2" hasCustomPrompt="1"/>
          </p:nvPr>
        </p:nvSpPr>
        <p:spPr>
          <a:xfrm>
            <a:off x="1323850" y="955125"/>
            <a:ext cx="1476600" cy="91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7" name="Google Shape;27;p3"/>
          <p:cNvGrpSpPr/>
          <p:nvPr/>
        </p:nvGrpSpPr>
        <p:grpSpPr>
          <a:xfrm flipH="1">
            <a:off x="4547988" y="1491425"/>
            <a:ext cx="980825" cy="519800"/>
            <a:chOff x="2468025" y="734125"/>
            <a:chExt cx="980825" cy="519800"/>
          </a:xfrm>
        </p:grpSpPr>
        <p:sp>
          <p:nvSpPr>
            <p:cNvPr id="28" name="Google Shape;28;p3"/>
            <p:cNvSpPr/>
            <p:nvPr/>
          </p:nvSpPr>
          <p:spPr>
            <a:xfrm>
              <a:off x="2831050" y="905000"/>
              <a:ext cx="617800" cy="140225"/>
            </a:xfrm>
            <a:custGeom>
              <a:avLst/>
              <a:gdLst/>
              <a:ahLst/>
              <a:cxnLst/>
              <a:rect l="l" t="t" r="r" b="b"/>
              <a:pathLst>
                <a:path w="24712" h="5609" extrusionOk="0">
                  <a:moveTo>
                    <a:pt x="18198" y="1"/>
                  </a:moveTo>
                  <a:cubicBezTo>
                    <a:pt x="15715" y="1"/>
                    <a:pt x="14485" y="2407"/>
                    <a:pt x="12052" y="2407"/>
                  </a:cubicBezTo>
                  <a:cubicBezTo>
                    <a:pt x="9710" y="2407"/>
                    <a:pt x="7709" y="668"/>
                    <a:pt x="5003" y="668"/>
                  </a:cubicBezTo>
                  <a:cubicBezTo>
                    <a:pt x="4711" y="668"/>
                    <a:pt x="4411" y="688"/>
                    <a:pt x="4101" y="733"/>
                  </a:cubicBezTo>
                  <a:cubicBezTo>
                    <a:pt x="1507" y="1131"/>
                    <a:pt x="0" y="5315"/>
                    <a:pt x="0" y="5315"/>
                  </a:cubicBezTo>
                  <a:cubicBezTo>
                    <a:pt x="0" y="5315"/>
                    <a:pt x="3060" y="2256"/>
                    <a:pt x="5465" y="2256"/>
                  </a:cubicBezTo>
                  <a:cubicBezTo>
                    <a:pt x="5520" y="2256"/>
                    <a:pt x="5574" y="2257"/>
                    <a:pt x="5629" y="2260"/>
                  </a:cubicBezTo>
                  <a:cubicBezTo>
                    <a:pt x="8077" y="2407"/>
                    <a:pt x="9918" y="5608"/>
                    <a:pt x="12199" y="5608"/>
                  </a:cubicBezTo>
                  <a:cubicBezTo>
                    <a:pt x="14398" y="5608"/>
                    <a:pt x="16189" y="1931"/>
                    <a:pt x="18903" y="1931"/>
                  </a:cubicBezTo>
                  <a:cubicBezTo>
                    <a:pt x="19003" y="1931"/>
                    <a:pt x="19105" y="1936"/>
                    <a:pt x="19208" y="1947"/>
                  </a:cubicBezTo>
                  <a:cubicBezTo>
                    <a:pt x="22116" y="2260"/>
                    <a:pt x="24711" y="4395"/>
                    <a:pt x="24711" y="4395"/>
                  </a:cubicBezTo>
                  <a:cubicBezTo>
                    <a:pt x="24711" y="4395"/>
                    <a:pt x="22409" y="880"/>
                    <a:pt x="19208" y="126"/>
                  </a:cubicBezTo>
                  <a:cubicBezTo>
                    <a:pt x="18848" y="39"/>
                    <a:pt x="18513" y="1"/>
                    <a:pt x="18198" y="1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2468025" y="1149000"/>
              <a:ext cx="463475" cy="104925"/>
            </a:xfrm>
            <a:custGeom>
              <a:avLst/>
              <a:gdLst/>
              <a:ahLst/>
              <a:cxnLst/>
              <a:rect l="l" t="t" r="r" b="b"/>
              <a:pathLst>
                <a:path w="18539" h="4197" extrusionOk="0">
                  <a:moveTo>
                    <a:pt x="13655" y="0"/>
                  </a:moveTo>
                  <a:cubicBezTo>
                    <a:pt x="11792" y="0"/>
                    <a:pt x="10877" y="1811"/>
                    <a:pt x="9039" y="1811"/>
                  </a:cubicBezTo>
                  <a:cubicBezTo>
                    <a:pt x="7276" y="1811"/>
                    <a:pt x="5771" y="489"/>
                    <a:pt x="3746" y="489"/>
                  </a:cubicBezTo>
                  <a:cubicBezTo>
                    <a:pt x="3535" y="489"/>
                    <a:pt x="3319" y="504"/>
                    <a:pt x="3097" y="535"/>
                  </a:cubicBezTo>
                  <a:cubicBezTo>
                    <a:pt x="1151" y="828"/>
                    <a:pt x="0" y="3967"/>
                    <a:pt x="0" y="3967"/>
                  </a:cubicBezTo>
                  <a:cubicBezTo>
                    <a:pt x="0" y="3967"/>
                    <a:pt x="2304" y="1683"/>
                    <a:pt x="4109" y="1683"/>
                  </a:cubicBezTo>
                  <a:cubicBezTo>
                    <a:pt x="4148" y="1683"/>
                    <a:pt x="4188" y="1684"/>
                    <a:pt x="4227" y="1686"/>
                  </a:cubicBezTo>
                  <a:cubicBezTo>
                    <a:pt x="6068" y="1811"/>
                    <a:pt x="7449" y="4197"/>
                    <a:pt x="9165" y="4197"/>
                  </a:cubicBezTo>
                  <a:cubicBezTo>
                    <a:pt x="10817" y="4197"/>
                    <a:pt x="12139" y="1443"/>
                    <a:pt x="14177" y="1443"/>
                  </a:cubicBezTo>
                  <a:cubicBezTo>
                    <a:pt x="14255" y="1443"/>
                    <a:pt x="14335" y="1447"/>
                    <a:pt x="14417" y="1456"/>
                  </a:cubicBezTo>
                  <a:cubicBezTo>
                    <a:pt x="16593" y="1686"/>
                    <a:pt x="18539" y="3297"/>
                    <a:pt x="18539" y="3297"/>
                  </a:cubicBezTo>
                  <a:cubicBezTo>
                    <a:pt x="18539" y="3297"/>
                    <a:pt x="16823" y="661"/>
                    <a:pt x="14417" y="96"/>
                  </a:cubicBezTo>
                  <a:cubicBezTo>
                    <a:pt x="14145" y="30"/>
                    <a:pt x="13892" y="0"/>
                    <a:pt x="1365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2565325" y="734125"/>
              <a:ext cx="290850" cy="66275"/>
            </a:xfrm>
            <a:custGeom>
              <a:avLst/>
              <a:gdLst/>
              <a:ahLst/>
              <a:cxnLst/>
              <a:rect l="l" t="t" r="r" b="b"/>
              <a:pathLst>
                <a:path w="11634" h="2651" extrusionOk="0">
                  <a:moveTo>
                    <a:pt x="8575" y="0"/>
                  </a:moveTo>
                  <a:cubicBezTo>
                    <a:pt x="7400" y="0"/>
                    <a:pt x="6825" y="1144"/>
                    <a:pt x="5670" y="1144"/>
                  </a:cubicBezTo>
                  <a:cubicBezTo>
                    <a:pt x="4579" y="1144"/>
                    <a:pt x="3640" y="316"/>
                    <a:pt x="2367" y="316"/>
                  </a:cubicBezTo>
                  <a:cubicBezTo>
                    <a:pt x="2224" y="316"/>
                    <a:pt x="2077" y="326"/>
                    <a:pt x="1925" y="349"/>
                  </a:cubicBezTo>
                  <a:cubicBezTo>
                    <a:pt x="711" y="538"/>
                    <a:pt x="0" y="2505"/>
                    <a:pt x="0" y="2505"/>
                  </a:cubicBezTo>
                  <a:cubicBezTo>
                    <a:pt x="0" y="2505"/>
                    <a:pt x="1445" y="1080"/>
                    <a:pt x="2585" y="1080"/>
                  </a:cubicBezTo>
                  <a:cubicBezTo>
                    <a:pt x="2610" y="1080"/>
                    <a:pt x="2634" y="1080"/>
                    <a:pt x="2657" y="1082"/>
                  </a:cubicBezTo>
                  <a:cubicBezTo>
                    <a:pt x="3808" y="1124"/>
                    <a:pt x="4666" y="2651"/>
                    <a:pt x="5733" y="2651"/>
                  </a:cubicBezTo>
                  <a:cubicBezTo>
                    <a:pt x="6780" y="2651"/>
                    <a:pt x="7614" y="906"/>
                    <a:pt x="8888" y="906"/>
                  </a:cubicBezTo>
                  <a:cubicBezTo>
                    <a:pt x="8938" y="906"/>
                    <a:pt x="8988" y="909"/>
                    <a:pt x="9039" y="914"/>
                  </a:cubicBezTo>
                  <a:cubicBezTo>
                    <a:pt x="10399" y="1061"/>
                    <a:pt x="11634" y="2065"/>
                    <a:pt x="11634" y="2065"/>
                  </a:cubicBezTo>
                  <a:cubicBezTo>
                    <a:pt x="11634" y="2065"/>
                    <a:pt x="10546" y="412"/>
                    <a:pt x="9039" y="56"/>
                  </a:cubicBezTo>
                  <a:cubicBezTo>
                    <a:pt x="8874" y="17"/>
                    <a:pt x="8720" y="0"/>
                    <a:pt x="857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0893836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6"/>
          <p:cNvSpPr txBox="1">
            <a:spLocks noGrp="1"/>
          </p:cNvSpPr>
          <p:nvPr>
            <p:ph type="title"/>
          </p:nvPr>
        </p:nvSpPr>
        <p:spPr>
          <a:xfrm>
            <a:off x="713225" y="368825"/>
            <a:ext cx="7698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838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6"/>
          <p:cNvSpPr/>
          <p:nvPr/>
        </p:nvSpPr>
        <p:spPr>
          <a:xfrm>
            <a:off x="49236" y="123190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6"/>
          <p:cNvSpPr/>
          <p:nvPr/>
        </p:nvSpPr>
        <p:spPr>
          <a:xfrm flipH="1">
            <a:off x="8152685" y="434902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" name="Google Shape;80;p6"/>
          <p:cNvGrpSpPr/>
          <p:nvPr/>
        </p:nvGrpSpPr>
        <p:grpSpPr>
          <a:xfrm rot="-1325081" flipH="1">
            <a:off x="7445488" y="411132"/>
            <a:ext cx="729403" cy="386556"/>
            <a:chOff x="2468025" y="734125"/>
            <a:chExt cx="980825" cy="519800"/>
          </a:xfrm>
        </p:grpSpPr>
        <p:sp>
          <p:nvSpPr>
            <p:cNvPr id="81" name="Google Shape;81;p6"/>
            <p:cNvSpPr/>
            <p:nvPr/>
          </p:nvSpPr>
          <p:spPr>
            <a:xfrm>
              <a:off x="2831050" y="905000"/>
              <a:ext cx="617800" cy="140225"/>
            </a:xfrm>
            <a:custGeom>
              <a:avLst/>
              <a:gdLst/>
              <a:ahLst/>
              <a:cxnLst/>
              <a:rect l="l" t="t" r="r" b="b"/>
              <a:pathLst>
                <a:path w="24712" h="5609" extrusionOk="0">
                  <a:moveTo>
                    <a:pt x="18198" y="1"/>
                  </a:moveTo>
                  <a:cubicBezTo>
                    <a:pt x="15715" y="1"/>
                    <a:pt x="14485" y="2407"/>
                    <a:pt x="12052" y="2407"/>
                  </a:cubicBezTo>
                  <a:cubicBezTo>
                    <a:pt x="9710" y="2407"/>
                    <a:pt x="7709" y="668"/>
                    <a:pt x="5003" y="668"/>
                  </a:cubicBezTo>
                  <a:cubicBezTo>
                    <a:pt x="4711" y="668"/>
                    <a:pt x="4411" y="688"/>
                    <a:pt x="4101" y="733"/>
                  </a:cubicBezTo>
                  <a:cubicBezTo>
                    <a:pt x="1507" y="1131"/>
                    <a:pt x="0" y="5315"/>
                    <a:pt x="0" y="5315"/>
                  </a:cubicBezTo>
                  <a:cubicBezTo>
                    <a:pt x="0" y="5315"/>
                    <a:pt x="3060" y="2256"/>
                    <a:pt x="5465" y="2256"/>
                  </a:cubicBezTo>
                  <a:cubicBezTo>
                    <a:pt x="5520" y="2256"/>
                    <a:pt x="5574" y="2257"/>
                    <a:pt x="5629" y="2260"/>
                  </a:cubicBezTo>
                  <a:cubicBezTo>
                    <a:pt x="8077" y="2407"/>
                    <a:pt x="9918" y="5608"/>
                    <a:pt x="12199" y="5608"/>
                  </a:cubicBezTo>
                  <a:cubicBezTo>
                    <a:pt x="14398" y="5608"/>
                    <a:pt x="16189" y="1931"/>
                    <a:pt x="18903" y="1931"/>
                  </a:cubicBezTo>
                  <a:cubicBezTo>
                    <a:pt x="19003" y="1931"/>
                    <a:pt x="19105" y="1936"/>
                    <a:pt x="19208" y="1947"/>
                  </a:cubicBezTo>
                  <a:cubicBezTo>
                    <a:pt x="22116" y="2260"/>
                    <a:pt x="24711" y="4395"/>
                    <a:pt x="24711" y="4395"/>
                  </a:cubicBezTo>
                  <a:cubicBezTo>
                    <a:pt x="24711" y="4395"/>
                    <a:pt x="22409" y="880"/>
                    <a:pt x="19208" y="126"/>
                  </a:cubicBezTo>
                  <a:cubicBezTo>
                    <a:pt x="18848" y="39"/>
                    <a:pt x="18513" y="1"/>
                    <a:pt x="18198" y="1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2468025" y="1149000"/>
              <a:ext cx="463475" cy="104925"/>
            </a:xfrm>
            <a:custGeom>
              <a:avLst/>
              <a:gdLst/>
              <a:ahLst/>
              <a:cxnLst/>
              <a:rect l="l" t="t" r="r" b="b"/>
              <a:pathLst>
                <a:path w="18539" h="4197" extrusionOk="0">
                  <a:moveTo>
                    <a:pt x="13655" y="0"/>
                  </a:moveTo>
                  <a:cubicBezTo>
                    <a:pt x="11792" y="0"/>
                    <a:pt x="10877" y="1811"/>
                    <a:pt x="9039" y="1811"/>
                  </a:cubicBezTo>
                  <a:cubicBezTo>
                    <a:pt x="7276" y="1811"/>
                    <a:pt x="5771" y="489"/>
                    <a:pt x="3746" y="489"/>
                  </a:cubicBezTo>
                  <a:cubicBezTo>
                    <a:pt x="3535" y="489"/>
                    <a:pt x="3319" y="504"/>
                    <a:pt x="3097" y="535"/>
                  </a:cubicBezTo>
                  <a:cubicBezTo>
                    <a:pt x="1151" y="828"/>
                    <a:pt x="0" y="3967"/>
                    <a:pt x="0" y="3967"/>
                  </a:cubicBezTo>
                  <a:cubicBezTo>
                    <a:pt x="0" y="3967"/>
                    <a:pt x="2304" y="1683"/>
                    <a:pt x="4109" y="1683"/>
                  </a:cubicBezTo>
                  <a:cubicBezTo>
                    <a:pt x="4148" y="1683"/>
                    <a:pt x="4188" y="1684"/>
                    <a:pt x="4227" y="1686"/>
                  </a:cubicBezTo>
                  <a:cubicBezTo>
                    <a:pt x="6068" y="1811"/>
                    <a:pt x="7449" y="4197"/>
                    <a:pt x="9165" y="4197"/>
                  </a:cubicBezTo>
                  <a:cubicBezTo>
                    <a:pt x="10817" y="4197"/>
                    <a:pt x="12139" y="1443"/>
                    <a:pt x="14177" y="1443"/>
                  </a:cubicBezTo>
                  <a:cubicBezTo>
                    <a:pt x="14255" y="1443"/>
                    <a:pt x="14335" y="1447"/>
                    <a:pt x="14417" y="1456"/>
                  </a:cubicBezTo>
                  <a:cubicBezTo>
                    <a:pt x="16593" y="1686"/>
                    <a:pt x="18539" y="3297"/>
                    <a:pt x="18539" y="3297"/>
                  </a:cubicBezTo>
                  <a:cubicBezTo>
                    <a:pt x="18539" y="3297"/>
                    <a:pt x="16823" y="661"/>
                    <a:pt x="14417" y="96"/>
                  </a:cubicBezTo>
                  <a:cubicBezTo>
                    <a:pt x="14145" y="30"/>
                    <a:pt x="13892" y="0"/>
                    <a:pt x="1365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2565325" y="734125"/>
              <a:ext cx="290850" cy="66275"/>
            </a:xfrm>
            <a:custGeom>
              <a:avLst/>
              <a:gdLst/>
              <a:ahLst/>
              <a:cxnLst/>
              <a:rect l="l" t="t" r="r" b="b"/>
              <a:pathLst>
                <a:path w="11634" h="2651" extrusionOk="0">
                  <a:moveTo>
                    <a:pt x="8575" y="0"/>
                  </a:moveTo>
                  <a:cubicBezTo>
                    <a:pt x="7400" y="0"/>
                    <a:pt x="6825" y="1144"/>
                    <a:pt x="5670" y="1144"/>
                  </a:cubicBezTo>
                  <a:cubicBezTo>
                    <a:pt x="4579" y="1144"/>
                    <a:pt x="3640" y="316"/>
                    <a:pt x="2367" y="316"/>
                  </a:cubicBezTo>
                  <a:cubicBezTo>
                    <a:pt x="2224" y="316"/>
                    <a:pt x="2077" y="326"/>
                    <a:pt x="1925" y="349"/>
                  </a:cubicBezTo>
                  <a:cubicBezTo>
                    <a:pt x="711" y="538"/>
                    <a:pt x="0" y="2505"/>
                    <a:pt x="0" y="2505"/>
                  </a:cubicBezTo>
                  <a:cubicBezTo>
                    <a:pt x="0" y="2505"/>
                    <a:pt x="1445" y="1080"/>
                    <a:pt x="2585" y="1080"/>
                  </a:cubicBezTo>
                  <a:cubicBezTo>
                    <a:pt x="2610" y="1080"/>
                    <a:pt x="2634" y="1080"/>
                    <a:pt x="2657" y="1082"/>
                  </a:cubicBezTo>
                  <a:cubicBezTo>
                    <a:pt x="3808" y="1124"/>
                    <a:pt x="4666" y="2651"/>
                    <a:pt x="5733" y="2651"/>
                  </a:cubicBezTo>
                  <a:cubicBezTo>
                    <a:pt x="6780" y="2651"/>
                    <a:pt x="7614" y="906"/>
                    <a:pt x="8888" y="906"/>
                  </a:cubicBezTo>
                  <a:cubicBezTo>
                    <a:pt x="8938" y="906"/>
                    <a:pt x="8988" y="909"/>
                    <a:pt x="9039" y="914"/>
                  </a:cubicBezTo>
                  <a:cubicBezTo>
                    <a:pt x="10399" y="1061"/>
                    <a:pt x="11634" y="2065"/>
                    <a:pt x="11634" y="2065"/>
                  </a:cubicBezTo>
                  <a:cubicBezTo>
                    <a:pt x="11634" y="2065"/>
                    <a:pt x="10546" y="412"/>
                    <a:pt x="9039" y="56"/>
                  </a:cubicBezTo>
                  <a:cubicBezTo>
                    <a:pt x="8874" y="17"/>
                    <a:pt x="8720" y="0"/>
                    <a:pt x="857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7566011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9"/>
          <p:cNvSpPr/>
          <p:nvPr/>
        </p:nvSpPr>
        <p:spPr>
          <a:xfrm flipH="1">
            <a:off x="6258645" y="638175"/>
            <a:ext cx="1552500" cy="155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9"/>
          <p:cNvSpPr txBox="1">
            <a:spLocks noGrp="1"/>
          </p:cNvSpPr>
          <p:nvPr>
            <p:ph type="subTitle" idx="1"/>
          </p:nvPr>
        </p:nvSpPr>
        <p:spPr>
          <a:xfrm flipH="1">
            <a:off x="4953620" y="3421300"/>
            <a:ext cx="2781600" cy="55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754C24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1" name="Google Shape;121;p9"/>
          <p:cNvSpPr txBox="1">
            <a:spLocks noGrp="1"/>
          </p:cNvSpPr>
          <p:nvPr>
            <p:ph type="title"/>
          </p:nvPr>
        </p:nvSpPr>
        <p:spPr>
          <a:xfrm flipH="1">
            <a:off x="3477320" y="2713525"/>
            <a:ext cx="4257900" cy="78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2" name="Google Shape;122;p9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6296595" y="955125"/>
            <a:ext cx="1476600" cy="91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23" name="Google Shape;123;p9"/>
          <p:cNvSpPr/>
          <p:nvPr/>
        </p:nvSpPr>
        <p:spPr>
          <a:xfrm flipH="1">
            <a:off x="-66784" y="4372725"/>
            <a:ext cx="9286984" cy="1052346"/>
          </a:xfrm>
          <a:custGeom>
            <a:avLst/>
            <a:gdLst/>
            <a:ahLst/>
            <a:cxnLst/>
            <a:rect l="l" t="t" r="r" b="b"/>
            <a:pathLst>
              <a:path w="209237" h="68003" extrusionOk="0">
                <a:moveTo>
                  <a:pt x="1737" y="0"/>
                </a:moveTo>
                <a:cubicBezTo>
                  <a:pt x="1569" y="544"/>
                  <a:pt x="1109" y="984"/>
                  <a:pt x="565" y="1151"/>
                </a:cubicBezTo>
                <a:lnTo>
                  <a:pt x="0" y="1151"/>
                </a:lnTo>
                <a:lnTo>
                  <a:pt x="0" y="68002"/>
                </a:lnTo>
                <a:lnTo>
                  <a:pt x="209236" y="68002"/>
                </a:lnTo>
                <a:lnTo>
                  <a:pt x="209236" y="1214"/>
                </a:lnTo>
                <a:lnTo>
                  <a:pt x="209236" y="1151"/>
                </a:lnTo>
                <a:lnTo>
                  <a:pt x="208776" y="1151"/>
                </a:lnTo>
                <a:cubicBezTo>
                  <a:pt x="208211" y="1026"/>
                  <a:pt x="207332" y="733"/>
                  <a:pt x="207060" y="0"/>
                </a:cubicBezTo>
                <a:cubicBezTo>
                  <a:pt x="206893" y="544"/>
                  <a:pt x="206432" y="984"/>
                  <a:pt x="205888" y="1151"/>
                </a:cubicBezTo>
                <a:lnTo>
                  <a:pt x="205847" y="1151"/>
                </a:lnTo>
                <a:cubicBezTo>
                  <a:pt x="205282" y="1026"/>
                  <a:pt x="204382" y="733"/>
                  <a:pt x="204131" y="0"/>
                </a:cubicBezTo>
                <a:cubicBezTo>
                  <a:pt x="203942" y="544"/>
                  <a:pt x="203503" y="984"/>
                  <a:pt x="202959" y="1151"/>
                </a:cubicBezTo>
                <a:lnTo>
                  <a:pt x="202896" y="1151"/>
                </a:lnTo>
                <a:cubicBezTo>
                  <a:pt x="202352" y="1026"/>
                  <a:pt x="201453" y="733"/>
                  <a:pt x="201201" y="0"/>
                </a:cubicBezTo>
                <a:cubicBezTo>
                  <a:pt x="201013" y="544"/>
                  <a:pt x="200574" y="984"/>
                  <a:pt x="200009" y="1151"/>
                </a:cubicBezTo>
                <a:lnTo>
                  <a:pt x="199967" y="1151"/>
                </a:lnTo>
                <a:cubicBezTo>
                  <a:pt x="199423" y="1026"/>
                  <a:pt x="198523" y="733"/>
                  <a:pt x="198272" y="0"/>
                </a:cubicBezTo>
                <a:cubicBezTo>
                  <a:pt x="198084" y="544"/>
                  <a:pt x="197644" y="984"/>
                  <a:pt x="197080" y="1151"/>
                </a:cubicBezTo>
                <a:lnTo>
                  <a:pt x="197038" y="1151"/>
                </a:lnTo>
                <a:cubicBezTo>
                  <a:pt x="196494" y="1026"/>
                  <a:pt x="195594" y="733"/>
                  <a:pt x="195343" y="0"/>
                </a:cubicBezTo>
                <a:cubicBezTo>
                  <a:pt x="195155" y="544"/>
                  <a:pt x="194715" y="984"/>
                  <a:pt x="194150" y="1151"/>
                </a:cubicBezTo>
                <a:lnTo>
                  <a:pt x="194108" y="1151"/>
                </a:lnTo>
                <a:cubicBezTo>
                  <a:pt x="193543" y="1026"/>
                  <a:pt x="192665" y="733"/>
                  <a:pt x="192414" y="0"/>
                </a:cubicBezTo>
                <a:cubicBezTo>
                  <a:pt x="192225" y="544"/>
                  <a:pt x="191786" y="984"/>
                  <a:pt x="191221" y="1151"/>
                </a:cubicBezTo>
                <a:lnTo>
                  <a:pt x="191179" y="1151"/>
                </a:lnTo>
                <a:cubicBezTo>
                  <a:pt x="190614" y="1026"/>
                  <a:pt x="189735" y="733"/>
                  <a:pt x="189484" y="0"/>
                </a:cubicBezTo>
                <a:cubicBezTo>
                  <a:pt x="189296" y="544"/>
                  <a:pt x="188857" y="984"/>
                  <a:pt x="188292" y="1151"/>
                </a:cubicBezTo>
                <a:lnTo>
                  <a:pt x="188250" y="1151"/>
                </a:lnTo>
                <a:cubicBezTo>
                  <a:pt x="187685" y="1026"/>
                  <a:pt x="186806" y="733"/>
                  <a:pt x="186534" y="0"/>
                </a:cubicBezTo>
                <a:cubicBezTo>
                  <a:pt x="186367" y="544"/>
                  <a:pt x="185906" y="984"/>
                  <a:pt x="185362" y="1151"/>
                </a:cubicBezTo>
                <a:lnTo>
                  <a:pt x="185320" y="1151"/>
                </a:lnTo>
                <a:cubicBezTo>
                  <a:pt x="184756" y="1026"/>
                  <a:pt x="183877" y="733"/>
                  <a:pt x="183605" y="0"/>
                </a:cubicBezTo>
                <a:cubicBezTo>
                  <a:pt x="183416" y="544"/>
                  <a:pt x="182977" y="984"/>
                  <a:pt x="182433" y="1151"/>
                </a:cubicBezTo>
                <a:lnTo>
                  <a:pt x="182391" y="1151"/>
                </a:lnTo>
                <a:cubicBezTo>
                  <a:pt x="181826" y="1026"/>
                  <a:pt x="180927" y="733"/>
                  <a:pt x="180675" y="0"/>
                </a:cubicBezTo>
                <a:cubicBezTo>
                  <a:pt x="180487" y="544"/>
                  <a:pt x="180048" y="984"/>
                  <a:pt x="179504" y="1151"/>
                </a:cubicBezTo>
                <a:lnTo>
                  <a:pt x="179441" y="1151"/>
                </a:lnTo>
                <a:cubicBezTo>
                  <a:pt x="178897" y="1026"/>
                  <a:pt x="177997" y="733"/>
                  <a:pt x="177746" y="0"/>
                </a:cubicBezTo>
                <a:cubicBezTo>
                  <a:pt x="177558" y="544"/>
                  <a:pt x="177118" y="984"/>
                  <a:pt x="176553" y="1151"/>
                </a:cubicBezTo>
                <a:lnTo>
                  <a:pt x="176512" y="1151"/>
                </a:lnTo>
                <a:cubicBezTo>
                  <a:pt x="175968" y="1026"/>
                  <a:pt x="175068" y="733"/>
                  <a:pt x="174817" y="0"/>
                </a:cubicBezTo>
                <a:cubicBezTo>
                  <a:pt x="174628" y="544"/>
                  <a:pt x="174189" y="984"/>
                  <a:pt x="173624" y="1151"/>
                </a:cubicBezTo>
                <a:lnTo>
                  <a:pt x="173582" y="1151"/>
                </a:lnTo>
                <a:cubicBezTo>
                  <a:pt x="173038" y="1026"/>
                  <a:pt x="172139" y="733"/>
                  <a:pt x="171888" y="0"/>
                </a:cubicBezTo>
                <a:cubicBezTo>
                  <a:pt x="171699" y="544"/>
                  <a:pt x="171260" y="984"/>
                  <a:pt x="170695" y="1151"/>
                </a:cubicBezTo>
                <a:lnTo>
                  <a:pt x="170653" y="1151"/>
                </a:lnTo>
                <a:cubicBezTo>
                  <a:pt x="170088" y="1026"/>
                  <a:pt x="169209" y="733"/>
                  <a:pt x="168958" y="0"/>
                </a:cubicBezTo>
                <a:cubicBezTo>
                  <a:pt x="168770" y="544"/>
                  <a:pt x="168330" y="984"/>
                  <a:pt x="167766" y="1151"/>
                </a:cubicBezTo>
                <a:lnTo>
                  <a:pt x="167724" y="1151"/>
                </a:lnTo>
                <a:cubicBezTo>
                  <a:pt x="167159" y="1026"/>
                  <a:pt x="166280" y="733"/>
                  <a:pt x="166029" y="0"/>
                </a:cubicBezTo>
                <a:cubicBezTo>
                  <a:pt x="165841" y="544"/>
                  <a:pt x="165401" y="984"/>
                  <a:pt x="164836" y="1151"/>
                </a:cubicBezTo>
                <a:lnTo>
                  <a:pt x="164773" y="1151"/>
                </a:lnTo>
                <a:cubicBezTo>
                  <a:pt x="164209" y="1026"/>
                  <a:pt x="163330" y="733"/>
                  <a:pt x="163079" y="0"/>
                </a:cubicBezTo>
                <a:cubicBezTo>
                  <a:pt x="162890" y="544"/>
                  <a:pt x="162451" y="984"/>
                  <a:pt x="161886" y="1151"/>
                </a:cubicBezTo>
                <a:lnTo>
                  <a:pt x="161844" y="1151"/>
                </a:lnTo>
                <a:cubicBezTo>
                  <a:pt x="161279" y="1026"/>
                  <a:pt x="160400" y="733"/>
                  <a:pt x="160149" y="0"/>
                </a:cubicBezTo>
                <a:cubicBezTo>
                  <a:pt x="159961" y="544"/>
                  <a:pt x="159522" y="984"/>
                  <a:pt x="158957" y="1151"/>
                </a:cubicBezTo>
                <a:lnTo>
                  <a:pt x="158915" y="1151"/>
                </a:lnTo>
                <a:cubicBezTo>
                  <a:pt x="158350" y="1026"/>
                  <a:pt x="157471" y="733"/>
                  <a:pt x="157199" y="0"/>
                </a:cubicBezTo>
                <a:cubicBezTo>
                  <a:pt x="157032" y="544"/>
                  <a:pt x="156571" y="984"/>
                  <a:pt x="156027" y="1151"/>
                </a:cubicBezTo>
                <a:lnTo>
                  <a:pt x="155986" y="1151"/>
                </a:lnTo>
                <a:cubicBezTo>
                  <a:pt x="155421" y="1026"/>
                  <a:pt x="154542" y="733"/>
                  <a:pt x="154270" y="0"/>
                </a:cubicBezTo>
                <a:cubicBezTo>
                  <a:pt x="154082" y="544"/>
                  <a:pt x="153642" y="984"/>
                  <a:pt x="153098" y="1151"/>
                </a:cubicBezTo>
                <a:lnTo>
                  <a:pt x="153056" y="1151"/>
                </a:lnTo>
                <a:cubicBezTo>
                  <a:pt x="152491" y="1026"/>
                  <a:pt x="151592" y="733"/>
                  <a:pt x="151341" y="0"/>
                </a:cubicBezTo>
                <a:cubicBezTo>
                  <a:pt x="151152" y="544"/>
                  <a:pt x="150713" y="984"/>
                  <a:pt x="150169" y="1151"/>
                </a:cubicBezTo>
                <a:lnTo>
                  <a:pt x="150106" y="1151"/>
                </a:lnTo>
                <a:cubicBezTo>
                  <a:pt x="149562" y="1026"/>
                  <a:pt x="148662" y="733"/>
                  <a:pt x="148411" y="0"/>
                </a:cubicBezTo>
                <a:cubicBezTo>
                  <a:pt x="148223" y="544"/>
                  <a:pt x="147783" y="984"/>
                  <a:pt x="147219" y="1151"/>
                </a:cubicBezTo>
                <a:lnTo>
                  <a:pt x="147177" y="1151"/>
                </a:lnTo>
                <a:cubicBezTo>
                  <a:pt x="146633" y="1026"/>
                  <a:pt x="145733" y="733"/>
                  <a:pt x="145482" y="0"/>
                </a:cubicBezTo>
                <a:cubicBezTo>
                  <a:pt x="145294" y="544"/>
                  <a:pt x="144854" y="984"/>
                  <a:pt x="144289" y="1151"/>
                </a:cubicBezTo>
                <a:lnTo>
                  <a:pt x="144247" y="1151"/>
                </a:lnTo>
                <a:cubicBezTo>
                  <a:pt x="143703" y="1026"/>
                  <a:pt x="142804" y="733"/>
                  <a:pt x="142553" y="0"/>
                </a:cubicBezTo>
                <a:cubicBezTo>
                  <a:pt x="142364" y="544"/>
                  <a:pt x="141925" y="984"/>
                  <a:pt x="141360" y="1151"/>
                </a:cubicBezTo>
                <a:lnTo>
                  <a:pt x="141318" y="1151"/>
                </a:lnTo>
                <a:cubicBezTo>
                  <a:pt x="140753" y="1026"/>
                  <a:pt x="139874" y="733"/>
                  <a:pt x="139623" y="0"/>
                </a:cubicBezTo>
                <a:cubicBezTo>
                  <a:pt x="139435" y="544"/>
                  <a:pt x="138996" y="984"/>
                  <a:pt x="138431" y="1151"/>
                </a:cubicBezTo>
                <a:lnTo>
                  <a:pt x="138389" y="1151"/>
                </a:lnTo>
                <a:cubicBezTo>
                  <a:pt x="137824" y="1026"/>
                  <a:pt x="136945" y="733"/>
                  <a:pt x="136694" y="0"/>
                </a:cubicBezTo>
                <a:cubicBezTo>
                  <a:pt x="136506" y="544"/>
                  <a:pt x="136066" y="984"/>
                  <a:pt x="135501" y="1151"/>
                </a:cubicBezTo>
                <a:lnTo>
                  <a:pt x="135459" y="1151"/>
                </a:lnTo>
                <a:cubicBezTo>
                  <a:pt x="134895" y="1026"/>
                  <a:pt x="134016" y="733"/>
                  <a:pt x="133744" y="0"/>
                </a:cubicBezTo>
                <a:cubicBezTo>
                  <a:pt x="133576" y="544"/>
                  <a:pt x="133116" y="984"/>
                  <a:pt x="132572" y="1151"/>
                </a:cubicBezTo>
                <a:lnTo>
                  <a:pt x="132530" y="1151"/>
                </a:lnTo>
                <a:cubicBezTo>
                  <a:pt x="131965" y="1026"/>
                  <a:pt x="131086" y="733"/>
                  <a:pt x="130814" y="0"/>
                </a:cubicBezTo>
                <a:cubicBezTo>
                  <a:pt x="130626" y="544"/>
                  <a:pt x="130187" y="984"/>
                  <a:pt x="129643" y="1151"/>
                </a:cubicBezTo>
                <a:lnTo>
                  <a:pt x="129601" y="1151"/>
                </a:lnTo>
                <a:cubicBezTo>
                  <a:pt x="129036" y="1026"/>
                  <a:pt x="128136" y="733"/>
                  <a:pt x="127885" y="0"/>
                </a:cubicBezTo>
                <a:cubicBezTo>
                  <a:pt x="127697" y="544"/>
                  <a:pt x="127257" y="984"/>
                  <a:pt x="126713" y="1151"/>
                </a:cubicBezTo>
                <a:lnTo>
                  <a:pt x="126651" y="1151"/>
                </a:lnTo>
                <a:cubicBezTo>
                  <a:pt x="126107" y="1026"/>
                  <a:pt x="125207" y="733"/>
                  <a:pt x="124956" y="0"/>
                </a:cubicBezTo>
                <a:cubicBezTo>
                  <a:pt x="124768" y="544"/>
                  <a:pt x="124328" y="984"/>
                  <a:pt x="123763" y="1151"/>
                </a:cubicBezTo>
                <a:lnTo>
                  <a:pt x="123721" y="1151"/>
                </a:lnTo>
                <a:cubicBezTo>
                  <a:pt x="123156" y="1026"/>
                  <a:pt x="122257" y="733"/>
                  <a:pt x="122006" y="0"/>
                </a:cubicBezTo>
                <a:cubicBezTo>
                  <a:pt x="121817" y="544"/>
                  <a:pt x="121378" y="984"/>
                  <a:pt x="120834" y="1151"/>
                </a:cubicBezTo>
                <a:lnTo>
                  <a:pt x="120771" y="1151"/>
                </a:lnTo>
                <a:cubicBezTo>
                  <a:pt x="120227" y="1026"/>
                  <a:pt x="119327" y="733"/>
                  <a:pt x="119076" y="0"/>
                </a:cubicBezTo>
                <a:cubicBezTo>
                  <a:pt x="118888" y="544"/>
                  <a:pt x="118449" y="984"/>
                  <a:pt x="117884" y="1151"/>
                </a:cubicBezTo>
                <a:lnTo>
                  <a:pt x="117842" y="1151"/>
                </a:lnTo>
                <a:cubicBezTo>
                  <a:pt x="117298" y="1026"/>
                  <a:pt x="116398" y="733"/>
                  <a:pt x="116147" y="0"/>
                </a:cubicBezTo>
                <a:cubicBezTo>
                  <a:pt x="115959" y="544"/>
                  <a:pt x="115519" y="984"/>
                  <a:pt x="114954" y="1151"/>
                </a:cubicBezTo>
                <a:lnTo>
                  <a:pt x="114912" y="1151"/>
                </a:lnTo>
                <a:cubicBezTo>
                  <a:pt x="114368" y="1026"/>
                  <a:pt x="113469" y="733"/>
                  <a:pt x="113218" y="0"/>
                </a:cubicBezTo>
                <a:cubicBezTo>
                  <a:pt x="113029" y="544"/>
                  <a:pt x="112590" y="984"/>
                  <a:pt x="112025" y="1151"/>
                </a:cubicBezTo>
                <a:lnTo>
                  <a:pt x="111983" y="1151"/>
                </a:lnTo>
                <a:cubicBezTo>
                  <a:pt x="111418" y="1026"/>
                  <a:pt x="110539" y="733"/>
                  <a:pt x="110288" y="0"/>
                </a:cubicBezTo>
                <a:cubicBezTo>
                  <a:pt x="110100" y="544"/>
                  <a:pt x="109661" y="984"/>
                  <a:pt x="109096" y="1151"/>
                </a:cubicBezTo>
                <a:lnTo>
                  <a:pt x="109054" y="1151"/>
                </a:lnTo>
                <a:cubicBezTo>
                  <a:pt x="108489" y="1026"/>
                  <a:pt x="107610" y="733"/>
                  <a:pt x="107359" y="0"/>
                </a:cubicBezTo>
                <a:cubicBezTo>
                  <a:pt x="107171" y="544"/>
                  <a:pt x="106731" y="984"/>
                  <a:pt x="106166" y="1151"/>
                </a:cubicBezTo>
                <a:lnTo>
                  <a:pt x="106125" y="1151"/>
                </a:lnTo>
                <a:cubicBezTo>
                  <a:pt x="105560" y="1026"/>
                  <a:pt x="104681" y="733"/>
                  <a:pt x="104409" y="0"/>
                </a:cubicBezTo>
                <a:cubicBezTo>
                  <a:pt x="104221" y="544"/>
                  <a:pt x="103781" y="984"/>
                  <a:pt x="103237" y="1151"/>
                </a:cubicBezTo>
                <a:lnTo>
                  <a:pt x="103195" y="1151"/>
                </a:lnTo>
                <a:cubicBezTo>
                  <a:pt x="102630" y="1026"/>
                  <a:pt x="101731" y="733"/>
                  <a:pt x="101480" y="0"/>
                </a:cubicBezTo>
                <a:cubicBezTo>
                  <a:pt x="101291" y="544"/>
                  <a:pt x="100852" y="984"/>
                  <a:pt x="100308" y="1151"/>
                </a:cubicBezTo>
                <a:lnTo>
                  <a:pt x="100245" y="1151"/>
                </a:lnTo>
                <a:cubicBezTo>
                  <a:pt x="99701" y="1026"/>
                  <a:pt x="98801" y="733"/>
                  <a:pt x="98550" y="0"/>
                </a:cubicBezTo>
                <a:cubicBezTo>
                  <a:pt x="98362" y="544"/>
                  <a:pt x="97923" y="984"/>
                  <a:pt x="97358" y="1151"/>
                </a:cubicBezTo>
                <a:lnTo>
                  <a:pt x="97316" y="1151"/>
                </a:lnTo>
                <a:cubicBezTo>
                  <a:pt x="96772" y="1026"/>
                  <a:pt x="95872" y="733"/>
                  <a:pt x="95621" y="0"/>
                </a:cubicBezTo>
                <a:cubicBezTo>
                  <a:pt x="95433" y="544"/>
                  <a:pt x="94993" y="984"/>
                  <a:pt x="94428" y="1151"/>
                </a:cubicBezTo>
                <a:lnTo>
                  <a:pt x="94386" y="1151"/>
                </a:lnTo>
                <a:cubicBezTo>
                  <a:pt x="93842" y="1026"/>
                  <a:pt x="92943" y="733"/>
                  <a:pt x="92692" y="0"/>
                </a:cubicBezTo>
                <a:cubicBezTo>
                  <a:pt x="92503" y="544"/>
                  <a:pt x="92064" y="984"/>
                  <a:pt x="91499" y="1151"/>
                </a:cubicBezTo>
                <a:lnTo>
                  <a:pt x="91457" y="1151"/>
                </a:lnTo>
                <a:cubicBezTo>
                  <a:pt x="90892" y="1026"/>
                  <a:pt x="90013" y="733"/>
                  <a:pt x="89762" y="0"/>
                </a:cubicBezTo>
                <a:cubicBezTo>
                  <a:pt x="89574" y="544"/>
                  <a:pt x="89135" y="984"/>
                  <a:pt x="88570" y="1151"/>
                </a:cubicBezTo>
                <a:lnTo>
                  <a:pt x="88528" y="1151"/>
                </a:lnTo>
                <a:cubicBezTo>
                  <a:pt x="87963" y="1026"/>
                  <a:pt x="87084" y="733"/>
                  <a:pt x="86833" y="0"/>
                </a:cubicBezTo>
                <a:cubicBezTo>
                  <a:pt x="86645" y="544"/>
                  <a:pt x="86205" y="984"/>
                  <a:pt x="85640" y="1151"/>
                </a:cubicBezTo>
                <a:lnTo>
                  <a:pt x="85599" y="1151"/>
                </a:lnTo>
                <a:cubicBezTo>
                  <a:pt x="85034" y="1026"/>
                  <a:pt x="84155" y="733"/>
                  <a:pt x="83883" y="0"/>
                </a:cubicBezTo>
                <a:cubicBezTo>
                  <a:pt x="83715" y="544"/>
                  <a:pt x="83255" y="984"/>
                  <a:pt x="82711" y="1151"/>
                </a:cubicBezTo>
                <a:lnTo>
                  <a:pt x="82648" y="1151"/>
                </a:lnTo>
                <a:cubicBezTo>
                  <a:pt x="82083" y="1026"/>
                  <a:pt x="81205" y="733"/>
                  <a:pt x="80953" y="0"/>
                </a:cubicBezTo>
                <a:cubicBezTo>
                  <a:pt x="80765" y="544"/>
                  <a:pt x="80326" y="984"/>
                  <a:pt x="79761" y="1151"/>
                </a:cubicBezTo>
                <a:lnTo>
                  <a:pt x="79719" y="1151"/>
                </a:lnTo>
                <a:cubicBezTo>
                  <a:pt x="79154" y="1026"/>
                  <a:pt x="78275" y="733"/>
                  <a:pt x="78024" y="0"/>
                </a:cubicBezTo>
                <a:cubicBezTo>
                  <a:pt x="77836" y="544"/>
                  <a:pt x="77396" y="984"/>
                  <a:pt x="76832" y="1151"/>
                </a:cubicBezTo>
                <a:lnTo>
                  <a:pt x="76790" y="1151"/>
                </a:lnTo>
                <a:cubicBezTo>
                  <a:pt x="76225" y="1026"/>
                  <a:pt x="75346" y="733"/>
                  <a:pt x="75074" y="0"/>
                </a:cubicBezTo>
                <a:cubicBezTo>
                  <a:pt x="74907" y="544"/>
                  <a:pt x="74446" y="984"/>
                  <a:pt x="73902" y="1151"/>
                </a:cubicBezTo>
                <a:lnTo>
                  <a:pt x="73860" y="1151"/>
                </a:lnTo>
                <a:cubicBezTo>
                  <a:pt x="73295" y="1026"/>
                  <a:pt x="72417" y="733"/>
                  <a:pt x="72145" y="0"/>
                </a:cubicBezTo>
                <a:cubicBezTo>
                  <a:pt x="71956" y="544"/>
                  <a:pt x="71517" y="984"/>
                  <a:pt x="70973" y="1151"/>
                </a:cubicBezTo>
                <a:lnTo>
                  <a:pt x="70931" y="1151"/>
                </a:lnTo>
                <a:cubicBezTo>
                  <a:pt x="70366" y="1026"/>
                  <a:pt x="69466" y="733"/>
                  <a:pt x="69215" y="0"/>
                </a:cubicBezTo>
                <a:cubicBezTo>
                  <a:pt x="69027" y="544"/>
                  <a:pt x="68588" y="984"/>
                  <a:pt x="68044" y="1151"/>
                </a:cubicBezTo>
                <a:lnTo>
                  <a:pt x="67981" y="1151"/>
                </a:lnTo>
                <a:cubicBezTo>
                  <a:pt x="67437" y="1026"/>
                  <a:pt x="66537" y="733"/>
                  <a:pt x="66286" y="0"/>
                </a:cubicBezTo>
                <a:cubicBezTo>
                  <a:pt x="66098" y="544"/>
                  <a:pt x="65658" y="984"/>
                  <a:pt x="65093" y="1151"/>
                </a:cubicBezTo>
                <a:lnTo>
                  <a:pt x="65052" y="1151"/>
                </a:lnTo>
                <a:cubicBezTo>
                  <a:pt x="64508" y="1026"/>
                  <a:pt x="63608" y="733"/>
                  <a:pt x="63357" y="0"/>
                </a:cubicBezTo>
                <a:cubicBezTo>
                  <a:pt x="63168" y="544"/>
                  <a:pt x="62729" y="984"/>
                  <a:pt x="62164" y="1151"/>
                </a:cubicBezTo>
                <a:lnTo>
                  <a:pt x="62122" y="1151"/>
                </a:lnTo>
                <a:cubicBezTo>
                  <a:pt x="61578" y="1026"/>
                  <a:pt x="60678" y="733"/>
                  <a:pt x="60427" y="0"/>
                </a:cubicBezTo>
                <a:cubicBezTo>
                  <a:pt x="60239" y="544"/>
                  <a:pt x="59800" y="984"/>
                  <a:pt x="59235" y="1151"/>
                </a:cubicBezTo>
                <a:lnTo>
                  <a:pt x="59193" y="1151"/>
                </a:lnTo>
                <a:cubicBezTo>
                  <a:pt x="58628" y="1026"/>
                  <a:pt x="57749" y="733"/>
                  <a:pt x="57498" y="0"/>
                </a:cubicBezTo>
                <a:cubicBezTo>
                  <a:pt x="57310" y="544"/>
                  <a:pt x="56870" y="984"/>
                  <a:pt x="56305" y="1151"/>
                </a:cubicBezTo>
                <a:lnTo>
                  <a:pt x="56243" y="1151"/>
                </a:lnTo>
                <a:cubicBezTo>
                  <a:pt x="55678" y="1026"/>
                  <a:pt x="54778" y="733"/>
                  <a:pt x="54527" y="0"/>
                </a:cubicBezTo>
                <a:cubicBezTo>
                  <a:pt x="54339" y="544"/>
                  <a:pt x="53899" y="984"/>
                  <a:pt x="53355" y="1151"/>
                </a:cubicBezTo>
                <a:lnTo>
                  <a:pt x="53292" y="1151"/>
                </a:lnTo>
                <a:cubicBezTo>
                  <a:pt x="52748" y="1026"/>
                  <a:pt x="51849" y="733"/>
                  <a:pt x="51598" y="0"/>
                </a:cubicBezTo>
                <a:cubicBezTo>
                  <a:pt x="51409" y="544"/>
                  <a:pt x="50970" y="984"/>
                  <a:pt x="50405" y="1151"/>
                </a:cubicBezTo>
                <a:lnTo>
                  <a:pt x="50363" y="1151"/>
                </a:lnTo>
                <a:cubicBezTo>
                  <a:pt x="49819" y="1026"/>
                  <a:pt x="48919" y="733"/>
                  <a:pt x="48668" y="0"/>
                </a:cubicBezTo>
                <a:cubicBezTo>
                  <a:pt x="48480" y="544"/>
                  <a:pt x="48041" y="984"/>
                  <a:pt x="47476" y="1151"/>
                </a:cubicBezTo>
                <a:lnTo>
                  <a:pt x="47434" y="1151"/>
                </a:lnTo>
                <a:cubicBezTo>
                  <a:pt x="46890" y="1026"/>
                  <a:pt x="45990" y="733"/>
                  <a:pt x="45739" y="0"/>
                </a:cubicBezTo>
                <a:cubicBezTo>
                  <a:pt x="45551" y="544"/>
                  <a:pt x="45111" y="984"/>
                  <a:pt x="44546" y="1151"/>
                </a:cubicBezTo>
                <a:lnTo>
                  <a:pt x="44505" y="1151"/>
                </a:lnTo>
                <a:cubicBezTo>
                  <a:pt x="43940" y="1026"/>
                  <a:pt x="43061" y="733"/>
                  <a:pt x="42810" y="0"/>
                </a:cubicBezTo>
                <a:cubicBezTo>
                  <a:pt x="42621" y="544"/>
                  <a:pt x="42182" y="984"/>
                  <a:pt x="41617" y="1151"/>
                </a:cubicBezTo>
                <a:lnTo>
                  <a:pt x="41596" y="1151"/>
                </a:lnTo>
                <a:cubicBezTo>
                  <a:pt x="41031" y="1026"/>
                  <a:pt x="40131" y="733"/>
                  <a:pt x="39880" y="0"/>
                </a:cubicBezTo>
                <a:cubicBezTo>
                  <a:pt x="39692" y="544"/>
                  <a:pt x="39253" y="984"/>
                  <a:pt x="38709" y="1151"/>
                </a:cubicBezTo>
                <a:lnTo>
                  <a:pt x="38646" y="1151"/>
                </a:lnTo>
                <a:cubicBezTo>
                  <a:pt x="38102" y="1026"/>
                  <a:pt x="37202" y="733"/>
                  <a:pt x="36951" y="0"/>
                </a:cubicBezTo>
                <a:cubicBezTo>
                  <a:pt x="36763" y="544"/>
                  <a:pt x="36323" y="984"/>
                  <a:pt x="35758" y="1151"/>
                </a:cubicBezTo>
                <a:lnTo>
                  <a:pt x="35717" y="1151"/>
                </a:lnTo>
                <a:cubicBezTo>
                  <a:pt x="35173" y="1026"/>
                  <a:pt x="34273" y="733"/>
                  <a:pt x="34022" y="0"/>
                </a:cubicBezTo>
                <a:cubicBezTo>
                  <a:pt x="33833" y="544"/>
                  <a:pt x="33394" y="984"/>
                  <a:pt x="32829" y="1151"/>
                </a:cubicBezTo>
                <a:lnTo>
                  <a:pt x="32787" y="1151"/>
                </a:lnTo>
                <a:cubicBezTo>
                  <a:pt x="32243" y="1026"/>
                  <a:pt x="31344" y="733"/>
                  <a:pt x="31092" y="0"/>
                </a:cubicBezTo>
                <a:cubicBezTo>
                  <a:pt x="30904" y="544"/>
                  <a:pt x="30465" y="984"/>
                  <a:pt x="29900" y="1151"/>
                </a:cubicBezTo>
                <a:lnTo>
                  <a:pt x="29858" y="1151"/>
                </a:lnTo>
                <a:cubicBezTo>
                  <a:pt x="29293" y="1026"/>
                  <a:pt x="28414" y="733"/>
                  <a:pt x="28163" y="0"/>
                </a:cubicBezTo>
                <a:cubicBezTo>
                  <a:pt x="27975" y="544"/>
                  <a:pt x="27535" y="984"/>
                  <a:pt x="26971" y="1151"/>
                </a:cubicBezTo>
                <a:lnTo>
                  <a:pt x="26929" y="1151"/>
                </a:lnTo>
                <a:cubicBezTo>
                  <a:pt x="26364" y="1026"/>
                  <a:pt x="25485" y="733"/>
                  <a:pt x="25234" y="0"/>
                </a:cubicBezTo>
                <a:cubicBezTo>
                  <a:pt x="25046" y="544"/>
                  <a:pt x="24606" y="984"/>
                  <a:pt x="24041" y="1151"/>
                </a:cubicBezTo>
                <a:lnTo>
                  <a:pt x="23999" y="1151"/>
                </a:lnTo>
                <a:cubicBezTo>
                  <a:pt x="23434" y="1026"/>
                  <a:pt x="22556" y="733"/>
                  <a:pt x="22284" y="0"/>
                </a:cubicBezTo>
                <a:cubicBezTo>
                  <a:pt x="22116" y="544"/>
                  <a:pt x="21656" y="984"/>
                  <a:pt x="21112" y="1151"/>
                </a:cubicBezTo>
                <a:lnTo>
                  <a:pt x="21070" y="1151"/>
                </a:lnTo>
                <a:cubicBezTo>
                  <a:pt x="20505" y="1026"/>
                  <a:pt x="19626" y="733"/>
                  <a:pt x="19354" y="0"/>
                </a:cubicBezTo>
                <a:cubicBezTo>
                  <a:pt x="19166" y="544"/>
                  <a:pt x="18727" y="984"/>
                  <a:pt x="18183" y="1151"/>
                </a:cubicBezTo>
                <a:lnTo>
                  <a:pt x="18141" y="1151"/>
                </a:lnTo>
                <a:cubicBezTo>
                  <a:pt x="17576" y="1026"/>
                  <a:pt x="16676" y="733"/>
                  <a:pt x="16425" y="0"/>
                </a:cubicBezTo>
                <a:cubicBezTo>
                  <a:pt x="16237" y="544"/>
                  <a:pt x="15797" y="984"/>
                  <a:pt x="15253" y="1151"/>
                </a:cubicBezTo>
                <a:lnTo>
                  <a:pt x="15170" y="1151"/>
                </a:lnTo>
                <a:cubicBezTo>
                  <a:pt x="14605" y="1026"/>
                  <a:pt x="13726" y="733"/>
                  <a:pt x="13475" y="0"/>
                </a:cubicBezTo>
                <a:cubicBezTo>
                  <a:pt x="13286" y="544"/>
                  <a:pt x="12847" y="984"/>
                  <a:pt x="12282" y="1151"/>
                </a:cubicBezTo>
                <a:lnTo>
                  <a:pt x="12240" y="1151"/>
                </a:lnTo>
                <a:cubicBezTo>
                  <a:pt x="11675" y="1026"/>
                  <a:pt x="10797" y="733"/>
                  <a:pt x="10546" y="0"/>
                </a:cubicBezTo>
                <a:cubicBezTo>
                  <a:pt x="10357" y="544"/>
                  <a:pt x="9918" y="984"/>
                  <a:pt x="9353" y="1151"/>
                </a:cubicBezTo>
                <a:lnTo>
                  <a:pt x="9311" y="1151"/>
                </a:lnTo>
                <a:cubicBezTo>
                  <a:pt x="8746" y="1026"/>
                  <a:pt x="7867" y="733"/>
                  <a:pt x="7616" y="0"/>
                </a:cubicBezTo>
                <a:cubicBezTo>
                  <a:pt x="7428" y="544"/>
                  <a:pt x="6988" y="984"/>
                  <a:pt x="6424" y="1151"/>
                </a:cubicBezTo>
                <a:lnTo>
                  <a:pt x="6382" y="1151"/>
                </a:lnTo>
                <a:cubicBezTo>
                  <a:pt x="5817" y="1026"/>
                  <a:pt x="4938" y="733"/>
                  <a:pt x="4687" y="0"/>
                </a:cubicBezTo>
                <a:cubicBezTo>
                  <a:pt x="4499" y="544"/>
                  <a:pt x="4059" y="984"/>
                  <a:pt x="3494" y="1151"/>
                </a:cubicBezTo>
                <a:lnTo>
                  <a:pt x="3452" y="1151"/>
                </a:lnTo>
                <a:cubicBezTo>
                  <a:pt x="2887" y="1026"/>
                  <a:pt x="2009" y="733"/>
                  <a:pt x="1737" y="0"/>
                </a:cubicBezTo>
                <a:close/>
              </a:path>
            </a:pathLst>
          </a:custGeom>
          <a:solidFill>
            <a:srgbClr val="00A5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9"/>
          <p:cNvSpPr/>
          <p:nvPr/>
        </p:nvSpPr>
        <p:spPr>
          <a:xfrm>
            <a:off x="3381350" y="4756626"/>
            <a:ext cx="7403577" cy="557704"/>
          </a:xfrm>
          <a:custGeom>
            <a:avLst/>
            <a:gdLst/>
            <a:ahLst/>
            <a:cxnLst/>
            <a:rect l="l" t="t" r="r" b="b"/>
            <a:pathLst>
              <a:path w="143265" h="14805" extrusionOk="0">
                <a:moveTo>
                  <a:pt x="102822" y="68"/>
                </a:moveTo>
                <a:lnTo>
                  <a:pt x="24445" y="93"/>
                </a:lnTo>
                <a:cubicBezTo>
                  <a:pt x="24445" y="93"/>
                  <a:pt x="18371" y="1"/>
                  <a:pt x="18246" y="2399"/>
                </a:cubicBezTo>
                <a:cubicBezTo>
                  <a:pt x="18121" y="4796"/>
                  <a:pt x="28989" y="4696"/>
                  <a:pt x="28989" y="4696"/>
                </a:cubicBezTo>
                <a:lnTo>
                  <a:pt x="74452" y="4587"/>
                </a:lnTo>
                <a:cubicBezTo>
                  <a:pt x="74452" y="4587"/>
                  <a:pt x="80634" y="4521"/>
                  <a:pt x="80450" y="6667"/>
                </a:cubicBezTo>
                <a:cubicBezTo>
                  <a:pt x="80267" y="8806"/>
                  <a:pt x="69339" y="7929"/>
                  <a:pt x="59891" y="7937"/>
                </a:cubicBezTo>
                <a:lnTo>
                  <a:pt x="8706" y="7854"/>
                </a:lnTo>
                <a:cubicBezTo>
                  <a:pt x="8706" y="7854"/>
                  <a:pt x="1" y="7820"/>
                  <a:pt x="1087" y="11312"/>
                </a:cubicBezTo>
                <a:cubicBezTo>
                  <a:pt x="2173" y="14804"/>
                  <a:pt x="13676" y="13902"/>
                  <a:pt x="18981" y="14103"/>
                </a:cubicBezTo>
                <a:lnTo>
                  <a:pt x="85839" y="14261"/>
                </a:lnTo>
                <a:lnTo>
                  <a:pt x="123449" y="14261"/>
                </a:lnTo>
                <a:cubicBezTo>
                  <a:pt x="123449" y="14261"/>
                  <a:pt x="129397" y="13961"/>
                  <a:pt x="128845" y="11880"/>
                </a:cubicBezTo>
                <a:cubicBezTo>
                  <a:pt x="128294" y="9809"/>
                  <a:pt x="120115" y="10335"/>
                  <a:pt x="113173" y="10368"/>
                </a:cubicBezTo>
                <a:cubicBezTo>
                  <a:pt x="106223" y="10393"/>
                  <a:pt x="95437" y="8447"/>
                  <a:pt x="107726" y="7703"/>
                </a:cubicBezTo>
                <a:lnTo>
                  <a:pt x="131961" y="8021"/>
                </a:lnTo>
                <a:cubicBezTo>
                  <a:pt x="131961" y="8021"/>
                  <a:pt x="143264" y="8556"/>
                  <a:pt x="142538" y="6567"/>
                </a:cubicBezTo>
                <a:cubicBezTo>
                  <a:pt x="141811" y="4587"/>
                  <a:pt x="138227" y="4729"/>
                  <a:pt x="131961" y="4637"/>
                </a:cubicBezTo>
                <a:cubicBezTo>
                  <a:pt x="125704" y="4537"/>
                  <a:pt x="92881" y="4111"/>
                  <a:pt x="92881" y="4111"/>
                </a:cubicBezTo>
                <a:cubicBezTo>
                  <a:pt x="92881" y="4111"/>
                  <a:pt x="86532" y="3485"/>
                  <a:pt x="91052" y="2106"/>
                </a:cubicBezTo>
                <a:lnTo>
                  <a:pt x="120124" y="2190"/>
                </a:lnTo>
                <a:cubicBezTo>
                  <a:pt x="120124" y="2190"/>
                  <a:pt x="132195" y="126"/>
                  <a:pt x="102822" y="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9"/>
          <p:cNvSpPr/>
          <p:nvPr/>
        </p:nvSpPr>
        <p:spPr>
          <a:xfrm>
            <a:off x="201636" y="384140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" name="Google Shape;126;p9"/>
          <p:cNvGrpSpPr/>
          <p:nvPr/>
        </p:nvGrpSpPr>
        <p:grpSpPr>
          <a:xfrm flipH="1">
            <a:off x="2311015" y="781065"/>
            <a:ext cx="7374969" cy="993241"/>
            <a:chOff x="1068461" y="718690"/>
            <a:chExt cx="7374969" cy="993241"/>
          </a:xfrm>
        </p:grpSpPr>
        <p:sp>
          <p:nvSpPr>
            <p:cNvPr id="127" name="Google Shape;127;p9"/>
            <p:cNvSpPr/>
            <p:nvPr/>
          </p:nvSpPr>
          <p:spPr>
            <a:xfrm>
              <a:off x="5634624" y="1071118"/>
              <a:ext cx="2808807" cy="640814"/>
            </a:xfrm>
            <a:custGeom>
              <a:avLst/>
              <a:gdLst/>
              <a:ahLst/>
              <a:cxnLst/>
              <a:rect l="l" t="t" r="r" b="b"/>
              <a:pathLst>
                <a:path w="56942" h="12991" extrusionOk="0">
                  <a:moveTo>
                    <a:pt x="21078" y="0"/>
                  </a:moveTo>
                  <a:cubicBezTo>
                    <a:pt x="17553" y="0"/>
                    <a:pt x="14604" y="2373"/>
                    <a:pt x="14061" y="5464"/>
                  </a:cubicBezTo>
                  <a:cubicBezTo>
                    <a:pt x="13593" y="5380"/>
                    <a:pt x="13125" y="5330"/>
                    <a:pt x="12649" y="5330"/>
                  </a:cubicBezTo>
                  <a:cubicBezTo>
                    <a:pt x="9165" y="5330"/>
                    <a:pt x="6266" y="7619"/>
                    <a:pt x="5648" y="10627"/>
                  </a:cubicBezTo>
                  <a:cubicBezTo>
                    <a:pt x="2165" y="11095"/>
                    <a:pt x="1" y="12991"/>
                    <a:pt x="1" y="12991"/>
                  </a:cubicBezTo>
                  <a:lnTo>
                    <a:pt x="19650" y="12991"/>
                  </a:lnTo>
                  <a:lnTo>
                    <a:pt x="19675" y="12866"/>
                  </a:lnTo>
                  <a:cubicBezTo>
                    <a:pt x="19733" y="12874"/>
                    <a:pt x="19800" y="12882"/>
                    <a:pt x="19858" y="12891"/>
                  </a:cubicBezTo>
                  <a:cubicBezTo>
                    <a:pt x="19867" y="12924"/>
                    <a:pt x="19875" y="12958"/>
                    <a:pt x="19883" y="12991"/>
                  </a:cubicBezTo>
                  <a:lnTo>
                    <a:pt x="56942" y="12991"/>
                  </a:lnTo>
                  <a:cubicBezTo>
                    <a:pt x="54026" y="11713"/>
                    <a:pt x="51977" y="11295"/>
                    <a:pt x="50544" y="11295"/>
                  </a:cubicBezTo>
                  <a:cubicBezTo>
                    <a:pt x="50515" y="11295"/>
                    <a:pt x="50487" y="11295"/>
                    <a:pt x="50459" y="11295"/>
                  </a:cubicBezTo>
                  <a:cubicBezTo>
                    <a:pt x="50159" y="6575"/>
                    <a:pt x="45865" y="2832"/>
                    <a:pt x="40627" y="2832"/>
                  </a:cubicBezTo>
                  <a:cubicBezTo>
                    <a:pt x="37201" y="2832"/>
                    <a:pt x="34194" y="4420"/>
                    <a:pt x="32423" y="6834"/>
                  </a:cubicBezTo>
                  <a:cubicBezTo>
                    <a:pt x="32181" y="5756"/>
                    <a:pt x="31136" y="4954"/>
                    <a:pt x="29883" y="4954"/>
                  </a:cubicBezTo>
                  <a:cubicBezTo>
                    <a:pt x="29870" y="4954"/>
                    <a:pt x="29857" y="4954"/>
                    <a:pt x="29844" y="4954"/>
                  </a:cubicBezTo>
                  <a:cubicBezTo>
                    <a:pt x="29282" y="4954"/>
                    <a:pt x="28745" y="5129"/>
                    <a:pt x="28288" y="5456"/>
                  </a:cubicBezTo>
                  <a:cubicBezTo>
                    <a:pt x="28229" y="5447"/>
                    <a:pt x="28162" y="5431"/>
                    <a:pt x="28104" y="5422"/>
                  </a:cubicBezTo>
                  <a:cubicBezTo>
                    <a:pt x="27544" y="2348"/>
                    <a:pt x="24612" y="0"/>
                    <a:pt x="2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9"/>
            <p:cNvSpPr/>
            <p:nvPr/>
          </p:nvSpPr>
          <p:spPr>
            <a:xfrm>
              <a:off x="1068461" y="718690"/>
              <a:ext cx="1723799" cy="440544"/>
            </a:xfrm>
            <a:custGeom>
              <a:avLst/>
              <a:gdLst/>
              <a:ahLst/>
              <a:cxnLst/>
              <a:rect l="l" t="t" r="r" b="b"/>
              <a:pathLst>
                <a:path w="34946" h="8931" extrusionOk="0">
                  <a:moveTo>
                    <a:pt x="12941" y="0"/>
                  </a:moveTo>
                  <a:cubicBezTo>
                    <a:pt x="10778" y="0"/>
                    <a:pt x="8956" y="1621"/>
                    <a:pt x="8631" y="3751"/>
                  </a:cubicBezTo>
                  <a:cubicBezTo>
                    <a:pt x="8376" y="3699"/>
                    <a:pt x="8114" y="3666"/>
                    <a:pt x="7851" y="3666"/>
                  </a:cubicBezTo>
                  <a:cubicBezTo>
                    <a:pt x="7822" y="3666"/>
                    <a:pt x="7792" y="3667"/>
                    <a:pt x="7762" y="3668"/>
                  </a:cubicBezTo>
                  <a:cubicBezTo>
                    <a:pt x="5623" y="3668"/>
                    <a:pt x="3852" y="5230"/>
                    <a:pt x="3468" y="7310"/>
                  </a:cubicBezTo>
                  <a:cubicBezTo>
                    <a:pt x="2181" y="7502"/>
                    <a:pt x="978" y="8070"/>
                    <a:pt x="1" y="8931"/>
                  </a:cubicBezTo>
                  <a:lnTo>
                    <a:pt x="12064" y="8931"/>
                  </a:lnTo>
                  <a:cubicBezTo>
                    <a:pt x="12064" y="8905"/>
                    <a:pt x="12073" y="8872"/>
                    <a:pt x="12073" y="8839"/>
                  </a:cubicBezTo>
                  <a:lnTo>
                    <a:pt x="12190" y="8864"/>
                  </a:lnTo>
                  <a:cubicBezTo>
                    <a:pt x="12190" y="8889"/>
                    <a:pt x="12198" y="8905"/>
                    <a:pt x="12206" y="8931"/>
                  </a:cubicBezTo>
                  <a:lnTo>
                    <a:pt x="34946" y="8931"/>
                  </a:lnTo>
                  <a:cubicBezTo>
                    <a:pt x="33151" y="8049"/>
                    <a:pt x="31891" y="7761"/>
                    <a:pt x="31007" y="7761"/>
                  </a:cubicBezTo>
                  <a:cubicBezTo>
                    <a:pt x="30995" y="7761"/>
                    <a:pt x="30982" y="7761"/>
                    <a:pt x="30969" y="7761"/>
                  </a:cubicBezTo>
                  <a:cubicBezTo>
                    <a:pt x="30786" y="4520"/>
                    <a:pt x="28154" y="1947"/>
                    <a:pt x="24938" y="1947"/>
                  </a:cubicBezTo>
                  <a:cubicBezTo>
                    <a:pt x="22899" y="1955"/>
                    <a:pt x="21003" y="2982"/>
                    <a:pt x="19900" y="4695"/>
                  </a:cubicBezTo>
                  <a:cubicBezTo>
                    <a:pt x="19758" y="3952"/>
                    <a:pt x="19107" y="3409"/>
                    <a:pt x="18346" y="3409"/>
                  </a:cubicBezTo>
                  <a:cubicBezTo>
                    <a:pt x="17987" y="3409"/>
                    <a:pt x="17636" y="3525"/>
                    <a:pt x="17361" y="3751"/>
                  </a:cubicBezTo>
                  <a:lnTo>
                    <a:pt x="17252" y="3734"/>
                  </a:lnTo>
                  <a:cubicBezTo>
                    <a:pt x="16910" y="1612"/>
                    <a:pt x="15113" y="0"/>
                    <a:pt x="12941" y="0"/>
                  </a:cubicBezTo>
                  <a:close/>
                </a:path>
              </a:pathLst>
            </a:custGeom>
            <a:solidFill>
              <a:srgbClr val="D6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" name="Google Shape;129;p9"/>
          <p:cNvGrpSpPr/>
          <p:nvPr/>
        </p:nvGrpSpPr>
        <p:grpSpPr>
          <a:xfrm rot="-1325081" flipH="1">
            <a:off x="894388" y="1208945"/>
            <a:ext cx="729403" cy="386556"/>
            <a:chOff x="2468025" y="734125"/>
            <a:chExt cx="980825" cy="519800"/>
          </a:xfrm>
        </p:grpSpPr>
        <p:sp>
          <p:nvSpPr>
            <p:cNvPr id="130" name="Google Shape;130;p9"/>
            <p:cNvSpPr/>
            <p:nvPr/>
          </p:nvSpPr>
          <p:spPr>
            <a:xfrm>
              <a:off x="2831050" y="905000"/>
              <a:ext cx="617800" cy="140225"/>
            </a:xfrm>
            <a:custGeom>
              <a:avLst/>
              <a:gdLst/>
              <a:ahLst/>
              <a:cxnLst/>
              <a:rect l="l" t="t" r="r" b="b"/>
              <a:pathLst>
                <a:path w="24712" h="5609" extrusionOk="0">
                  <a:moveTo>
                    <a:pt x="18198" y="1"/>
                  </a:moveTo>
                  <a:cubicBezTo>
                    <a:pt x="15715" y="1"/>
                    <a:pt x="14485" y="2407"/>
                    <a:pt x="12052" y="2407"/>
                  </a:cubicBezTo>
                  <a:cubicBezTo>
                    <a:pt x="9710" y="2407"/>
                    <a:pt x="7709" y="668"/>
                    <a:pt x="5003" y="668"/>
                  </a:cubicBezTo>
                  <a:cubicBezTo>
                    <a:pt x="4711" y="668"/>
                    <a:pt x="4411" y="688"/>
                    <a:pt x="4101" y="733"/>
                  </a:cubicBezTo>
                  <a:cubicBezTo>
                    <a:pt x="1507" y="1131"/>
                    <a:pt x="0" y="5315"/>
                    <a:pt x="0" y="5315"/>
                  </a:cubicBezTo>
                  <a:cubicBezTo>
                    <a:pt x="0" y="5315"/>
                    <a:pt x="3060" y="2256"/>
                    <a:pt x="5465" y="2256"/>
                  </a:cubicBezTo>
                  <a:cubicBezTo>
                    <a:pt x="5520" y="2256"/>
                    <a:pt x="5574" y="2257"/>
                    <a:pt x="5629" y="2260"/>
                  </a:cubicBezTo>
                  <a:cubicBezTo>
                    <a:pt x="8077" y="2407"/>
                    <a:pt x="9918" y="5608"/>
                    <a:pt x="12199" y="5608"/>
                  </a:cubicBezTo>
                  <a:cubicBezTo>
                    <a:pt x="14398" y="5608"/>
                    <a:pt x="16189" y="1931"/>
                    <a:pt x="18903" y="1931"/>
                  </a:cubicBezTo>
                  <a:cubicBezTo>
                    <a:pt x="19003" y="1931"/>
                    <a:pt x="19105" y="1936"/>
                    <a:pt x="19208" y="1947"/>
                  </a:cubicBezTo>
                  <a:cubicBezTo>
                    <a:pt x="22116" y="2260"/>
                    <a:pt x="24711" y="4395"/>
                    <a:pt x="24711" y="4395"/>
                  </a:cubicBezTo>
                  <a:cubicBezTo>
                    <a:pt x="24711" y="4395"/>
                    <a:pt x="22409" y="880"/>
                    <a:pt x="19208" y="126"/>
                  </a:cubicBezTo>
                  <a:cubicBezTo>
                    <a:pt x="18848" y="39"/>
                    <a:pt x="18513" y="1"/>
                    <a:pt x="18198" y="1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9"/>
            <p:cNvSpPr/>
            <p:nvPr/>
          </p:nvSpPr>
          <p:spPr>
            <a:xfrm>
              <a:off x="2468025" y="1149000"/>
              <a:ext cx="463475" cy="104925"/>
            </a:xfrm>
            <a:custGeom>
              <a:avLst/>
              <a:gdLst/>
              <a:ahLst/>
              <a:cxnLst/>
              <a:rect l="l" t="t" r="r" b="b"/>
              <a:pathLst>
                <a:path w="18539" h="4197" extrusionOk="0">
                  <a:moveTo>
                    <a:pt x="13655" y="0"/>
                  </a:moveTo>
                  <a:cubicBezTo>
                    <a:pt x="11792" y="0"/>
                    <a:pt x="10877" y="1811"/>
                    <a:pt x="9039" y="1811"/>
                  </a:cubicBezTo>
                  <a:cubicBezTo>
                    <a:pt x="7276" y="1811"/>
                    <a:pt x="5771" y="489"/>
                    <a:pt x="3746" y="489"/>
                  </a:cubicBezTo>
                  <a:cubicBezTo>
                    <a:pt x="3535" y="489"/>
                    <a:pt x="3319" y="504"/>
                    <a:pt x="3097" y="535"/>
                  </a:cubicBezTo>
                  <a:cubicBezTo>
                    <a:pt x="1151" y="828"/>
                    <a:pt x="0" y="3967"/>
                    <a:pt x="0" y="3967"/>
                  </a:cubicBezTo>
                  <a:cubicBezTo>
                    <a:pt x="0" y="3967"/>
                    <a:pt x="2304" y="1683"/>
                    <a:pt x="4109" y="1683"/>
                  </a:cubicBezTo>
                  <a:cubicBezTo>
                    <a:pt x="4148" y="1683"/>
                    <a:pt x="4188" y="1684"/>
                    <a:pt x="4227" y="1686"/>
                  </a:cubicBezTo>
                  <a:cubicBezTo>
                    <a:pt x="6068" y="1811"/>
                    <a:pt x="7449" y="4197"/>
                    <a:pt x="9165" y="4197"/>
                  </a:cubicBezTo>
                  <a:cubicBezTo>
                    <a:pt x="10817" y="4197"/>
                    <a:pt x="12139" y="1443"/>
                    <a:pt x="14177" y="1443"/>
                  </a:cubicBezTo>
                  <a:cubicBezTo>
                    <a:pt x="14255" y="1443"/>
                    <a:pt x="14335" y="1447"/>
                    <a:pt x="14417" y="1456"/>
                  </a:cubicBezTo>
                  <a:cubicBezTo>
                    <a:pt x="16593" y="1686"/>
                    <a:pt x="18539" y="3297"/>
                    <a:pt x="18539" y="3297"/>
                  </a:cubicBezTo>
                  <a:cubicBezTo>
                    <a:pt x="18539" y="3297"/>
                    <a:pt x="16823" y="661"/>
                    <a:pt x="14417" y="96"/>
                  </a:cubicBezTo>
                  <a:cubicBezTo>
                    <a:pt x="14145" y="30"/>
                    <a:pt x="13892" y="0"/>
                    <a:pt x="1365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9"/>
            <p:cNvSpPr/>
            <p:nvPr/>
          </p:nvSpPr>
          <p:spPr>
            <a:xfrm>
              <a:off x="2565325" y="734125"/>
              <a:ext cx="290850" cy="66275"/>
            </a:xfrm>
            <a:custGeom>
              <a:avLst/>
              <a:gdLst/>
              <a:ahLst/>
              <a:cxnLst/>
              <a:rect l="l" t="t" r="r" b="b"/>
              <a:pathLst>
                <a:path w="11634" h="2651" extrusionOk="0">
                  <a:moveTo>
                    <a:pt x="8575" y="0"/>
                  </a:moveTo>
                  <a:cubicBezTo>
                    <a:pt x="7400" y="0"/>
                    <a:pt x="6825" y="1144"/>
                    <a:pt x="5670" y="1144"/>
                  </a:cubicBezTo>
                  <a:cubicBezTo>
                    <a:pt x="4579" y="1144"/>
                    <a:pt x="3640" y="316"/>
                    <a:pt x="2367" y="316"/>
                  </a:cubicBezTo>
                  <a:cubicBezTo>
                    <a:pt x="2224" y="316"/>
                    <a:pt x="2077" y="326"/>
                    <a:pt x="1925" y="349"/>
                  </a:cubicBezTo>
                  <a:cubicBezTo>
                    <a:pt x="711" y="538"/>
                    <a:pt x="0" y="2505"/>
                    <a:pt x="0" y="2505"/>
                  </a:cubicBezTo>
                  <a:cubicBezTo>
                    <a:pt x="0" y="2505"/>
                    <a:pt x="1445" y="1080"/>
                    <a:pt x="2585" y="1080"/>
                  </a:cubicBezTo>
                  <a:cubicBezTo>
                    <a:pt x="2610" y="1080"/>
                    <a:pt x="2634" y="1080"/>
                    <a:pt x="2657" y="1082"/>
                  </a:cubicBezTo>
                  <a:cubicBezTo>
                    <a:pt x="3808" y="1124"/>
                    <a:pt x="4666" y="2651"/>
                    <a:pt x="5733" y="2651"/>
                  </a:cubicBezTo>
                  <a:cubicBezTo>
                    <a:pt x="6780" y="2651"/>
                    <a:pt x="7614" y="906"/>
                    <a:pt x="8888" y="906"/>
                  </a:cubicBezTo>
                  <a:cubicBezTo>
                    <a:pt x="8938" y="906"/>
                    <a:pt x="8988" y="909"/>
                    <a:pt x="9039" y="914"/>
                  </a:cubicBezTo>
                  <a:cubicBezTo>
                    <a:pt x="10399" y="1061"/>
                    <a:pt x="11634" y="2065"/>
                    <a:pt x="11634" y="2065"/>
                  </a:cubicBezTo>
                  <a:cubicBezTo>
                    <a:pt x="11634" y="2065"/>
                    <a:pt x="10546" y="412"/>
                    <a:pt x="9039" y="56"/>
                  </a:cubicBezTo>
                  <a:cubicBezTo>
                    <a:pt x="8874" y="17"/>
                    <a:pt x="8720" y="0"/>
                    <a:pt x="857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0963353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11"/>
          <p:cNvSpPr txBox="1">
            <a:spLocks noGrp="1"/>
          </p:cNvSpPr>
          <p:nvPr>
            <p:ph type="title" hasCustomPrompt="1"/>
          </p:nvPr>
        </p:nvSpPr>
        <p:spPr>
          <a:xfrm>
            <a:off x="713225" y="1487125"/>
            <a:ext cx="7698600" cy="142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7" name="Google Shape;137;p11"/>
          <p:cNvSpPr txBox="1">
            <a:spLocks noGrp="1"/>
          </p:cNvSpPr>
          <p:nvPr>
            <p:ph type="subTitle" idx="1"/>
          </p:nvPr>
        </p:nvSpPr>
        <p:spPr>
          <a:xfrm>
            <a:off x="5124425" y="2669600"/>
            <a:ext cx="3287400" cy="85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2800"/>
              <a:buNone/>
              <a:defRPr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38" name="Google Shape;138;p11"/>
          <p:cNvGrpSpPr/>
          <p:nvPr/>
        </p:nvGrpSpPr>
        <p:grpSpPr>
          <a:xfrm rot="-1325315" flipH="1">
            <a:off x="3388532" y="3372384"/>
            <a:ext cx="483319" cy="256140"/>
            <a:chOff x="2468025" y="734125"/>
            <a:chExt cx="980825" cy="519800"/>
          </a:xfrm>
        </p:grpSpPr>
        <p:sp>
          <p:nvSpPr>
            <p:cNvPr id="139" name="Google Shape;139;p11"/>
            <p:cNvSpPr/>
            <p:nvPr/>
          </p:nvSpPr>
          <p:spPr>
            <a:xfrm>
              <a:off x="2831050" y="905000"/>
              <a:ext cx="617800" cy="140225"/>
            </a:xfrm>
            <a:custGeom>
              <a:avLst/>
              <a:gdLst/>
              <a:ahLst/>
              <a:cxnLst/>
              <a:rect l="l" t="t" r="r" b="b"/>
              <a:pathLst>
                <a:path w="24712" h="5609" extrusionOk="0">
                  <a:moveTo>
                    <a:pt x="18198" y="1"/>
                  </a:moveTo>
                  <a:cubicBezTo>
                    <a:pt x="15715" y="1"/>
                    <a:pt x="14485" y="2407"/>
                    <a:pt x="12052" y="2407"/>
                  </a:cubicBezTo>
                  <a:cubicBezTo>
                    <a:pt x="9710" y="2407"/>
                    <a:pt x="7709" y="668"/>
                    <a:pt x="5003" y="668"/>
                  </a:cubicBezTo>
                  <a:cubicBezTo>
                    <a:pt x="4711" y="668"/>
                    <a:pt x="4411" y="688"/>
                    <a:pt x="4101" y="733"/>
                  </a:cubicBezTo>
                  <a:cubicBezTo>
                    <a:pt x="1507" y="1131"/>
                    <a:pt x="0" y="5315"/>
                    <a:pt x="0" y="5315"/>
                  </a:cubicBezTo>
                  <a:cubicBezTo>
                    <a:pt x="0" y="5315"/>
                    <a:pt x="3060" y="2256"/>
                    <a:pt x="5465" y="2256"/>
                  </a:cubicBezTo>
                  <a:cubicBezTo>
                    <a:pt x="5520" y="2256"/>
                    <a:pt x="5574" y="2257"/>
                    <a:pt x="5629" y="2260"/>
                  </a:cubicBezTo>
                  <a:cubicBezTo>
                    <a:pt x="8077" y="2407"/>
                    <a:pt x="9918" y="5608"/>
                    <a:pt x="12199" y="5608"/>
                  </a:cubicBezTo>
                  <a:cubicBezTo>
                    <a:pt x="14398" y="5608"/>
                    <a:pt x="16189" y="1931"/>
                    <a:pt x="18903" y="1931"/>
                  </a:cubicBezTo>
                  <a:cubicBezTo>
                    <a:pt x="19003" y="1931"/>
                    <a:pt x="19105" y="1936"/>
                    <a:pt x="19208" y="1947"/>
                  </a:cubicBezTo>
                  <a:cubicBezTo>
                    <a:pt x="22116" y="2260"/>
                    <a:pt x="24711" y="4395"/>
                    <a:pt x="24711" y="4395"/>
                  </a:cubicBezTo>
                  <a:cubicBezTo>
                    <a:pt x="24711" y="4395"/>
                    <a:pt x="22409" y="880"/>
                    <a:pt x="19208" y="126"/>
                  </a:cubicBezTo>
                  <a:cubicBezTo>
                    <a:pt x="18848" y="39"/>
                    <a:pt x="18513" y="1"/>
                    <a:pt x="18198" y="1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1"/>
            <p:cNvSpPr/>
            <p:nvPr/>
          </p:nvSpPr>
          <p:spPr>
            <a:xfrm>
              <a:off x="2468025" y="1149000"/>
              <a:ext cx="463475" cy="104925"/>
            </a:xfrm>
            <a:custGeom>
              <a:avLst/>
              <a:gdLst/>
              <a:ahLst/>
              <a:cxnLst/>
              <a:rect l="l" t="t" r="r" b="b"/>
              <a:pathLst>
                <a:path w="18539" h="4197" extrusionOk="0">
                  <a:moveTo>
                    <a:pt x="13655" y="0"/>
                  </a:moveTo>
                  <a:cubicBezTo>
                    <a:pt x="11792" y="0"/>
                    <a:pt x="10877" y="1811"/>
                    <a:pt x="9039" y="1811"/>
                  </a:cubicBezTo>
                  <a:cubicBezTo>
                    <a:pt x="7276" y="1811"/>
                    <a:pt x="5771" y="489"/>
                    <a:pt x="3746" y="489"/>
                  </a:cubicBezTo>
                  <a:cubicBezTo>
                    <a:pt x="3535" y="489"/>
                    <a:pt x="3319" y="504"/>
                    <a:pt x="3097" y="535"/>
                  </a:cubicBezTo>
                  <a:cubicBezTo>
                    <a:pt x="1151" y="828"/>
                    <a:pt x="0" y="3967"/>
                    <a:pt x="0" y="3967"/>
                  </a:cubicBezTo>
                  <a:cubicBezTo>
                    <a:pt x="0" y="3967"/>
                    <a:pt x="2304" y="1683"/>
                    <a:pt x="4109" y="1683"/>
                  </a:cubicBezTo>
                  <a:cubicBezTo>
                    <a:pt x="4148" y="1683"/>
                    <a:pt x="4188" y="1684"/>
                    <a:pt x="4227" y="1686"/>
                  </a:cubicBezTo>
                  <a:cubicBezTo>
                    <a:pt x="6068" y="1811"/>
                    <a:pt x="7449" y="4197"/>
                    <a:pt x="9165" y="4197"/>
                  </a:cubicBezTo>
                  <a:cubicBezTo>
                    <a:pt x="10817" y="4197"/>
                    <a:pt x="12139" y="1443"/>
                    <a:pt x="14177" y="1443"/>
                  </a:cubicBezTo>
                  <a:cubicBezTo>
                    <a:pt x="14255" y="1443"/>
                    <a:pt x="14335" y="1447"/>
                    <a:pt x="14417" y="1456"/>
                  </a:cubicBezTo>
                  <a:cubicBezTo>
                    <a:pt x="16593" y="1686"/>
                    <a:pt x="18539" y="3297"/>
                    <a:pt x="18539" y="3297"/>
                  </a:cubicBezTo>
                  <a:cubicBezTo>
                    <a:pt x="18539" y="3297"/>
                    <a:pt x="16823" y="661"/>
                    <a:pt x="14417" y="96"/>
                  </a:cubicBezTo>
                  <a:cubicBezTo>
                    <a:pt x="14145" y="30"/>
                    <a:pt x="13892" y="0"/>
                    <a:pt x="1365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1"/>
            <p:cNvSpPr/>
            <p:nvPr/>
          </p:nvSpPr>
          <p:spPr>
            <a:xfrm>
              <a:off x="2565325" y="734125"/>
              <a:ext cx="290850" cy="66275"/>
            </a:xfrm>
            <a:custGeom>
              <a:avLst/>
              <a:gdLst/>
              <a:ahLst/>
              <a:cxnLst/>
              <a:rect l="l" t="t" r="r" b="b"/>
              <a:pathLst>
                <a:path w="11634" h="2651" extrusionOk="0">
                  <a:moveTo>
                    <a:pt x="8575" y="0"/>
                  </a:moveTo>
                  <a:cubicBezTo>
                    <a:pt x="7400" y="0"/>
                    <a:pt x="6825" y="1144"/>
                    <a:pt x="5670" y="1144"/>
                  </a:cubicBezTo>
                  <a:cubicBezTo>
                    <a:pt x="4579" y="1144"/>
                    <a:pt x="3640" y="316"/>
                    <a:pt x="2367" y="316"/>
                  </a:cubicBezTo>
                  <a:cubicBezTo>
                    <a:pt x="2224" y="316"/>
                    <a:pt x="2077" y="326"/>
                    <a:pt x="1925" y="349"/>
                  </a:cubicBezTo>
                  <a:cubicBezTo>
                    <a:pt x="711" y="538"/>
                    <a:pt x="0" y="2505"/>
                    <a:pt x="0" y="2505"/>
                  </a:cubicBezTo>
                  <a:cubicBezTo>
                    <a:pt x="0" y="2505"/>
                    <a:pt x="1445" y="1080"/>
                    <a:pt x="2585" y="1080"/>
                  </a:cubicBezTo>
                  <a:cubicBezTo>
                    <a:pt x="2610" y="1080"/>
                    <a:pt x="2634" y="1080"/>
                    <a:pt x="2657" y="1082"/>
                  </a:cubicBezTo>
                  <a:cubicBezTo>
                    <a:pt x="3808" y="1124"/>
                    <a:pt x="4666" y="2651"/>
                    <a:pt x="5733" y="2651"/>
                  </a:cubicBezTo>
                  <a:cubicBezTo>
                    <a:pt x="6780" y="2651"/>
                    <a:pt x="7614" y="906"/>
                    <a:pt x="8888" y="906"/>
                  </a:cubicBezTo>
                  <a:cubicBezTo>
                    <a:pt x="8938" y="906"/>
                    <a:pt x="8988" y="909"/>
                    <a:pt x="9039" y="914"/>
                  </a:cubicBezTo>
                  <a:cubicBezTo>
                    <a:pt x="10399" y="1061"/>
                    <a:pt x="11634" y="2065"/>
                    <a:pt x="11634" y="2065"/>
                  </a:cubicBezTo>
                  <a:cubicBezTo>
                    <a:pt x="11634" y="2065"/>
                    <a:pt x="10546" y="412"/>
                    <a:pt x="9039" y="56"/>
                  </a:cubicBezTo>
                  <a:cubicBezTo>
                    <a:pt x="8874" y="17"/>
                    <a:pt x="8720" y="0"/>
                    <a:pt x="857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" name="Google Shape;142;p11"/>
          <p:cNvGrpSpPr/>
          <p:nvPr/>
        </p:nvGrpSpPr>
        <p:grpSpPr>
          <a:xfrm flipH="1">
            <a:off x="1237666" y="2864534"/>
            <a:ext cx="544164" cy="970819"/>
            <a:chOff x="3734270" y="74249"/>
            <a:chExt cx="3046829" cy="5435717"/>
          </a:xfrm>
        </p:grpSpPr>
        <p:grpSp>
          <p:nvGrpSpPr>
            <p:cNvPr id="143" name="Google Shape;143;p11"/>
            <p:cNvGrpSpPr/>
            <p:nvPr/>
          </p:nvGrpSpPr>
          <p:grpSpPr>
            <a:xfrm rot="312499">
              <a:off x="4269747" y="179454"/>
              <a:ext cx="2417210" cy="2184088"/>
              <a:chOff x="3949525" y="-38550"/>
              <a:chExt cx="2695666" cy="2435690"/>
            </a:xfrm>
          </p:grpSpPr>
          <p:sp>
            <p:nvSpPr>
              <p:cNvPr id="144" name="Google Shape;144;p11"/>
              <p:cNvSpPr/>
              <p:nvPr/>
            </p:nvSpPr>
            <p:spPr>
              <a:xfrm flipH="1">
                <a:off x="5395256" y="293336"/>
                <a:ext cx="998480" cy="850123"/>
              </a:xfrm>
              <a:custGeom>
                <a:avLst/>
                <a:gdLst/>
                <a:ahLst/>
                <a:cxnLst/>
                <a:rect l="l" t="t" r="r" b="b"/>
                <a:pathLst>
                  <a:path w="12774" h="10876" extrusionOk="0">
                    <a:moveTo>
                      <a:pt x="271" y="1"/>
                    </a:moveTo>
                    <a:cubicBezTo>
                      <a:pt x="96" y="1"/>
                      <a:pt x="0" y="7"/>
                      <a:pt x="0" y="7"/>
                    </a:cubicBezTo>
                    <a:lnTo>
                      <a:pt x="3567" y="4576"/>
                    </a:lnTo>
                    <a:lnTo>
                      <a:pt x="7878" y="5361"/>
                    </a:lnTo>
                    <a:lnTo>
                      <a:pt x="5129" y="6673"/>
                    </a:lnTo>
                    <a:lnTo>
                      <a:pt x="5129" y="6673"/>
                    </a:lnTo>
                    <a:lnTo>
                      <a:pt x="9315" y="6331"/>
                    </a:lnTo>
                    <a:lnTo>
                      <a:pt x="7427" y="7935"/>
                    </a:lnTo>
                    <a:cubicBezTo>
                      <a:pt x="9532" y="8745"/>
                      <a:pt x="12773" y="10875"/>
                      <a:pt x="12773" y="10875"/>
                    </a:cubicBezTo>
                    <a:cubicBezTo>
                      <a:pt x="10614" y="499"/>
                      <a:pt x="1921" y="1"/>
                      <a:pt x="271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11"/>
              <p:cNvSpPr/>
              <p:nvPr/>
            </p:nvSpPr>
            <p:spPr>
              <a:xfrm flipH="1">
                <a:off x="5395254" y="1046449"/>
                <a:ext cx="1249937" cy="457422"/>
              </a:xfrm>
              <a:custGeom>
                <a:avLst/>
                <a:gdLst/>
                <a:ahLst/>
                <a:cxnLst/>
                <a:rect l="l" t="t" r="r" b="b"/>
                <a:pathLst>
                  <a:path w="15991" h="5852" extrusionOk="0">
                    <a:moveTo>
                      <a:pt x="10295" y="0"/>
                    </a:moveTo>
                    <a:cubicBezTo>
                      <a:pt x="3432" y="0"/>
                      <a:pt x="1" y="5852"/>
                      <a:pt x="1" y="5852"/>
                    </a:cubicBezTo>
                    <a:lnTo>
                      <a:pt x="5715" y="5426"/>
                    </a:lnTo>
                    <a:lnTo>
                      <a:pt x="8773" y="2251"/>
                    </a:lnTo>
                    <a:lnTo>
                      <a:pt x="8296" y="5309"/>
                    </a:lnTo>
                    <a:lnTo>
                      <a:pt x="10351" y="1591"/>
                    </a:lnTo>
                    <a:lnTo>
                      <a:pt x="10610" y="4081"/>
                    </a:lnTo>
                    <a:cubicBezTo>
                      <a:pt x="12440" y="2769"/>
                      <a:pt x="15990" y="1240"/>
                      <a:pt x="15990" y="1240"/>
                    </a:cubicBezTo>
                    <a:cubicBezTo>
                      <a:pt x="13884" y="355"/>
                      <a:pt x="11985" y="0"/>
                      <a:pt x="10295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11"/>
              <p:cNvSpPr/>
              <p:nvPr/>
            </p:nvSpPr>
            <p:spPr>
              <a:xfrm flipH="1">
                <a:off x="3949525" y="963360"/>
                <a:ext cx="1414474" cy="409897"/>
              </a:xfrm>
              <a:custGeom>
                <a:avLst/>
                <a:gdLst/>
                <a:ahLst/>
                <a:cxnLst/>
                <a:rect l="l" t="t" r="r" b="b"/>
                <a:pathLst>
                  <a:path w="18096" h="5244" extrusionOk="0">
                    <a:moveTo>
                      <a:pt x="7764" y="0"/>
                    </a:moveTo>
                    <a:cubicBezTo>
                      <a:pt x="5399" y="0"/>
                      <a:pt x="2762" y="656"/>
                      <a:pt x="0" y="2479"/>
                    </a:cubicBezTo>
                    <a:cubicBezTo>
                      <a:pt x="0" y="2479"/>
                      <a:pt x="4169" y="3398"/>
                      <a:pt x="6475" y="4408"/>
                    </a:cubicBezTo>
                    <a:lnTo>
                      <a:pt x="5999" y="1819"/>
                    </a:lnTo>
                    <a:lnTo>
                      <a:pt x="9265" y="5244"/>
                    </a:lnTo>
                    <a:lnTo>
                      <a:pt x="7862" y="2211"/>
                    </a:lnTo>
                    <a:lnTo>
                      <a:pt x="11997" y="4901"/>
                    </a:lnTo>
                    <a:lnTo>
                      <a:pt x="18095" y="4300"/>
                    </a:lnTo>
                    <a:cubicBezTo>
                      <a:pt x="18095" y="4300"/>
                      <a:pt x="13822" y="0"/>
                      <a:pt x="7764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11"/>
              <p:cNvSpPr/>
              <p:nvPr/>
            </p:nvSpPr>
            <p:spPr>
              <a:xfrm flipH="1">
                <a:off x="4567262" y="-38550"/>
                <a:ext cx="867944" cy="1195690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5297" extrusionOk="0">
                    <a:moveTo>
                      <a:pt x="11103" y="0"/>
                    </a:moveTo>
                    <a:cubicBezTo>
                      <a:pt x="11103" y="1"/>
                      <a:pt x="1" y="3392"/>
                      <a:pt x="911" y="15297"/>
                    </a:cubicBezTo>
                    <a:cubicBezTo>
                      <a:pt x="911" y="15297"/>
                      <a:pt x="3685" y="12022"/>
                      <a:pt x="5657" y="10443"/>
                    </a:cubicBezTo>
                    <a:lnTo>
                      <a:pt x="3192" y="9616"/>
                    </a:lnTo>
                    <a:lnTo>
                      <a:pt x="7703" y="8354"/>
                    </a:lnTo>
                    <a:lnTo>
                      <a:pt x="4420" y="8146"/>
                    </a:lnTo>
                    <a:lnTo>
                      <a:pt x="8714" y="5748"/>
                    </a:lnTo>
                    <a:lnTo>
                      <a:pt x="11103" y="0"/>
                    </a:ln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11"/>
              <p:cNvSpPr/>
              <p:nvPr/>
            </p:nvSpPr>
            <p:spPr>
              <a:xfrm flipH="1">
                <a:off x="5374388" y="1159006"/>
                <a:ext cx="769925" cy="1238134"/>
              </a:xfrm>
              <a:custGeom>
                <a:avLst/>
                <a:gdLst/>
                <a:ahLst/>
                <a:cxnLst/>
                <a:rect l="l" t="t" r="r" b="b"/>
                <a:pathLst>
                  <a:path w="9850" h="15840" extrusionOk="0">
                    <a:moveTo>
                      <a:pt x="9850" y="1"/>
                    </a:moveTo>
                    <a:lnTo>
                      <a:pt x="9850" y="1"/>
                    </a:lnTo>
                    <a:cubicBezTo>
                      <a:pt x="0" y="6074"/>
                      <a:pt x="4035" y="15840"/>
                      <a:pt x="4035" y="15840"/>
                    </a:cubicBezTo>
                    <a:lnTo>
                      <a:pt x="7085" y="10911"/>
                    </a:lnTo>
                    <a:lnTo>
                      <a:pt x="6374" y="6517"/>
                    </a:lnTo>
                    <a:lnTo>
                      <a:pt x="8505" y="8722"/>
                    </a:lnTo>
                    <a:lnTo>
                      <a:pt x="6784" y="4821"/>
                    </a:lnTo>
                    <a:lnTo>
                      <a:pt x="8906" y="6107"/>
                    </a:lnTo>
                    <a:cubicBezTo>
                      <a:pt x="8956" y="3819"/>
                      <a:pt x="9850" y="1"/>
                      <a:pt x="9850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11"/>
              <p:cNvSpPr/>
              <p:nvPr/>
            </p:nvSpPr>
            <p:spPr>
              <a:xfrm flipH="1">
                <a:off x="5374384" y="1034646"/>
                <a:ext cx="1270807" cy="469224"/>
              </a:xfrm>
              <a:custGeom>
                <a:avLst/>
                <a:gdLst/>
                <a:ahLst/>
                <a:cxnLst/>
                <a:rect l="l" t="t" r="r" b="b"/>
                <a:pathLst>
                  <a:path w="16258" h="6003" extrusionOk="0">
                    <a:moveTo>
                      <a:pt x="10097" y="1"/>
                    </a:moveTo>
                    <a:cubicBezTo>
                      <a:pt x="3453" y="1"/>
                      <a:pt x="1" y="6003"/>
                      <a:pt x="1" y="6003"/>
                    </a:cubicBezTo>
                    <a:cubicBezTo>
                      <a:pt x="5302" y="1956"/>
                      <a:pt x="9815" y="1079"/>
                      <a:pt x="12731" y="1079"/>
                    </a:cubicBezTo>
                    <a:cubicBezTo>
                      <a:pt x="14962" y="1079"/>
                      <a:pt x="16258" y="1592"/>
                      <a:pt x="16258" y="1592"/>
                    </a:cubicBezTo>
                    <a:cubicBezTo>
                      <a:pt x="13969" y="449"/>
                      <a:pt x="11914" y="1"/>
                      <a:pt x="10097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11"/>
              <p:cNvSpPr/>
              <p:nvPr/>
            </p:nvSpPr>
            <p:spPr>
              <a:xfrm flipH="1">
                <a:off x="5374386" y="293805"/>
                <a:ext cx="1019350" cy="865287"/>
              </a:xfrm>
              <a:custGeom>
                <a:avLst/>
                <a:gdLst/>
                <a:ahLst/>
                <a:cxnLst/>
                <a:rect l="l" t="t" r="r" b="b"/>
                <a:pathLst>
                  <a:path w="13041" h="11070" extrusionOk="0">
                    <a:moveTo>
                      <a:pt x="91" y="0"/>
                    </a:moveTo>
                    <a:cubicBezTo>
                      <a:pt x="61" y="0"/>
                      <a:pt x="31" y="0"/>
                      <a:pt x="0" y="1"/>
                    </a:cubicBezTo>
                    <a:cubicBezTo>
                      <a:pt x="0" y="1"/>
                      <a:pt x="10050" y="3250"/>
                      <a:pt x="13041" y="11070"/>
                    </a:cubicBezTo>
                    <a:cubicBezTo>
                      <a:pt x="13041" y="11070"/>
                      <a:pt x="11636" y="0"/>
                      <a:pt x="91" y="0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11"/>
              <p:cNvSpPr/>
              <p:nvPr/>
            </p:nvSpPr>
            <p:spPr>
              <a:xfrm flipH="1">
                <a:off x="4567261" y="-37925"/>
                <a:ext cx="983472" cy="1155904"/>
              </a:xfrm>
              <a:custGeom>
                <a:avLst/>
                <a:gdLst/>
                <a:ahLst/>
                <a:cxnLst/>
                <a:rect l="l" t="t" r="r" b="b"/>
                <a:pathLst>
                  <a:path w="12582" h="14788" extrusionOk="0">
                    <a:moveTo>
                      <a:pt x="12581" y="1"/>
                    </a:moveTo>
                    <a:cubicBezTo>
                      <a:pt x="0" y="4094"/>
                      <a:pt x="2431" y="14787"/>
                      <a:pt x="2431" y="14787"/>
                    </a:cubicBezTo>
                    <a:cubicBezTo>
                      <a:pt x="4645" y="5306"/>
                      <a:pt x="12581" y="1"/>
                      <a:pt x="12581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2" name="Google Shape;152;p11"/>
            <p:cNvSpPr/>
            <p:nvPr/>
          </p:nvSpPr>
          <p:spPr>
            <a:xfrm rot="822121" flipH="1">
              <a:off x="4231896" y="1184641"/>
              <a:ext cx="773829" cy="4294784"/>
            </a:xfrm>
            <a:custGeom>
              <a:avLst/>
              <a:gdLst/>
              <a:ahLst/>
              <a:cxnLst/>
              <a:rect l="l" t="t" r="r" b="b"/>
              <a:pathLst>
                <a:path w="9900" h="35405" extrusionOk="0">
                  <a:moveTo>
                    <a:pt x="0" y="0"/>
                  </a:moveTo>
                  <a:cubicBezTo>
                    <a:pt x="0" y="1"/>
                    <a:pt x="2164" y="9265"/>
                    <a:pt x="2481" y="13785"/>
                  </a:cubicBezTo>
                  <a:cubicBezTo>
                    <a:pt x="2799" y="18304"/>
                    <a:pt x="3484" y="35405"/>
                    <a:pt x="3484" y="35405"/>
                  </a:cubicBezTo>
                  <a:cubicBezTo>
                    <a:pt x="4688" y="34884"/>
                    <a:pt x="5560" y="34276"/>
                    <a:pt x="6802" y="34276"/>
                  </a:cubicBezTo>
                  <a:cubicBezTo>
                    <a:pt x="6834" y="34276"/>
                    <a:pt x="6867" y="34276"/>
                    <a:pt x="6901" y="34277"/>
                  </a:cubicBezTo>
                  <a:cubicBezTo>
                    <a:pt x="7469" y="34284"/>
                    <a:pt x="7935" y="35302"/>
                    <a:pt x="8361" y="35302"/>
                  </a:cubicBezTo>
                  <a:cubicBezTo>
                    <a:pt x="8424" y="35302"/>
                    <a:pt x="8485" y="35280"/>
                    <a:pt x="8546" y="35229"/>
                  </a:cubicBezTo>
                  <a:cubicBezTo>
                    <a:pt x="9014" y="34837"/>
                    <a:pt x="9900" y="34419"/>
                    <a:pt x="9900" y="34419"/>
                  </a:cubicBezTo>
                  <a:cubicBezTo>
                    <a:pt x="9064" y="17269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" name="Google Shape;153;p11"/>
          <p:cNvSpPr/>
          <p:nvPr/>
        </p:nvSpPr>
        <p:spPr>
          <a:xfrm flipH="1">
            <a:off x="2137878" y="3144280"/>
            <a:ext cx="1070343" cy="1069873"/>
          </a:xfrm>
          <a:custGeom>
            <a:avLst/>
            <a:gdLst/>
            <a:ahLst/>
            <a:cxnLst/>
            <a:rect l="l" t="t" r="r" b="b"/>
            <a:pathLst>
              <a:path w="47874" h="47853" extrusionOk="0">
                <a:moveTo>
                  <a:pt x="23937" y="0"/>
                </a:moveTo>
                <a:cubicBezTo>
                  <a:pt x="10713" y="0"/>
                  <a:pt x="0" y="10713"/>
                  <a:pt x="0" y="23937"/>
                </a:cubicBezTo>
                <a:cubicBezTo>
                  <a:pt x="0" y="37140"/>
                  <a:pt x="10713" y="47853"/>
                  <a:pt x="23937" y="47853"/>
                </a:cubicBezTo>
                <a:cubicBezTo>
                  <a:pt x="37161" y="47853"/>
                  <a:pt x="47873" y="37140"/>
                  <a:pt x="47873" y="23937"/>
                </a:cubicBezTo>
                <a:cubicBezTo>
                  <a:pt x="47873" y="10713"/>
                  <a:pt x="37161" y="0"/>
                  <a:pt x="23937" y="0"/>
                </a:cubicBezTo>
                <a:close/>
              </a:path>
            </a:pathLst>
          </a:custGeom>
          <a:solidFill>
            <a:srgbClr val="F7A9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11"/>
          <p:cNvSpPr/>
          <p:nvPr/>
        </p:nvSpPr>
        <p:spPr>
          <a:xfrm flipH="1">
            <a:off x="-16433" y="3580135"/>
            <a:ext cx="4512233" cy="629111"/>
          </a:xfrm>
          <a:custGeom>
            <a:avLst/>
            <a:gdLst/>
            <a:ahLst/>
            <a:cxnLst/>
            <a:rect l="l" t="t" r="r" b="b"/>
            <a:pathLst>
              <a:path w="150170" h="16915" extrusionOk="0">
                <a:moveTo>
                  <a:pt x="69788" y="1"/>
                </a:moveTo>
                <a:cubicBezTo>
                  <a:pt x="58612" y="1"/>
                  <a:pt x="48908" y="7870"/>
                  <a:pt x="41401" y="7870"/>
                </a:cubicBezTo>
                <a:cubicBezTo>
                  <a:pt x="40796" y="7870"/>
                  <a:pt x="40206" y="7819"/>
                  <a:pt x="39630" y="7709"/>
                </a:cubicBezTo>
                <a:cubicBezTo>
                  <a:pt x="39094" y="7605"/>
                  <a:pt x="38452" y="7556"/>
                  <a:pt x="37720" y="7556"/>
                </a:cubicBezTo>
                <a:cubicBezTo>
                  <a:pt x="27549" y="7556"/>
                  <a:pt x="0" y="16915"/>
                  <a:pt x="0" y="16915"/>
                </a:cubicBezTo>
                <a:lnTo>
                  <a:pt x="150169" y="14153"/>
                </a:lnTo>
                <a:lnTo>
                  <a:pt x="150169" y="9759"/>
                </a:lnTo>
                <a:cubicBezTo>
                  <a:pt x="150169" y="9759"/>
                  <a:pt x="132133" y="7918"/>
                  <a:pt x="120625" y="7541"/>
                </a:cubicBezTo>
                <a:cubicBezTo>
                  <a:pt x="101271" y="6934"/>
                  <a:pt x="83548" y="636"/>
                  <a:pt x="70952" y="30"/>
                </a:cubicBezTo>
                <a:cubicBezTo>
                  <a:pt x="70562" y="10"/>
                  <a:pt x="70174" y="1"/>
                  <a:pt x="69788" y="1"/>
                </a:cubicBezTo>
                <a:close/>
              </a:path>
            </a:pathLst>
          </a:custGeom>
          <a:solidFill>
            <a:srgbClr val="FBE5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1"/>
          <p:cNvSpPr/>
          <p:nvPr/>
        </p:nvSpPr>
        <p:spPr>
          <a:xfrm flipH="1">
            <a:off x="-85506" y="4046400"/>
            <a:ext cx="9315231" cy="1935365"/>
          </a:xfrm>
          <a:custGeom>
            <a:avLst/>
            <a:gdLst/>
            <a:ahLst/>
            <a:cxnLst/>
            <a:rect l="l" t="t" r="r" b="b"/>
            <a:pathLst>
              <a:path w="209237" h="68003" extrusionOk="0">
                <a:moveTo>
                  <a:pt x="1737" y="0"/>
                </a:moveTo>
                <a:cubicBezTo>
                  <a:pt x="1569" y="544"/>
                  <a:pt x="1109" y="984"/>
                  <a:pt x="565" y="1151"/>
                </a:cubicBezTo>
                <a:lnTo>
                  <a:pt x="0" y="1151"/>
                </a:lnTo>
                <a:lnTo>
                  <a:pt x="0" y="68002"/>
                </a:lnTo>
                <a:lnTo>
                  <a:pt x="209236" y="68002"/>
                </a:lnTo>
                <a:lnTo>
                  <a:pt x="209236" y="1214"/>
                </a:lnTo>
                <a:lnTo>
                  <a:pt x="209236" y="1151"/>
                </a:lnTo>
                <a:lnTo>
                  <a:pt x="208776" y="1151"/>
                </a:lnTo>
                <a:cubicBezTo>
                  <a:pt x="208211" y="1026"/>
                  <a:pt x="207332" y="733"/>
                  <a:pt x="207060" y="0"/>
                </a:cubicBezTo>
                <a:cubicBezTo>
                  <a:pt x="206893" y="544"/>
                  <a:pt x="206432" y="984"/>
                  <a:pt x="205888" y="1151"/>
                </a:cubicBezTo>
                <a:lnTo>
                  <a:pt x="205847" y="1151"/>
                </a:lnTo>
                <a:cubicBezTo>
                  <a:pt x="205282" y="1026"/>
                  <a:pt x="204382" y="733"/>
                  <a:pt x="204131" y="0"/>
                </a:cubicBezTo>
                <a:cubicBezTo>
                  <a:pt x="203942" y="544"/>
                  <a:pt x="203503" y="984"/>
                  <a:pt x="202959" y="1151"/>
                </a:cubicBezTo>
                <a:lnTo>
                  <a:pt x="202896" y="1151"/>
                </a:lnTo>
                <a:cubicBezTo>
                  <a:pt x="202352" y="1026"/>
                  <a:pt x="201453" y="733"/>
                  <a:pt x="201201" y="0"/>
                </a:cubicBezTo>
                <a:cubicBezTo>
                  <a:pt x="201013" y="544"/>
                  <a:pt x="200574" y="984"/>
                  <a:pt x="200009" y="1151"/>
                </a:cubicBezTo>
                <a:lnTo>
                  <a:pt x="199967" y="1151"/>
                </a:lnTo>
                <a:cubicBezTo>
                  <a:pt x="199423" y="1026"/>
                  <a:pt x="198523" y="733"/>
                  <a:pt x="198272" y="0"/>
                </a:cubicBezTo>
                <a:cubicBezTo>
                  <a:pt x="198084" y="544"/>
                  <a:pt x="197644" y="984"/>
                  <a:pt x="197080" y="1151"/>
                </a:cubicBezTo>
                <a:lnTo>
                  <a:pt x="197038" y="1151"/>
                </a:lnTo>
                <a:cubicBezTo>
                  <a:pt x="196494" y="1026"/>
                  <a:pt x="195594" y="733"/>
                  <a:pt x="195343" y="0"/>
                </a:cubicBezTo>
                <a:cubicBezTo>
                  <a:pt x="195155" y="544"/>
                  <a:pt x="194715" y="984"/>
                  <a:pt x="194150" y="1151"/>
                </a:cubicBezTo>
                <a:lnTo>
                  <a:pt x="194108" y="1151"/>
                </a:lnTo>
                <a:cubicBezTo>
                  <a:pt x="193543" y="1026"/>
                  <a:pt x="192665" y="733"/>
                  <a:pt x="192414" y="0"/>
                </a:cubicBezTo>
                <a:cubicBezTo>
                  <a:pt x="192225" y="544"/>
                  <a:pt x="191786" y="984"/>
                  <a:pt x="191221" y="1151"/>
                </a:cubicBezTo>
                <a:lnTo>
                  <a:pt x="191179" y="1151"/>
                </a:lnTo>
                <a:cubicBezTo>
                  <a:pt x="190614" y="1026"/>
                  <a:pt x="189735" y="733"/>
                  <a:pt x="189484" y="0"/>
                </a:cubicBezTo>
                <a:cubicBezTo>
                  <a:pt x="189296" y="544"/>
                  <a:pt x="188857" y="984"/>
                  <a:pt x="188292" y="1151"/>
                </a:cubicBezTo>
                <a:lnTo>
                  <a:pt x="188250" y="1151"/>
                </a:lnTo>
                <a:cubicBezTo>
                  <a:pt x="187685" y="1026"/>
                  <a:pt x="186806" y="733"/>
                  <a:pt x="186534" y="0"/>
                </a:cubicBezTo>
                <a:cubicBezTo>
                  <a:pt x="186367" y="544"/>
                  <a:pt x="185906" y="984"/>
                  <a:pt x="185362" y="1151"/>
                </a:cubicBezTo>
                <a:lnTo>
                  <a:pt x="185320" y="1151"/>
                </a:lnTo>
                <a:cubicBezTo>
                  <a:pt x="184756" y="1026"/>
                  <a:pt x="183877" y="733"/>
                  <a:pt x="183605" y="0"/>
                </a:cubicBezTo>
                <a:cubicBezTo>
                  <a:pt x="183416" y="544"/>
                  <a:pt x="182977" y="984"/>
                  <a:pt x="182433" y="1151"/>
                </a:cubicBezTo>
                <a:lnTo>
                  <a:pt x="182391" y="1151"/>
                </a:lnTo>
                <a:cubicBezTo>
                  <a:pt x="181826" y="1026"/>
                  <a:pt x="180927" y="733"/>
                  <a:pt x="180675" y="0"/>
                </a:cubicBezTo>
                <a:cubicBezTo>
                  <a:pt x="180487" y="544"/>
                  <a:pt x="180048" y="984"/>
                  <a:pt x="179504" y="1151"/>
                </a:cubicBezTo>
                <a:lnTo>
                  <a:pt x="179441" y="1151"/>
                </a:lnTo>
                <a:cubicBezTo>
                  <a:pt x="178897" y="1026"/>
                  <a:pt x="177997" y="733"/>
                  <a:pt x="177746" y="0"/>
                </a:cubicBezTo>
                <a:cubicBezTo>
                  <a:pt x="177558" y="544"/>
                  <a:pt x="177118" y="984"/>
                  <a:pt x="176553" y="1151"/>
                </a:cubicBezTo>
                <a:lnTo>
                  <a:pt x="176512" y="1151"/>
                </a:lnTo>
                <a:cubicBezTo>
                  <a:pt x="175968" y="1026"/>
                  <a:pt x="175068" y="733"/>
                  <a:pt x="174817" y="0"/>
                </a:cubicBezTo>
                <a:cubicBezTo>
                  <a:pt x="174628" y="544"/>
                  <a:pt x="174189" y="984"/>
                  <a:pt x="173624" y="1151"/>
                </a:cubicBezTo>
                <a:lnTo>
                  <a:pt x="173582" y="1151"/>
                </a:lnTo>
                <a:cubicBezTo>
                  <a:pt x="173038" y="1026"/>
                  <a:pt x="172139" y="733"/>
                  <a:pt x="171888" y="0"/>
                </a:cubicBezTo>
                <a:cubicBezTo>
                  <a:pt x="171699" y="544"/>
                  <a:pt x="171260" y="984"/>
                  <a:pt x="170695" y="1151"/>
                </a:cubicBezTo>
                <a:lnTo>
                  <a:pt x="170653" y="1151"/>
                </a:lnTo>
                <a:cubicBezTo>
                  <a:pt x="170088" y="1026"/>
                  <a:pt x="169209" y="733"/>
                  <a:pt x="168958" y="0"/>
                </a:cubicBezTo>
                <a:cubicBezTo>
                  <a:pt x="168770" y="544"/>
                  <a:pt x="168330" y="984"/>
                  <a:pt x="167766" y="1151"/>
                </a:cubicBezTo>
                <a:lnTo>
                  <a:pt x="167724" y="1151"/>
                </a:lnTo>
                <a:cubicBezTo>
                  <a:pt x="167159" y="1026"/>
                  <a:pt x="166280" y="733"/>
                  <a:pt x="166029" y="0"/>
                </a:cubicBezTo>
                <a:cubicBezTo>
                  <a:pt x="165841" y="544"/>
                  <a:pt x="165401" y="984"/>
                  <a:pt x="164836" y="1151"/>
                </a:cubicBezTo>
                <a:lnTo>
                  <a:pt x="164773" y="1151"/>
                </a:lnTo>
                <a:cubicBezTo>
                  <a:pt x="164209" y="1026"/>
                  <a:pt x="163330" y="733"/>
                  <a:pt x="163079" y="0"/>
                </a:cubicBezTo>
                <a:cubicBezTo>
                  <a:pt x="162890" y="544"/>
                  <a:pt x="162451" y="984"/>
                  <a:pt x="161886" y="1151"/>
                </a:cubicBezTo>
                <a:lnTo>
                  <a:pt x="161844" y="1151"/>
                </a:lnTo>
                <a:cubicBezTo>
                  <a:pt x="161279" y="1026"/>
                  <a:pt x="160400" y="733"/>
                  <a:pt x="160149" y="0"/>
                </a:cubicBezTo>
                <a:cubicBezTo>
                  <a:pt x="159961" y="544"/>
                  <a:pt x="159522" y="984"/>
                  <a:pt x="158957" y="1151"/>
                </a:cubicBezTo>
                <a:lnTo>
                  <a:pt x="158915" y="1151"/>
                </a:lnTo>
                <a:cubicBezTo>
                  <a:pt x="158350" y="1026"/>
                  <a:pt x="157471" y="733"/>
                  <a:pt x="157199" y="0"/>
                </a:cubicBezTo>
                <a:cubicBezTo>
                  <a:pt x="157032" y="544"/>
                  <a:pt x="156571" y="984"/>
                  <a:pt x="156027" y="1151"/>
                </a:cubicBezTo>
                <a:lnTo>
                  <a:pt x="155986" y="1151"/>
                </a:lnTo>
                <a:cubicBezTo>
                  <a:pt x="155421" y="1026"/>
                  <a:pt x="154542" y="733"/>
                  <a:pt x="154270" y="0"/>
                </a:cubicBezTo>
                <a:cubicBezTo>
                  <a:pt x="154082" y="544"/>
                  <a:pt x="153642" y="984"/>
                  <a:pt x="153098" y="1151"/>
                </a:cubicBezTo>
                <a:lnTo>
                  <a:pt x="153056" y="1151"/>
                </a:lnTo>
                <a:cubicBezTo>
                  <a:pt x="152491" y="1026"/>
                  <a:pt x="151592" y="733"/>
                  <a:pt x="151341" y="0"/>
                </a:cubicBezTo>
                <a:cubicBezTo>
                  <a:pt x="151152" y="544"/>
                  <a:pt x="150713" y="984"/>
                  <a:pt x="150169" y="1151"/>
                </a:cubicBezTo>
                <a:lnTo>
                  <a:pt x="150106" y="1151"/>
                </a:lnTo>
                <a:cubicBezTo>
                  <a:pt x="149562" y="1026"/>
                  <a:pt x="148662" y="733"/>
                  <a:pt x="148411" y="0"/>
                </a:cubicBezTo>
                <a:cubicBezTo>
                  <a:pt x="148223" y="544"/>
                  <a:pt x="147783" y="984"/>
                  <a:pt x="147219" y="1151"/>
                </a:cubicBezTo>
                <a:lnTo>
                  <a:pt x="147177" y="1151"/>
                </a:lnTo>
                <a:cubicBezTo>
                  <a:pt x="146633" y="1026"/>
                  <a:pt x="145733" y="733"/>
                  <a:pt x="145482" y="0"/>
                </a:cubicBezTo>
                <a:cubicBezTo>
                  <a:pt x="145294" y="544"/>
                  <a:pt x="144854" y="984"/>
                  <a:pt x="144289" y="1151"/>
                </a:cubicBezTo>
                <a:lnTo>
                  <a:pt x="144247" y="1151"/>
                </a:lnTo>
                <a:cubicBezTo>
                  <a:pt x="143703" y="1026"/>
                  <a:pt x="142804" y="733"/>
                  <a:pt x="142553" y="0"/>
                </a:cubicBezTo>
                <a:cubicBezTo>
                  <a:pt x="142364" y="544"/>
                  <a:pt x="141925" y="984"/>
                  <a:pt x="141360" y="1151"/>
                </a:cubicBezTo>
                <a:lnTo>
                  <a:pt x="141318" y="1151"/>
                </a:lnTo>
                <a:cubicBezTo>
                  <a:pt x="140753" y="1026"/>
                  <a:pt x="139874" y="733"/>
                  <a:pt x="139623" y="0"/>
                </a:cubicBezTo>
                <a:cubicBezTo>
                  <a:pt x="139435" y="544"/>
                  <a:pt x="138996" y="984"/>
                  <a:pt x="138431" y="1151"/>
                </a:cubicBezTo>
                <a:lnTo>
                  <a:pt x="138389" y="1151"/>
                </a:lnTo>
                <a:cubicBezTo>
                  <a:pt x="137824" y="1026"/>
                  <a:pt x="136945" y="733"/>
                  <a:pt x="136694" y="0"/>
                </a:cubicBezTo>
                <a:cubicBezTo>
                  <a:pt x="136506" y="544"/>
                  <a:pt x="136066" y="984"/>
                  <a:pt x="135501" y="1151"/>
                </a:cubicBezTo>
                <a:lnTo>
                  <a:pt x="135459" y="1151"/>
                </a:lnTo>
                <a:cubicBezTo>
                  <a:pt x="134895" y="1026"/>
                  <a:pt x="134016" y="733"/>
                  <a:pt x="133744" y="0"/>
                </a:cubicBezTo>
                <a:cubicBezTo>
                  <a:pt x="133576" y="544"/>
                  <a:pt x="133116" y="984"/>
                  <a:pt x="132572" y="1151"/>
                </a:cubicBezTo>
                <a:lnTo>
                  <a:pt x="132530" y="1151"/>
                </a:lnTo>
                <a:cubicBezTo>
                  <a:pt x="131965" y="1026"/>
                  <a:pt x="131086" y="733"/>
                  <a:pt x="130814" y="0"/>
                </a:cubicBezTo>
                <a:cubicBezTo>
                  <a:pt x="130626" y="544"/>
                  <a:pt x="130187" y="984"/>
                  <a:pt x="129643" y="1151"/>
                </a:cubicBezTo>
                <a:lnTo>
                  <a:pt x="129601" y="1151"/>
                </a:lnTo>
                <a:cubicBezTo>
                  <a:pt x="129036" y="1026"/>
                  <a:pt x="128136" y="733"/>
                  <a:pt x="127885" y="0"/>
                </a:cubicBezTo>
                <a:cubicBezTo>
                  <a:pt x="127697" y="544"/>
                  <a:pt x="127257" y="984"/>
                  <a:pt x="126713" y="1151"/>
                </a:cubicBezTo>
                <a:lnTo>
                  <a:pt x="126651" y="1151"/>
                </a:lnTo>
                <a:cubicBezTo>
                  <a:pt x="126107" y="1026"/>
                  <a:pt x="125207" y="733"/>
                  <a:pt x="124956" y="0"/>
                </a:cubicBezTo>
                <a:cubicBezTo>
                  <a:pt x="124768" y="544"/>
                  <a:pt x="124328" y="984"/>
                  <a:pt x="123763" y="1151"/>
                </a:cubicBezTo>
                <a:lnTo>
                  <a:pt x="123721" y="1151"/>
                </a:lnTo>
                <a:cubicBezTo>
                  <a:pt x="123156" y="1026"/>
                  <a:pt x="122257" y="733"/>
                  <a:pt x="122006" y="0"/>
                </a:cubicBezTo>
                <a:cubicBezTo>
                  <a:pt x="121817" y="544"/>
                  <a:pt x="121378" y="984"/>
                  <a:pt x="120834" y="1151"/>
                </a:cubicBezTo>
                <a:lnTo>
                  <a:pt x="120771" y="1151"/>
                </a:lnTo>
                <a:cubicBezTo>
                  <a:pt x="120227" y="1026"/>
                  <a:pt x="119327" y="733"/>
                  <a:pt x="119076" y="0"/>
                </a:cubicBezTo>
                <a:cubicBezTo>
                  <a:pt x="118888" y="544"/>
                  <a:pt x="118449" y="984"/>
                  <a:pt x="117884" y="1151"/>
                </a:cubicBezTo>
                <a:lnTo>
                  <a:pt x="117842" y="1151"/>
                </a:lnTo>
                <a:cubicBezTo>
                  <a:pt x="117298" y="1026"/>
                  <a:pt x="116398" y="733"/>
                  <a:pt x="116147" y="0"/>
                </a:cubicBezTo>
                <a:cubicBezTo>
                  <a:pt x="115959" y="544"/>
                  <a:pt x="115519" y="984"/>
                  <a:pt x="114954" y="1151"/>
                </a:cubicBezTo>
                <a:lnTo>
                  <a:pt x="114912" y="1151"/>
                </a:lnTo>
                <a:cubicBezTo>
                  <a:pt x="114368" y="1026"/>
                  <a:pt x="113469" y="733"/>
                  <a:pt x="113218" y="0"/>
                </a:cubicBezTo>
                <a:cubicBezTo>
                  <a:pt x="113029" y="544"/>
                  <a:pt x="112590" y="984"/>
                  <a:pt x="112025" y="1151"/>
                </a:cubicBezTo>
                <a:lnTo>
                  <a:pt x="111983" y="1151"/>
                </a:lnTo>
                <a:cubicBezTo>
                  <a:pt x="111418" y="1026"/>
                  <a:pt x="110539" y="733"/>
                  <a:pt x="110288" y="0"/>
                </a:cubicBezTo>
                <a:cubicBezTo>
                  <a:pt x="110100" y="544"/>
                  <a:pt x="109661" y="984"/>
                  <a:pt x="109096" y="1151"/>
                </a:cubicBezTo>
                <a:lnTo>
                  <a:pt x="109054" y="1151"/>
                </a:lnTo>
                <a:cubicBezTo>
                  <a:pt x="108489" y="1026"/>
                  <a:pt x="107610" y="733"/>
                  <a:pt x="107359" y="0"/>
                </a:cubicBezTo>
                <a:cubicBezTo>
                  <a:pt x="107171" y="544"/>
                  <a:pt x="106731" y="984"/>
                  <a:pt x="106166" y="1151"/>
                </a:cubicBezTo>
                <a:lnTo>
                  <a:pt x="106125" y="1151"/>
                </a:lnTo>
                <a:cubicBezTo>
                  <a:pt x="105560" y="1026"/>
                  <a:pt x="104681" y="733"/>
                  <a:pt x="104409" y="0"/>
                </a:cubicBezTo>
                <a:cubicBezTo>
                  <a:pt x="104221" y="544"/>
                  <a:pt x="103781" y="984"/>
                  <a:pt x="103237" y="1151"/>
                </a:cubicBezTo>
                <a:lnTo>
                  <a:pt x="103195" y="1151"/>
                </a:lnTo>
                <a:cubicBezTo>
                  <a:pt x="102630" y="1026"/>
                  <a:pt x="101731" y="733"/>
                  <a:pt x="101480" y="0"/>
                </a:cubicBezTo>
                <a:cubicBezTo>
                  <a:pt x="101291" y="544"/>
                  <a:pt x="100852" y="984"/>
                  <a:pt x="100308" y="1151"/>
                </a:cubicBezTo>
                <a:lnTo>
                  <a:pt x="100245" y="1151"/>
                </a:lnTo>
                <a:cubicBezTo>
                  <a:pt x="99701" y="1026"/>
                  <a:pt x="98801" y="733"/>
                  <a:pt x="98550" y="0"/>
                </a:cubicBezTo>
                <a:cubicBezTo>
                  <a:pt x="98362" y="544"/>
                  <a:pt x="97923" y="984"/>
                  <a:pt x="97358" y="1151"/>
                </a:cubicBezTo>
                <a:lnTo>
                  <a:pt x="97316" y="1151"/>
                </a:lnTo>
                <a:cubicBezTo>
                  <a:pt x="96772" y="1026"/>
                  <a:pt x="95872" y="733"/>
                  <a:pt x="95621" y="0"/>
                </a:cubicBezTo>
                <a:cubicBezTo>
                  <a:pt x="95433" y="544"/>
                  <a:pt x="94993" y="984"/>
                  <a:pt x="94428" y="1151"/>
                </a:cubicBezTo>
                <a:lnTo>
                  <a:pt x="94386" y="1151"/>
                </a:lnTo>
                <a:cubicBezTo>
                  <a:pt x="93842" y="1026"/>
                  <a:pt x="92943" y="733"/>
                  <a:pt x="92692" y="0"/>
                </a:cubicBezTo>
                <a:cubicBezTo>
                  <a:pt x="92503" y="544"/>
                  <a:pt x="92064" y="984"/>
                  <a:pt x="91499" y="1151"/>
                </a:cubicBezTo>
                <a:lnTo>
                  <a:pt x="91457" y="1151"/>
                </a:lnTo>
                <a:cubicBezTo>
                  <a:pt x="90892" y="1026"/>
                  <a:pt x="90013" y="733"/>
                  <a:pt x="89762" y="0"/>
                </a:cubicBezTo>
                <a:cubicBezTo>
                  <a:pt x="89574" y="544"/>
                  <a:pt x="89135" y="984"/>
                  <a:pt x="88570" y="1151"/>
                </a:cubicBezTo>
                <a:lnTo>
                  <a:pt x="88528" y="1151"/>
                </a:lnTo>
                <a:cubicBezTo>
                  <a:pt x="87963" y="1026"/>
                  <a:pt x="87084" y="733"/>
                  <a:pt x="86833" y="0"/>
                </a:cubicBezTo>
                <a:cubicBezTo>
                  <a:pt x="86645" y="544"/>
                  <a:pt x="86205" y="984"/>
                  <a:pt x="85640" y="1151"/>
                </a:cubicBezTo>
                <a:lnTo>
                  <a:pt x="85599" y="1151"/>
                </a:lnTo>
                <a:cubicBezTo>
                  <a:pt x="85034" y="1026"/>
                  <a:pt x="84155" y="733"/>
                  <a:pt x="83883" y="0"/>
                </a:cubicBezTo>
                <a:cubicBezTo>
                  <a:pt x="83715" y="544"/>
                  <a:pt x="83255" y="984"/>
                  <a:pt x="82711" y="1151"/>
                </a:cubicBezTo>
                <a:lnTo>
                  <a:pt x="82648" y="1151"/>
                </a:lnTo>
                <a:cubicBezTo>
                  <a:pt x="82083" y="1026"/>
                  <a:pt x="81205" y="733"/>
                  <a:pt x="80953" y="0"/>
                </a:cubicBezTo>
                <a:cubicBezTo>
                  <a:pt x="80765" y="544"/>
                  <a:pt x="80326" y="984"/>
                  <a:pt x="79761" y="1151"/>
                </a:cubicBezTo>
                <a:lnTo>
                  <a:pt x="79719" y="1151"/>
                </a:lnTo>
                <a:cubicBezTo>
                  <a:pt x="79154" y="1026"/>
                  <a:pt x="78275" y="733"/>
                  <a:pt x="78024" y="0"/>
                </a:cubicBezTo>
                <a:cubicBezTo>
                  <a:pt x="77836" y="544"/>
                  <a:pt x="77396" y="984"/>
                  <a:pt x="76832" y="1151"/>
                </a:cubicBezTo>
                <a:lnTo>
                  <a:pt x="76790" y="1151"/>
                </a:lnTo>
                <a:cubicBezTo>
                  <a:pt x="76225" y="1026"/>
                  <a:pt x="75346" y="733"/>
                  <a:pt x="75074" y="0"/>
                </a:cubicBezTo>
                <a:cubicBezTo>
                  <a:pt x="74907" y="544"/>
                  <a:pt x="74446" y="984"/>
                  <a:pt x="73902" y="1151"/>
                </a:cubicBezTo>
                <a:lnTo>
                  <a:pt x="73860" y="1151"/>
                </a:lnTo>
                <a:cubicBezTo>
                  <a:pt x="73295" y="1026"/>
                  <a:pt x="72417" y="733"/>
                  <a:pt x="72145" y="0"/>
                </a:cubicBezTo>
                <a:cubicBezTo>
                  <a:pt x="71956" y="544"/>
                  <a:pt x="71517" y="984"/>
                  <a:pt x="70973" y="1151"/>
                </a:cubicBezTo>
                <a:lnTo>
                  <a:pt x="70931" y="1151"/>
                </a:lnTo>
                <a:cubicBezTo>
                  <a:pt x="70366" y="1026"/>
                  <a:pt x="69466" y="733"/>
                  <a:pt x="69215" y="0"/>
                </a:cubicBezTo>
                <a:cubicBezTo>
                  <a:pt x="69027" y="544"/>
                  <a:pt x="68588" y="984"/>
                  <a:pt x="68044" y="1151"/>
                </a:cubicBezTo>
                <a:lnTo>
                  <a:pt x="67981" y="1151"/>
                </a:lnTo>
                <a:cubicBezTo>
                  <a:pt x="67437" y="1026"/>
                  <a:pt x="66537" y="733"/>
                  <a:pt x="66286" y="0"/>
                </a:cubicBezTo>
                <a:cubicBezTo>
                  <a:pt x="66098" y="544"/>
                  <a:pt x="65658" y="984"/>
                  <a:pt x="65093" y="1151"/>
                </a:cubicBezTo>
                <a:lnTo>
                  <a:pt x="65052" y="1151"/>
                </a:lnTo>
                <a:cubicBezTo>
                  <a:pt x="64508" y="1026"/>
                  <a:pt x="63608" y="733"/>
                  <a:pt x="63357" y="0"/>
                </a:cubicBezTo>
                <a:cubicBezTo>
                  <a:pt x="63168" y="544"/>
                  <a:pt x="62729" y="984"/>
                  <a:pt x="62164" y="1151"/>
                </a:cubicBezTo>
                <a:lnTo>
                  <a:pt x="62122" y="1151"/>
                </a:lnTo>
                <a:cubicBezTo>
                  <a:pt x="61578" y="1026"/>
                  <a:pt x="60678" y="733"/>
                  <a:pt x="60427" y="0"/>
                </a:cubicBezTo>
                <a:cubicBezTo>
                  <a:pt x="60239" y="544"/>
                  <a:pt x="59800" y="984"/>
                  <a:pt x="59235" y="1151"/>
                </a:cubicBezTo>
                <a:lnTo>
                  <a:pt x="59193" y="1151"/>
                </a:lnTo>
                <a:cubicBezTo>
                  <a:pt x="58628" y="1026"/>
                  <a:pt x="57749" y="733"/>
                  <a:pt x="57498" y="0"/>
                </a:cubicBezTo>
                <a:cubicBezTo>
                  <a:pt x="57310" y="544"/>
                  <a:pt x="56870" y="984"/>
                  <a:pt x="56305" y="1151"/>
                </a:cubicBezTo>
                <a:lnTo>
                  <a:pt x="56243" y="1151"/>
                </a:lnTo>
                <a:cubicBezTo>
                  <a:pt x="55678" y="1026"/>
                  <a:pt x="54778" y="733"/>
                  <a:pt x="54527" y="0"/>
                </a:cubicBezTo>
                <a:cubicBezTo>
                  <a:pt x="54339" y="544"/>
                  <a:pt x="53899" y="984"/>
                  <a:pt x="53355" y="1151"/>
                </a:cubicBezTo>
                <a:lnTo>
                  <a:pt x="53292" y="1151"/>
                </a:lnTo>
                <a:cubicBezTo>
                  <a:pt x="52748" y="1026"/>
                  <a:pt x="51849" y="733"/>
                  <a:pt x="51598" y="0"/>
                </a:cubicBezTo>
                <a:cubicBezTo>
                  <a:pt x="51409" y="544"/>
                  <a:pt x="50970" y="984"/>
                  <a:pt x="50405" y="1151"/>
                </a:cubicBezTo>
                <a:lnTo>
                  <a:pt x="50363" y="1151"/>
                </a:lnTo>
                <a:cubicBezTo>
                  <a:pt x="49819" y="1026"/>
                  <a:pt x="48919" y="733"/>
                  <a:pt x="48668" y="0"/>
                </a:cubicBezTo>
                <a:cubicBezTo>
                  <a:pt x="48480" y="544"/>
                  <a:pt x="48041" y="984"/>
                  <a:pt x="47476" y="1151"/>
                </a:cubicBezTo>
                <a:lnTo>
                  <a:pt x="47434" y="1151"/>
                </a:lnTo>
                <a:cubicBezTo>
                  <a:pt x="46890" y="1026"/>
                  <a:pt x="45990" y="733"/>
                  <a:pt x="45739" y="0"/>
                </a:cubicBezTo>
                <a:cubicBezTo>
                  <a:pt x="45551" y="544"/>
                  <a:pt x="45111" y="984"/>
                  <a:pt x="44546" y="1151"/>
                </a:cubicBezTo>
                <a:lnTo>
                  <a:pt x="44505" y="1151"/>
                </a:lnTo>
                <a:cubicBezTo>
                  <a:pt x="43940" y="1026"/>
                  <a:pt x="43061" y="733"/>
                  <a:pt x="42810" y="0"/>
                </a:cubicBezTo>
                <a:cubicBezTo>
                  <a:pt x="42621" y="544"/>
                  <a:pt x="42182" y="984"/>
                  <a:pt x="41617" y="1151"/>
                </a:cubicBezTo>
                <a:lnTo>
                  <a:pt x="41596" y="1151"/>
                </a:lnTo>
                <a:cubicBezTo>
                  <a:pt x="41031" y="1026"/>
                  <a:pt x="40131" y="733"/>
                  <a:pt x="39880" y="0"/>
                </a:cubicBezTo>
                <a:cubicBezTo>
                  <a:pt x="39692" y="544"/>
                  <a:pt x="39253" y="984"/>
                  <a:pt x="38709" y="1151"/>
                </a:cubicBezTo>
                <a:lnTo>
                  <a:pt x="38646" y="1151"/>
                </a:lnTo>
                <a:cubicBezTo>
                  <a:pt x="38102" y="1026"/>
                  <a:pt x="37202" y="733"/>
                  <a:pt x="36951" y="0"/>
                </a:cubicBezTo>
                <a:cubicBezTo>
                  <a:pt x="36763" y="544"/>
                  <a:pt x="36323" y="984"/>
                  <a:pt x="35758" y="1151"/>
                </a:cubicBezTo>
                <a:lnTo>
                  <a:pt x="35717" y="1151"/>
                </a:lnTo>
                <a:cubicBezTo>
                  <a:pt x="35173" y="1026"/>
                  <a:pt x="34273" y="733"/>
                  <a:pt x="34022" y="0"/>
                </a:cubicBezTo>
                <a:cubicBezTo>
                  <a:pt x="33833" y="544"/>
                  <a:pt x="33394" y="984"/>
                  <a:pt x="32829" y="1151"/>
                </a:cubicBezTo>
                <a:lnTo>
                  <a:pt x="32787" y="1151"/>
                </a:lnTo>
                <a:cubicBezTo>
                  <a:pt x="32243" y="1026"/>
                  <a:pt x="31344" y="733"/>
                  <a:pt x="31092" y="0"/>
                </a:cubicBezTo>
                <a:cubicBezTo>
                  <a:pt x="30904" y="544"/>
                  <a:pt x="30465" y="984"/>
                  <a:pt x="29900" y="1151"/>
                </a:cubicBezTo>
                <a:lnTo>
                  <a:pt x="29858" y="1151"/>
                </a:lnTo>
                <a:cubicBezTo>
                  <a:pt x="29293" y="1026"/>
                  <a:pt x="28414" y="733"/>
                  <a:pt x="28163" y="0"/>
                </a:cubicBezTo>
                <a:cubicBezTo>
                  <a:pt x="27975" y="544"/>
                  <a:pt x="27535" y="984"/>
                  <a:pt x="26971" y="1151"/>
                </a:cubicBezTo>
                <a:lnTo>
                  <a:pt x="26929" y="1151"/>
                </a:lnTo>
                <a:cubicBezTo>
                  <a:pt x="26364" y="1026"/>
                  <a:pt x="25485" y="733"/>
                  <a:pt x="25234" y="0"/>
                </a:cubicBezTo>
                <a:cubicBezTo>
                  <a:pt x="25046" y="544"/>
                  <a:pt x="24606" y="984"/>
                  <a:pt x="24041" y="1151"/>
                </a:cubicBezTo>
                <a:lnTo>
                  <a:pt x="23999" y="1151"/>
                </a:lnTo>
                <a:cubicBezTo>
                  <a:pt x="23434" y="1026"/>
                  <a:pt x="22556" y="733"/>
                  <a:pt x="22284" y="0"/>
                </a:cubicBezTo>
                <a:cubicBezTo>
                  <a:pt x="22116" y="544"/>
                  <a:pt x="21656" y="984"/>
                  <a:pt x="21112" y="1151"/>
                </a:cubicBezTo>
                <a:lnTo>
                  <a:pt x="21070" y="1151"/>
                </a:lnTo>
                <a:cubicBezTo>
                  <a:pt x="20505" y="1026"/>
                  <a:pt x="19626" y="733"/>
                  <a:pt x="19354" y="0"/>
                </a:cubicBezTo>
                <a:cubicBezTo>
                  <a:pt x="19166" y="544"/>
                  <a:pt x="18727" y="984"/>
                  <a:pt x="18183" y="1151"/>
                </a:cubicBezTo>
                <a:lnTo>
                  <a:pt x="18141" y="1151"/>
                </a:lnTo>
                <a:cubicBezTo>
                  <a:pt x="17576" y="1026"/>
                  <a:pt x="16676" y="733"/>
                  <a:pt x="16425" y="0"/>
                </a:cubicBezTo>
                <a:cubicBezTo>
                  <a:pt x="16237" y="544"/>
                  <a:pt x="15797" y="984"/>
                  <a:pt x="15253" y="1151"/>
                </a:cubicBezTo>
                <a:lnTo>
                  <a:pt x="15170" y="1151"/>
                </a:lnTo>
                <a:cubicBezTo>
                  <a:pt x="14605" y="1026"/>
                  <a:pt x="13726" y="733"/>
                  <a:pt x="13475" y="0"/>
                </a:cubicBezTo>
                <a:cubicBezTo>
                  <a:pt x="13286" y="544"/>
                  <a:pt x="12847" y="984"/>
                  <a:pt x="12282" y="1151"/>
                </a:cubicBezTo>
                <a:lnTo>
                  <a:pt x="12240" y="1151"/>
                </a:lnTo>
                <a:cubicBezTo>
                  <a:pt x="11675" y="1026"/>
                  <a:pt x="10797" y="733"/>
                  <a:pt x="10546" y="0"/>
                </a:cubicBezTo>
                <a:cubicBezTo>
                  <a:pt x="10357" y="544"/>
                  <a:pt x="9918" y="984"/>
                  <a:pt x="9353" y="1151"/>
                </a:cubicBezTo>
                <a:lnTo>
                  <a:pt x="9311" y="1151"/>
                </a:lnTo>
                <a:cubicBezTo>
                  <a:pt x="8746" y="1026"/>
                  <a:pt x="7867" y="733"/>
                  <a:pt x="7616" y="0"/>
                </a:cubicBezTo>
                <a:cubicBezTo>
                  <a:pt x="7428" y="544"/>
                  <a:pt x="6988" y="984"/>
                  <a:pt x="6424" y="1151"/>
                </a:cubicBezTo>
                <a:lnTo>
                  <a:pt x="6382" y="1151"/>
                </a:lnTo>
                <a:cubicBezTo>
                  <a:pt x="5817" y="1026"/>
                  <a:pt x="4938" y="733"/>
                  <a:pt x="4687" y="0"/>
                </a:cubicBezTo>
                <a:cubicBezTo>
                  <a:pt x="4499" y="544"/>
                  <a:pt x="4059" y="984"/>
                  <a:pt x="3494" y="1151"/>
                </a:cubicBezTo>
                <a:lnTo>
                  <a:pt x="3452" y="1151"/>
                </a:lnTo>
                <a:cubicBezTo>
                  <a:pt x="2887" y="1026"/>
                  <a:pt x="2009" y="733"/>
                  <a:pt x="1737" y="0"/>
                </a:cubicBezTo>
                <a:close/>
              </a:path>
            </a:pathLst>
          </a:custGeom>
          <a:solidFill>
            <a:srgbClr val="00A5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11"/>
          <p:cNvSpPr/>
          <p:nvPr/>
        </p:nvSpPr>
        <p:spPr>
          <a:xfrm flipH="1">
            <a:off x="1307341" y="4030031"/>
            <a:ext cx="3188459" cy="2020765"/>
          </a:xfrm>
          <a:custGeom>
            <a:avLst/>
            <a:gdLst/>
            <a:ahLst/>
            <a:cxnLst/>
            <a:rect l="l" t="t" r="r" b="b"/>
            <a:pathLst>
              <a:path w="97798" h="67982" extrusionOk="0">
                <a:moveTo>
                  <a:pt x="27326" y="0"/>
                </a:moveTo>
                <a:cubicBezTo>
                  <a:pt x="27138" y="565"/>
                  <a:pt x="26699" y="984"/>
                  <a:pt x="26134" y="1151"/>
                </a:cubicBezTo>
                <a:lnTo>
                  <a:pt x="26092" y="1151"/>
                </a:lnTo>
                <a:cubicBezTo>
                  <a:pt x="25548" y="1067"/>
                  <a:pt x="25046" y="816"/>
                  <a:pt x="24648" y="419"/>
                </a:cubicBezTo>
                <a:cubicBezTo>
                  <a:pt x="24397" y="523"/>
                  <a:pt x="24251" y="628"/>
                  <a:pt x="24251" y="754"/>
                </a:cubicBezTo>
                <a:cubicBezTo>
                  <a:pt x="23979" y="2637"/>
                  <a:pt x="43165" y="1528"/>
                  <a:pt x="43207" y="3348"/>
                </a:cubicBezTo>
                <a:cubicBezTo>
                  <a:pt x="43228" y="5148"/>
                  <a:pt x="23916" y="5210"/>
                  <a:pt x="24146" y="7365"/>
                </a:cubicBezTo>
                <a:cubicBezTo>
                  <a:pt x="24231" y="8129"/>
                  <a:pt x="26580" y="8335"/>
                  <a:pt x="29751" y="8335"/>
                </a:cubicBezTo>
                <a:cubicBezTo>
                  <a:pt x="33491" y="8335"/>
                  <a:pt x="38374" y="8048"/>
                  <a:pt x="42041" y="8048"/>
                </a:cubicBezTo>
                <a:cubicBezTo>
                  <a:pt x="45152" y="8048"/>
                  <a:pt x="47387" y="8255"/>
                  <a:pt x="47308" y="9018"/>
                </a:cubicBezTo>
                <a:cubicBezTo>
                  <a:pt x="47036" y="11446"/>
                  <a:pt x="20401" y="9521"/>
                  <a:pt x="20401" y="12471"/>
                </a:cubicBezTo>
                <a:cubicBezTo>
                  <a:pt x="20401" y="13416"/>
                  <a:pt x="22547" y="13672"/>
                  <a:pt x="25456" y="13672"/>
                </a:cubicBezTo>
                <a:cubicBezTo>
                  <a:pt x="28894" y="13672"/>
                  <a:pt x="33395" y="13314"/>
                  <a:pt x="36679" y="13314"/>
                </a:cubicBezTo>
                <a:cubicBezTo>
                  <a:pt x="39293" y="13314"/>
                  <a:pt x="41134" y="13541"/>
                  <a:pt x="41052" y="14354"/>
                </a:cubicBezTo>
                <a:cubicBezTo>
                  <a:pt x="40801" y="17032"/>
                  <a:pt x="26301" y="14605"/>
                  <a:pt x="26301" y="17032"/>
                </a:cubicBezTo>
                <a:cubicBezTo>
                  <a:pt x="26301" y="17721"/>
                  <a:pt x="28000" y="17924"/>
                  <a:pt x="30434" y="17924"/>
                </a:cubicBezTo>
                <a:cubicBezTo>
                  <a:pt x="33957" y="17924"/>
                  <a:pt x="39019" y="17498"/>
                  <a:pt x="42699" y="17498"/>
                </a:cubicBezTo>
                <a:cubicBezTo>
                  <a:pt x="45439" y="17498"/>
                  <a:pt x="47413" y="17734"/>
                  <a:pt x="47413" y="18560"/>
                </a:cubicBezTo>
                <a:cubicBezTo>
                  <a:pt x="47413" y="19395"/>
                  <a:pt x="44543" y="19612"/>
                  <a:pt x="40604" y="19612"/>
                </a:cubicBezTo>
                <a:cubicBezTo>
                  <a:pt x="36377" y="19612"/>
                  <a:pt x="30920" y="19363"/>
                  <a:pt x="26452" y="19363"/>
                </a:cubicBezTo>
                <a:cubicBezTo>
                  <a:pt x="21740" y="19363"/>
                  <a:pt x="18128" y="19640"/>
                  <a:pt x="18225" y="20777"/>
                </a:cubicBezTo>
                <a:cubicBezTo>
                  <a:pt x="18346" y="22220"/>
                  <a:pt x="22772" y="22421"/>
                  <a:pt x="27622" y="22421"/>
                </a:cubicBezTo>
                <a:cubicBezTo>
                  <a:pt x="29498" y="22421"/>
                  <a:pt x="31437" y="22391"/>
                  <a:pt x="33216" y="22391"/>
                </a:cubicBezTo>
                <a:cubicBezTo>
                  <a:pt x="37111" y="22391"/>
                  <a:pt x="40236" y="22535"/>
                  <a:pt x="40236" y="23456"/>
                </a:cubicBezTo>
                <a:cubicBezTo>
                  <a:pt x="40236" y="25883"/>
                  <a:pt x="24146" y="25360"/>
                  <a:pt x="24146" y="27222"/>
                </a:cubicBezTo>
                <a:cubicBezTo>
                  <a:pt x="24146" y="27890"/>
                  <a:pt x="27209" y="27998"/>
                  <a:pt x="31112" y="27998"/>
                </a:cubicBezTo>
                <a:cubicBezTo>
                  <a:pt x="32980" y="27998"/>
                  <a:pt x="35040" y="27973"/>
                  <a:pt x="37049" y="27973"/>
                </a:cubicBezTo>
                <a:cubicBezTo>
                  <a:pt x="42549" y="27973"/>
                  <a:pt x="47669" y="28159"/>
                  <a:pt x="47413" y="29544"/>
                </a:cubicBezTo>
                <a:cubicBezTo>
                  <a:pt x="47242" y="30470"/>
                  <a:pt x="44144" y="30692"/>
                  <a:pt x="39957" y="30692"/>
                </a:cubicBezTo>
                <a:cubicBezTo>
                  <a:pt x="36133" y="30692"/>
                  <a:pt x="31401" y="30507"/>
                  <a:pt x="27160" y="30507"/>
                </a:cubicBezTo>
                <a:cubicBezTo>
                  <a:pt x="21252" y="30507"/>
                  <a:pt x="16299" y="30865"/>
                  <a:pt x="16090" y="32578"/>
                </a:cubicBezTo>
                <a:cubicBezTo>
                  <a:pt x="15894" y="34138"/>
                  <a:pt x="18895" y="34536"/>
                  <a:pt x="22793" y="34536"/>
                </a:cubicBezTo>
                <a:cubicBezTo>
                  <a:pt x="26865" y="34536"/>
                  <a:pt x="31915" y="34102"/>
                  <a:pt x="35322" y="34102"/>
                </a:cubicBezTo>
                <a:cubicBezTo>
                  <a:pt x="37671" y="34102"/>
                  <a:pt x="39240" y="34308"/>
                  <a:pt x="39169" y="35006"/>
                </a:cubicBezTo>
                <a:cubicBezTo>
                  <a:pt x="38897" y="37684"/>
                  <a:pt x="12052" y="35257"/>
                  <a:pt x="11801" y="39295"/>
                </a:cubicBezTo>
                <a:cubicBezTo>
                  <a:pt x="11749" y="40045"/>
                  <a:pt x="12885" y="40332"/>
                  <a:pt x="14751" y="40332"/>
                </a:cubicBezTo>
                <a:cubicBezTo>
                  <a:pt x="20813" y="40332"/>
                  <a:pt x="34577" y="37303"/>
                  <a:pt x="40283" y="37303"/>
                </a:cubicBezTo>
                <a:cubicBezTo>
                  <a:pt x="41931" y="37303"/>
                  <a:pt x="42906" y="37556"/>
                  <a:pt x="42831" y="38207"/>
                </a:cubicBezTo>
                <a:cubicBezTo>
                  <a:pt x="42433" y="41806"/>
                  <a:pt x="6947" y="41806"/>
                  <a:pt x="6424" y="45739"/>
                </a:cubicBezTo>
                <a:cubicBezTo>
                  <a:pt x="6292" y="46715"/>
                  <a:pt x="8727" y="47059"/>
                  <a:pt x="12480" y="47059"/>
                </a:cubicBezTo>
                <a:cubicBezTo>
                  <a:pt x="21440" y="47059"/>
                  <a:pt x="37908" y="45099"/>
                  <a:pt x="44851" y="45099"/>
                </a:cubicBezTo>
                <a:cubicBezTo>
                  <a:pt x="46974" y="45099"/>
                  <a:pt x="48206" y="45282"/>
                  <a:pt x="48062" y="45760"/>
                </a:cubicBezTo>
                <a:cubicBezTo>
                  <a:pt x="47267" y="48438"/>
                  <a:pt x="13412" y="48690"/>
                  <a:pt x="13412" y="51368"/>
                </a:cubicBezTo>
                <a:cubicBezTo>
                  <a:pt x="13412" y="51832"/>
                  <a:pt x="14275" y="52015"/>
                  <a:pt x="15699" y="52015"/>
                </a:cubicBezTo>
                <a:cubicBezTo>
                  <a:pt x="20951" y="52015"/>
                  <a:pt x="33843" y="49533"/>
                  <a:pt x="39321" y="49533"/>
                </a:cubicBezTo>
                <a:cubicBezTo>
                  <a:pt x="40929" y="49533"/>
                  <a:pt x="41898" y="49747"/>
                  <a:pt x="41847" y="50301"/>
                </a:cubicBezTo>
                <a:cubicBezTo>
                  <a:pt x="41596" y="53251"/>
                  <a:pt x="0" y="52435"/>
                  <a:pt x="0" y="56201"/>
                </a:cubicBezTo>
                <a:cubicBezTo>
                  <a:pt x="0" y="57055"/>
                  <a:pt x="2093" y="57366"/>
                  <a:pt x="5318" y="57366"/>
                </a:cubicBezTo>
                <a:cubicBezTo>
                  <a:pt x="13981" y="57366"/>
                  <a:pt x="30813" y="55121"/>
                  <a:pt x="37189" y="55121"/>
                </a:cubicBezTo>
                <a:cubicBezTo>
                  <a:pt x="38849" y="55121"/>
                  <a:pt x="39800" y="55273"/>
                  <a:pt x="39713" y="55657"/>
                </a:cubicBezTo>
                <a:cubicBezTo>
                  <a:pt x="39190" y="58084"/>
                  <a:pt x="5921" y="58084"/>
                  <a:pt x="6173" y="59946"/>
                </a:cubicBezTo>
                <a:cubicBezTo>
                  <a:pt x="6277" y="60672"/>
                  <a:pt x="12403" y="60758"/>
                  <a:pt x="19897" y="60758"/>
                </a:cubicBezTo>
                <a:cubicBezTo>
                  <a:pt x="22223" y="60758"/>
                  <a:pt x="24681" y="60749"/>
                  <a:pt x="27132" y="60749"/>
                </a:cubicBezTo>
                <a:cubicBezTo>
                  <a:pt x="37284" y="60749"/>
                  <a:pt x="47308" y="60891"/>
                  <a:pt x="47308" y="62353"/>
                </a:cubicBezTo>
                <a:cubicBezTo>
                  <a:pt x="47308" y="65324"/>
                  <a:pt x="251" y="64257"/>
                  <a:pt x="251" y="67458"/>
                </a:cubicBezTo>
                <a:cubicBezTo>
                  <a:pt x="251" y="67667"/>
                  <a:pt x="419" y="67856"/>
                  <a:pt x="732" y="67981"/>
                </a:cubicBezTo>
                <a:lnTo>
                  <a:pt x="70262" y="67981"/>
                </a:lnTo>
                <a:cubicBezTo>
                  <a:pt x="63064" y="67500"/>
                  <a:pt x="57289" y="66872"/>
                  <a:pt x="57289" y="65763"/>
                </a:cubicBezTo>
                <a:cubicBezTo>
                  <a:pt x="57289" y="64623"/>
                  <a:pt x="62311" y="64358"/>
                  <a:pt x="68514" y="64358"/>
                </a:cubicBezTo>
                <a:cubicBezTo>
                  <a:pt x="73896" y="64358"/>
                  <a:pt x="80168" y="64557"/>
                  <a:pt x="84818" y="64557"/>
                </a:cubicBezTo>
                <a:cubicBezTo>
                  <a:pt x="88771" y="64557"/>
                  <a:pt x="91554" y="64413"/>
                  <a:pt x="91625" y="63880"/>
                </a:cubicBezTo>
                <a:cubicBezTo>
                  <a:pt x="91897" y="61997"/>
                  <a:pt x="58628" y="61997"/>
                  <a:pt x="58084" y="59591"/>
                </a:cubicBezTo>
                <a:cubicBezTo>
                  <a:pt x="58000" y="59202"/>
                  <a:pt x="58964" y="59048"/>
                  <a:pt x="60641" y="59048"/>
                </a:cubicBezTo>
                <a:cubicBezTo>
                  <a:pt x="67036" y="59048"/>
                  <a:pt x="83805" y="61288"/>
                  <a:pt x="92460" y="61288"/>
                </a:cubicBezTo>
                <a:cubicBezTo>
                  <a:pt x="95696" y="61288"/>
                  <a:pt x="97797" y="60975"/>
                  <a:pt x="97797" y="60114"/>
                </a:cubicBezTo>
                <a:cubicBezTo>
                  <a:pt x="97797" y="56369"/>
                  <a:pt x="48334" y="56682"/>
                  <a:pt x="48062" y="53732"/>
                </a:cubicBezTo>
                <a:cubicBezTo>
                  <a:pt x="48014" y="53213"/>
                  <a:pt x="49106" y="53008"/>
                  <a:pt x="50940" y="53008"/>
                </a:cubicBezTo>
                <a:cubicBezTo>
                  <a:pt x="57839" y="53008"/>
                  <a:pt x="75226" y="55911"/>
                  <a:pt x="81807" y="55911"/>
                </a:cubicBezTo>
                <a:cubicBezTo>
                  <a:pt x="83421" y="55911"/>
                  <a:pt x="84385" y="55736"/>
                  <a:pt x="84385" y="55301"/>
                </a:cubicBezTo>
                <a:cubicBezTo>
                  <a:pt x="84385" y="52623"/>
                  <a:pt x="56473" y="51807"/>
                  <a:pt x="55678" y="49129"/>
                </a:cubicBezTo>
                <a:cubicBezTo>
                  <a:pt x="55544" y="48691"/>
                  <a:pt x="56424" y="48518"/>
                  <a:pt x="57987" y="48518"/>
                </a:cubicBezTo>
                <a:cubicBezTo>
                  <a:pt x="63800" y="48518"/>
                  <a:pt x="79060" y="50907"/>
                  <a:pt x="86766" y="50907"/>
                </a:cubicBezTo>
                <a:cubicBezTo>
                  <a:pt x="89650" y="50907"/>
                  <a:pt x="91477" y="50572"/>
                  <a:pt x="91353" y="49652"/>
                </a:cubicBezTo>
                <a:cubicBezTo>
                  <a:pt x="90829" y="45677"/>
                  <a:pt x="55929" y="45635"/>
                  <a:pt x="54883" y="42517"/>
                </a:cubicBezTo>
                <a:lnTo>
                  <a:pt x="54883" y="42224"/>
                </a:lnTo>
                <a:cubicBezTo>
                  <a:pt x="55043" y="41802"/>
                  <a:pt x="55922" y="41632"/>
                  <a:pt x="57290" y="41632"/>
                </a:cubicBezTo>
                <a:cubicBezTo>
                  <a:pt x="62791" y="41632"/>
                  <a:pt x="76193" y="44369"/>
                  <a:pt x="82547" y="44369"/>
                </a:cubicBezTo>
                <a:cubicBezTo>
                  <a:pt x="84705" y="44369"/>
                  <a:pt x="86050" y="44053"/>
                  <a:pt x="85996" y="43208"/>
                </a:cubicBezTo>
                <a:cubicBezTo>
                  <a:pt x="85724" y="39190"/>
                  <a:pt x="49233" y="41115"/>
                  <a:pt x="48961" y="38437"/>
                </a:cubicBezTo>
                <a:cubicBezTo>
                  <a:pt x="48902" y="37804"/>
                  <a:pt x="50700" y="37598"/>
                  <a:pt x="53479" y="37598"/>
                </a:cubicBezTo>
                <a:cubicBezTo>
                  <a:pt x="58674" y="37598"/>
                  <a:pt x="67300" y="38318"/>
                  <a:pt x="73649" y="38318"/>
                </a:cubicBezTo>
                <a:cubicBezTo>
                  <a:pt x="78392" y="38318"/>
                  <a:pt x="81864" y="37916"/>
                  <a:pt x="81686" y="36512"/>
                </a:cubicBezTo>
                <a:cubicBezTo>
                  <a:pt x="81465" y="34704"/>
                  <a:pt x="76852" y="34372"/>
                  <a:pt x="71550" y="34372"/>
                </a:cubicBezTo>
                <a:cubicBezTo>
                  <a:pt x="68477" y="34372"/>
                  <a:pt x="65172" y="34483"/>
                  <a:pt x="62357" y="34483"/>
                </a:cubicBezTo>
                <a:cubicBezTo>
                  <a:pt x="58511" y="34483"/>
                  <a:pt x="55580" y="34275"/>
                  <a:pt x="55406" y="33290"/>
                </a:cubicBezTo>
                <a:cubicBezTo>
                  <a:pt x="55175" y="32036"/>
                  <a:pt x="58436" y="31802"/>
                  <a:pt x="62263" y="31802"/>
                </a:cubicBezTo>
                <a:cubicBezTo>
                  <a:pt x="64532" y="31802"/>
                  <a:pt x="66999" y="31884"/>
                  <a:pt x="69055" y="31884"/>
                </a:cubicBezTo>
                <a:cubicBezTo>
                  <a:pt x="71691" y="31884"/>
                  <a:pt x="73651" y="31750"/>
                  <a:pt x="73651" y="31135"/>
                </a:cubicBezTo>
                <a:cubicBezTo>
                  <a:pt x="73651" y="29252"/>
                  <a:pt x="57540" y="29796"/>
                  <a:pt x="57540" y="27389"/>
                </a:cubicBezTo>
                <a:cubicBezTo>
                  <a:pt x="57540" y="26461"/>
                  <a:pt x="60722" y="26319"/>
                  <a:pt x="64667" y="26319"/>
                </a:cubicBezTo>
                <a:cubicBezTo>
                  <a:pt x="66396" y="26319"/>
                  <a:pt x="68270" y="26346"/>
                  <a:pt x="70088" y="26346"/>
                </a:cubicBezTo>
                <a:cubicBezTo>
                  <a:pt x="74964" y="26346"/>
                  <a:pt x="79429" y="26151"/>
                  <a:pt x="79552" y="24711"/>
                </a:cubicBezTo>
                <a:cubicBezTo>
                  <a:pt x="79639" y="23681"/>
                  <a:pt x="76653" y="23395"/>
                  <a:pt x="72549" y="23395"/>
                </a:cubicBezTo>
                <a:cubicBezTo>
                  <a:pt x="67417" y="23395"/>
                  <a:pt x="60537" y="23843"/>
                  <a:pt x="55733" y="23843"/>
                </a:cubicBezTo>
                <a:cubicBezTo>
                  <a:pt x="52358" y="23843"/>
                  <a:pt x="50008" y="23622"/>
                  <a:pt x="50008" y="22870"/>
                </a:cubicBezTo>
                <a:cubicBezTo>
                  <a:pt x="50008" y="21945"/>
                  <a:pt x="52567" y="21719"/>
                  <a:pt x="55920" y="21719"/>
                </a:cubicBezTo>
                <a:cubicBezTo>
                  <a:pt x="59141" y="21719"/>
                  <a:pt x="63094" y="21928"/>
                  <a:pt x="66212" y="21928"/>
                </a:cubicBezTo>
                <a:cubicBezTo>
                  <a:pt x="69251" y="21928"/>
                  <a:pt x="71496" y="21729"/>
                  <a:pt x="71496" y="20945"/>
                </a:cubicBezTo>
                <a:cubicBezTo>
                  <a:pt x="71496" y="18539"/>
                  <a:pt x="57017" y="20945"/>
                  <a:pt x="56745" y="18267"/>
                </a:cubicBezTo>
                <a:cubicBezTo>
                  <a:pt x="56663" y="17461"/>
                  <a:pt x="58501" y="17236"/>
                  <a:pt x="61111" y="17236"/>
                </a:cubicBezTo>
                <a:cubicBezTo>
                  <a:pt x="64383" y="17236"/>
                  <a:pt x="68868" y="17589"/>
                  <a:pt x="72302" y="17589"/>
                </a:cubicBezTo>
                <a:cubicBezTo>
                  <a:pt x="75231" y="17589"/>
                  <a:pt x="77397" y="17333"/>
                  <a:pt x="77397" y="16384"/>
                </a:cubicBezTo>
                <a:cubicBezTo>
                  <a:pt x="77397" y="13433"/>
                  <a:pt x="50824" y="15337"/>
                  <a:pt x="50552" y="12931"/>
                </a:cubicBezTo>
                <a:cubicBezTo>
                  <a:pt x="50473" y="12168"/>
                  <a:pt x="52702" y="11961"/>
                  <a:pt x="55804" y="11961"/>
                </a:cubicBezTo>
                <a:cubicBezTo>
                  <a:pt x="59461" y="11961"/>
                  <a:pt x="64331" y="12248"/>
                  <a:pt x="68060" y="12248"/>
                </a:cubicBezTo>
                <a:cubicBezTo>
                  <a:pt x="71223" y="12248"/>
                  <a:pt x="73566" y="12042"/>
                  <a:pt x="73651" y="11278"/>
                </a:cubicBezTo>
                <a:cubicBezTo>
                  <a:pt x="73902" y="9102"/>
                  <a:pt x="58189" y="9102"/>
                  <a:pt x="55113" y="7763"/>
                </a:cubicBezTo>
                <a:lnTo>
                  <a:pt x="55113" y="6780"/>
                </a:lnTo>
                <a:cubicBezTo>
                  <a:pt x="58189" y="5587"/>
                  <a:pt x="73798" y="6361"/>
                  <a:pt x="73568" y="4666"/>
                </a:cubicBezTo>
                <a:cubicBezTo>
                  <a:pt x="73528" y="4419"/>
                  <a:pt x="72467" y="4343"/>
                  <a:pt x="70873" y="4343"/>
                </a:cubicBezTo>
                <a:cubicBezTo>
                  <a:pt x="68407" y="4343"/>
                  <a:pt x="64665" y="4523"/>
                  <a:pt x="61451" y="4523"/>
                </a:cubicBezTo>
                <a:cubicBezTo>
                  <a:pt x="57968" y="4523"/>
                  <a:pt x="55105" y="4312"/>
                  <a:pt x="55155" y="3432"/>
                </a:cubicBezTo>
                <a:cubicBezTo>
                  <a:pt x="55259" y="1193"/>
                  <a:pt x="68504" y="2951"/>
                  <a:pt x="68860" y="1298"/>
                </a:cubicBezTo>
                <a:cubicBezTo>
                  <a:pt x="68922" y="1026"/>
                  <a:pt x="68609" y="795"/>
                  <a:pt x="68023" y="607"/>
                </a:cubicBezTo>
                <a:cubicBezTo>
                  <a:pt x="67793" y="858"/>
                  <a:pt x="67500" y="1047"/>
                  <a:pt x="67186" y="1151"/>
                </a:cubicBezTo>
                <a:lnTo>
                  <a:pt x="67144" y="1151"/>
                </a:lnTo>
                <a:cubicBezTo>
                  <a:pt x="66621" y="1047"/>
                  <a:pt x="65805" y="775"/>
                  <a:pt x="65491" y="126"/>
                </a:cubicBezTo>
                <a:lnTo>
                  <a:pt x="65386" y="126"/>
                </a:lnTo>
                <a:cubicBezTo>
                  <a:pt x="65177" y="628"/>
                  <a:pt x="64759" y="1005"/>
                  <a:pt x="64256" y="1151"/>
                </a:cubicBezTo>
                <a:lnTo>
                  <a:pt x="64215" y="1151"/>
                </a:lnTo>
                <a:cubicBezTo>
                  <a:pt x="63650" y="1047"/>
                  <a:pt x="62771" y="733"/>
                  <a:pt x="62499" y="0"/>
                </a:cubicBezTo>
                <a:cubicBezTo>
                  <a:pt x="62311" y="565"/>
                  <a:pt x="61871" y="984"/>
                  <a:pt x="61327" y="1151"/>
                </a:cubicBezTo>
                <a:lnTo>
                  <a:pt x="61285" y="1151"/>
                </a:lnTo>
                <a:cubicBezTo>
                  <a:pt x="60720" y="1047"/>
                  <a:pt x="59821" y="733"/>
                  <a:pt x="59570" y="0"/>
                </a:cubicBezTo>
                <a:cubicBezTo>
                  <a:pt x="59381" y="565"/>
                  <a:pt x="58942" y="984"/>
                  <a:pt x="58398" y="1151"/>
                </a:cubicBezTo>
                <a:lnTo>
                  <a:pt x="58335" y="1151"/>
                </a:lnTo>
                <a:cubicBezTo>
                  <a:pt x="57791" y="1047"/>
                  <a:pt x="56891" y="733"/>
                  <a:pt x="56640" y="0"/>
                </a:cubicBezTo>
                <a:cubicBezTo>
                  <a:pt x="56452" y="565"/>
                  <a:pt x="56013" y="984"/>
                  <a:pt x="55448" y="1151"/>
                </a:cubicBezTo>
                <a:lnTo>
                  <a:pt x="55406" y="1151"/>
                </a:lnTo>
                <a:cubicBezTo>
                  <a:pt x="54862" y="1047"/>
                  <a:pt x="53962" y="733"/>
                  <a:pt x="53711" y="0"/>
                </a:cubicBezTo>
                <a:cubicBezTo>
                  <a:pt x="53523" y="565"/>
                  <a:pt x="53083" y="984"/>
                  <a:pt x="52518" y="1151"/>
                </a:cubicBezTo>
                <a:lnTo>
                  <a:pt x="52476" y="1151"/>
                </a:lnTo>
                <a:cubicBezTo>
                  <a:pt x="51932" y="1047"/>
                  <a:pt x="51033" y="733"/>
                  <a:pt x="50782" y="0"/>
                </a:cubicBezTo>
                <a:cubicBezTo>
                  <a:pt x="50593" y="565"/>
                  <a:pt x="50154" y="984"/>
                  <a:pt x="49589" y="1151"/>
                </a:cubicBezTo>
                <a:lnTo>
                  <a:pt x="49547" y="1151"/>
                </a:lnTo>
                <a:cubicBezTo>
                  <a:pt x="48982" y="1047"/>
                  <a:pt x="48103" y="733"/>
                  <a:pt x="47852" y="0"/>
                </a:cubicBezTo>
                <a:cubicBezTo>
                  <a:pt x="47664" y="565"/>
                  <a:pt x="47225" y="984"/>
                  <a:pt x="46660" y="1151"/>
                </a:cubicBezTo>
                <a:lnTo>
                  <a:pt x="46618" y="1151"/>
                </a:lnTo>
                <a:cubicBezTo>
                  <a:pt x="46053" y="1047"/>
                  <a:pt x="45174" y="733"/>
                  <a:pt x="44923" y="0"/>
                </a:cubicBezTo>
                <a:cubicBezTo>
                  <a:pt x="44735" y="565"/>
                  <a:pt x="44295" y="984"/>
                  <a:pt x="43730" y="1151"/>
                </a:cubicBezTo>
                <a:lnTo>
                  <a:pt x="43689" y="1151"/>
                </a:lnTo>
                <a:cubicBezTo>
                  <a:pt x="43124" y="1047"/>
                  <a:pt x="42245" y="733"/>
                  <a:pt x="41973" y="0"/>
                </a:cubicBezTo>
                <a:cubicBezTo>
                  <a:pt x="41785" y="565"/>
                  <a:pt x="41345" y="984"/>
                  <a:pt x="40801" y="1151"/>
                </a:cubicBezTo>
                <a:lnTo>
                  <a:pt x="40759" y="1151"/>
                </a:lnTo>
                <a:cubicBezTo>
                  <a:pt x="40194" y="1047"/>
                  <a:pt x="39295" y="733"/>
                  <a:pt x="39044" y="0"/>
                </a:cubicBezTo>
                <a:cubicBezTo>
                  <a:pt x="38855" y="565"/>
                  <a:pt x="38416" y="984"/>
                  <a:pt x="37872" y="1151"/>
                </a:cubicBezTo>
                <a:lnTo>
                  <a:pt x="37809" y="1151"/>
                </a:lnTo>
                <a:cubicBezTo>
                  <a:pt x="37265" y="1047"/>
                  <a:pt x="36365" y="733"/>
                  <a:pt x="36114" y="0"/>
                </a:cubicBezTo>
                <a:cubicBezTo>
                  <a:pt x="35926" y="565"/>
                  <a:pt x="35487" y="984"/>
                  <a:pt x="34922" y="1151"/>
                </a:cubicBezTo>
                <a:lnTo>
                  <a:pt x="34880" y="1151"/>
                </a:lnTo>
                <a:cubicBezTo>
                  <a:pt x="34336" y="1047"/>
                  <a:pt x="33436" y="733"/>
                  <a:pt x="33185" y="0"/>
                </a:cubicBezTo>
                <a:cubicBezTo>
                  <a:pt x="32997" y="565"/>
                  <a:pt x="32557" y="984"/>
                  <a:pt x="31992" y="1151"/>
                </a:cubicBezTo>
                <a:lnTo>
                  <a:pt x="31950" y="1151"/>
                </a:lnTo>
                <a:cubicBezTo>
                  <a:pt x="31406" y="1047"/>
                  <a:pt x="30507" y="733"/>
                  <a:pt x="30256" y="0"/>
                </a:cubicBezTo>
                <a:cubicBezTo>
                  <a:pt x="30067" y="565"/>
                  <a:pt x="29628" y="984"/>
                  <a:pt x="29063" y="1151"/>
                </a:cubicBezTo>
                <a:lnTo>
                  <a:pt x="29021" y="1151"/>
                </a:lnTo>
                <a:cubicBezTo>
                  <a:pt x="28456" y="1047"/>
                  <a:pt x="27577" y="733"/>
                  <a:pt x="27326" y="0"/>
                </a:cubicBezTo>
                <a:close/>
              </a:path>
            </a:pathLst>
          </a:custGeom>
          <a:solidFill>
            <a:srgbClr val="B3F5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" name="Google Shape;157;p11"/>
          <p:cNvGrpSpPr/>
          <p:nvPr/>
        </p:nvGrpSpPr>
        <p:grpSpPr>
          <a:xfrm>
            <a:off x="587073" y="3017967"/>
            <a:ext cx="593177" cy="989969"/>
            <a:chOff x="658400" y="2876550"/>
            <a:chExt cx="663287" cy="1106977"/>
          </a:xfrm>
        </p:grpSpPr>
        <p:grpSp>
          <p:nvGrpSpPr>
            <p:cNvPr id="158" name="Google Shape;158;p11"/>
            <p:cNvGrpSpPr/>
            <p:nvPr/>
          </p:nvGrpSpPr>
          <p:grpSpPr>
            <a:xfrm>
              <a:off x="713235" y="2876550"/>
              <a:ext cx="608452" cy="1085513"/>
              <a:chOff x="3734270" y="74249"/>
              <a:chExt cx="3046829" cy="5435717"/>
            </a:xfrm>
          </p:grpSpPr>
          <p:grpSp>
            <p:nvGrpSpPr>
              <p:cNvPr id="159" name="Google Shape;159;p11"/>
              <p:cNvGrpSpPr/>
              <p:nvPr/>
            </p:nvGrpSpPr>
            <p:grpSpPr>
              <a:xfrm rot="312499">
                <a:off x="4269747" y="179454"/>
                <a:ext cx="2417210" cy="2184088"/>
                <a:chOff x="3949525" y="-38550"/>
                <a:chExt cx="2695666" cy="2435690"/>
              </a:xfrm>
            </p:grpSpPr>
            <p:sp>
              <p:nvSpPr>
                <p:cNvPr id="160" name="Google Shape;160;p11"/>
                <p:cNvSpPr/>
                <p:nvPr/>
              </p:nvSpPr>
              <p:spPr>
                <a:xfrm flipH="1">
                  <a:off x="5395256" y="293336"/>
                  <a:ext cx="998480" cy="8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4" h="10876" extrusionOk="0">
                      <a:moveTo>
                        <a:pt x="271" y="1"/>
                      </a:moveTo>
                      <a:cubicBezTo>
                        <a:pt x="96" y="1"/>
                        <a:pt x="0" y="7"/>
                        <a:pt x="0" y="7"/>
                      </a:cubicBezTo>
                      <a:lnTo>
                        <a:pt x="3567" y="4576"/>
                      </a:lnTo>
                      <a:lnTo>
                        <a:pt x="7878" y="5361"/>
                      </a:lnTo>
                      <a:lnTo>
                        <a:pt x="5129" y="6673"/>
                      </a:lnTo>
                      <a:lnTo>
                        <a:pt x="5129" y="6673"/>
                      </a:lnTo>
                      <a:lnTo>
                        <a:pt x="9315" y="6331"/>
                      </a:lnTo>
                      <a:lnTo>
                        <a:pt x="7427" y="7935"/>
                      </a:lnTo>
                      <a:cubicBezTo>
                        <a:pt x="9532" y="8745"/>
                        <a:pt x="12773" y="10875"/>
                        <a:pt x="12773" y="10875"/>
                      </a:cubicBezTo>
                      <a:cubicBezTo>
                        <a:pt x="10614" y="499"/>
                        <a:pt x="1921" y="1"/>
                        <a:pt x="271" y="1"/>
                      </a:cubicBez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161;p11"/>
                <p:cNvSpPr/>
                <p:nvPr/>
              </p:nvSpPr>
              <p:spPr>
                <a:xfrm flipH="1">
                  <a:off x="5395254" y="1046449"/>
                  <a:ext cx="1249937" cy="457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1" h="5852" extrusionOk="0">
                      <a:moveTo>
                        <a:pt x="10295" y="0"/>
                      </a:moveTo>
                      <a:cubicBezTo>
                        <a:pt x="3432" y="0"/>
                        <a:pt x="1" y="5852"/>
                        <a:pt x="1" y="5852"/>
                      </a:cubicBezTo>
                      <a:lnTo>
                        <a:pt x="5715" y="5426"/>
                      </a:lnTo>
                      <a:lnTo>
                        <a:pt x="8773" y="2251"/>
                      </a:lnTo>
                      <a:lnTo>
                        <a:pt x="8296" y="5309"/>
                      </a:lnTo>
                      <a:lnTo>
                        <a:pt x="10351" y="1591"/>
                      </a:lnTo>
                      <a:lnTo>
                        <a:pt x="10610" y="4081"/>
                      </a:lnTo>
                      <a:cubicBezTo>
                        <a:pt x="12440" y="2769"/>
                        <a:pt x="15990" y="1240"/>
                        <a:pt x="15990" y="1240"/>
                      </a:cubicBezTo>
                      <a:cubicBezTo>
                        <a:pt x="13884" y="355"/>
                        <a:pt x="11985" y="0"/>
                        <a:pt x="10295" y="0"/>
                      </a:cubicBez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11"/>
                <p:cNvSpPr/>
                <p:nvPr/>
              </p:nvSpPr>
              <p:spPr>
                <a:xfrm flipH="1">
                  <a:off x="3949525" y="963360"/>
                  <a:ext cx="1414474" cy="409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6" h="5244" extrusionOk="0">
                      <a:moveTo>
                        <a:pt x="7764" y="0"/>
                      </a:moveTo>
                      <a:cubicBezTo>
                        <a:pt x="5399" y="0"/>
                        <a:pt x="2762" y="656"/>
                        <a:pt x="0" y="2479"/>
                      </a:cubicBezTo>
                      <a:cubicBezTo>
                        <a:pt x="0" y="2479"/>
                        <a:pt x="4169" y="3398"/>
                        <a:pt x="6475" y="4408"/>
                      </a:cubicBezTo>
                      <a:lnTo>
                        <a:pt x="5999" y="1819"/>
                      </a:lnTo>
                      <a:lnTo>
                        <a:pt x="9265" y="5244"/>
                      </a:lnTo>
                      <a:lnTo>
                        <a:pt x="7862" y="2211"/>
                      </a:lnTo>
                      <a:lnTo>
                        <a:pt x="11997" y="4901"/>
                      </a:lnTo>
                      <a:lnTo>
                        <a:pt x="18095" y="4300"/>
                      </a:lnTo>
                      <a:cubicBezTo>
                        <a:pt x="18095" y="4300"/>
                        <a:pt x="13822" y="0"/>
                        <a:pt x="7764" y="0"/>
                      </a:cubicBez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163;p11"/>
                <p:cNvSpPr/>
                <p:nvPr/>
              </p:nvSpPr>
              <p:spPr>
                <a:xfrm flipH="1">
                  <a:off x="4567262" y="-38550"/>
                  <a:ext cx="867944" cy="1195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04" h="15297" extrusionOk="0">
                      <a:moveTo>
                        <a:pt x="11103" y="0"/>
                      </a:moveTo>
                      <a:cubicBezTo>
                        <a:pt x="11103" y="1"/>
                        <a:pt x="1" y="3392"/>
                        <a:pt x="911" y="15297"/>
                      </a:cubicBezTo>
                      <a:cubicBezTo>
                        <a:pt x="911" y="15297"/>
                        <a:pt x="3685" y="12022"/>
                        <a:pt x="5657" y="10443"/>
                      </a:cubicBezTo>
                      <a:lnTo>
                        <a:pt x="3192" y="9616"/>
                      </a:lnTo>
                      <a:lnTo>
                        <a:pt x="7703" y="8354"/>
                      </a:lnTo>
                      <a:lnTo>
                        <a:pt x="4420" y="8146"/>
                      </a:lnTo>
                      <a:lnTo>
                        <a:pt x="8714" y="5748"/>
                      </a:lnTo>
                      <a:lnTo>
                        <a:pt x="11103" y="0"/>
                      </a:ln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164;p11"/>
                <p:cNvSpPr/>
                <p:nvPr/>
              </p:nvSpPr>
              <p:spPr>
                <a:xfrm flipH="1">
                  <a:off x="5374388" y="1159006"/>
                  <a:ext cx="769925" cy="1238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15840" extrusionOk="0">
                      <a:moveTo>
                        <a:pt x="9850" y="1"/>
                      </a:moveTo>
                      <a:lnTo>
                        <a:pt x="9850" y="1"/>
                      </a:lnTo>
                      <a:cubicBezTo>
                        <a:pt x="0" y="6074"/>
                        <a:pt x="4035" y="15840"/>
                        <a:pt x="4035" y="15840"/>
                      </a:cubicBezTo>
                      <a:lnTo>
                        <a:pt x="7085" y="10911"/>
                      </a:lnTo>
                      <a:lnTo>
                        <a:pt x="6374" y="6517"/>
                      </a:lnTo>
                      <a:lnTo>
                        <a:pt x="8505" y="8722"/>
                      </a:lnTo>
                      <a:lnTo>
                        <a:pt x="6784" y="4821"/>
                      </a:lnTo>
                      <a:lnTo>
                        <a:pt x="8906" y="6107"/>
                      </a:lnTo>
                      <a:cubicBezTo>
                        <a:pt x="8956" y="3819"/>
                        <a:pt x="9850" y="1"/>
                        <a:pt x="9850" y="1"/>
                      </a:cubicBez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165;p11"/>
                <p:cNvSpPr/>
                <p:nvPr/>
              </p:nvSpPr>
              <p:spPr>
                <a:xfrm flipH="1">
                  <a:off x="5374384" y="1034646"/>
                  <a:ext cx="1270807" cy="469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8" h="6003" extrusionOk="0">
                      <a:moveTo>
                        <a:pt x="10097" y="1"/>
                      </a:moveTo>
                      <a:cubicBezTo>
                        <a:pt x="3453" y="1"/>
                        <a:pt x="1" y="6003"/>
                        <a:pt x="1" y="6003"/>
                      </a:cubicBezTo>
                      <a:cubicBezTo>
                        <a:pt x="5302" y="1956"/>
                        <a:pt x="9815" y="1079"/>
                        <a:pt x="12731" y="1079"/>
                      </a:cubicBezTo>
                      <a:cubicBezTo>
                        <a:pt x="14962" y="1079"/>
                        <a:pt x="16258" y="1592"/>
                        <a:pt x="16258" y="1592"/>
                      </a:cubicBezTo>
                      <a:cubicBezTo>
                        <a:pt x="13969" y="449"/>
                        <a:pt x="11914" y="1"/>
                        <a:pt x="10097" y="1"/>
                      </a:cubicBezTo>
                      <a:close/>
                    </a:path>
                  </a:pathLst>
                </a:custGeom>
                <a:solidFill>
                  <a:srgbClr val="78A3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11"/>
                <p:cNvSpPr/>
                <p:nvPr/>
              </p:nvSpPr>
              <p:spPr>
                <a:xfrm flipH="1">
                  <a:off x="5374386" y="293805"/>
                  <a:ext cx="1019350" cy="86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1" h="11070" extrusionOk="0">
                      <a:moveTo>
                        <a:pt x="91" y="0"/>
                      </a:moveTo>
                      <a:cubicBezTo>
                        <a:pt x="61" y="0"/>
                        <a:pt x="31" y="0"/>
                        <a:pt x="0" y="1"/>
                      </a:cubicBezTo>
                      <a:cubicBezTo>
                        <a:pt x="0" y="1"/>
                        <a:pt x="10050" y="3250"/>
                        <a:pt x="13041" y="11070"/>
                      </a:cubicBezTo>
                      <a:cubicBezTo>
                        <a:pt x="13041" y="11070"/>
                        <a:pt x="11636" y="0"/>
                        <a:pt x="91" y="0"/>
                      </a:cubicBezTo>
                      <a:close/>
                    </a:path>
                  </a:pathLst>
                </a:custGeom>
                <a:solidFill>
                  <a:srgbClr val="78A3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11"/>
                <p:cNvSpPr/>
                <p:nvPr/>
              </p:nvSpPr>
              <p:spPr>
                <a:xfrm flipH="1">
                  <a:off x="4567261" y="-37925"/>
                  <a:ext cx="983472" cy="1155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2" h="14788" extrusionOk="0">
                      <a:moveTo>
                        <a:pt x="12581" y="1"/>
                      </a:moveTo>
                      <a:cubicBezTo>
                        <a:pt x="0" y="4094"/>
                        <a:pt x="2431" y="14787"/>
                        <a:pt x="2431" y="14787"/>
                      </a:cubicBezTo>
                      <a:cubicBezTo>
                        <a:pt x="4645" y="5306"/>
                        <a:pt x="12581" y="1"/>
                        <a:pt x="12581" y="1"/>
                      </a:cubicBezTo>
                      <a:close/>
                    </a:path>
                  </a:pathLst>
                </a:custGeom>
                <a:solidFill>
                  <a:srgbClr val="78A3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8" name="Google Shape;168;p11"/>
              <p:cNvSpPr/>
              <p:nvPr/>
            </p:nvSpPr>
            <p:spPr>
              <a:xfrm rot="822121" flipH="1">
                <a:off x="4231896" y="1184641"/>
                <a:ext cx="773829" cy="4294784"/>
              </a:xfrm>
              <a:custGeom>
                <a:avLst/>
                <a:gdLst/>
                <a:ahLst/>
                <a:cxnLst/>
                <a:rect l="l" t="t" r="r" b="b"/>
                <a:pathLst>
                  <a:path w="9900" h="35405" extrusionOk="0">
                    <a:moveTo>
                      <a:pt x="0" y="0"/>
                    </a:moveTo>
                    <a:cubicBezTo>
                      <a:pt x="0" y="1"/>
                      <a:pt x="2164" y="9265"/>
                      <a:pt x="2481" y="13785"/>
                    </a:cubicBezTo>
                    <a:cubicBezTo>
                      <a:pt x="2799" y="18304"/>
                      <a:pt x="3484" y="35405"/>
                      <a:pt x="3484" y="35405"/>
                    </a:cubicBezTo>
                    <a:cubicBezTo>
                      <a:pt x="4688" y="34884"/>
                      <a:pt x="5560" y="34276"/>
                      <a:pt x="6802" y="34276"/>
                    </a:cubicBezTo>
                    <a:cubicBezTo>
                      <a:pt x="6834" y="34276"/>
                      <a:pt x="6867" y="34276"/>
                      <a:pt x="6901" y="34277"/>
                    </a:cubicBezTo>
                    <a:cubicBezTo>
                      <a:pt x="7469" y="34284"/>
                      <a:pt x="7935" y="35302"/>
                      <a:pt x="8361" y="35302"/>
                    </a:cubicBezTo>
                    <a:cubicBezTo>
                      <a:pt x="8424" y="35302"/>
                      <a:pt x="8485" y="35280"/>
                      <a:pt x="8546" y="35229"/>
                    </a:cubicBezTo>
                    <a:cubicBezTo>
                      <a:pt x="9014" y="34837"/>
                      <a:pt x="9900" y="34419"/>
                      <a:pt x="9900" y="34419"/>
                    </a:cubicBezTo>
                    <a:cubicBezTo>
                      <a:pt x="9064" y="17269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754C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9" name="Google Shape;169;p11"/>
            <p:cNvSpPr/>
            <p:nvPr/>
          </p:nvSpPr>
          <p:spPr>
            <a:xfrm>
              <a:off x="658400" y="3854852"/>
              <a:ext cx="224200" cy="128675"/>
            </a:xfrm>
            <a:custGeom>
              <a:avLst/>
              <a:gdLst/>
              <a:ahLst/>
              <a:cxnLst/>
              <a:rect l="l" t="t" r="r" b="b"/>
              <a:pathLst>
                <a:path w="8968" h="5147" extrusionOk="0">
                  <a:moveTo>
                    <a:pt x="1668" y="16"/>
                  </a:moveTo>
                  <a:cubicBezTo>
                    <a:pt x="2081" y="48"/>
                    <a:pt x="2477" y="810"/>
                    <a:pt x="3096" y="1064"/>
                  </a:cubicBezTo>
                  <a:cubicBezTo>
                    <a:pt x="3715" y="1318"/>
                    <a:pt x="4652" y="1445"/>
                    <a:pt x="5382" y="1540"/>
                  </a:cubicBezTo>
                  <a:cubicBezTo>
                    <a:pt x="6112" y="1635"/>
                    <a:pt x="6922" y="1619"/>
                    <a:pt x="7478" y="1635"/>
                  </a:cubicBezTo>
                  <a:cubicBezTo>
                    <a:pt x="8034" y="1651"/>
                    <a:pt x="8510" y="1381"/>
                    <a:pt x="8716" y="1635"/>
                  </a:cubicBezTo>
                  <a:cubicBezTo>
                    <a:pt x="8922" y="1889"/>
                    <a:pt x="9145" y="2588"/>
                    <a:pt x="8716" y="3159"/>
                  </a:cubicBezTo>
                  <a:cubicBezTo>
                    <a:pt x="8287" y="3731"/>
                    <a:pt x="7525" y="4858"/>
                    <a:pt x="6144" y="5064"/>
                  </a:cubicBezTo>
                  <a:cubicBezTo>
                    <a:pt x="4763" y="5270"/>
                    <a:pt x="1350" y="5096"/>
                    <a:pt x="429" y="4397"/>
                  </a:cubicBezTo>
                  <a:cubicBezTo>
                    <a:pt x="-492" y="3699"/>
                    <a:pt x="414" y="1603"/>
                    <a:pt x="620" y="873"/>
                  </a:cubicBezTo>
                  <a:cubicBezTo>
                    <a:pt x="827" y="143"/>
                    <a:pt x="1255" y="-16"/>
                    <a:pt x="1668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8212146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69622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_1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14"/>
          <p:cNvSpPr txBox="1">
            <a:spLocks noGrp="1"/>
          </p:cNvSpPr>
          <p:nvPr>
            <p:ph type="title"/>
          </p:nvPr>
        </p:nvSpPr>
        <p:spPr>
          <a:xfrm>
            <a:off x="2086725" y="3142375"/>
            <a:ext cx="4971300" cy="64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1"/>
            </a:lvl9pPr>
          </a:lstStyle>
          <a:p>
            <a:endParaRPr/>
          </a:p>
        </p:txBody>
      </p:sp>
      <p:sp>
        <p:nvSpPr>
          <p:cNvPr id="135" name="Google Shape;135;p14"/>
          <p:cNvSpPr txBox="1">
            <a:spLocks noGrp="1"/>
          </p:cNvSpPr>
          <p:nvPr>
            <p:ph type="subTitle" idx="1"/>
          </p:nvPr>
        </p:nvSpPr>
        <p:spPr>
          <a:xfrm>
            <a:off x="2085975" y="1354638"/>
            <a:ext cx="4971900" cy="16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9pPr>
          </a:lstStyle>
          <a:p>
            <a:endParaRPr/>
          </a:p>
        </p:txBody>
      </p:sp>
      <p:sp>
        <p:nvSpPr>
          <p:cNvPr id="136" name="Google Shape;136;p14"/>
          <p:cNvSpPr/>
          <p:nvPr/>
        </p:nvSpPr>
        <p:spPr>
          <a:xfrm>
            <a:off x="58" y="4543416"/>
            <a:ext cx="9144142" cy="600083"/>
          </a:xfrm>
          <a:custGeom>
            <a:avLst/>
            <a:gdLst/>
            <a:ahLst/>
            <a:cxnLst/>
            <a:rect l="l" t="t" r="r" b="b"/>
            <a:pathLst>
              <a:path w="131613" h="21272" extrusionOk="0">
                <a:moveTo>
                  <a:pt x="37604" y="1"/>
                </a:moveTo>
                <a:cubicBezTo>
                  <a:pt x="25066" y="1"/>
                  <a:pt x="12521" y="624"/>
                  <a:pt x="0" y="1543"/>
                </a:cubicBezTo>
                <a:lnTo>
                  <a:pt x="0" y="21272"/>
                </a:lnTo>
                <a:lnTo>
                  <a:pt x="131612" y="21272"/>
                </a:lnTo>
                <a:lnTo>
                  <a:pt x="131612" y="6770"/>
                </a:lnTo>
                <a:cubicBezTo>
                  <a:pt x="131189" y="6773"/>
                  <a:pt x="130767" y="6774"/>
                  <a:pt x="130344" y="6774"/>
                </a:cubicBezTo>
                <a:cubicBezTo>
                  <a:pt x="106838" y="6774"/>
                  <a:pt x="83074" y="2288"/>
                  <a:pt x="59460" y="698"/>
                </a:cubicBezTo>
                <a:cubicBezTo>
                  <a:pt x="52181" y="212"/>
                  <a:pt x="44894" y="1"/>
                  <a:pt x="376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14"/>
          <p:cNvSpPr/>
          <p:nvPr/>
        </p:nvSpPr>
        <p:spPr>
          <a:xfrm rot="10800000">
            <a:off x="58" y="-9"/>
            <a:ext cx="9144142" cy="600083"/>
          </a:xfrm>
          <a:custGeom>
            <a:avLst/>
            <a:gdLst/>
            <a:ahLst/>
            <a:cxnLst/>
            <a:rect l="l" t="t" r="r" b="b"/>
            <a:pathLst>
              <a:path w="131613" h="21272" extrusionOk="0">
                <a:moveTo>
                  <a:pt x="37604" y="1"/>
                </a:moveTo>
                <a:cubicBezTo>
                  <a:pt x="25066" y="1"/>
                  <a:pt x="12521" y="624"/>
                  <a:pt x="0" y="1543"/>
                </a:cubicBezTo>
                <a:lnTo>
                  <a:pt x="0" y="21272"/>
                </a:lnTo>
                <a:lnTo>
                  <a:pt x="131612" y="21272"/>
                </a:lnTo>
                <a:lnTo>
                  <a:pt x="131612" y="6770"/>
                </a:lnTo>
                <a:cubicBezTo>
                  <a:pt x="131189" y="6773"/>
                  <a:pt x="130767" y="6774"/>
                  <a:pt x="130344" y="6774"/>
                </a:cubicBezTo>
                <a:cubicBezTo>
                  <a:pt x="106838" y="6774"/>
                  <a:pt x="83074" y="2288"/>
                  <a:pt x="59460" y="698"/>
                </a:cubicBezTo>
                <a:cubicBezTo>
                  <a:pt x="52181" y="212"/>
                  <a:pt x="44894" y="1"/>
                  <a:pt x="376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" name="Google Shape;138;p14"/>
          <p:cNvGrpSpPr/>
          <p:nvPr/>
        </p:nvGrpSpPr>
        <p:grpSpPr>
          <a:xfrm>
            <a:off x="6668323" y="2583819"/>
            <a:ext cx="3029216" cy="3004406"/>
            <a:chOff x="5325298" y="1774194"/>
            <a:chExt cx="3029216" cy="3004406"/>
          </a:xfrm>
        </p:grpSpPr>
        <p:pic>
          <p:nvPicPr>
            <p:cNvPr id="139" name="Google Shape;139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834659">
              <a:off x="6636448" y="2167222"/>
              <a:ext cx="1097961" cy="3570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0" name="Google Shape;140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5244271">
              <a:off x="6186098" y="2182273"/>
              <a:ext cx="1097958" cy="3570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1" name="Google Shape;141;p1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5172484" flipH="1">
              <a:off x="7130170" y="2170760"/>
              <a:ext cx="990785" cy="13954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2" name="Google Shape;142;p14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5325298" y="2329184"/>
              <a:ext cx="2914801" cy="244941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43" name="Google Shape;143;p14"/>
          <p:cNvGrpSpPr/>
          <p:nvPr/>
        </p:nvGrpSpPr>
        <p:grpSpPr>
          <a:xfrm flipH="1">
            <a:off x="-1614224" y="-1024634"/>
            <a:ext cx="3777681" cy="3731916"/>
            <a:chOff x="395551" y="-262634"/>
            <a:chExt cx="3777681" cy="3731916"/>
          </a:xfrm>
        </p:grpSpPr>
        <p:pic>
          <p:nvPicPr>
            <p:cNvPr id="144" name="Google Shape;144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4265453" flipH="1">
              <a:off x="1663234" y="2545547"/>
              <a:ext cx="1097963" cy="35705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5" name="Google Shape;145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5400000" flipH="1">
              <a:off x="2047059" y="2741772"/>
              <a:ext cx="1097964" cy="35705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6" name="Google Shape;146;p14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1867234" flipH="1">
              <a:off x="665176" y="-4947"/>
              <a:ext cx="1167270" cy="136841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7" name="Google Shape;147;p1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6306671" flipH="1">
              <a:off x="1371644" y="1704035"/>
              <a:ext cx="990786" cy="139543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8" name="Google Shape;148;p14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1392348">
              <a:off x="1080136" y="176558"/>
              <a:ext cx="2726349" cy="2421263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49" name="Google Shape;14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9823372" flipH="1">
            <a:off x="7492641" y="248220"/>
            <a:ext cx="1380599" cy="4489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0" name="Google Shape;150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063656">
            <a:off x="-377830" y="4555372"/>
            <a:ext cx="944213" cy="30705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" name="Google Shape;448;p16"/>
          <p:cNvGrpSpPr/>
          <p:nvPr/>
        </p:nvGrpSpPr>
        <p:grpSpPr>
          <a:xfrm>
            <a:off x="7057193" y="3112192"/>
            <a:ext cx="1033425" cy="1312120"/>
            <a:chOff x="7057193" y="3112192"/>
            <a:chExt cx="1033425" cy="1312120"/>
          </a:xfrm>
        </p:grpSpPr>
        <p:sp>
          <p:nvSpPr>
            <p:cNvPr id="449" name="Google Shape;449;p16"/>
            <p:cNvSpPr/>
            <p:nvPr/>
          </p:nvSpPr>
          <p:spPr>
            <a:xfrm>
              <a:off x="7193595" y="4254831"/>
              <a:ext cx="32069" cy="56014"/>
            </a:xfrm>
            <a:custGeom>
              <a:avLst/>
              <a:gdLst/>
              <a:ahLst/>
              <a:cxnLst/>
              <a:rect l="l" t="t" r="r" b="b"/>
              <a:pathLst>
                <a:path w="683" h="1193" fill="none" extrusionOk="0">
                  <a:moveTo>
                    <a:pt x="682" y="0"/>
                  </a:moveTo>
                  <a:lnTo>
                    <a:pt x="1" y="1193"/>
                  </a:lnTo>
                </a:path>
              </a:pathLst>
            </a:custGeom>
            <a:noFill/>
            <a:ln w="4250" cap="flat" cmpd="sng">
              <a:solidFill>
                <a:schemeClr val="accent2"/>
              </a:solidFill>
              <a:prstDash val="solid"/>
              <a:miter lim="283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7220264" y="4260136"/>
              <a:ext cx="16058" cy="50709"/>
            </a:xfrm>
            <a:custGeom>
              <a:avLst/>
              <a:gdLst/>
              <a:ahLst/>
              <a:cxnLst/>
              <a:rect l="l" t="t" r="r" b="b"/>
              <a:pathLst>
                <a:path w="342" h="1080" fill="none" extrusionOk="0">
                  <a:moveTo>
                    <a:pt x="342" y="1"/>
                  </a:moveTo>
                  <a:lnTo>
                    <a:pt x="58" y="484"/>
                  </a:lnTo>
                  <a:cubicBezTo>
                    <a:pt x="58" y="484"/>
                    <a:pt x="1" y="569"/>
                    <a:pt x="58" y="682"/>
                  </a:cubicBezTo>
                  <a:cubicBezTo>
                    <a:pt x="114" y="824"/>
                    <a:pt x="285" y="1080"/>
                    <a:pt x="285" y="1080"/>
                  </a:cubicBezTo>
                </a:path>
              </a:pathLst>
            </a:custGeom>
            <a:noFill/>
            <a:ln w="4250" cap="flat" cmpd="sng">
              <a:solidFill>
                <a:schemeClr val="accent2"/>
              </a:solidFill>
              <a:prstDash val="solid"/>
              <a:miter lim="283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7117624" y="4257460"/>
              <a:ext cx="42680" cy="77425"/>
            </a:xfrm>
            <a:custGeom>
              <a:avLst/>
              <a:gdLst/>
              <a:ahLst/>
              <a:cxnLst/>
              <a:rect l="l" t="t" r="r" b="b"/>
              <a:pathLst>
                <a:path w="909" h="1649" fill="none" extrusionOk="0">
                  <a:moveTo>
                    <a:pt x="909" y="1"/>
                  </a:moveTo>
                  <a:lnTo>
                    <a:pt x="0" y="1648"/>
                  </a:lnTo>
                </a:path>
              </a:pathLst>
            </a:custGeom>
            <a:noFill/>
            <a:ln w="4250" cap="flat" cmpd="sng">
              <a:solidFill>
                <a:schemeClr val="accent1"/>
              </a:solidFill>
              <a:prstDash val="solid"/>
              <a:miter lim="283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16"/>
            <p:cNvSpPr/>
            <p:nvPr/>
          </p:nvSpPr>
          <p:spPr>
            <a:xfrm>
              <a:off x="7153590" y="4264128"/>
              <a:ext cx="22725" cy="72072"/>
            </a:xfrm>
            <a:custGeom>
              <a:avLst/>
              <a:gdLst/>
              <a:ahLst/>
              <a:cxnLst/>
              <a:rect l="l" t="t" r="r" b="b"/>
              <a:pathLst>
                <a:path w="484" h="1535" fill="none" extrusionOk="0">
                  <a:moveTo>
                    <a:pt x="484" y="1"/>
                  </a:moveTo>
                  <a:lnTo>
                    <a:pt x="86" y="711"/>
                  </a:lnTo>
                  <a:cubicBezTo>
                    <a:pt x="86" y="711"/>
                    <a:pt x="1" y="796"/>
                    <a:pt x="86" y="967"/>
                  </a:cubicBezTo>
                  <a:cubicBezTo>
                    <a:pt x="171" y="1165"/>
                    <a:pt x="398" y="1534"/>
                    <a:pt x="398" y="1534"/>
                  </a:cubicBezTo>
                </a:path>
              </a:pathLst>
            </a:custGeom>
            <a:noFill/>
            <a:ln w="4250" cap="flat" cmpd="sng">
              <a:solidFill>
                <a:schemeClr val="accent1"/>
              </a:solidFill>
              <a:prstDash val="solid"/>
              <a:miter lim="283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16"/>
            <p:cNvSpPr/>
            <p:nvPr/>
          </p:nvSpPr>
          <p:spPr>
            <a:xfrm>
              <a:off x="7160258" y="4266804"/>
              <a:ext cx="89398" cy="26716"/>
            </a:xfrm>
            <a:custGeom>
              <a:avLst/>
              <a:gdLst/>
              <a:ahLst/>
              <a:cxnLst/>
              <a:rect l="l" t="t" r="r" b="b"/>
              <a:pathLst>
                <a:path w="1904" h="569" fill="none" extrusionOk="0">
                  <a:moveTo>
                    <a:pt x="1" y="569"/>
                  </a:moveTo>
                  <a:lnTo>
                    <a:pt x="1904" y="1"/>
                  </a:lnTo>
                </a:path>
              </a:pathLst>
            </a:custGeom>
            <a:noFill/>
            <a:ln w="4250" cap="flat" cmpd="sng">
              <a:solidFill>
                <a:schemeClr val="accent1"/>
              </a:solidFill>
              <a:prstDash val="solid"/>
              <a:miter lim="283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4" name="Google Shape;454;p16"/>
            <p:cNvGrpSpPr/>
            <p:nvPr/>
          </p:nvGrpSpPr>
          <p:grpSpPr>
            <a:xfrm>
              <a:off x="7057193" y="3112192"/>
              <a:ext cx="1033425" cy="1312120"/>
              <a:chOff x="7065180" y="2634629"/>
              <a:chExt cx="1033425" cy="1312120"/>
            </a:xfrm>
          </p:grpSpPr>
          <p:sp>
            <p:nvSpPr>
              <p:cNvPr id="455" name="Google Shape;455;p16"/>
              <p:cNvSpPr/>
              <p:nvPr/>
            </p:nvSpPr>
            <p:spPr>
              <a:xfrm>
                <a:off x="7618528" y="2634629"/>
                <a:ext cx="40050" cy="118944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333" extrusionOk="0">
                    <a:moveTo>
                      <a:pt x="1" y="0"/>
                    </a:moveTo>
                    <a:lnTo>
                      <a:pt x="484" y="25332"/>
                    </a:lnTo>
                    <a:lnTo>
                      <a:pt x="853" y="25332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16"/>
              <p:cNvSpPr/>
              <p:nvPr/>
            </p:nvSpPr>
            <p:spPr>
              <a:xfrm>
                <a:off x="7207872" y="2647964"/>
                <a:ext cx="441400" cy="1072066"/>
              </a:xfrm>
              <a:custGeom>
                <a:avLst/>
                <a:gdLst/>
                <a:ahLst/>
                <a:cxnLst/>
                <a:rect l="l" t="t" r="r" b="b"/>
                <a:pathLst>
                  <a:path w="9401" h="22833" extrusionOk="0">
                    <a:moveTo>
                      <a:pt x="9031" y="0"/>
                    </a:moveTo>
                    <a:cubicBezTo>
                      <a:pt x="9031" y="0"/>
                      <a:pt x="2244" y="19368"/>
                      <a:pt x="0" y="21811"/>
                    </a:cubicBezTo>
                    <a:cubicBezTo>
                      <a:pt x="4175" y="22407"/>
                      <a:pt x="9400" y="22833"/>
                      <a:pt x="9400" y="22833"/>
                    </a:cubicBezTo>
                    <a:lnTo>
                      <a:pt x="90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16"/>
              <p:cNvSpPr/>
              <p:nvPr/>
            </p:nvSpPr>
            <p:spPr>
              <a:xfrm>
                <a:off x="7207872" y="2687969"/>
                <a:ext cx="409379" cy="985439"/>
              </a:xfrm>
              <a:custGeom>
                <a:avLst/>
                <a:gdLst/>
                <a:ahLst/>
                <a:cxnLst/>
                <a:rect l="l" t="t" r="r" b="b"/>
                <a:pathLst>
                  <a:path w="8719" h="20988" extrusionOk="0">
                    <a:moveTo>
                      <a:pt x="8719" y="0"/>
                    </a:moveTo>
                    <a:lnTo>
                      <a:pt x="8719" y="0"/>
                    </a:lnTo>
                    <a:cubicBezTo>
                      <a:pt x="7384" y="3777"/>
                      <a:pt x="1960" y="18829"/>
                      <a:pt x="0" y="20959"/>
                    </a:cubicBezTo>
                    <a:lnTo>
                      <a:pt x="227" y="20987"/>
                    </a:lnTo>
                    <a:cubicBezTo>
                      <a:pt x="2812" y="19652"/>
                      <a:pt x="4828" y="17721"/>
                      <a:pt x="6106" y="12922"/>
                    </a:cubicBezTo>
                    <a:cubicBezTo>
                      <a:pt x="6986" y="9627"/>
                      <a:pt x="8179" y="5112"/>
                      <a:pt x="87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16"/>
              <p:cNvSpPr/>
              <p:nvPr/>
            </p:nvSpPr>
            <p:spPr>
              <a:xfrm>
                <a:off x="7305207" y="3429369"/>
                <a:ext cx="214714" cy="202694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4317" extrusionOk="0">
                    <a:moveTo>
                      <a:pt x="4572" y="0"/>
                    </a:moveTo>
                    <a:cubicBezTo>
                      <a:pt x="4572" y="1"/>
                      <a:pt x="2840" y="3152"/>
                      <a:pt x="0" y="4317"/>
                    </a:cubicBezTo>
                    <a:cubicBezTo>
                      <a:pt x="2641" y="3266"/>
                      <a:pt x="3550" y="2357"/>
                      <a:pt x="4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16"/>
              <p:cNvSpPr/>
              <p:nvPr/>
            </p:nvSpPr>
            <p:spPr>
              <a:xfrm>
                <a:off x="7277175" y="3558679"/>
                <a:ext cx="220066" cy="96065"/>
              </a:xfrm>
              <a:custGeom>
                <a:avLst/>
                <a:gdLst/>
                <a:ahLst/>
                <a:cxnLst/>
                <a:rect l="l" t="t" r="r" b="b"/>
                <a:pathLst>
                  <a:path w="4687" h="2046" extrusionOk="0">
                    <a:moveTo>
                      <a:pt x="4687" y="1"/>
                    </a:moveTo>
                    <a:lnTo>
                      <a:pt x="4687" y="1"/>
                    </a:lnTo>
                    <a:cubicBezTo>
                      <a:pt x="2967" y="1535"/>
                      <a:pt x="385" y="1985"/>
                      <a:pt x="40" y="2040"/>
                    </a:cubicBezTo>
                    <a:lnTo>
                      <a:pt x="40" y="2040"/>
                    </a:lnTo>
                    <a:cubicBezTo>
                      <a:pt x="3019" y="1586"/>
                      <a:pt x="3923" y="1047"/>
                      <a:pt x="4687" y="1"/>
                    </a:cubicBezTo>
                    <a:close/>
                    <a:moveTo>
                      <a:pt x="40" y="2040"/>
                    </a:moveTo>
                    <a:cubicBezTo>
                      <a:pt x="27" y="2042"/>
                      <a:pt x="14" y="2044"/>
                      <a:pt x="1" y="2045"/>
                    </a:cubicBezTo>
                    <a:cubicBezTo>
                      <a:pt x="1" y="2045"/>
                      <a:pt x="14" y="2044"/>
                      <a:pt x="40" y="20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16"/>
              <p:cNvSpPr/>
              <p:nvPr/>
            </p:nvSpPr>
            <p:spPr>
              <a:xfrm>
                <a:off x="7190499" y="3670711"/>
                <a:ext cx="458773" cy="61367"/>
              </a:xfrm>
              <a:custGeom>
                <a:avLst/>
                <a:gdLst/>
                <a:ahLst/>
                <a:cxnLst/>
                <a:rect l="l" t="t" r="r" b="b"/>
                <a:pathLst>
                  <a:path w="9771" h="1307" extrusionOk="0">
                    <a:moveTo>
                      <a:pt x="143" y="0"/>
                    </a:moveTo>
                    <a:cubicBezTo>
                      <a:pt x="86" y="29"/>
                      <a:pt x="29" y="57"/>
                      <a:pt x="29" y="142"/>
                    </a:cubicBezTo>
                    <a:cubicBezTo>
                      <a:pt x="1" y="199"/>
                      <a:pt x="58" y="313"/>
                      <a:pt x="143" y="341"/>
                    </a:cubicBezTo>
                    <a:lnTo>
                      <a:pt x="9770" y="1307"/>
                    </a:lnTo>
                    <a:lnTo>
                      <a:pt x="9770" y="937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16"/>
              <p:cNvSpPr/>
              <p:nvPr/>
            </p:nvSpPr>
            <p:spPr>
              <a:xfrm>
                <a:off x="7653226" y="2819956"/>
                <a:ext cx="381395" cy="986754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2101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3" y="1307"/>
                      <a:pt x="881" y="2642"/>
                      <a:pt x="1165" y="3977"/>
                    </a:cubicBezTo>
                    <a:cubicBezTo>
                      <a:pt x="1250" y="4289"/>
                      <a:pt x="1307" y="4601"/>
                      <a:pt x="1392" y="4942"/>
                    </a:cubicBezTo>
                    <a:cubicBezTo>
                      <a:pt x="1420" y="5169"/>
                      <a:pt x="1449" y="5368"/>
                      <a:pt x="1505" y="5595"/>
                    </a:cubicBezTo>
                    <a:lnTo>
                      <a:pt x="1534" y="5794"/>
                    </a:lnTo>
                    <a:cubicBezTo>
                      <a:pt x="1534" y="5879"/>
                      <a:pt x="1562" y="5936"/>
                      <a:pt x="1562" y="5993"/>
                    </a:cubicBezTo>
                    <a:lnTo>
                      <a:pt x="1562" y="6021"/>
                    </a:lnTo>
                    <a:cubicBezTo>
                      <a:pt x="1591" y="6163"/>
                      <a:pt x="1619" y="6305"/>
                      <a:pt x="1619" y="6447"/>
                    </a:cubicBezTo>
                    <a:cubicBezTo>
                      <a:pt x="1619" y="6447"/>
                      <a:pt x="1619" y="6476"/>
                      <a:pt x="1619" y="6476"/>
                    </a:cubicBezTo>
                    <a:lnTo>
                      <a:pt x="1647" y="6646"/>
                    </a:lnTo>
                    <a:lnTo>
                      <a:pt x="1647" y="6703"/>
                    </a:lnTo>
                    <a:lnTo>
                      <a:pt x="1676" y="6873"/>
                    </a:lnTo>
                    <a:lnTo>
                      <a:pt x="1676" y="6902"/>
                    </a:lnTo>
                    <a:cubicBezTo>
                      <a:pt x="1704" y="7044"/>
                      <a:pt x="1733" y="7214"/>
                      <a:pt x="1733" y="7356"/>
                    </a:cubicBezTo>
                    <a:lnTo>
                      <a:pt x="1733" y="7384"/>
                    </a:lnTo>
                    <a:cubicBezTo>
                      <a:pt x="1733" y="7441"/>
                      <a:pt x="1733" y="7498"/>
                      <a:pt x="1761" y="7583"/>
                    </a:cubicBezTo>
                    <a:lnTo>
                      <a:pt x="1761" y="7612"/>
                    </a:lnTo>
                    <a:lnTo>
                      <a:pt x="1789" y="7810"/>
                    </a:lnTo>
                    <a:lnTo>
                      <a:pt x="1789" y="7839"/>
                    </a:lnTo>
                    <a:cubicBezTo>
                      <a:pt x="1789" y="8009"/>
                      <a:pt x="1818" y="8151"/>
                      <a:pt x="1818" y="8293"/>
                    </a:cubicBezTo>
                    <a:lnTo>
                      <a:pt x="1818" y="8350"/>
                    </a:lnTo>
                    <a:lnTo>
                      <a:pt x="1818" y="8520"/>
                    </a:lnTo>
                    <a:lnTo>
                      <a:pt x="1818" y="8606"/>
                    </a:lnTo>
                    <a:lnTo>
                      <a:pt x="1818" y="8776"/>
                    </a:lnTo>
                    <a:lnTo>
                      <a:pt x="1818" y="8833"/>
                    </a:lnTo>
                    <a:lnTo>
                      <a:pt x="1818" y="9032"/>
                    </a:lnTo>
                    <a:lnTo>
                      <a:pt x="1818" y="9259"/>
                    </a:lnTo>
                    <a:lnTo>
                      <a:pt x="1818" y="9316"/>
                    </a:lnTo>
                    <a:lnTo>
                      <a:pt x="1818" y="9514"/>
                    </a:lnTo>
                    <a:lnTo>
                      <a:pt x="1818" y="9571"/>
                    </a:lnTo>
                    <a:lnTo>
                      <a:pt x="1818" y="9742"/>
                    </a:lnTo>
                    <a:lnTo>
                      <a:pt x="1818" y="9798"/>
                    </a:lnTo>
                    <a:lnTo>
                      <a:pt x="1818" y="9997"/>
                    </a:lnTo>
                    <a:lnTo>
                      <a:pt x="1818" y="10026"/>
                    </a:lnTo>
                    <a:lnTo>
                      <a:pt x="1818" y="10281"/>
                    </a:lnTo>
                    <a:lnTo>
                      <a:pt x="1818" y="10338"/>
                    </a:lnTo>
                    <a:lnTo>
                      <a:pt x="1818" y="10508"/>
                    </a:lnTo>
                    <a:lnTo>
                      <a:pt x="1818" y="10594"/>
                    </a:lnTo>
                    <a:lnTo>
                      <a:pt x="1818" y="10736"/>
                    </a:lnTo>
                    <a:lnTo>
                      <a:pt x="1818" y="10821"/>
                    </a:lnTo>
                    <a:lnTo>
                      <a:pt x="1818" y="11020"/>
                    </a:lnTo>
                    <a:lnTo>
                      <a:pt x="1818" y="11076"/>
                    </a:lnTo>
                    <a:lnTo>
                      <a:pt x="1818" y="11332"/>
                    </a:lnTo>
                    <a:lnTo>
                      <a:pt x="1818" y="11389"/>
                    </a:lnTo>
                    <a:lnTo>
                      <a:pt x="1818" y="11559"/>
                    </a:lnTo>
                    <a:lnTo>
                      <a:pt x="1818" y="11644"/>
                    </a:lnTo>
                    <a:lnTo>
                      <a:pt x="1818" y="11815"/>
                    </a:lnTo>
                    <a:lnTo>
                      <a:pt x="1818" y="11871"/>
                    </a:lnTo>
                    <a:lnTo>
                      <a:pt x="1818" y="12070"/>
                    </a:lnTo>
                    <a:lnTo>
                      <a:pt x="1818" y="12127"/>
                    </a:lnTo>
                    <a:lnTo>
                      <a:pt x="1818" y="12354"/>
                    </a:lnTo>
                    <a:lnTo>
                      <a:pt x="1818" y="12411"/>
                    </a:lnTo>
                    <a:lnTo>
                      <a:pt x="1818" y="12610"/>
                    </a:lnTo>
                    <a:lnTo>
                      <a:pt x="1818" y="12695"/>
                    </a:lnTo>
                    <a:lnTo>
                      <a:pt x="1818" y="12837"/>
                    </a:lnTo>
                    <a:lnTo>
                      <a:pt x="1818" y="12922"/>
                    </a:lnTo>
                    <a:lnTo>
                      <a:pt x="1818" y="13121"/>
                    </a:lnTo>
                    <a:lnTo>
                      <a:pt x="1818" y="13178"/>
                    </a:lnTo>
                    <a:cubicBezTo>
                      <a:pt x="1818" y="13263"/>
                      <a:pt x="1818" y="13320"/>
                      <a:pt x="1789" y="13405"/>
                    </a:cubicBezTo>
                    <a:lnTo>
                      <a:pt x="1789" y="13462"/>
                    </a:lnTo>
                    <a:lnTo>
                      <a:pt x="1761" y="13661"/>
                    </a:lnTo>
                    <a:lnTo>
                      <a:pt x="1761" y="13746"/>
                    </a:lnTo>
                    <a:lnTo>
                      <a:pt x="1761" y="13916"/>
                    </a:lnTo>
                    <a:lnTo>
                      <a:pt x="1761" y="14001"/>
                    </a:lnTo>
                    <a:lnTo>
                      <a:pt x="1733" y="14172"/>
                    </a:lnTo>
                    <a:lnTo>
                      <a:pt x="1733" y="14229"/>
                    </a:lnTo>
                    <a:lnTo>
                      <a:pt x="1676" y="14484"/>
                    </a:lnTo>
                    <a:lnTo>
                      <a:pt x="1676" y="14541"/>
                    </a:lnTo>
                    <a:cubicBezTo>
                      <a:pt x="1676" y="14598"/>
                      <a:pt x="1676" y="14655"/>
                      <a:pt x="1647" y="14711"/>
                    </a:cubicBezTo>
                    <a:lnTo>
                      <a:pt x="1647" y="14797"/>
                    </a:lnTo>
                    <a:lnTo>
                      <a:pt x="1619" y="14967"/>
                    </a:lnTo>
                    <a:lnTo>
                      <a:pt x="1619" y="15052"/>
                    </a:lnTo>
                    <a:lnTo>
                      <a:pt x="1591" y="15223"/>
                    </a:lnTo>
                    <a:lnTo>
                      <a:pt x="1591" y="15308"/>
                    </a:lnTo>
                    <a:cubicBezTo>
                      <a:pt x="1591" y="15393"/>
                      <a:pt x="1562" y="15450"/>
                      <a:pt x="1534" y="15535"/>
                    </a:cubicBezTo>
                    <a:lnTo>
                      <a:pt x="1534" y="15592"/>
                    </a:lnTo>
                    <a:lnTo>
                      <a:pt x="1505" y="15791"/>
                    </a:lnTo>
                    <a:lnTo>
                      <a:pt x="1477" y="15876"/>
                    </a:lnTo>
                    <a:lnTo>
                      <a:pt x="1449" y="16018"/>
                    </a:lnTo>
                    <a:lnTo>
                      <a:pt x="1420" y="16103"/>
                    </a:lnTo>
                    <a:lnTo>
                      <a:pt x="1363" y="16273"/>
                    </a:lnTo>
                    <a:lnTo>
                      <a:pt x="1363" y="16359"/>
                    </a:lnTo>
                    <a:lnTo>
                      <a:pt x="1278" y="16586"/>
                    </a:lnTo>
                    <a:lnTo>
                      <a:pt x="1278" y="16643"/>
                    </a:lnTo>
                    <a:lnTo>
                      <a:pt x="1221" y="16841"/>
                    </a:lnTo>
                    <a:lnTo>
                      <a:pt x="1193" y="16926"/>
                    </a:lnTo>
                    <a:lnTo>
                      <a:pt x="1165" y="17097"/>
                    </a:lnTo>
                    <a:lnTo>
                      <a:pt x="1136" y="17182"/>
                    </a:lnTo>
                    <a:lnTo>
                      <a:pt x="1079" y="17352"/>
                    </a:lnTo>
                    <a:lnTo>
                      <a:pt x="1051" y="17409"/>
                    </a:lnTo>
                    <a:lnTo>
                      <a:pt x="966" y="17665"/>
                    </a:lnTo>
                    <a:lnTo>
                      <a:pt x="966" y="17693"/>
                    </a:lnTo>
                    <a:lnTo>
                      <a:pt x="909" y="17892"/>
                    </a:lnTo>
                    <a:lnTo>
                      <a:pt x="881" y="17977"/>
                    </a:lnTo>
                    <a:lnTo>
                      <a:pt x="795" y="18148"/>
                    </a:lnTo>
                    <a:lnTo>
                      <a:pt x="767" y="18233"/>
                    </a:lnTo>
                    <a:lnTo>
                      <a:pt x="710" y="18375"/>
                    </a:lnTo>
                    <a:lnTo>
                      <a:pt x="682" y="18460"/>
                    </a:lnTo>
                    <a:lnTo>
                      <a:pt x="568" y="18687"/>
                    </a:lnTo>
                    <a:lnTo>
                      <a:pt x="483" y="18914"/>
                    </a:lnTo>
                    <a:lnTo>
                      <a:pt x="455" y="19000"/>
                    </a:lnTo>
                    <a:lnTo>
                      <a:pt x="369" y="19142"/>
                    </a:lnTo>
                    <a:lnTo>
                      <a:pt x="341" y="19227"/>
                    </a:lnTo>
                    <a:lnTo>
                      <a:pt x="256" y="19397"/>
                    </a:lnTo>
                    <a:lnTo>
                      <a:pt x="227" y="19482"/>
                    </a:lnTo>
                    <a:lnTo>
                      <a:pt x="114" y="19710"/>
                    </a:lnTo>
                    <a:cubicBezTo>
                      <a:pt x="3806" y="20363"/>
                      <a:pt x="7043" y="20874"/>
                      <a:pt x="7924" y="20988"/>
                    </a:cubicBezTo>
                    <a:lnTo>
                      <a:pt x="8009" y="20988"/>
                    </a:lnTo>
                    <a:lnTo>
                      <a:pt x="8122" y="21016"/>
                    </a:lnTo>
                    <a:lnTo>
                      <a:pt x="8122" y="20988"/>
                    </a:lnTo>
                    <a:lnTo>
                      <a:pt x="8122" y="20959"/>
                    </a:lnTo>
                    <a:lnTo>
                      <a:pt x="8094" y="20874"/>
                    </a:lnTo>
                    <a:lnTo>
                      <a:pt x="8066" y="20817"/>
                    </a:lnTo>
                    <a:lnTo>
                      <a:pt x="8066" y="20789"/>
                    </a:lnTo>
                    <a:lnTo>
                      <a:pt x="8037" y="20704"/>
                    </a:lnTo>
                    <a:lnTo>
                      <a:pt x="7980" y="20590"/>
                    </a:lnTo>
                    <a:lnTo>
                      <a:pt x="7980" y="20562"/>
                    </a:lnTo>
                    <a:cubicBezTo>
                      <a:pt x="6731" y="17466"/>
                      <a:pt x="483" y="54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16"/>
              <p:cNvSpPr/>
              <p:nvPr/>
            </p:nvSpPr>
            <p:spPr>
              <a:xfrm>
                <a:off x="7653226" y="2819956"/>
                <a:ext cx="313408" cy="976096"/>
              </a:xfrm>
              <a:custGeom>
                <a:avLst/>
                <a:gdLst/>
                <a:ahLst/>
                <a:cxnLst/>
                <a:rect l="l" t="t" r="r" b="b"/>
                <a:pathLst>
                  <a:path w="6675" h="20789" extrusionOk="0">
                    <a:moveTo>
                      <a:pt x="0" y="1"/>
                    </a:moveTo>
                    <a:cubicBezTo>
                      <a:pt x="483" y="1307"/>
                      <a:pt x="881" y="2642"/>
                      <a:pt x="1193" y="3977"/>
                    </a:cubicBezTo>
                    <a:cubicBezTo>
                      <a:pt x="2215" y="6646"/>
                      <a:pt x="2585" y="8322"/>
                      <a:pt x="3153" y="11502"/>
                    </a:cubicBezTo>
                    <a:cubicBezTo>
                      <a:pt x="3493" y="13433"/>
                      <a:pt x="3777" y="15081"/>
                      <a:pt x="3209" y="17068"/>
                    </a:cubicBezTo>
                    <a:cubicBezTo>
                      <a:pt x="2954" y="18062"/>
                      <a:pt x="1988" y="19511"/>
                      <a:pt x="1079" y="19908"/>
                    </a:cubicBezTo>
                    <a:cubicBezTo>
                      <a:pt x="3295" y="20278"/>
                      <a:pt x="5282" y="20590"/>
                      <a:pt x="6532" y="20789"/>
                    </a:cubicBezTo>
                    <a:cubicBezTo>
                      <a:pt x="6674" y="17324"/>
                      <a:pt x="341" y="398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16"/>
              <p:cNvSpPr/>
              <p:nvPr/>
            </p:nvSpPr>
            <p:spPr>
              <a:xfrm>
                <a:off x="7701213" y="3481347"/>
                <a:ext cx="101370" cy="260070"/>
              </a:xfrm>
              <a:custGeom>
                <a:avLst/>
                <a:gdLst/>
                <a:ahLst/>
                <a:cxnLst/>
                <a:rect l="l" t="t" r="r" b="b"/>
                <a:pathLst>
                  <a:path w="2159" h="5539" extrusionOk="0">
                    <a:moveTo>
                      <a:pt x="1903" y="1"/>
                    </a:moveTo>
                    <a:cubicBezTo>
                      <a:pt x="1903" y="2"/>
                      <a:pt x="1960" y="3466"/>
                      <a:pt x="1" y="5538"/>
                    </a:cubicBezTo>
                    <a:cubicBezTo>
                      <a:pt x="1818" y="3636"/>
                      <a:pt x="2159" y="2500"/>
                      <a:pt x="19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16"/>
              <p:cNvSpPr/>
              <p:nvPr/>
            </p:nvSpPr>
            <p:spPr>
              <a:xfrm>
                <a:off x="7229189" y="3785372"/>
                <a:ext cx="64043" cy="18734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399" fill="none" extrusionOk="0">
                    <a:moveTo>
                      <a:pt x="0" y="398"/>
                    </a:moveTo>
                    <a:lnTo>
                      <a:pt x="1364" y="1"/>
                    </a:lnTo>
                  </a:path>
                </a:pathLst>
              </a:custGeom>
              <a:noFill/>
              <a:ln w="4250" cap="flat" cmpd="sng">
                <a:solidFill>
                  <a:schemeClr val="accent2"/>
                </a:solidFill>
                <a:prstDash val="solid"/>
                <a:miter lim="2839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16"/>
              <p:cNvSpPr/>
              <p:nvPr/>
            </p:nvSpPr>
            <p:spPr>
              <a:xfrm>
                <a:off x="7065180" y="3805891"/>
                <a:ext cx="1033425" cy="140857"/>
              </a:xfrm>
              <a:custGeom>
                <a:avLst/>
                <a:gdLst/>
                <a:ahLst/>
                <a:cxnLst/>
                <a:rect l="l" t="t" r="r" b="b"/>
                <a:pathLst>
                  <a:path w="22010" h="3000" extrusionOk="0">
                    <a:moveTo>
                      <a:pt x="9355" y="1"/>
                    </a:moveTo>
                    <a:cubicBezTo>
                      <a:pt x="9127" y="1"/>
                      <a:pt x="8922" y="6"/>
                      <a:pt x="8747" y="18"/>
                    </a:cubicBezTo>
                    <a:cubicBezTo>
                      <a:pt x="7867" y="46"/>
                      <a:pt x="6986" y="160"/>
                      <a:pt x="6135" y="387"/>
                    </a:cubicBezTo>
                    <a:cubicBezTo>
                      <a:pt x="4857" y="501"/>
                      <a:pt x="3579" y="529"/>
                      <a:pt x="2329" y="529"/>
                    </a:cubicBezTo>
                    <a:cubicBezTo>
                      <a:pt x="1875" y="558"/>
                      <a:pt x="1449" y="700"/>
                      <a:pt x="1051" y="955"/>
                    </a:cubicBezTo>
                    <a:cubicBezTo>
                      <a:pt x="1051" y="955"/>
                      <a:pt x="994" y="983"/>
                      <a:pt x="512" y="1892"/>
                    </a:cubicBezTo>
                    <a:cubicBezTo>
                      <a:pt x="0" y="2801"/>
                      <a:pt x="341" y="3000"/>
                      <a:pt x="341" y="3000"/>
                    </a:cubicBezTo>
                    <a:lnTo>
                      <a:pt x="21072" y="2886"/>
                    </a:lnTo>
                    <a:cubicBezTo>
                      <a:pt x="21726" y="2517"/>
                      <a:pt x="22010" y="529"/>
                      <a:pt x="22010" y="529"/>
                    </a:cubicBezTo>
                    <a:lnTo>
                      <a:pt x="22010" y="529"/>
                    </a:lnTo>
                    <a:cubicBezTo>
                      <a:pt x="22009" y="529"/>
                      <a:pt x="18800" y="614"/>
                      <a:pt x="16614" y="614"/>
                    </a:cubicBezTo>
                    <a:cubicBezTo>
                      <a:pt x="15110" y="410"/>
                      <a:pt x="11344" y="1"/>
                      <a:pt x="93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16"/>
              <p:cNvSpPr/>
              <p:nvPr/>
            </p:nvSpPr>
            <p:spPr>
              <a:xfrm>
                <a:off x="7065180" y="3830730"/>
                <a:ext cx="1033425" cy="116020"/>
              </a:xfrm>
              <a:custGeom>
                <a:avLst/>
                <a:gdLst/>
                <a:ahLst/>
                <a:cxnLst/>
                <a:rect l="l" t="t" r="r" b="b"/>
                <a:pathLst>
                  <a:path w="22010" h="2471" extrusionOk="0">
                    <a:moveTo>
                      <a:pt x="22010" y="0"/>
                    </a:moveTo>
                    <a:lnTo>
                      <a:pt x="21271" y="29"/>
                    </a:lnTo>
                    <a:lnTo>
                      <a:pt x="20930" y="29"/>
                    </a:lnTo>
                    <a:cubicBezTo>
                      <a:pt x="20590" y="29"/>
                      <a:pt x="20192" y="85"/>
                      <a:pt x="19851" y="114"/>
                    </a:cubicBezTo>
                    <a:cubicBezTo>
                      <a:pt x="19482" y="142"/>
                      <a:pt x="19198" y="114"/>
                      <a:pt x="18857" y="199"/>
                    </a:cubicBezTo>
                    <a:cubicBezTo>
                      <a:pt x="18658" y="227"/>
                      <a:pt x="18460" y="256"/>
                      <a:pt x="18261" y="284"/>
                    </a:cubicBezTo>
                    <a:cubicBezTo>
                      <a:pt x="16756" y="454"/>
                      <a:pt x="15251" y="511"/>
                      <a:pt x="13745" y="625"/>
                    </a:cubicBezTo>
                    <a:cubicBezTo>
                      <a:pt x="12453" y="734"/>
                      <a:pt x="11160" y="785"/>
                      <a:pt x="9867" y="785"/>
                    </a:cubicBezTo>
                    <a:cubicBezTo>
                      <a:pt x="9144" y="785"/>
                      <a:pt x="8420" y="769"/>
                      <a:pt x="7696" y="738"/>
                    </a:cubicBezTo>
                    <a:cubicBezTo>
                      <a:pt x="5652" y="596"/>
                      <a:pt x="3692" y="682"/>
                      <a:pt x="1647" y="625"/>
                    </a:cubicBezTo>
                    <a:cubicBezTo>
                      <a:pt x="1250" y="625"/>
                      <a:pt x="1080" y="568"/>
                      <a:pt x="1051" y="426"/>
                    </a:cubicBezTo>
                    <a:cubicBezTo>
                      <a:pt x="824" y="710"/>
                      <a:pt x="654" y="1022"/>
                      <a:pt x="512" y="1363"/>
                    </a:cubicBezTo>
                    <a:cubicBezTo>
                      <a:pt x="0" y="2272"/>
                      <a:pt x="341" y="2471"/>
                      <a:pt x="341" y="2471"/>
                    </a:cubicBezTo>
                    <a:lnTo>
                      <a:pt x="21072" y="2357"/>
                    </a:lnTo>
                    <a:cubicBezTo>
                      <a:pt x="21726" y="1988"/>
                      <a:pt x="22010" y="0"/>
                      <a:pt x="2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16"/>
              <p:cNvSpPr/>
              <p:nvPr/>
            </p:nvSpPr>
            <p:spPr>
              <a:xfrm>
                <a:off x="7387845" y="3829368"/>
                <a:ext cx="49394" cy="15400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328" extrusionOk="0">
                    <a:moveTo>
                      <a:pt x="285" y="1"/>
                    </a:moveTo>
                    <a:cubicBezTo>
                      <a:pt x="171" y="1"/>
                      <a:pt x="1" y="285"/>
                      <a:pt x="86" y="285"/>
                    </a:cubicBezTo>
                    <a:cubicBezTo>
                      <a:pt x="214" y="313"/>
                      <a:pt x="342" y="327"/>
                      <a:pt x="469" y="327"/>
                    </a:cubicBezTo>
                    <a:cubicBezTo>
                      <a:pt x="597" y="327"/>
                      <a:pt x="725" y="313"/>
                      <a:pt x="853" y="285"/>
                    </a:cubicBezTo>
                    <a:cubicBezTo>
                      <a:pt x="938" y="285"/>
                      <a:pt x="1052" y="58"/>
                      <a:pt x="995" y="58"/>
                    </a:cubicBezTo>
                    <a:cubicBezTo>
                      <a:pt x="739" y="58"/>
                      <a:pt x="512" y="29"/>
                      <a:pt x="2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16"/>
              <p:cNvSpPr/>
              <p:nvPr/>
            </p:nvSpPr>
            <p:spPr>
              <a:xfrm>
                <a:off x="7447852" y="3830730"/>
                <a:ext cx="49394" cy="14039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299" extrusionOk="0">
                    <a:moveTo>
                      <a:pt x="200" y="0"/>
                    </a:moveTo>
                    <a:cubicBezTo>
                      <a:pt x="114" y="0"/>
                      <a:pt x="1" y="256"/>
                      <a:pt x="86" y="256"/>
                    </a:cubicBezTo>
                    <a:cubicBezTo>
                      <a:pt x="214" y="284"/>
                      <a:pt x="342" y="298"/>
                      <a:pt x="469" y="298"/>
                    </a:cubicBezTo>
                    <a:cubicBezTo>
                      <a:pt x="597" y="298"/>
                      <a:pt x="725" y="284"/>
                      <a:pt x="853" y="256"/>
                    </a:cubicBezTo>
                    <a:cubicBezTo>
                      <a:pt x="910" y="256"/>
                      <a:pt x="1052" y="29"/>
                      <a:pt x="995" y="29"/>
                    </a:cubicBezTo>
                    <a:cubicBezTo>
                      <a:pt x="626" y="29"/>
                      <a:pt x="484" y="29"/>
                      <a:pt x="2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16"/>
              <p:cNvSpPr/>
              <p:nvPr/>
            </p:nvSpPr>
            <p:spPr>
              <a:xfrm>
                <a:off x="7513211" y="3828053"/>
                <a:ext cx="102732" cy="16058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42" extrusionOk="0">
                    <a:moveTo>
                      <a:pt x="483" y="0"/>
                    </a:moveTo>
                    <a:lnTo>
                      <a:pt x="86" y="284"/>
                    </a:lnTo>
                    <a:cubicBezTo>
                      <a:pt x="86" y="284"/>
                      <a:pt x="0" y="341"/>
                      <a:pt x="284" y="341"/>
                    </a:cubicBezTo>
                    <a:lnTo>
                      <a:pt x="1761" y="341"/>
                    </a:lnTo>
                    <a:cubicBezTo>
                      <a:pt x="1761" y="341"/>
                      <a:pt x="2187" y="0"/>
                      <a:pt x="20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16"/>
              <p:cNvSpPr/>
              <p:nvPr/>
            </p:nvSpPr>
            <p:spPr>
              <a:xfrm>
                <a:off x="7627872" y="3829368"/>
                <a:ext cx="98741" cy="12349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263" extrusionOk="0">
                    <a:moveTo>
                      <a:pt x="143" y="1"/>
                    </a:moveTo>
                    <a:cubicBezTo>
                      <a:pt x="143" y="1"/>
                      <a:pt x="1" y="228"/>
                      <a:pt x="1" y="256"/>
                    </a:cubicBezTo>
                    <a:cubicBezTo>
                      <a:pt x="5" y="260"/>
                      <a:pt x="48" y="262"/>
                      <a:pt x="120" y="262"/>
                    </a:cubicBezTo>
                    <a:cubicBezTo>
                      <a:pt x="549" y="262"/>
                      <a:pt x="1989" y="200"/>
                      <a:pt x="1989" y="200"/>
                    </a:cubicBezTo>
                    <a:cubicBezTo>
                      <a:pt x="1989" y="200"/>
                      <a:pt x="2102" y="86"/>
                      <a:pt x="1364" y="29"/>
                    </a:cubicBezTo>
                    <a:cubicBezTo>
                      <a:pt x="625" y="1"/>
                      <a:pt x="143" y="1"/>
                      <a:pt x="1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16"/>
              <p:cNvSpPr/>
              <p:nvPr/>
            </p:nvSpPr>
            <p:spPr>
              <a:xfrm>
                <a:off x="7242524" y="3770723"/>
                <a:ext cx="89398" cy="20049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427" extrusionOk="0">
                    <a:moveTo>
                      <a:pt x="114" y="0"/>
                    </a:moveTo>
                    <a:lnTo>
                      <a:pt x="0" y="426"/>
                    </a:lnTo>
                    <a:lnTo>
                      <a:pt x="1420" y="426"/>
                    </a:lnTo>
                    <a:cubicBezTo>
                      <a:pt x="1420" y="426"/>
                      <a:pt x="1903" y="85"/>
                      <a:pt x="1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16"/>
              <p:cNvSpPr/>
              <p:nvPr/>
            </p:nvSpPr>
            <p:spPr>
              <a:xfrm>
                <a:off x="7081097" y="3770629"/>
                <a:ext cx="230818" cy="20143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429" extrusionOk="0">
                    <a:moveTo>
                      <a:pt x="155" y="0"/>
                    </a:moveTo>
                    <a:cubicBezTo>
                      <a:pt x="109" y="0"/>
                      <a:pt x="1" y="37"/>
                      <a:pt x="116" y="428"/>
                    </a:cubicBezTo>
                    <a:lnTo>
                      <a:pt x="3779" y="428"/>
                    </a:lnTo>
                    <a:cubicBezTo>
                      <a:pt x="4120" y="201"/>
                      <a:pt x="4518" y="59"/>
                      <a:pt x="4915" y="2"/>
                    </a:cubicBezTo>
                    <a:lnTo>
                      <a:pt x="173" y="2"/>
                    </a:lnTo>
                    <a:cubicBezTo>
                      <a:pt x="173" y="2"/>
                      <a:pt x="165" y="0"/>
                      <a:pt x="1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16"/>
              <p:cNvSpPr/>
              <p:nvPr/>
            </p:nvSpPr>
            <p:spPr>
              <a:xfrm>
                <a:off x="7121196" y="3841388"/>
                <a:ext cx="954732" cy="41882"/>
              </a:xfrm>
              <a:custGeom>
                <a:avLst/>
                <a:gdLst/>
                <a:ahLst/>
                <a:cxnLst/>
                <a:rect l="l" t="t" r="r" b="b"/>
                <a:pathLst>
                  <a:path w="20334" h="892" extrusionOk="0">
                    <a:moveTo>
                      <a:pt x="20334" y="0"/>
                    </a:moveTo>
                    <a:cubicBezTo>
                      <a:pt x="20333" y="0"/>
                      <a:pt x="16102" y="142"/>
                      <a:pt x="15137" y="341"/>
                    </a:cubicBezTo>
                    <a:cubicBezTo>
                      <a:pt x="13497" y="664"/>
                      <a:pt x="11475" y="757"/>
                      <a:pt x="9583" y="757"/>
                    </a:cubicBezTo>
                    <a:cubicBezTo>
                      <a:pt x="7479" y="757"/>
                      <a:pt x="5535" y="642"/>
                      <a:pt x="4459" y="597"/>
                    </a:cubicBezTo>
                    <a:cubicBezTo>
                      <a:pt x="3698" y="608"/>
                      <a:pt x="3063" y="613"/>
                      <a:pt x="2534" y="613"/>
                    </a:cubicBezTo>
                    <a:cubicBezTo>
                      <a:pt x="419" y="613"/>
                      <a:pt x="0" y="540"/>
                      <a:pt x="0" y="540"/>
                    </a:cubicBezTo>
                    <a:lnTo>
                      <a:pt x="0" y="540"/>
                    </a:lnTo>
                    <a:cubicBezTo>
                      <a:pt x="679" y="686"/>
                      <a:pt x="1239" y="714"/>
                      <a:pt x="1862" y="714"/>
                    </a:cubicBezTo>
                    <a:cubicBezTo>
                      <a:pt x="2246" y="714"/>
                      <a:pt x="2653" y="704"/>
                      <a:pt x="3126" y="704"/>
                    </a:cubicBezTo>
                    <a:cubicBezTo>
                      <a:pt x="3525" y="704"/>
                      <a:pt x="3970" y="711"/>
                      <a:pt x="4487" y="739"/>
                    </a:cubicBezTo>
                    <a:cubicBezTo>
                      <a:pt x="6565" y="849"/>
                      <a:pt x="8230" y="892"/>
                      <a:pt x="9572" y="892"/>
                    </a:cubicBezTo>
                    <a:cubicBezTo>
                      <a:pt x="13051" y="892"/>
                      <a:pt x="14355" y="606"/>
                      <a:pt x="15052" y="483"/>
                    </a:cubicBezTo>
                    <a:cubicBezTo>
                      <a:pt x="15989" y="284"/>
                      <a:pt x="20333" y="0"/>
                      <a:pt x="203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74" name="Google Shape;474;p16"/>
          <p:cNvSpPr/>
          <p:nvPr/>
        </p:nvSpPr>
        <p:spPr>
          <a:xfrm>
            <a:off x="1943125" y="638175"/>
            <a:ext cx="1552500" cy="155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" name="Google Shape;475;p16"/>
          <p:cNvSpPr/>
          <p:nvPr/>
        </p:nvSpPr>
        <p:spPr>
          <a:xfrm flipH="1">
            <a:off x="7276385" y="1050890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6" name="Google Shape;476;p16"/>
          <p:cNvGrpSpPr/>
          <p:nvPr/>
        </p:nvGrpSpPr>
        <p:grpSpPr>
          <a:xfrm>
            <a:off x="-588939" y="219093"/>
            <a:ext cx="7062069" cy="1002516"/>
            <a:chOff x="1068461" y="156718"/>
            <a:chExt cx="7062069" cy="1002516"/>
          </a:xfrm>
        </p:grpSpPr>
        <p:sp>
          <p:nvSpPr>
            <p:cNvPr id="477" name="Google Shape;477;p16"/>
            <p:cNvSpPr/>
            <p:nvPr/>
          </p:nvSpPr>
          <p:spPr>
            <a:xfrm>
              <a:off x="5321724" y="156718"/>
              <a:ext cx="2808807" cy="640814"/>
            </a:xfrm>
            <a:custGeom>
              <a:avLst/>
              <a:gdLst/>
              <a:ahLst/>
              <a:cxnLst/>
              <a:rect l="l" t="t" r="r" b="b"/>
              <a:pathLst>
                <a:path w="56942" h="12991" extrusionOk="0">
                  <a:moveTo>
                    <a:pt x="21078" y="0"/>
                  </a:moveTo>
                  <a:cubicBezTo>
                    <a:pt x="17553" y="0"/>
                    <a:pt x="14604" y="2373"/>
                    <a:pt x="14061" y="5464"/>
                  </a:cubicBezTo>
                  <a:cubicBezTo>
                    <a:pt x="13593" y="5380"/>
                    <a:pt x="13125" y="5330"/>
                    <a:pt x="12649" y="5330"/>
                  </a:cubicBezTo>
                  <a:cubicBezTo>
                    <a:pt x="9165" y="5330"/>
                    <a:pt x="6266" y="7619"/>
                    <a:pt x="5648" y="10627"/>
                  </a:cubicBezTo>
                  <a:cubicBezTo>
                    <a:pt x="2165" y="11095"/>
                    <a:pt x="1" y="12991"/>
                    <a:pt x="1" y="12991"/>
                  </a:cubicBezTo>
                  <a:lnTo>
                    <a:pt x="19650" y="12991"/>
                  </a:lnTo>
                  <a:lnTo>
                    <a:pt x="19675" y="12866"/>
                  </a:lnTo>
                  <a:cubicBezTo>
                    <a:pt x="19733" y="12874"/>
                    <a:pt x="19800" y="12882"/>
                    <a:pt x="19858" y="12891"/>
                  </a:cubicBezTo>
                  <a:cubicBezTo>
                    <a:pt x="19867" y="12924"/>
                    <a:pt x="19875" y="12958"/>
                    <a:pt x="19883" y="12991"/>
                  </a:cubicBezTo>
                  <a:lnTo>
                    <a:pt x="56942" y="12991"/>
                  </a:lnTo>
                  <a:cubicBezTo>
                    <a:pt x="54026" y="11713"/>
                    <a:pt x="51977" y="11295"/>
                    <a:pt x="50544" y="11295"/>
                  </a:cubicBezTo>
                  <a:cubicBezTo>
                    <a:pt x="50515" y="11295"/>
                    <a:pt x="50487" y="11295"/>
                    <a:pt x="50459" y="11295"/>
                  </a:cubicBezTo>
                  <a:cubicBezTo>
                    <a:pt x="50159" y="6575"/>
                    <a:pt x="45865" y="2832"/>
                    <a:pt x="40627" y="2832"/>
                  </a:cubicBezTo>
                  <a:cubicBezTo>
                    <a:pt x="37201" y="2832"/>
                    <a:pt x="34194" y="4420"/>
                    <a:pt x="32423" y="6834"/>
                  </a:cubicBezTo>
                  <a:cubicBezTo>
                    <a:pt x="32181" y="5756"/>
                    <a:pt x="31136" y="4954"/>
                    <a:pt x="29883" y="4954"/>
                  </a:cubicBezTo>
                  <a:cubicBezTo>
                    <a:pt x="29870" y="4954"/>
                    <a:pt x="29857" y="4954"/>
                    <a:pt x="29844" y="4954"/>
                  </a:cubicBezTo>
                  <a:cubicBezTo>
                    <a:pt x="29282" y="4954"/>
                    <a:pt x="28745" y="5129"/>
                    <a:pt x="28288" y="5456"/>
                  </a:cubicBezTo>
                  <a:cubicBezTo>
                    <a:pt x="28229" y="5447"/>
                    <a:pt x="28162" y="5431"/>
                    <a:pt x="28104" y="5422"/>
                  </a:cubicBezTo>
                  <a:cubicBezTo>
                    <a:pt x="27544" y="2348"/>
                    <a:pt x="24612" y="0"/>
                    <a:pt x="21078" y="0"/>
                  </a:cubicBezTo>
                  <a:close/>
                </a:path>
              </a:pathLst>
            </a:custGeom>
            <a:solidFill>
              <a:srgbClr val="B3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6"/>
            <p:cNvSpPr/>
            <p:nvPr/>
          </p:nvSpPr>
          <p:spPr>
            <a:xfrm>
              <a:off x="1068461" y="718690"/>
              <a:ext cx="1723799" cy="440544"/>
            </a:xfrm>
            <a:custGeom>
              <a:avLst/>
              <a:gdLst/>
              <a:ahLst/>
              <a:cxnLst/>
              <a:rect l="l" t="t" r="r" b="b"/>
              <a:pathLst>
                <a:path w="34946" h="8931" extrusionOk="0">
                  <a:moveTo>
                    <a:pt x="12941" y="0"/>
                  </a:moveTo>
                  <a:cubicBezTo>
                    <a:pt x="10778" y="0"/>
                    <a:pt x="8956" y="1621"/>
                    <a:pt x="8631" y="3751"/>
                  </a:cubicBezTo>
                  <a:cubicBezTo>
                    <a:pt x="8376" y="3699"/>
                    <a:pt x="8114" y="3666"/>
                    <a:pt x="7851" y="3666"/>
                  </a:cubicBezTo>
                  <a:cubicBezTo>
                    <a:pt x="7822" y="3666"/>
                    <a:pt x="7792" y="3667"/>
                    <a:pt x="7762" y="3668"/>
                  </a:cubicBezTo>
                  <a:cubicBezTo>
                    <a:pt x="5623" y="3668"/>
                    <a:pt x="3852" y="5230"/>
                    <a:pt x="3468" y="7310"/>
                  </a:cubicBezTo>
                  <a:cubicBezTo>
                    <a:pt x="2181" y="7502"/>
                    <a:pt x="978" y="8070"/>
                    <a:pt x="1" y="8931"/>
                  </a:cubicBezTo>
                  <a:lnTo>
                    <a:pt x="12064" y="8931"/>
                  </a:lnTo>
                  <a:cubicBezTo>
                    <a:pt x="12064" y="8905"/>
                    <a:pt x="12073" y="8872"/>
                    <a:pt x="12073" y="8839"/>
                  </a:cubicBezTo>
                  <a:lnTo>
                    <a:pt x="12190" y="8864"/>
                  </a:lnTo>
                  <a:cubicBezTo>
                    <a:pt x="12190" y="8889"/>
                    <a:pt x="12198" y="8905"/>
                    <a:pt x="12206" y="8931"/>
                  </a:cubicBezTo>
                  <a:lnTo>
                    <a:pt x="34946" y="8931"/>
                  </a:lnTo>
                  <a:cubicBezTo>
                    <a:pt x="33151" y="8049"/>
                    <a:pt x="31891" y="7761"/>
                    <a:pt x="31007" y="7761"/>
                  </a:cubicBezTo>
                  <a:cubicBezTo>
                    <a:pt x="30995" y="7761"/>
                    <a:pt x="30982" y="7761"/>
                    <a:pt x="30969" y="7761"/>
                  </a:cubicBezTo>
                  <a:cubicBezTo>
                    <a:pt x="30786" y="4520"/>
                    <a:pt x="28154" y="1947"/>
                    <a:pt x="24938" y="1947"/>
                  </a:cubicBezTo>
                  <a:cubicBezTo>
                    <a:pt x="22899" y="1955"/>
                    <a:pt x="21003" y="2982"/>
                    <a:pt x="19900" y="4695"/>
                  </a:cubicBezTo>
                  <a:cubicBezTo>
                    <a:pt x="19758" y="3952"/>
                    <a:pt x="19107" y="3409"/>
                    <a:pt x="18346" y="3409"/>
                  </a:cubicBezTo>
                  <a:cubicBezTo>
                    <a:pt x="17987" y="3409"/>
                    <a:pt x="17636" y="3525"/>
                    <a:pt x="17361" y="3751"/>
                  </a:cubicBezTo>
                  <a:lnTo>
                    <a:pt x="17252" y="3734"/>
                  </a:lnTo>
                  <a:cubicBezTo>
                    <a:pt x="16910" y="1612"/>
                    <a:pt x="15113" y="0"/>
                    <a:pt x="12941" y="0"/>
                  </a:cubicBezTo>
                  <a:close/>
                </a:path>
              </a:pathLst>
            </a:custGeom>
            <a:solidFill>
              <a:srgbClr val="D6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9" name="Google Shape;479;p16"/>
          <p:cNvSpPr/>
          <p:nvPr/>
        </p:nvSpPr>
        <p:spPr>
          <a:xfrm flipH="1">
            <a:off x="-133" y="4381700"/>
            <a:ext cx="9239383" cy="990464"/>
          </a:xfrm>
          <a:custGeom>
            <a:avLst/>
            <a:gdLst/>
            <a:ahLst/>
            <a:cxnLst/>
            <a:rect l="l" t="t" r="r" b="b"/>
            <a:pathLst>
              <a:path w="209237" h="68003" extrusionOk="0">
                <a:moveTo>
                  <a:pt x="1737" y="0"/>
                </a:moveTo>
                <a:cubicBezTo>
                  <a:pt x="1569" y="544"/>
                  <a:pt x="1109" y="984"/>
                  <a:pt x="565" y="1151"/>
                </a:cubicBezTo>
                <a:lnTo>
                  <a:pt x="0" y="1151"/>
                </a:lnTo>
                <a:lnTo>
                  <a:pt x="0" y="68002"/>
                </a:lnTo>
                <a:lnTo>
                  <a:pt x="209236" y="68002"/>
                </a:lnTo>
                <a:lnTo>
                  <a:pt x="209236" y="1214"/>
                </a:lnTo>
                <a:lnTo>
                  <a:pt x="209236" y="1151"/>
                </a:lnTo>
                <a:lnTo>
                  <a:pt x="208776" y="1151"/>
                </a:lnTo>
                <a:cubicBezTo>
                  <a:pt x="208211" y="1026"/>
                  <a:pt x="207332" y="733"/>
                  <a:pt x="207060" y="0"/>
                </a:cubicBezTo>
                <a:cubicBezTo>
                  <a:pt x="206893" y="544"/>
                  <a:pt x="206432" y="984"/>
                  <a:pt x="205888" y="1151"/>
                </a:cubicBezTo>
                <a:lnTo>
                  <a:pt x="205847" y="1151"/>
                </a:lnTo>
                <a:cubicBezTo>
                  <a:pt x="205282" y="1026"/>
                  <a:pt x="204382" y="733"/>
                  <a:pt x="204131" y="0"/>
                </a:cubicBezTo>
                <a:cubicBezTo>
                  <a:pt x="203942" y="544"/>
                  <a:pt x="203503" y="984"/>
                  <a:pt x="202959" y="1151"/>
                </a:cubicBezTo>
                <a:lnTo>
                  <a:pt x="202896" y="1151"/>
                </a:lnTo>
                <a:cubicBezTo>
                  <a:pt x="202352" y="1026"/>
                  <a:pt x="201453" y="733"/>
                  <a:pt x="201201" y="0"/>
                </a:cubicBezTo>
                <a:cubicBezTo>
                  <a:pt x="201013" y="544"/>
                  <a:pt x="200574" y="984"/>
                  <a:pt x="200009" y="1151"/>
                </a:cubicBezTo>
                <a:lnTo>
                  <a:pt x="199967" y="1151"/>
                </a:lnTo>
                <a:cubicBezTo>
                  <a:pt x="199423" y="1026"/>
                  <a:pt x="198523" y="733"/>
                  <a:pt x="198272" y="0"/>
                </a:cubicBezTo>
                <a:cubicBezTo>
                  <a:pt x="198084" y="544"/>
                  <a:pt x="197644" y="984"/>
                  <a:pt x="197080" y="1151"/>
                </a:cubicBezTo>
                <a:lnTo>
                  <a:pt x="197038" y="1151"/>
                </a:lnTo>
                <a:cubicBezTo>
                  <a:pt x="196494" y="1026"/>
                  <a:pt x="195594" y="733"/>
                  <a:pt x="195343" y="0"/>
                </a:cubicBezTo>
                <a:cubicBezTo>
                  <a:pt x="195155" y="544"/>
                  <a:pt x="194715" y="984"/>
                  <a:pt x="194150" y="1151"/>
                </a:cubicBezTo>
                <a:lnTo>
                  <a:pt x="194108" y="1151"/>
                </a:lnTo>
                <a:cubicBezTo>
                  <a:pt x="193543" y="1026"/>
                  <a:pt x="192665" y="733"/>
                  <a:pt x="192414" y="0"/>
                </a:cubicBezTo>
                <a:cubicBezTo>
                  <a:pt x="192225" y="544"/>
                  <a:pt x="191786" y="984"/>
                  <a:pt x="191221" y="1151"/>
                </a:cubicBezTo>
                <a:lnTo>
                  <a:pt x="191179" y="1151"/>
                </a:lnTo>
                <a:cubicBezTo>
                  <a:pt x="190614" y="1026"/>
                  <a:pt x="189735" y="733"/>
                  <a:pt x="189484" y="0"/>
                </a:cubicBezTo>
                <a:cubicBezTo>
                  <a:pt x="189296" y="544"/>
                  <a:pt x="188857" y="984"/>
                  <a:pt x="188292" y="1151"/>
                </a:cubicBezTo>
                <a:lnTo>
                  <a:pt x="188250" y="1151"/>
                </a:lnTo>
                <a:cubicBezTo>
                  <a:pt x="187685" y="1026"/>
                  <a:pt x="186806" y="733"/>
                  <a:pt x="186534" y="0"/>
                </a:cubicBezTo>
                <a:cubicBezTo>
                  <a:pt x="186367" y="544"/>
                  <a:pt x="185906" y="984"/>
                  <a:pt x="185362" y="1151"/>
                </a:cubicBezTo>
                <a:lnTo>
                  <a:pt x="185320" y="1151"/>
                </a:lnTo>
                <a:cubicBezTo>
                  <a:pt x="184756" y="1026"/>
                  <a:pt x="183877" y="733"/>
                  <a:pt x="183605" y="0"/>
                </a:cubicBezTo>
                <a:cubicBezTo>
                  <a:pt x="183416" y="544"/>
                  <a:pt x="182977" y="984"/>
                  <a:pt x="182433" y="1151"/>
                </a:cubicBezTo>
                <a:lnTo>
                  <a:pt x="182391" y="1151"/>
                </a:lnTo>
                <a:cubicBezTo>
                  <a:pt x="181826" y="1026"/>
                  <a:pt x="180927" y="733"/>
                  <a:pt x="180675" y="0"/>
                </a:cubicBezTo>
                <a:cubicBezTo>
                  <a:pt x="180487" y="544"/>
                  <a:pt x="180048" y="984"/>
                  <a:pt x="179504" y="1151"/>
                </a:cubicBezTo>
                <a:lnTo>
                  <a:pt x="179441" y="1151"/>
                </a:lnTo>
                <a:cubicBezTo>
                  <a:pt x="178897" y="1026"/>
                  <a:pt x="177997" y="733"/>
                  <a:pt x="177746" y="0"/>
                </a:cubicBezTo>
                <a:cubicBezTo>
                  <a:pt x="177558" y="544"/>
                  <a:pt x="177118" y="984"/>
                  <a:pt x="176553" y="1151"/>
                </a:cubicBezTo>
                <a:lnTo>
                  <a:pt x="176512" y="1151"/>
                </a:lnTo>
                <a:cubicBezTo>
                  <a:pt x="175968" y="1026"/>
                  <a:pt x="175068" y="733"/>
                  <a:pt x="174817" y="0"/>
                </a:cubicBezTo>
                <a:cubicBezTo>
                  <a:pt x="174628" y="544"/>
                  <a:pt x="174189" y="984"/>
                  <a:pt x="173624" y="1151"/>
                </a:cubicBezTo>
                <a:lnTo>
                  <a:pt x="173582" y="1151"/>
                </a:lnTo>
                <a:cubicBezTo>
                  <a:pt x="173038" y="1026"/>
                  <a:pt x="172139" y="733"/>
                  <a:pt x="171888" y="0"/>
                </a:cubicBezTo>
                <a:cubicBezTo>
                  <a:pt x="171699" y="544"/>
                  <a:pt x="171260" y="984"/>
                  <a:pt x="170695" y="1151"/>
                </a:cubicBezTo>
                <a:lnTo>
                  <a:pt x="170653" y="1151"/>
                </a:lnTo>
                <a:cubicBezTo>
                  <a:pt x="170088" y="1026"/>
                  <a:pt x="169209" y="733"/>
                  <a:pt x="168958" y="0"/>
                </a:cubicBezTo>
                <a:cubicBezTo>
                  <a:pt x="168770" y="544"/>
                  <a:pt x="168330" y="984"/>
                  <a:pt x="167766" y="1151"/>
                </a:cubicBezTo>
                <a:lnTo>
                  <a:pt x="167724" y="1151"/>
                </a:lnTo>
                <a:cubicBezTo>
                  <a:pt x="167159" y="1026"/>
                  <a:pt x="166280" y="733"/>
                  <a:pt x="166029" y="0"/>
                </a:cubicBezTo>
                <a:cubicBezTo>
                  <a:pt x="165841" y="544"/>
                  <a:pt x="165401" y="984"/>
                  <a:pt x="164836" y="1151"/>
                </a:cubicBezTo>
                <a:lnTo>
                  <a:pt x="164773" y="1151"/>
                </a:lnTo>
                <a:cubicBezTo>
                  <a:pt x="164209" y="1026"/>
                  <a:pt x="163330" y="733"/>
                  <a:pt x="163079" y="0"/>
                </a:cubicBezTo>
                <a:cubicBezTo>
                  <a:pt x="162890" y="544"/>
                  <a:pt x="162451" y="984"/>
                  <a:pt x="161886" y="1151"/>
                </a:cubicBezTo>
                <a:lnTo>
                  <a:pt x="161844" y="1151"/>
                </a:lnTo>
                <a:cubicBezTo>
                  <a:pt x="161279" y="1026"/>
                  <a:pt x="160400" y="733"/>
                  <a:pt x="160149" y="0"/>
                </a:cubicBezTo>
                <a:cubicBezTo>
                  <a:pt x="159961" y="544"/>
                  <a:pt x="159522" y="984"/>
                  <a:pt x="158957" y="1151"/>
                </a:cubicBezTo>
                <a:lnTo>
                  <a:pt x="158915" y="1151"/>
                </a:lnTo>
                <a:cubicBezTo>
                  <a:pt x="158350" y="1026"/>
                  <a:pt x="157471" y="733"/>
                  <a:pt x="157199" y="0"/>
                </a:cubicBezTo>
                <a:cubicBezTo>
                  <a:pt x="157032" y="544"/>
                  <a:pt x="156571" y="984"/>
                  <a:pt x="156027" y="1151"/>
                </a:cubicBezTo>
                <a:lnTo>
                  <a:pt x="155986" y="1151"/>
                </a:lnTo>
                <a:cubicBezTo>
                  <a:pt x="155421" y="1026"/>
                  <a:pt x="154542" y="733"/>
                  <a:pt x="154270" y="0"/>
                </a:cubicBezTo>
                <a:cubicBezTo>
                  <a:pt x="154082" y="544"/>
                  <a:pt x="153642" y="984"/>
                  <a:pt x="153098" y="1151"/>
                </a:cubicBezTo>
                <a:lnTo>
                  <a:pt x="153056" y="1151"/>
                </a:lnTo>
                <a:cubicBezTo>
                  <a:pt x="152491" y="1026"/>
                  <a:pt x="151592" y="733"/>
                  <a:pt x="151341" y="0"/>
                </a:cubicBezTo>
                <a:cubicBezTo>
                  <a:pt x="151152" y="544"/>
                  <a:pt x="150713" y="984"/>
                  <a:pt x="150169" y="1151"/>
                </a:cubicBezTo>
                <a:lnTo>
                  <a:pt x="150106" y="1151"/>
                </a:lnTo>
                <a:cubicBezTo>
                  <a:pt x="149562" y="1026"/>
                  <a:pt x="148662" y="733"/>
                  <a:pt x="148411" y="0"/>
                </a:cubicBezTo>
                <a:cubicBezTo>
                  <a:pt x="148223" y="544"/>
                  <a:pt x="147783" y="984"/>
                  <a:pt x="147219" y="1151"/>
                </a:cubicBezTo>
                <a:lnTo>
                  <a:pt x="147177" y="1151"/>
                </a:lnTo>
                <a:cubicBezTo>
                  <a:pt x="146633" y="1026"/>
                  <a:pt x="145733" y="733"/>
                  <a:pt x="145482" y="0"/>
                </a:cubicBezTo>
                <a:cubicBezTo>
                  <a:pt x="145294" y="544"/>
                  <a:pt x="144854" y="984"/>
                  <a:pt x="144289" y="1151"/>
                </a:cubicBezTo>
                <a:lnTo>
                  <a:pt x="144247" y="1151"/>
                </a:lnTo>
                <a:cubicBezTo>
                  <a:pt x="143703" y="1026"/>
                  <a:pt x="142804" y="733"/>
                  <a:pt x="142553" y="0"/>
                </a:cubicBezTo>
                <a:cubicBezTo>
                  <a:pt x="142364" y="544"/>
                  <a:pt x="141925" y="984"/>
                  <a:pt x="141360" y="1151"/>
                </a:cubicBezTo>
                <a:lnTo>
                  <a:pt x="141318" y="1151"/>
                </a:lnTo>
                <a:cubicBezTo>
                  <a:pt x="140753" y="1026"/>
                  <a:pt x="139874" y="733"/>
                  <a:pt x="139623" y="0"/>
                </a:cubicBezTo>
                <a:cubicBezTo>
                  <a:pt x="139435" y="544"/>
                  <a:pt x="138996" y="984"/>
                  <a:pt x="138431" y="1151"/>
                </a:cubicBezTo>
                <a:lnTo>
                  <a:pt x="138389" y="1151"/>
                </a:lnTo>
                <a:cubicBezTo>
                  <a:pt x="137824" y="1026"/>
                  <a:pt x="136945" y="733"/>
                  <a:pt x="136694" y="0"/>
                </a:cubicBezTo>
                <a:cubicBezTo>
                  <a:pt x="136506" y="544"/>
                  <a:pt x="136066" y="984"/>
                  <a:pt x="135501" y="1151"/>
                </a:cubicBezTo>
                <a:lnTo>
                  <a:pt x="135459" y="1151"/>
                </a:lnTo>
                <a:cubicBezTo>
                  <a:pt x="134895" y="1026"/>
                  <a:pt x="134016" y="733"/>
                  <a:pt x="133744" y="0"/>
                </a:cubicBezTo>
                <a:cubicBezTo>
                  <a:pt x="133576" y="544"/>
                  <a:pt x="133116" y="984"/>
                  <a:pt x="132572" y="1151"/>
                </a:cubicBezTo>
                <a:lnTo>
                  <a:pt x="132530" y="1151"/>
                </a:lnTo>
                <a:cubicBezTo>
                  <a:pt x="131965" y="1026"/>
                  <a:pt x="131086" y="733"/>
                  <a:pt x="130814" y="0"/>
                </a:cubicBezTo>
                <a:cubicBezTo>
                  <a:pt x="130626" y="544"/>
                  <a:pt x="130187" y="984"/>
                  <a:pt x="129643" y="1151"/>
                </a:cubicBezTo>
                <a:lnTo>
                  <a:pt x="129601" y="1151"/>
                </a:lnTo>
                <a:cubicBezTo>
                  <a:pt x="129036" y="1026"/>
                  <a:pt x="128136" y="733"/>
                  <a:pt x="127885" y="0"/>
                </a:cubicBezTo>
                <a:cubicBezTo>
                  <a:pt x="127697" y="544"/>
                  <a:pt x="127257" y="984"/>
                  <a:pt x="126713" y="1151"/>
                </a:cubicBezTo>
                <a:lnTo>
                  <a:pt x="126651" y="1151"/>
                </a:lnTo>
                <a:cubicBezTo>
                  <a:pt x="126107" y="1026"/>
                  <a:pt x="125207" y="733"/>
                  <a:pt x="124956" y="0"/>
                </a:cubicBezTo>
                <a:cubicBezTo>
                  <a:pt x="124768" y="544"/>
                  <a:pt x="124328" y="984"/>
                  <a:pt x="123763" y="1151"/>
                </a:cubicBezTo>
                <a:lnTo>
                  <a:pt x="123721" y="1151"/>
                </a:lnTo>
                <a:cubicBezTo>
                  <a:pt x="123156" y="1026"/>
                  <a:pt x="122257" y="733"/>
                  <a:pt x="122006" y="0"/>
                </a:cubicBezTo>
                <a:cubicBezTo>
                  <a:pt x="121817" y="544"/>
                  <a:pt x="121378" y="984"/>
                  <a:pt x="120834" y="1151"/>
                </a:cubicBezTo>
                <a:lnTo>
                  <a:pt x="120771" y="1151"/>
                </a:lnTo>
                <a:cubicBezTo>
                  <a:pt x="120227" y="1026"/>
                  <a:pt x="119327" y="733"/>
                  <a:pt x="119076" y="0"/>
                </a:cubicBezTo>
                <a:cubicBezTo>
                  <a:pt x="118888" y="544"/>
                  <a:pt x="118449" y="984"/>
                  <a:pt x="117884" y="1151"/>
                </a:cubicBezTo>
                <a:lnTo>
                  <a:pt x="117842" y="1151"/>
                </a:lnTo>
                <a:cubicBezTo>
                  <a:pt x="117298" y="1026"/>
                  <a:pt x="116398" y="733"/>
                  <a:pt x="116147" y="0"/>
                </a:cubicBezTo>
                <a:cubicBezTo>
                  <a:pt x="115959" y="544"/>
                  <a:pt x="115519" y="984"/>
                  <a:pt x="114954" y="1151"/>
                </a:cubicBezTo>
                <a:lnTo>
                  <a:pt x="114912" y="1151"/>
                </a:lnTo>
                <a:cubicBezTo>
                  <a:pt x="114368" y="1026"/>
                  <a:pt x="113469" y="733"/>
                  <a:pt x="113218" y="0"/>
                </a:cubicBezTo>
                <a:cubicBezTo>
                  <a:pt x="113029" y="544"/>
                  <a:pt x="112590" y="984"/>
                  <a:pt x="112025" y="1151"/>
                </a:cubicBezTo>
                <a:lnTo>
                  <a:pt x="111983" y="1151"/>
                </a:lnTo>
                <a:cubicBezTo>
                  <a:pt x="111418" y="1026"/>
                  <a:pt x="110539" y="733"/>
                  <a:pt x="110288" y="0"/>
                </a:cubicBezTo>
                <a:cubicBezTo>
                  <a:pt x="110100" y="544"/>
                  <a:pt x="109661" y="984"/>
                  <a:pt x="109096" y="1151"/>
                </a:cubicBezTo>
                <a:lnTo>
                  <a:pt x="109054" y="1151"/>
                </a:lnTo>
                <a:cubicBezTo>
                  <a:pt x="108489" y="1026"/>
                  <a:pt x="107610" y="733"/>
                  <a:pt x="107359" y="0"/>
                </a:cubicBezTo>
                <a:cubicBezTo>
                  <a:pt x="107171" y="544"/>
                  <a:pt x="106731" y="984"/>
                  <a:pt x="106166" y="1151"/>
                </a:cubicBezTo>
                <a:lnTo>
                  <a:pt x="106125" y="1151"/>
                </a:lnTo>
                <a:cubicBezTo>
                  <a:pt x="105560" y="1026"/>
                  <a:pt x="104681" y="733"/>
                  <a:pt x="104409" y="0"/>
                </a:cubicBezTo>
                <a:cubicBezTo>
                  <a:pt x="104221" y="544"/>
                  <a:pt x="103781" y="984"/>
                  <a:pt x="103237" y="1151"/>
                </a:cubicBezTo>
                <a:lnTo>
                  <a:pt x="103195" y="1151"/>
                </a:lnTo>
                <a:cubicBezTo>
                  <a:pt x="102630" y="1026"/>
                  <a:pt x="101731" y="733"/>
                  <a:pt x="101480" y="0"/>
                </a:cubicBezTo>
                <a:cubicBezTo>
                  <a:pt x="101291" y="544"/>
                  <a:pt x="100852" y="984"/>
                  <a:pt x="100308" y="1151"/>
                </a:cubicBezTo>
                <a:lnTo>
                  <a:pt x="100245" y="1151"/>
                </a:lnTo>
                <a:cubicBezTo>
                  <a:pt x="99701" y="1026"/>
                  <a:pt x="98801" y="733"/>
                  <a:pt x="98550" y="0"/>
                </a:cubicBezTo>
                <a:cubicBezTo>
                  <a:pt x="98362" y="544"/>
                  <a:pt x="97923" y="984"/>
                  <a:pt x="97358" y="1151"/>
                </a:cubicBezTo>
                <a:lnTo>
                  <a:pt x="97316" y="1151"/>
                </a:lnTo>
                <a:cubicBezTo>
                  <a:pt x="96772" y="1026"/>
                  <a:pt x="95872" y="733"/>
                  <a:pt x="95621" y="0"/>
                </a:cubicBezTo>
                <a:cubicBezTo>
                  <a:pt x="95433" y="544"/>
                  <a:pt x="94993" y="984"/>
                  <a:pt x="94428" y="1151"/>
                </a:cubicBezTo>
                <a:lnTo>
                  <a:pt x="94386" y="1151"/>
                </a:lnTo>
                <a:cubicBezTo>
                  <a:pt x="93842" y="1026"/>
                  <a:pt x="92943" y="733"/>
                  <a:pt x="92692" y="0"/>
                </a:cubicBezTo>
                <a:cubicBezTo>
                  <a:pt x="92503" y="544"/>
                  <a:pt x="92064" y="984"/>
                  <a:pt x="91499" y="1151"/>
                </a:cubicBezTo>
                <a:lnTo>
                  <a:pt x="91457" y="1151"/>
                </a:lnTo>
                <a:cubicBezTo>
                  <a:pt x="90892" y="1026"/>
                  <a:pt x="90013" y="733"/>
                  <a:pt x="89762" y="0"/>
                </a:cubicBezTo>
                <a:cubicBezTo>
                  <a:pt x="89574" y="544"/>
                  <a:pt x="89135" y="984"/>
                  <a:pt x="88570" y="1151"/>
                </a:cubicBezTo>
                <a:lnTo>
                  <a:pt x="88528" y="1151"/>
                </a:lnTo>
                <a:cubicBezTo>
                  <a:pt x="87963" y="1026"/>
                  <a:pt x="87084" y="733"/>
                  <a:pt x="86833" y="0"/>
                </a:cubicBezTo>
                <a:cubicBezTo>
                  <a:pt x="86645" y="544"/>
                  <a:pt x="86205" y="984"/>
                  <a:pt x="85640" y="1151"/>
                </a:cubicBezTo>
                <a:lnTo>
                  <a:pt x="85599" y="1151"/>
                </a:lnTo>
                <a:cubicBezTo>
                  <a:pt x="85034" y="1026"/>
                  <a:pt x="84155" y="733"/>
                  <a:pt x="83883" y="0"/>
                </a:cubicBezTo>
                <a:cubicBezTo>
                  <a:pt x="83715" y="544"/>
                  <a:pt x="83255" y="984"/>
                  <a:pt x="82711" y="1151"/>
                </a:cubicBezTo>
                <a:lnTo>
                  <a:pt x="82648" y="1151"/>
                </a:lnTo>
                <a:cubicBezTo>
                  <a:pt x="82083" y="1026"/>
                  <a:pt x="81205" y="733"/>
                  <a:pt x="80953" y="0"/>
                </a:cubicBezTo>
                <a:cubicBezTo>
                  <a:pt x="80765" y="544"/>
                  <a:pt x="80326" y="984"/>
                  <a:pt x="79761" y="1151"/>
                </a:cubicBezTo>
                <a:lnTo>
                  <a:pt x="79719" y="1151"/>
                </a:lnTo>
                <a:cubicBezTo>
                  <a:pt x="79154" y="1026"/>
                  <a:pt x="78275" y="733"/>
                  <a:pt x="78024" y="0"/>
                </a:cubicBezTo>
                <a:cubicBezTo>
                  <a:pt x="77836" y="544"/>
                  <a:pt x="77396" y="984"/>
                  <a:pt x="76832" y="1151"/>
                </a:cubicBezTo>
                <a:lnTo>
                  <a:pt x="76790" y="1151"/>
                </a:lnTo>
                <a:cubicBezTo>
                  <a:pt x="76225" y="1026"/>
                  <a:pt x="75346" y="733"/>
                  <a:pt x="75074" y="0"/>
                </a:cubicBezTo>
                <a:cubicBezTo>
                  <a:pt x="74907" y="544"/>
                  <a:pt x="74446" y="984"/>
                  <a:pt x="73902" y="1151"/>
                </a:cubicBezTo>
                <a:lnTo>
                  <a:pt x="73860" y="1151"/>
                </a:lnTo>
                <a:cubicBezTo>
                  <a:pt x="73295" y="1026"/>
                  <a:pt x="72417" y="733"/>
                  <a:pt x="72145" y="0"/>
                </a:cubicBezTo>
                <a:cubicBezTo>
                  <a:pt x="71956" y="544"/>
                  <a:pt x="71517" y="984"/>
                  <a:pt x="70973" y="1151"/>
                </a:cubicBezTo>
                <a:lnTo>
                  <a:pt x="70931" y="1151"/>
                </a:lnTo>
                <a:cubicBezTo>
                  <a:pt x="70366" y="1026"/>
                  <a:pt x="69466" y="733"/>
                  <a:pt x="69215" y="0"/>
                </a:cubicBezTo>
                <a:cubicBezTo>
                  <a:pt x="69027" y="544"/>
                  <a:pt x="68588" y="984"/>
                  <a:pt x="68044" y="1151"/>
                </a:cubicBezTo>
                <a:lnTo>
                  <a:pt x="67981" y="1151"/>
                </a:lnTo>
                <a:cubicBezTo>
                  <a:pt x="67437" y="1026"/>
                  <a:pt x="66537" y="733"/>
                  <a:pt x="66286" y="0"/>
                </a:cubicBezTo>
                <a:cubicBezTo>
                  <a:pt x="66098" y="544"/>
                  <a:pt x="65658" y="984"/>
                  <a:pt x="65093" y="1151"/>
                </a:cubicBezTo>
                <a:lnTo>
                  <a:pt x="65052" y="1151"/>
                </a:lnTo>
                <a:cubicBezTo>
                  <a:pt x="64508" y="1026"/>
                  <a:pt x="63608" y="733"/>
                  <a:pt x="63357" y="0"/>
                </a:cubicBezTo>
                <a:cubicBezTo>
                  <a:pt x="63168" y="544"/>
                  <a:pt x="62729" y="984"/>
                  <a:pt x="62164" y="1151"/>
                </a:cubicBezTo>
                <a:lnTo>
                  <a:pt x="62122" y="1151"/>
                </a:lnTo>
                <a:cubicBezTo>
                  <a:pt x="61578" y="1026"/>
                  <a:pt x="60678" y="733"/>
                  <a:pt x="60427" y="0"/>
                </a:cubicBezTo>
                <a:cubicBezTo>
                  <a:pt x="60239" y="544"/>
                  <a:pt x="59800" y="984"/>
                  <a:pt x="59235" y="1151"/>
                </a:cubicBezTo>
                <a:lnTo>
                  <a:pt x="59193" y="1151"/>
                </a:lnTo>
                <a:cubicBezTo>
                  <a:pt x="58628" y="1026"/>
                  <a:pt x="57749" y="733"/>
                  <a:pt x="57498" y="0"/>
                </a:cubicBezTo>
                <a:cubicBezTo>
                  <a:pt x="57310" y="544"/>
                  <a:pt x="56870" y="984"/>
                  <a:pt x="56305" y="1151"/>
                </a:cubicBezTo>
                <a:lnTo>
                  <a:pt x="56243" y="1151"/>
                </a:lnTo>
                <a:cubicBezTo>
                  <a:pt x="55678" y="1026"/>
                  <a:pt x="54778" y="733"/>
                  <a:pt x="54527" y="0"/>
                </a:cubicBezTo>
                <a:cubicBezTo>
                  <a:pt x="54339" y="544"/>
                  <a:pt x="53899" y="984"/>
                  <a:pt x="53355" y="1151"/>
                </a:cubicBezTo>
                <a:lnTo>
                  <a:pt x="53292" y="1151"/>
                </a:lnTo>
                <a:cubicBezTo>
                  <a:pt x="52748" y="1026"/>
                  <a:pt x="51849" y="733"/>
                  <a:pt x="51598" y="0"/>
                </a:cubicBezTo>
                <a:cubicBezTo>
                  <a:pt x="51409" y="544"/>
                  <a:pt x="50970" y="984"/>
                  <a:pt x="50405" y="1151"/>
                </a:cubicBezTo>
                <a:lnTo>
                  <a:pt x="50363" y="1151"/>
                </a:lnTo>
                <a:cubicBezTo>
                  <a:pt x="49819" y="1026"/>
                  <a:pt x="48919" y="733"/>
                  <a:pt x="48668" y="0"/>
                </a:cubicBezTo>
                <a:cubicBezTo>
                  <a:pt x="48480" y="544"/>
                  <a:pt x="48041" y="984"/>
                  <a:pt x="47476" y="1151"/>
                </a:cubicBezTo>
                <a:lnTo>
                  <a:pt x="47434" y="1151"/>
                </a:lnTo>
                <a:cubicBezTo>
                  <a:pt x="46890" y="1026"/>
                  <a:pt x="45990" y="733"/>
                  <a:pt x="45739" y="0"/>
                </a:cubicBezTo>
                <a:cubicBezTo>
                  <a:pt x="45551" y="544"/>
                  <a:pt x="45111" y="984"/>
                  <a:pt x="44546" y="1151"/>
                </a:cubicBezTo>
                <a:lnTo>
                  <a:pt x="44505" y="1151"/>
                </a:lnTo>
                <a:cubicBezTo>
                  <a:pt x="43940" y="1026"/>
                  <a:pt x="43061" y="733"/>
                  <a:pt x="42810" y="0"/>
                </a:cubicBezTo>
                <a:cubicBezTo>
                  <a:pt x="42621" y="544"/>
                  <a:pt x="42182" y="984"/>
                  <a:pt x="41617" y="1151"/>
                </a:cubicBezTo>
                <a:lnTo>
                  <a:pt x="41596" y="1151"/>
                </a:lnTo>
                <a:cubicBezTo>
                  <a:pt x="41031" y="1026"/>
                  <a:pt x="40131" y="733"/>
                  <a:pt x="39880" y="0"/>
                </a:cubicBezTo>
                <a:cubicBezTo>
                  <a:pt x="39692" y="544"/>
                  <a:pt x="39253" y="984"/>
                  <a:pt x="38709" y="1151"/>
                </a:cubicBezTo>
                <a:lnTo>
                  <a:pt x="38646" y="1151"/>
                </a:lnTo>
                <a:cubicBezTo>
                  <a:pt x="38102" y="1026"/>
                  <a:pt x="37202" y="733"/>
                  <a:pt x="36951" y="0"/>
                </a:cubicBezTo>
                <a:cubicBezTo>
                  <a:pt x="36763" y="544"/>
                  <a:pt x="36323" y="984"/>
                  <a:pt x="35758" y="1151"/>
                </a:cubicBezTo>
                <a:lnTo>
                  <a:pt x="35717" y="1151"/>
                </a:lnTo>
                <a:cubicBezTo>
                  <a:pt x="35173" y="1026"/>
                  <a:pt x="34273" y="733"/>
                  <a:pt x="34022" y="0"/>
                </a:cubicBezTo>
                <a:cubicBezTo>
                  <a:pt x="33833" y="544"/>
                  <a:pt x="33394" y="984"/>
                  <a:pt x="32829" y="1151"/>
                </a:cubicBezTo>
                <a:lnTo>
                  <a:pt x="32787" y="1151"/>
                </a:lnTo>
                <a:cubicBezTo>
                  <a:pt x="32243" y="1026"/>
                  <a:pt x="31344" y="733"/>
                  <a:pt x="31092" y="0"/>
                </a:cubicBezTo>
                <a:cubicBezTo>
                  <a:pt x="30904" y="544"/>
                  <a:pt x="30465" y="984"/>
                  <a:pt x="29900" y="1151"/>
                </a:cubicBezTo>
                <a:lnTo>
                  <a:pt x="29858" y="1151"/>
                </a:lnTo>
                <a:cubicBezTo>
                  <a:pt x="29293" y="1026"/>
                  <a:pt x="28414" y="733"/>
                  <a:pt x="28163" y="0"/>
                </a:cubicBezTo>
                <a:cubicBezTo>
                  <a:pt x="27975" y="544"/>
                  <a:pt x="27535" y="984"/>
                  <a:pt x="26971" y="1151"/>
                </a:cubicBezTo>
                <a:lnTo>
                  <a:pt x="26929" y="1151"/>
                </a:lnTo>
                <a:cubicBezTo>
                  <a:pt x="26364" y="1026"/>
                  <a:pt x="25485" y="733"/>
                  <a:pt x="25234" y="0"/>
                </a:cubicBezTo>
                <a:cubicBezTo>
                  <a:pt x="25046" y="544"/>
                  <a:pt x="24606" y="984"/>
                  <a:pt x="24041" y="1151"/>
                </a:cubicBezTo>
                <a:lnTo>
                  <a:pt x="23999" y="1151"/>
                </a:lnTo>
                <a:cubicBezTo>
                  <a:pt x="23434" y="1026"/>
                  <a:pt x="22556" y="733"/>
                  <a:pt x="22284" y="0"/>
                </a:cubicBezTo>
                <a:cubicBezTo>
                  <a:pt x="22116" y="544"/>
                  <a:pt x="21656" y="984"/>
                  <a:pt x="21112" y="1151"/>
                </a:cubicBezTo>
                <a:lnTo>
                  <a:pt x="21070" y="1151"/>
                </a:lnTo>
                <a:cubicBezTo>
                  <a:pt x="20505" y="1026"/>
                  <a:pt x="19626" y="733"/>
                  <a:pt x="19354" y="0"/>
                </a:cubicBezTo>
                <a:cubicBezTo>
                  <a:pt x="19166" y="544"/>
                  <a:pt x="18727" y="984"/>
                  <a:pt x="18183" y="1151"/>
                </a:cubicBezTo>
                <a:lnTo>
                  <a:pt x="18141" y="1151"/>
                </a:lnTo>
                <a:cubicBezTo>
                  <a:pt x="17576" y="1026"/>
                  <a:pt x="16676" y="733"/>
                  <a:pt x="16425" y="0"/>
                </a:cubicBezTo>
                <a:cubicBezTo>
                  <a:pt x="16237" y="544"/>
                  <a:pt x="15797" y="984"/>
                  <a:pt x="15253" y="1151"/>
                </a:cubicBezTo>
                <a:lnTo>
                  <a:pt x="15170" y="1151"/>
                </a:lnTo>
                <a:cubicBezTo>
                  <a:pt x="14605" y="1026"/>
                  <a:pt x="13726" y="733"/>
                  <a:pt x="13475" y="0"/>
                </a:cubicBezTo>
                <a:cubicBezTo>
                  <a:pt x="13286" y="544"/>
                  <a:pt x="12847" y="984"/>
                  <a:pt x="12282" y="1151"/>
                </a:cubicBezTo>
                <a:lnTo>
                  <a:pt x="12240" y="1151"/>
                </a:lnTo>
                <a:cubicBezTo>
                  <a:pt x="11675" y="1026"/>
                  <a:pt x="10797" y="733"/>
                  <a:pt x="10546" y="0"/>
                </a:cubicBezTo>
                <a:cubicBezTo>
                  <a:pt x="10357" y="544"/>
                  <a:pt x="9918" y="984"/>
                  <a:pt x="9353" y="1151"/>
                </a:cubicBezTo>
                <a:lnTo>
                  <a:pt x="9311" y="1151"/>
                </a:lnTo>
                <a:cubicBezTo>
                  <a:pt x="8746" y="1026"/>
                  <a:pt x="7867" y="733"/>
                  <a:pt x="7616" y="0"/>
                </a:cubicBezTo>
                <a:cubicBezTo>
                  <a:pt x="7428" y="544"/>
                  <a:pt x="6988" y="984"/>
                  <a:pt x="6424" y="1151"/>
                </a:cubicBezTo>
                <a:lnTo>
                  <a:pt x="6382" y="1151"/>
                </a:lnTo>
                <a:cubicBezTo>
                  <a:pt x="5817" y="1026"/>
                  <a:pt x="4938" y="733"/>
                  <a:pt x="4687" y="0"/>
                </a:cubicBezTo>
                <a:cubicBezTo>
                  <a:pt x="4499" y="544"/>
                  <a:pt x="4059" y="984"/>
                  <a:pt x="3494" y="1151"/>
                </a:cubicBezTo>
                <a:lnTo>
                  <a:pt x="3452" y="1151"/>
                </a:lnTo>
                <a:cubicBezTo>
                  <a:pt x="2887" y="1026"/>
                  <a:pt x="2009" y="733"/>
                  <a:pt x="1737" y="0"/>
                </a:cubicBezTo>
                <a:close/>
              </a:path>
            </a:pathLst>
          </a:custGeom>
          <a:solidFill>
            <a:srgbClr val="00A5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16"/>
          <p:cNvSpPr/>
          <p:nvPr/>
        </p:nvSpPr>
        <p:spPr>
          <a:xfrm flipH="1">
            <a:off x="-2605136" y="3924200"/>
            <a:ext cx="5486461" cy="1852742"/>
          </a:xfrm>
          <a:custGeom>
            <a:avLst/>
            <a:gdLst/>
            <a:ahLst/>
            <a:cxnLst/>
            <a:rect l="l" t="t" r="r" b="b"/>
            <a:pathLst>
              <a:path w="150170" h="16915" extrusionOk="0">
                <a:moveTo>
                  <a:pt x="69788" y="1"/>
                </a:moveTo>
                <a:cubicBezTo>
                  <a:pt x="58612" y="1"/>
                  <a:pt x="48908" y="7870"/>
                  <a:pt x="41401" y="7870"/>
                </a:cubicBezTo>
                <a:cubicBezTo>
                  <a:pt x="40796" y="7870"/>
                  <a:pt x="40206" y="7819"/>
                  <a:pt x="39630" y="7709"/>
                </a:cubicBezTo>
                <a:cubicBezTo>
                  <a:pt x="39094" y="7605"/>
                  <a:pt x="38452" y="7556"/>
                  <a:pt x="37720" y="7556"/>
                </a:cubicBezTo>
                <a:cubicBezTo>
                  <a:pt x="27549" y="7556"/>
                  <a:pt x="0" y="16915"/>
                  <a:pt x="0" y="16915"/>
                </a:cubicBezTo>
                <a:lnTo>
                  <a:pt x="150169" y="14153"/>
                </a:lnTo>
                <a:lnTo>
                  <a:pt x="150169" y="9759"/>
                </a:lnTo>
                <a:cubicBezTo>
                  <a:pt x="150169" y="9759"/>
                  <a:pt x="132133" y="7918"/>
                  <a:pt x="120625" y="7541"/>
                </a:cubicBezTo>
                <a:cubicBezTo>
                  <a:pt x="101271" y="6934"/>
                  <a:pt x="83548" y="636"/>
                  <a:pt x="70952" y="30"/>
                </a:cubicBezTo>
                <a:cubicBezTo>
                  <a:pt x="70562" y="10"/>
                  <a:pt x="70174" y="1"/>
                  <a:pt x="69788" y="1"/>
                </a:cubicBezTo>
                <a:close/>
              </a:path>
            </a:pathLst>
          </a:custGeom>
          <a:solidFill>
            <a:srgbClr val="FBE5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" name="Google Shape;481;p16"/>
          <p:cNvGrpSpPr/>
          <p:nvPr/>
        </p:nvGrpSpPr>
        <p:grpSpPr>
          <a:xfrm rot="-378412">
            <a:off x="-218501" y="1259671"/>
            <a:ext cx="2694098" cy="4154809"/>
            <a:chOff x="-138878" y="1089036"/>
            <a:chExt cx="2326695" cy="3588512"/>
          </a:xfrm>
        </p:grpSpPr>
        <p:grpSp>
          <p:nvGrpSpPr>
            <p:cNvPr id="482" name="Google Shape;482;p16"/>
            <p:cNvGrpSpPr/>
            <p:nvPr/>
          </p:nvGrpSpPr>
          <p:grpSpPr>
            <a:xfrm rot="-536374">
              <a:off x="104887" y="1212004"/>
              <a:ext cx="1839165" cy="3281175"/>
              <a:chOff x="3734270" y="74249"/>
              <a:chExt cx="3046829" cy="5435717"/>
            </a:xfrm>
          </p:grpSpPr>
          <p:grpSp>
            <p:nvGrpSpPr>
              <p:cNvPr id="483" name="Google Shape;483;p16"/>
              <p:cNvGrpSpPr/>
              <p:nvPr/>
            </p:nvGrpSpPr>
            <p:grpSpPr>
              <a:xfrm rot="312499">
                <a:off x="4269747" y="179454"/>
                <a:ext cx="2417210" cy="2184088"/>
                <a:chOff x="3949525" y="-38550"/>
                <a:chExt cx="2695666" cy="2435690"/>
              </a:xfrm>
            </p:grpSpPr>
            <p:sp>
              <p:nvSpPr>
                <p:cNvPr id="484" name="Google Shape;484;p16"/>
                <p:cNvSpPr/>
                <p:nvPr/>
              </p:nvSpPr>
              <p:spPr>
                <a:xfrm flipH="1">
                  <a:off x="5395256" y="293336"/>
                  <a:ext cx="998480" cy="8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4" h="10876" extrusionOk="0">
                      <a:moveTo>
                        <a:pt x="271" y="1"/>
                      </a:moveTo>
                      <a:cubicBezTo>
                        <a:pt x="96" y="1"/>
                        <a:pt x="0" y="7"/>
                        <a:pt x="0" y="7"/>
                      </a:cubicBezTo>
                      <a:lnTo>
                        <a:pt x="3567" y="4576"/>
                      </a:lnTo>
                      <a:lnTo>
                        <a:pt x="7878" y="5361"/>
                      </a:lnTo>
                      <a:lnTo>
                        <a:pt x="5129" y="6673"/>
                      </a:lnTo>
                      <a:lnTo>
                        <a:pt x="5129" y="6673"/>
                      </a:lnTo>
                      <a:lnTo>
                        <a:pt x="9315" y="6331"/>
                      </a:lnTo>
                      <a:lnTo>
                        <a:pt x="7427" y="7935"/>
                      </a:lnTo>
                      <a:cubicBezTo>
                        <a:pt x="9532" y="8745"/>
                        <a:pt x="12773" y="10875"/>
                        <a:pt x="12773" y="10875"/>
                      </a:cubicBezTo>
                      <a:cubicBezTo>
                        <a:pt x="10614" y="499"/>
                        <a:pt x="1921" y="1"/>
                        <a:pt x="271" y="1"/>
                      </a:cubicBez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" name="Google Shape;485;p16"/>
                <p:cNvSpPr/>
                <p:nvPr/>
              </p:nvSpPr>
              <p:spPr>
                <a:xfrm flipH="1">
                  <a:off x="5395254" y="1046449"/>
                  <a:ext cx="1249937" cy="457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1" h="5852" extrusionOk="0">
                      <a:moveTo>
                        <a:pt x="10295" y="0"/>
                      </a:moveTo>
                      <a:cubicBezTo>
                        <a:pt x="3432" y="0"/>
                        <a:pt x="1" y="5852"/>
                        <a:pt x="1" y="5852"/>
                      </a:cubicBezTo>
                      <a:lnTo>
                        <a:pt x="5715" y="5426"/>
                      </a:lnTo>
                      <a:lnTo>
                        <a:pt x="8773" y="2251"/>
                      </a:lnTo>
                      <a:lnTo>
                        <a:pt x="8296" y="5309"/>
                      </a:lnTo>
                      <a:lnTo>
                        <a:pt x="10351" y="1591"/>
                      </a:lnTo>
                      <a:lnTo>
                        <a:pt x="10610" y="4081"/>
                      </a:lnTo>
                      <a:cubicBezTo>
                        <a:pt x="12440" y="2769"/>
                        <a:pt x="15990" y="1240"/>
                        <a:pt x="15990" y="1240"/>
                      </a:cubicBezTo>
                      <a:cubicBezTo>
                        <a:pt x="13884" y="355"/>
                        <a:pt x="11985" y="0"/>
                        <a:pt x="10295" y="0"/>
                      </a:cubicBez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" name="Google Shape;486;p16"/>
                <p:cNvSpPr/>
                <p:nvPr/>
              </p:nvSpPr>
              <p:spPr>
                <a:xfrm flipH="1">
                  <a:off x="3949525" y="963360"/>
                  <a:ext cx="1414474" cy="409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6" h="5244" extrusionOk="0">
                      <a:moveTo>
                        <a:pt x="7764" y="0"/>
                      </a:moveTo>
                      <a:cubicBezTo>
                        <a:pt x="5399" y="0"/>
                        <a:pt x="2762" y="656"/>
                        <a:pt x="0" y="2479"/>
                      </a:cubicBezTo>
                      <a:cubicBezTo>
                        <a:pt x="0" y="2479"/>
                        <a:pt x="4169" y="3398"/>
                        <a:pt x="6475" y="4408"/>
                      </a:cubicBezTo>
                      <a:lnTo>
                        <a:pt x="5999" y="1819"/>
                      </a:lnTo>
                      <a:lnTo>
                        <a:pt x="9265" y="5244"/>
                      </a:lnTo>
                      <a:lnTo>
                        <a:pt x="7862" y="2211"/>
                      </a:lnTo>
                      <a:lnTo>
                        <a:pt x="11997" y="4901"/>
                      </a:lnTo>
                      <a:lnTo>
                        <a:pt x="18095" y="4300"/>
                      </a:lnTo>
                      <a:cubicBezTo>
                        <a:pt x="18095" y="4300"/>
                        <a:pt x="13822" y="0"/>
                        <a:pt x="7764" y="0"/>
                      </a:cubicBez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487;p16"/>
                <p:cNvSpPr/>
                <p:nvPr/>
              </p:nvSpPr>
              <p:spPr>
                <a:xfrm flipH="1">
                  <a:off x="4567262" y="-38550"/>
                  <a:ext cx="867944" cy="1195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04" h="15297" extrusionOk="0">
                      <a:moveTo>
                        <a:pt x="11103" y="0"/>
                      </a:moveTo>
                      <a:cubicBezTo>
                        <a:pt x="11103" y="1"/>
                        <a:pt x="1" y="3392"/>
                        <a:pt x="911" y="15297"/>
                      </a:cubicBezTo>
                      <a:cubicBezTo>
                        <a:pt x="911" y="15297"/>
                        <a:pt x="3685" y="12022"/>
                        <a:pt x="5657" y="10443"/>
                      </a:cubicBezTo>
                      <a:lnTo>
                        <a:pt x="3192" y="9616"/>
                      </a:lnTo>
                      <a:lnTo>
                        <a:pt x="7703" y="8354"/>
                      </a:lnTo>
                      <a:lnTo>
                        <a:pt x="4420" y="8146"/>
                      </a:lnTo>
                      <a:lnTo>
                        <a:pt x="8714" y="5748"/>
                      </a:lnTo>
                      <a:lnTo>
                        <a:pt x="11103" y="0"/>
                      </a:ln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" name="Google Shape;488;p16"/>
                <p:cNvSpPr/>
                <p:nvPr/>
              </p:nvSpPr>
              <p:spPr>
                <a:xfrm flipH="1">
                  <a:off x="5374388" y="1159006"/>
                  <a:ext cx="769925" cy="1238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15840" extrusionOk="0">
                      <a:moveTo>
                        <a:pt x="9850" y="1"/>
                      </a:moveTo>
                      <a:lnTo>
                        <a:pt x="9850" y="1"/>
                      </a:lnTo>
                      <a:cubicBezTo>
                        <a:pt x="0" y="6074"/>
                        <a:pt x="4035" y="15840"/>
                        <a:pt x="4035" y="15840"/>
                      </a:cubicBezTo>
                      <a:lnTo>
                        <a:pt x="7085" y="10911"/>
                      </a:lnTo>
                      <a:lnTo>
                        <a:pt x="6374" y="6517"/>
                      </a:lnTo>
                      <a:lnTo>
                        <a:pt x="8505" y="8722"/>
                      </a:lnTo>
                      <a:lnTo>
                        <a:pt x="6784" y="4821"/>
                      </a:lnTo>
                      <a:lnTo>
                        <a:pt x="8906" y="6107"/>
                      </a:lnTo>
                      <a:cubicBezTo>
                        <a:pt x="8956" y="3819"/>
                        <a:pt x="9850" y="1"/>
                        <a:pt x="9850" y="1"/>
                      </a:cubicBezTo>
                      <a:close/>
                    </a:path>
                  </a:pathLst>
                </a:custGeom>
                <a:solidFill>
                  <a:srgbClr val="0070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" name="Google Shape;489;p16"/>
                <p:cNvSpPr/>
                <p:nvPr/>
              </p:nvSpPr>
              <p:spPr>
                <a:xfrm flipH="1">
                  <a:off x="5374384" y="1034646"/>
                  <a:ext cx="1270807" cy="469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8" h="6003" extrusionOk="0">
                      <a:moveTo>
                        <a:pt x="10097" y="1"/>
                      </a:moveTo>
                      <a:cubicBezTo>
                        <a:pt x="3453" y="1"/>
                        <a:pt x="1" y="6003"/>
                        <a:pt x="1" y="6003"/>
                      </a:cubicBezTo>
                      <a:cubicBezTo>
                        <a:pt x="5302" y="1956"/>
                        <a:pt x="9815" y="1079"/>
                        <a:pt x="12731" y="1079"/>
                      </a:cubicBezTo>
                      <a:cubicBezTo>
                        <a:pt x="14962" y="1079"/>
                        <a:pt x="16258" y="1592"/>
                        <a:pt x="16258" y="1592"/>
                      </a:cubicBezTo>
                      <a:cubicBezTo>
                        <a:pt x="13969" y="449"/>
                        <a:pt x="11914" y="1"/>
                        <a:pt x="10097" y="1"/>
                      </a:cubicBezTo>
                      <a:close/>
                    </a:path>
                  </a:pathLst>
                </a:custGeom>
                <a:solidFill>
                  <a:srgbClr val="78A3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" name="Google Shape;490;p16"/>
                <p:cNvSpPr/>
                <p:nvPr/>
              </p:nvSpPr>
              <p:spPr>
                <a:xfrm flipH="1">
                  <a:off x="5374386" y="293805"/>
                  <a:ext cx="1019350" cy="86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1" h="11070" extrusionOk="0">
                      <a:moveTo>
                        <a:pt x="91" y="0"/>
                      </a:moveTo>
                      <a:cubicBezTo>
                        <a:pt x="61" y="0"/>
                        <a:pt x="31" y="0"/>
                        <a:pt x="0" y="1"/>
                      </a:cubicBezTo>
                      <a:cubicBezTo>
                        <a:pt x="0" y="1"/>
                        <a:pt x="10050" y="3250"/>
                        <a:pt x="13041" y="11070"/>
                      </a:cubicBezTo>
                      <a:cubicBezTo>
                        <a:pt x="13041" y="11070"/>
                        <a:pt x="11636" y="0"/>
                        <a:pt x="91" y="0"/>
                      </a:cubicBezTo>
                      <a:close/>
                    </a:path>
                  </a:pathLst>
                </a:custGeom>
                <a:solidFill>
                  <a:srgbClr val="78A3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" name="Google Shape;491;p16"/>
                <p:cNvSpPr/>
                <p:nvPr/>
              </p:nvSpPr>
              <p:spPr>
                <a:xfrm flipH="1">
                  <a:off x="4567261" y="-37925"/>
                  <a:ext cx="983472" cy="1155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2" h="14788" extrusionOk="0">
                      <a:moveTo>
                        <a:pt x="12581" y="1"/>
                      </a:moveTo>
                      <a:cubicBezTo>
                        <a:pt x="0" y="4094"/>
                        <a:pt x="2431" y="14787"/>
                        <a:pt x="2431" y="14787"/>
                      </a:cubicBezTo>
                      <a:cubicBezTo>
                        <a:pt x="4645" y="5306"/>
                        <a:pt x="12581" y="1"/>
                        <a:pt x="12581" y="1"/>
                      </a:cubicBezTo>
                      <a:close/>
                    </a:path>
                  </a:pathLst>
                </a:custGeom>
                <a:solidFill>
                  <a:srgbClr val="78A3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92" name="Google Shape;492;p16"/>
              <p:cNvSpPr/>
              <p:nvPr/>
            </p:nvSpPr>
            <p:spPr>
              <a:xfrm rot="822121" flipH="1">
                <a:off x="4231896" y="1184641"/>
                <a:ext cx="773829" cy="4294784"/>
              </a:xfrm>
              <a:custGeom>
                <a:avLst/>
                <a:gdLst/>
                <a:ahLst/>
                <a:cxnLst/>
                <a:rect l="l" t="t" r="r" b="b"/>
                <a:pathLst>
                  <a:path w="9900" h="35405" extrusionOk="0">
                    <a:moveTo>
                      <a:pt x="0" y="0"/>
                    </a:moveTo>
                    <a:cubicBezTo>
                      <a:pt x="0" y="1"/>
                      <a:pt x="2164" y="9265"/>
                      <a:pt x="2481" y="13785"/>
                    </a:cubicBezTo>
                    <a:cubicBezTo>
                      <a:pt x="2799" y="18304"/>
                      <a:pt x="3484" y="35405"/>
                      <a:pt x="3484" y="35405"/>
                    </a:cubicBezTo>
                    <a:cubicBezTo>
                      <a:pt x="4688" y="34884"/>
                      <a:pt x="5560" y="34276"/>
                      <a:pt x="6802" y="34276"/>
                    </a:cubicBezTo>
                    <a:cubicBezTo>
                      <a:pt x="6834" y="34276"/>
                      <a:pt x="6867" y="34276"/>
                      <a:pt x="6901" y="34277"/>
                    </a:cubicBezTo>
                    <a:cubicBezTo>
                      <a:pt x="7469" y="34284"/>
                      <a:pt x="7935" y="35302"/>
                      <a:pt x="8361" y="35302"/>
                    </a:cubicBezTo>
                    <a:cubicBezTo>
                      <a:pt x="8424" y="35302"/>
                      <a:pt x="8485" y="35280"/>
                      <a:pt x="8546" y="35229"/>
                    </a:cubicBezTo>
                    <a:cubicBezTo>
                      <a:pt x="9014" y="34837"/>
                      <a:pt x="9900" y="34419"/>
                      <a:pt x="9900" y="34419"/>
                    </a:cubicBezTo>
                    <a:cubicBezTo>
                      <a:pt x="9064" y="17269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754C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3" name="Google Shape;493;p16"/>
            <p:cNvSpPr/>
            <p:nvPr/>
          </p:nvSpPr>
          <p:spPr>
            <a:xfrm>
              <a:off x="189111" y="4292798"/>
              <a:ext cx="648400" cy="384750"/>
            </a:xfrm>
            <a:custGeom>
              <a:avLst/>
              <a:gdLst/>
              <a:ahLst/>
              <a:cxnLst/>
              <a:rect l="l" t="t" r="r" b="b"/>
              <a:pathLst>
                <a:path w="25936" h="15390" extrusionOk="0">
                  <a:moveTo>
                    <a:pt x="5009" y="119"/>
                  </a:moveTo>
                  <a:cubicBezTo>
                    <a:pt x="7295" y="-357"/>
                    <a:pt x="11423" y="2596"/>
                    <a:pt x="13772" y="3167"/>
                  </a:cubicBezTo>
                  <a:cubicBezTo>
                    <a:pt x="16122" y="3739"/>
                    <a:pt x="17455" y="3612"/>
                    <a:pt x="19106" y="3548"/>
                  </a:cubicBezTo>
                  <a:cubicBezTo>
                    <a:pt x="20757" y="3485"/>
                    <a:pt x="22599" y="2183"/>
                    <a:pt x="23678" y="2786"/>
                  </a:cubicBezTo>
                  <a:cubicBezTo>
                    <a:pt x="24758" y="3389"/>
                    <a:pt x="26663" y="5168"/>
                    <a:pt x="25583" y="7168"/>
                  </a:cubicBezTo>
                  <a:cubicBezTo>
                    <a:pt x="24504" y="9168"/>
                    <a:pt x="20852" y="13677"/>
                    <a:pt x="17201" y="14788"/>
                  </a:cubicBezTo>
                  <a:cubicBezTo>
                    <a:pt x="13550" y="15899"/>
                    <a:pt x="6534" y="15296"/>
                    <a:pt x="3676" y="13835"/>
                  </a:cubicBezTo>
                  <a:cubicBezTo>
                    <a:pt x="819" y="12375"/>
                    <a:pt x="-166" y="8311"/>
                    <a:pt x="56" y="6025"/>
                  </a:cubicBezTo>
                  <a:cubicBezTo>
                    <a:pt x="278" y="3739"/>
                    <a:pt x="2723" y="595"/>
                    <a:pt x="5009" y="1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</p:sp>
      </p:grpSp>
      <p:sp>
        <p:nvSpPr>
          <p:cNvPr id="494" name="Google Shape;494;p16"/>
          <p:cNvSpPr txBox="1">
            <a:spLocks noGrp="1"/>
          </p:cNvSpPr>
          <p:nvPr>
            <p:ph type="subTitle" idx="1"/>
          </p:nvPr>
        </p:nvSpPr>
        <p:spPr>
          <a:xfrm>
            <a:off x="1971425" y="3421300"/>
            <a:ext cx="2781600" cy="55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754C2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5" name="Google Shape;495;p16"/>
          <p:cNvSpPr txBox="1">
            <a:spLocks noGrp="1"/>
          </p:cNvSpPr>
          <p:nvPr>
            <p:ph type="title"/>
          </p:nvPr>
        </p:nvSpPr>
        <p:spPr>
          <a:xfrm>
            <a:off x="1971425" y="2713525"/>
            <a:ext cx="4257900" cy="78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96" name="Google Shape;496;p16"/>
          <p:cNvSpPr txBox="1">
            <a:spLocks noGrp="1"/>
          </p:cNvSpPr>
          <p:nvPr>
            <p:ph type="title" idx="2" hasCustomPrompt="1"/>
          </p:nvPr>
        </p:nvSpPr>
        <p:spPr>
          <a:xfrm>
            <a:off x="1933450" y="955125"/>
            <a:ext cx="1476600" cy="91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4250314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18"/>
          <p:cNvSpPr txBox="1">
            <a:spLocks noGrp="1"/>
          </p:cNvSpPr>
          <p:nvPr>
            <p:ph type="title"/>
          </p:nvPr>
        </p:nvSpPr>
        <p:spPr>
          <a:xfrm>
            <a:off x="713225" y="368825"/>
            <a:ext cx="7698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838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6" name="Google Shape;536;p18"/>
          <p:cNvSpPr/>
          <p:nvPr/>
        </p:nvSpPr>
        <p:spPr>
          <a:xfrm flipH="1">
            <a:off x="7438310" y="123190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18"/>
          <p:cNvSpPr/>
          <p:nvPr/>
        </p:nvSpPr>
        <p:spPr>
          <a:xfrm>
            <a:off x="-484164" y="819165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8" name="Google Shape;538;p18"/>
          <p:cNvGrpSpPr/>
          <p:nvPr/>
        </p:nvGrpSpPr>
        <p:grpSpPr>
          <a:xfrm rot="1325081">
            <a:off x="1036454" y="411132"/>
            <a:ext cx="729403" cy="386556"/>
            <a:chOff x="2468025" y="734125"/>
            <a:chExt cx="980825" cy="519800"/>
          </a:xfrm>
        </p:grpSpPr>
        <p:sp>
          <p:nvSpPr>
            <p:cNvPr id="539" name="Google Shape;539;p18"/>
            <p:cNvSpPr/>
            <p:nvPr/>
          </p:nvSpPr>
          <p:spPr>
            <a:xfrm>
              <a:off x="2831050" y="905000"/>
              <a:ext cx="617800" cy="140225"/>
            </a:xfrm>
            <a:custGeom>
              <a:avLst/>
              <a:gdLst/>
              <a:ahLst/>
              <a:cxnLst/>
              <a:rect l="l" t="t" r="r" b="b"/>
              <a:pathLst>
                <a:path w="24712" h="5609" extrusionOk="0">
                  <a:moveTo>
                    <a:pt x="18198" y="1"/>
                  </a:moveTo>
                  <a:cubicBezTo>
                    <a:pt x="15715" y="1"/>
                    <a:pt x="14485" y="2407"/>
                    <a:pt x="12052" y="2407"/>
                  </a:cubicBezTo>
                  <a:cubicBezTo>
                    <a:pt x="9710" y="2407"/>
                    <a:pt x="7709" y="668"/>
                    <a:pt x="5003" y="668"/>
                  </a:cubicBezTo>
                  <a:cubicBezTo>
                    <a:pt x="4711" y="668"/>
                    <a:pt x="4411" y="688"/>
                    <a:pt x="4101" y="733"/>
                  </a:cubicBezTo>
                  <a:cubicBezTo>
                    <a:pt x="1507" y="1131"/>
                    <a:pt x="0" y="5315"/>
                    <a:pt x="0" y="5315"/>
                  </a:cubicBezTo>
                  <a:cubicBezTo>
                    <a:pt x="0" y="5315"/>
                    <a:pt x="3060" y="2256"/>
                    <a:pt x="5465" y="2256"/>
                  </a:cubicBezTo>
                  <a:cubicBezTo>
                    <a:pt x="5520" y="2256"/>
                    <a:pt x="5574" y="2257"/>
                    <a:pt x="5629" y="2260"/>
                  </a:cubicBezTo>
                  <a:cubicBezTo>
                    <a:pt x="8077" y="2407"/>
                    <a:pt x="9918" y="5608"/>
                    <a:pt x="12199" y="5608"/>
                  </a:cubicBezTo>
                  <a:cubicBezTo>
                    <a:pt x="14398" y="5608"/>
                    <a:pt x="16189" y="1931"/>
                    <a:pt x="18903" y="1931"/>
                  </a:cubicBezTo>
                  <a:cubicBezTo>
                    <a:pt x="19003" y="1931"/>
                    <a:pt x="19105" y="1936"/>
                    <a:pt x="19208" y="1947"/>
                  </a:cubicBezTo>
                  <a:cubicBezTo>
                    <a:pt x="22116" y="2260"/>
                    <a:pt x="24711" y="4395"/>
                    <a:pt x="24711" y="4395"/>
                  </a:cubicBezTo>
                  <a:cubicBezTo>
                    <a:pt x="24711" y="4395"/>
                    <a:pt x="22409" y="880"/>
                    <a:pt x="19208" y="126"/>
                  </a:cubicBezTo>
                  <a:cubicBezTo>
                    <a:pt x="18848" y="39"/>
                    <a:pt x="18513" y="1"/>
                    <a:pt x="18198" y="1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2468025" y="1149000"/>
              <a:ext cx="463475" cy="104925"/>
            </a:xfrm>
            <a:custGeom>
              <a:avLst/>
              <a:gdLst/>
              <a:ahLst/>
              <a:cxnLst/>
              <a:rect l="l" t="t" r="r" b="b"/>
              <a:pathLst>
                <a:path w="18539" h="4197" extrusionOk="0">
                  <a:moveTo>
                    <a:pt x="13655" y="0"/>
                  </a:moveTo>
                  <a:cubicBezTo>
                    <a:pt x="11792" y="0"/>
                    <a:pt x="10877" y="1811"/>
                    <a:pt x="9039" y="1811"/>
                  </a:cubicBezTo>
                  <a:cubicBezTo>
                    <a:pt x="7276" y="1811"/>
                    <a:pt x="5771" y="489"/>
                    <a:pt x="3746" y="489"/>
                  </a:cubicBezTo>
                  <a:cubicBezTo>
                    <a:pt x="3535" y="489"/>
                    <a:pt x="3319" y="504"/>
                    <a:pt x="3097" y="535"/>
                  </a:cubicBezTo>
                  <a:cubicBezTo>
                    <a:pt x="1151" y="828"/>
                    <a:pt x="0" y="3967"/>
                    <a:pt x="0" y="3967"/>
                  </a:cubicBezTo>
                  <a:cubicBezTo>
                    <a:pt x="0" y="3967"/>
                    <a:pt x="2304" y="1683"/>
                    <a:pt x="4109" y="1683"/>
                  </a:cubicBezTo>
                  <a:cubicBezTo>
                    <a:pt x="4148" y="1683"/>
                    <a:pt x="4188" y="1684"/>
                    <a:pt x="4227" y="1686"/>
                  </a:cubicBezTo>
                  <a:cubicBezTo>
                    <a:pt x="6068" y="1811"/>
                    <a:pt x="7449" y="4197"/>
                    <a:pt x="9165" y="4197"/>
                  </a:cubicBezTo>
                  <a:cubicBezTo>
                    <a:pt x="10817" y="4197"/>
                    <a:pt x="12139" y="1443"/>
                    <a:pt x="14177" y="1443"/>
                  </a:cubicBezTo>
                  <a:cubicBezTo>
                    <a:pt x="14255" y="1443"/>
                    <a:pt x="14335" y="1447"/>
                    <a:pt x="14417" y="1456"/>
                  </a:cubicBezTo>
                  <a:cubicBezTo>
                    <a:pt x="16593" y="1686"/>
                    <a:pt x="18539" y="3297"/>
                    <a:pt x="18539" y="3297"/>
                  </a:cubicBezTo>
                  <a:cubicBezTo>
                    <a:pt x="18539" y="3297"/>
                    <a:pt x="16823" y="661"/>
                    <a:pt x="14417" y="96"/>
                  </a:cubicBezTo>
                  <a:cubicBezTo>
                    <a:pt x="14145" y="30"/>
                    <a:pt x="13892" y="0"/>
                    <a:pt x="1365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2565325" y="734125"/>
              <a:ext cx="290850" cy="66275"/>
            </a:xfrm>
            <a:custGeom>
              <a:avLst/>
              <a:gdLst/>
              <a:ahLst/>
              <a:cxnLst/>
              <a:rect l="l" t="t" r="r" b="b"/>
              <a:pathLst>
                <a:path w="11634" h="2651" extrusionOk="0">
                  <a:moveTo>
                    <a:pt x="8575" y="0"/>
                  </a:moveTo>
                  <a:cubicBezTo>
                    <a:pt x="7400" y="0"/>
                    <a:pt x="6825" y="1144"/>
                    <a:pt x="5670" y="1144"/>
                  </a:cubicBezTo>
                  <a:cubicBezTo>
                    <a:pt x="4579" y="1144"/>
                    <a:pt x="3640" y="316"/>
                    <a:pt x="2367" y="316"/>
                  </a:cubicBezTo>
                  <a:cubicBezTo>
                    <a:pt x="2224" y="316"/>
                    <a:pt x="2077" y="326"/>
                    <a:pt x="1925" y="349"/>
                  </a:cubicBezTo>
                  <a:cubicBezTo>
                    <a:pt x="711" y="538"/>
                    <a:pt x="0" y="2505"/>
                    <a:pt x="0" y="2505"/>
                  </a:cubicBezTo>
                  <a:cubicBezTo>
                    <a:pt x="0" y="2505"/>
                    <a:pt x="1445" y="1080"/>
                    <a:pt x="2585" y="1080"/>
                  </a:cubicBezTo>
                  <a:cubicBezTo>
                    <a:pt x="2610" y="1080"/>
                    <a:pt x="2634" y="1080"/>
                    <a:pt x="2657" y="1082"/>
                  </a:cubicBezTo>
                  <a:cubicBezTo>
                    <a:pt x="3808" y="1124"/>
                    <a:pt x="4666" y="2651"/>
                    <a:pt x="5733" y="2651"/>
                  </a:cubicBezTo>
                  <a:cubicBezTo>
                    <a:pt x="6780" y="2651"/>
                    <a:pt x="7614" y="906"/>
                    <a:pt x="8888" y="906"/>
                  </a:cubicBezTo>
                  <a:cubicBezTo>
                    <a:pt x="8938" y="906"/>
                    <a:pt x="8988" y="909"/>
                    <a:pt x="9039" y="914"/>
                  </a:cubicBezTo>
                  <a:cubicBezTo>
                    <a:pt x="10399" y="1061"/>
                    <a:pt x="11634" y="2065"/>
                    <a:pt x="11634" y="2065"/>
                  </a:cubicBezTo>
                  <a:cubicBezTo>
                    <a:pt x="11634" y="2065"/>
                    <a:pt x="10546" y="412"/>
                    <a:pt x="9039" y="56"/>
                  </a:cubicBezTo>
                  <a:cubicBezTo>
                    <a:pt x="8874" y="17"/>
                    <a:pt x="8720" y="0"/>
                    <a:pt x="857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462880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" name="Google Shape;554;p20"/>
          <p:cNvGrpSpPr/>
          <p:nvPr/>
        </p:nvGrpSpPr>
        <p:grpSpPr>
          <a:xfrm>
            <a:off x="-2605136" y="539434"/>
            <a:ext cx="15346578" cy="5008908"/>
            <a:chOff x="-2605136" y="539434"/>
            <a:chExt cx="15346578" cy="5008908"/>
          </a:xfrm>
        </p:grpSpPr>
        <p:sp>
          <p:nvSpPr>
            <p:cNvPr id="555" name="Google Shape;555;p20"/>
            <p:cNvSpPr/>
            <p:nvPr/>
          </p:nvSpPr>
          <p:spPr>
            <a:xfrm flipH="1">
              <a:off x="-80" y="4153100"/>
              <a:ext cx="9144180" cy="990464"/>
            </a:xfrm>
            <a:custGeom>
              <a:avLst/>
              <a:gdLst/>
              <a:ahLst/>
              <a:cxnLst/>
              <a:rect l="l" t="t" r="r" b="b"/>
              <a:pathLst>
                <a:path w="209237" h="68003" extrusionOk="0">
                  <a:moveTo>
                    <a:pt x="1737" y="0"/>
                  </a:moveTo>
                  <a:cubicBezTo>
                    <a:pt x="1569" y="544"/>
                    <a:pt x="1109" y="984"/>
                    <a:pt x="565" y="1151"/>
                  </a:cubicBezTo>
                  <a:lnTo>
                    <a:pt x="0" y="1151"/>
                  </a:lnTo>
                  <a:lnTo>
                    <a:pt x="0" y="68002"/>
                  </a:lnTo>
                  <a:lnTo>
                    <a:pt x="209236" y="68002"/>
                  </a:lnTo>
                  <a:lnTo>
                    <a:pt x="209236" y="1214"/>
                  </a:lnTo>
                  <a:lnTo>
                    <a:pt x="209236" y="1151"/>
                  </a:lnTo>
                  <a:lnTo>
                    <a:pt x="208776" y="1151"/>
                  </a:lnTo>
                  <a:cubicBezTo>
                    <a:pt x="208211" y="1026"/>
                    <a:pt x="207332" y="733"/>
                    <a:pt x="207060" y="0"/>
                  </a:cubicBezTo>
                  <a:cubicBezTo>
                    <a:pt x="206893" y="544"/>
                    <a:pt x="206432" y="984"/>
                    <a:pt x="205888" y="1151"/>
                  </a:cubicBezTo>
                  <a:lnTo>
                    <a:pt x="205847" y="1151"/>
                  </a:lnTo>
                  <a:cubicBezTo>
                    <a:pt x="205282" y="1026"/>
                    <a:pt x="204382" y="733"/>
                    <a:pt x="204131" y="0"/>
                  </a:cubicBezTo>
                  <a:cubicBezTo>
                    <a:pt x="203942" y="544"/>
                    <a:pt x="203503" y="984"/>
                    <a:pt x="202959" y="1151"/>
                  </a:cubicBezTo>
                  <a:lnTo>
                    <a:pt x="202896" y="1151"/>
                  </a:lnTo>
                  <a:cubicBezTo>
                    <a:pt x="202352" y="1026"/>
                    <a:pt x="201453" y="733"/>
                    <a:pt x="201201" y="0"/>
                  </a:cubicBezTo>
                  <a:cubicBezTo>
                    <a:pt x="201013" y="544"/>
                    <a:pt x="200574" y="984"/>
                    <a:pt x="200009" y="1151"/>
                  </a:cubicBezTo>
                  <a:lnTo>
                    <a:pt x="199967" y="1151"/>
                  </a:lnTo>
                  <a:cubicBezTo>
                    <a:pt x="199423" y="1026"/>
                    <a:pt x="198523" y="733"/>
                    <a:pt x="198272" y="0"/>
                  </a:cubicBezTo>
                  <a:cubicBezTo>
                    <a:pt x="198084" y="544"/>
                    <a:pt x="197644" y="984"/>
                    <a:pt x="197080" y="1151"/>
                  </a:cubicBezTo>
                  <a:lnTo>
                    <a:pt x="197038" y="1151"/>
                  </a:lnTo>
                  <a:cubicBezTo>
                    <a:pt x="196494" y="1026"/>
                    <a:pt x="195594" y="733"/>
                    <a:pt x="195343" y="0"/>
                  </a:cubicBezTo>
                  <a:cubicBezTo>
                    <a:pt x="195155" y="544"/>
                    <a:pt x="194715" y="984"/>
                    <a:pt x="194150" y="1151"/>
                  </a:cubicBezTo>
                  <a:lnTo>
                    <a:pt x="194108" y="1151"/>
                  </a:lnTo>
                  <a:cubicBezTo>
                    <a:pt x="193543" y="1026"/>
                    <a:pt x="192665" y="733"/>
                    <a:pt x="192414" y="0"/>
                  </a:cubicBezTo>
                  <a:cubicBezTo>
                    <a:pt x="192225" y="544"/>
                    <a:pt x="191786" y="984"/>
                    <a:pt x="191221" y="1151"/>
                  </a:cubicBezTo>
                  <a:lnTo>
                    <a:pt x="191179" y="1151"/>
                  </a:lnTo>
                  <a:cubicBezTo>
                    <a:pt x="190614" y="1026"/>
                    <a:pt x="189735" y="733"/>
                    <a:pt x="189484" y="0"/>
                  </a:cubicBezTo>
                  <a:cubicBezTo>
                    <a:pt x="189296" y="544"/>
                    <a:pt x="188857" y="984"/>
                    <a:pt x="188292" y="1151"/>
                  </a:cubicBezTo>
                  <a:lnTo>
                    <a:pt x="188250" y="1151"/>
                  </a:lnTo>
                  <a:cubicBezTo>
                    <a:pt x="187685" y="1026"/>
                    <a:pt x="186806" y="733"/>
                    <a:pt x="186534" y="0"/>
                  </a:cubicBezTo>
                  <a:cubicBezTo>
                    <a:pt x="186367" y="544"/>
                    <a:pt x="185906" y="984"/>
                    <a:pt x="185362" y="1151"/>
                  </a:cubicBezTo>
                  <a:lnTo>
                    <a:pt x="185320" y="1151"/>
                  </a:lnTo>
                  <a:cubicBezTo>
                    <a:pt x="184756" y="1026"/>
                    <a:pt x="183877" y="733"/>
                    <a:pt x="183605" y="0"/>
                  </a:cubicBezTo>
                  <a:cubicBezTo>
                    <a:pt x="183416" y="544"/>
                    <a:pt x="182977" y="984"/>
                    <a:pt x="182433" y="1151"/>
                  </a:cubicBezTo>
                  <a:lnTo>
                    <a:pt x="182391" y="1151"/>
                  </a:lnTo>
                  <a:cubicBezTo>
                    <a:pt x="181826" y="1026"/>
                    <a:pt x="180927" y="733"/>
                    <a:pt x="180675" y="0"/>
                  </a:cubicBezTo>
                  <a:cubicBezTo>
                    <a:pt x="180487" y="544"/>
                    <a:pt x="180048" y="984"/>
                    <a:pt x="179504" y="1151"/>
                  </a:cubicBezTo>
                  <a:lnTo>
                    <a:pt x="179441" y="1151"/>
                  </a:lnTo>
                  <a:cubicBezTo>
                    <a:pt x="178897" y="1026"/>
                    <a:pt x="177997" y="733"/>
                    <a:pt x="177746" y="0"/>
                  </a:cubicBezTo>
                  <a:cubicBezTo>
                    <a:pt x="177558" y="544"/>
                    <a:pt x="177118" y="984"/>
                    <a:pt x="176553" y="1151"/>
                  </a:cubicBezTo>
                  <a:lnTo>
                    <a:pt x="176512" y="1151"/>
                  </a:lnTo>
                  <a:cubicBezTo>
                    <a:pt x="175968" y="1026"/>
                    <a:pt x="175068" y="733"/>
                    <a:pt x="174817" y="0"/>
                  </a:cubicBezTo>
                  <a:cubicBezTo>
                    <a:pt x="174628" y="544"/>
                    <a:pt x="174189" y="984"/>
                    <a:pt x="173624" y="1151"/>
                  </a:cubicBezTo>
                  <a:lnTo>
                    <a:pt x="173582" y="1151"/>
                  </a:lnTo>
                  <a:cubicBezTo>
                    <a:pt x="173038" y="1026"/>
                    <a:pt x="172139" y="733"/>
                    <a:pt x="171888" y="0"/>
                  </a:cubicBezTo>
                  <a:cubicBezTo>
                    <a:pt x="171699" y="544"/>
                    <a:pt x="171260" y="984"/>
                    <a:pt x="170695" y="1151"/>
                  </a:cubicBezTo>
                  <a:lnTo>
                    <a:pt x="170653" y="1151"/>
                  </a:lnTo>
                  <a:cubicBezTo>
                    <a:pt x="170088" y="1026"/>
                    <a:pt x="169209" y="733"/>
                    <a:pt x="168958" y="0"/>
                  </a:cubicBezTo>
                  <a:cubicBezTo>
                    <a:pt x="168770" y="544"/>
                    <a:pt x="168330" y="984"/>
                    <a:pt x="167766" y="1151"/>
                  </a:cubicBezTo>
                  <a:lnTo>
                    <a:pt x="167724" y="1151"/>
                  </a:lnTo>
                  <a:cubicBezTo>
                    <a:pt x="167159" y="1026"/>
                    <a:pt x="166280" y="733"/>
                    <a:pt x="166029" y="0"/>
                  </a:cubicBezTo>
                  <a:cubicBezTo>
                    <a:pt x="165841" y="544"/>
                    <a:pt x="165401" y="984"/>
                    <a:pt x="164836" y="1151"/>
                  </a:cubicBezTo>
                  <a:lnTo>
                    <a:pt x="164773" y="1151"/>
                  </a:lnTo>
                  <a:cubicBezTo>
                    <a:pt x="164209" y="1026"/>
                    <a:pt x="163330" y="733"/>
                    <a:pt x="163079" y="0"/>
                  </a:cubicBezTo>
                  <a:cubicBezTo>
                    <a:pt x="162890" y="544"/>
                    <a:pt x="162451" y="984"/>
                    <a:pt x="161886" y="1151"/>
                  </a:cubicBezTo>
                  <a:lnTo>
                    <a:pt x="161844" y="1151"/>
                  </a:lnTo>
                  <a:cubicBezTo>
                    <a:pt x="161279" y="1026"/>
                    <a:pt x="160400" y="733"/>
                    <a:pt x="160149" y="0"/>
                  </a:cubicBezTo>
                  <a:cubicBezTo>
                    <a:pt x="159961" y="544"/>
                    <a:pt x="159522" y="984"/>
                    <a:pt x="158957" y="1151"/>
                  </a:cubicBezTo>
                  <a:lnTo>
                    <a:pt x="158915" y="1151"/>
                  </a:lnTo>
                  <a:cubicBezTo>
                    <a:pt x="158350" y="1026"/>
                    <a:pt x="157471" y="733"/>
                    <a:pt x="157199" y="0"/>
                  </a:cubicBezTo>
                  <a:cubicBezTo>
                    <a:pt x="157032" y="544"/>
                    <a:pt x="156571" y="984"/>
                    <a:pt x="156027" y="1151"/>
                  </a:cubicBezTo>
                  <a:lnTo>
                    <a:pt x="155986" y="1151"/>
                  </a:lnTo>
                  <a:cubicBezTo>
                    <a:pt x="155421" y="1026"/>
                    <a:pt x="154542" y="733"/>
                    <a:pt x="154270" y="0"/>
                  </a:cubicBezTo>
                  <a:cubicBezTo>
                    <a:pt x="154082" y="544"/>
                    <a:pt x="153642" y="984"/>
                    <a:pt x="153098" y="1151"/>
                  </a:cubicBezTo>
                  <a:lnTo>
                    <a:pt x="153056" y="1151"/>
                  </a:lnTo>
                  <a:cubicBezTo>
                    <a:pt x="152491" y="1026"/>
                    <a:pt x="151592" y="733"/>
                    <a:pt x="151341" y="0"/>
                  </a:cubicBezTo>
                  <a:cubicBezTo>
                    <a:pt x="151152" y="544"/>
                    <a:pt x="150713" y="984"/>
                    <a:pt x="150169" y="1151"/>
                  </a:cubicBezTo>
                  <a:lnTo>
                    <a:pt x="150106" y="1151"/>
                  </a:lnTo>
                  <a:cubicBezTo>
                    <a:pt x="149562" y="1026"/>
                    <a:pt x="148662" y="733"/>
                    <a:pt x="148411" y="0"/>
                  </a:cubicBezTo>
                  <a:cubicBezTo>
                    <a:pt x="148223" y="544"/>
                    <a:pt x="147783" y="984"/>
                    <a:pt x="147219" y="1151"/>
                  </a:cubicBezTo>
                  <a:lnTo>
                    <a:pt x="147177" y="1151"/>
                  </a:lnTo>
                  <a:cubicBezTo>
                    <a:pt x="146633" y="1026"/>
                    <a:pt x="145733" y="733"/>
                    <a:pt x="145482" y="0"/>
                  </a:cubicBezTo>
                  <a:cubicBezTo>
                    <a:pt x="145294" y="544"/>
                    <a:pt x="144854" y="984"/>
                    <a:pt x="144289" y="1151"/>
                  </a:cubicBezTo>
                  <a:lnTo>
                    <a:pt x="144247" y="1151"/>
                  </a:lnTo>
                  <a:cubicBezTo>
                    <a:pt x="143703" y="1026"/>
                    <a:pt x="142804" y="733"/>
                    <a:pt x="142553" y="0"/>
                  </a:cubicBezTo>
                  <a:cubicBezTo>
                    <a:pt x="142364" y="544"/>
                    <a:pt x="141925" y="984"/>
                    <a:pt x="141360" y="1151"/>
                  </a:cubicBezTo>
                  <a:lnTo>
                    <a:pt x="141318" y="1151"/>
                  </a:lnTo>
                  <a:cubicBezTo>
                    <a:pt x="140753" y="1026"/>
                    <a:pt x="139874" y="733"/>
                    <a:pt x="139623" y="0"/>
                  </a:cubicBezTo>
                  <a:cubicBezTo>
                    <a:pt x="139435" y="544"/>
                    <a:pt x="138996" y="984"/>
                    <a:pt x="138431" y="1151"/>
                  </a:cubicBezTo>
                  <a:lnTo>
                    <a:pt x="138389" y="1151"/>
                  </a:lnTo>
                  <a:cubicBezTo>
                    <a:pt x="137824" y="1026"/>
                    <a:pt x="136945" y="733"/>
                    <a:pt x="136694" y="0"/>
                  </a:cubicBezTo>
                  <a:cubicBezTo>
                    <a:pt x="136506" y="544"/>
                    <a:pt x="136066" y="984"/>
                    <a:pt x="135501" y="1151"/>
                  </a:cubicBezTo>
                  <a:lnTo>
                    <a:pt x="135459" y="1151"/>
                  </a:lnTo>
                  <a:cubicBezTo>
                    <a:pt x="134895" y="1026"/>
                    <a:pt x="134016" y="733"/>
                    <a:pt x="133744" y="0"/>
                  </a:cubicBezTo>
                  <a:cubicBezTo>
                    <a:pt x="133576" y="544"/>
                    <a:pt x="133116" y="984"/>
                    <a:pt x="132572" y="1151"/>
                  </a:cubicBezTo>
                  <a:lnTo>
                    <a:pt x="132530" y="1151"/>
                  </a:lnTo>
                  <a:cubicBezTo>
                    <a:pt x="131965" y="1026"/>
                    <a:pt x="131086" y="733"/>
                    <a:pt x="130814" y="0"/>
                  </a:cubicBezTo>
                  <a:cubicBezTo>
                    <a:pt x="130626" y="544"/>
                    <a:pt x="130187" y="984"/>
                    <a:pt x="129643" y="1151"/>
                  </a:cubicBezTo>
                  <a:lnTo>
                    <a:pt x="129601" y="1151"/>
                  </a:lnTo>
                  <a:cubicBezTo>
                    <a:pt x="129036" y="1026"/>
                    <a:pt x="128136" y="733"/>
                    <a:pt x="127885" y="0"/>
                  </a:cubicBezTo>
                  <a:cubicBezTo>
                    <a:pt x="127697" y="544"/>
                    <a:pt x="127257" y="984"/>
                    <a:pt x="126713" y="1151"/>
                  </a:cubicBezTo>
                  <a:lnTo>
                    <a:pt x="126651" y="1151"/>
                  </a:lnTo>
                  <a:cubicBezTo>
                    <a:pt x="126107" y="1026"/>
                    <a:pt x="125207" y="733"/>
                    <a:pt x="124956" y="0"/>
                  </a:cubicBezTo>
                  <a:cubicBezTo>
                    <a:pt x="124768" y="544"/>
                    <a:pt x="124328" y="984"/>
                    <a:pt x="123763" y="1151"/>
                  </a:cubicBezTo>
                  <a:lnTo>
                    <a:pt x="123721" y="1151"/>
                  </a:lnTo>
                  <a:cubicBezTo>
                    <a:pt x="123156" y="1026"/>
                    <a:pt x="122257" y="733"/>
                    <a:pt x="122006" y="0"/>
                  </a:cubicBezTo>
                  <a:cubicBezTo>
                    <a:pt x="121817" y="544"/>
                    <a:pt x="121378" y="984"/>
                    <a:pt x="120834" y="1151"/>
                  </a:cubicBezTo>
                  <a:lnTo>
                    <a:pt x="120771" y="1151"/>
                  </a:lnTo>
                  <a:cubicBezTo>
                    <a:pt x="120227" y="1026"/>
                    <a:pt x="119327" y="733"/>
                    <a:pt x="119076" y="0"/>
                  </a:cubicBezTo>
                  <a:cubicBezTo>
                    <a:pt x="118888" y="544"/>
                    <a:pt x="118449" y="984"/>
                    <a:pt x="117884" y="1151"/>
                  </a:cubicBezTo>
                  <a:lnTo>
                    <a:pt x="117842" y="1151"/>
                  </a:lnTo>
                  <a:cubicBezTo>
                    <a:pt x="117298" y="1026"/>
                    <a:pt x="116398" y="733"/>
                    <a:pt x="116147" y="0"/>
                  </a:cubicBezTo>
                  <a:cubicBezTo>
                    <a:pt x="115959" y="544"/>
                    <a:pt x="115519" y="984"/>
                    <a:pt x="114954" y="1151"/>
                  </a:cubicBezTo>
                  <a:lnTo>
                    <a:pt x="114912" y="1151"/>
                  </a:lnTo>
                  <a:cubicBezTo>
                    <a:pt x="114368" y="1026"/>
                    <a:pt x="113469" y="733"/>
                    <a:pt x="113218" y="0"/>
                  </a:cubicBezTo>
                  <a:cubicBezTo>
                    <a:pt x="113029" y="544"/>
                    <a:pt x="112590" y="984"/>
                    <a:pt x="112025" y="1151"/>
                  </a:cubicBezTo>
                  <a:lnTo>
                    <a:pt x="111983" y="1151"/>
                  </a:lnTo>
                  <a:cubicBezTo>
                    <a:pt x="111418" y="1026"/>
                    <a:pt x="110539" y="733"/>
                    <a:pt x="110288" y="0"/>
                  </a:cubicBezTo>
                  <a:cubicBezTo>
                    <a:pt x="110100" y="544"/>
                    <a:pt x="109661" y="984"/>
                    <a:pt x="109096" y="1151"/>
                  </a:cubicBezTo>
                  <a:lnTo>
                    <a:pt x="109054" y="1151"/>
                  </a:lnTo>
                  <a:cubicBezTo>
                    <a:pt x="108489" y="1026"/>
                    <a:pt x="107610" y="733"/>
                    <a:pt x="107359" y="0"/>
                  </a:cubicBezTo>
                  <a:cubicBezTo>
                    <a:pt x="107171" y="544"/>
                    <a:pt x="106731" y="984"/>
                    <a:pt x="106166" y="1151"/>
                  </a:cubicBezTo>
                  <a:lnTo>
                    <a:pt x="106125" y="1151"/>
                  </a:lnTo>
                  <a:cubicBezTo>
                    <a:pt x="105560" y="1026"/>
                    <a:pt x="104681" y="733"/>
                    <a:pt x="104409" y="0"/>
                  </a:cubicBezTo>
                  <a:cubicBezTo>
                    <a:pt x="104221" y="544"/>
                    <a:pt x="103781" y="984"/>
                    <a:pt x="103237" y="1151"/>
                  </a:cubicBezTo>
                  <a:lnTo>
                    <a:pt x="103195" y="1151"/>
                  </a:lnTo>
                  <a:cubicBezTo>
                    <a:pt x="102630" y="1026"/>
                    <a:pt x="101731" y="733"/>
                    <a:pt x="101480" y="0"/>
                  </a:cubicBezTo>
                  <a:cubicBezTo>
                    <a:pt x="101291" y="544"/>
                    <a:pt x="100852" y="984"/>
                    <a:pt x="100308" y="1151"/>
                  </a:cubicBezTo>
                  <a:lnTo>
                    <a:pt x="100245" y="1151"/>
                  </a:lnTo>
                  <a:cubicBezTo>
                    <a:pt x="99701" y="1026"/>
                    <a:pt x="98801" y="733"/>
                    <a:pt x="98550" y="0"/>
                  </a:cubicBezTo>
                  <a:cubicBezTo>
                    <a:pt x="98362" y="544"/>
                    <a:pt x="97923" y="984"/>
                    <a:pt x="97358" y="1151"/>
                  </a:cubicBezTo>
                  <a:lnTo>
                    <a:pt x="97316" y="1151"/>
                  </a:lnTo>
                  <a:cubicBezTo>
                    <a:pt x="96772" y="1026"/>
                    <a:pt x="95872" y="733"/>
                    <a:pt x="95621" y="0"/>
                  </a:cubicBezTo>
                  <a:cubicBezTo>
                    <a:pt x="95433" y="544"/>
                    <a:pt x="94993" y="984"/>
                    <a:pt x="94428" y="1151"/>
                  </a:cubicBezTo>
                  <a:lnTo>
                    <a:pt x="94386" y="1151"/>
                  </a:lnTo>
                  <a:cubicBezTo>
                    <a:pt x="93842" y="1026"/>
                    <a:pt x="92943" y="733"/>
                    <a:pt x="92692" y="0"/>
                  </a:cubicBezTo>
                  <a:cubicBezTo>
                    <a:pt x="92503" y="544"/>
                    <a:pt x="92064" y="984"/>
                    <a:pt x="91499" y="1151"/>
                  </a:cubicBezTo>
                  <a:lnTo>
                    <a:pt x="91457" y="1151"/>
                  </a:lnTo>
                  <a:cubicBezTo>
                    <a:pt x="90892" y="1026"/>
                    <a:pt x="90013" y="733"/>
                    <a:pt x="89762" y="0"/>
                  </a:cubicBezTo>
                  <a:cubicBezTo>
                    <a:pt x="89574" y="544"/>
                    <a:pt x="89135" y="984"/>
                    <a:pt x="88570" y="1151"/>
                  </a:cubicBezTo>
                  <a:lnTo>
                    <a:pt x="88528" y="1151"/>
                  </a:lnTo>
                  <a:cubicBezTo>
                    <a:pt x="87963" y="1026"/>
                    <a:pt x="87084" y="733"/>
                    <a:pt x="86833" y="0"/>
                  </a:cubicBezTo>
                  <a:cubicBezTo>
                    <a:pt x="86645" y="544"/>
                    <a:pt x="86205" y="984"/>
                    <a:pt x="85640" y="1151"/>
                  </a:cubicBezTo>
                  <a:lnTo>
                    <a:pt x="85599" y="1151"/>
                  </a:lnTo>
                  <a:cubicBezTo>
                    <a:pt x="85034" y="1026"/>
                    <a:pt x="84155" y="733"/>
                    <a:pt x="83883" y="0"/>
                  </a:cubicBezTo>
                  <a:cubicBezTo>
                    <a:pt x="83715" y="544"/>
                    <a:pt x="83255" y="984"/>
                    <a:pt x="82711" y="1151"/>
                  </a:cubicBezTo>
                  <a:lnTo>
                    <a:pt x="82648" y="1151"/>
                  </a:lnTo>
                  <a:cubicBezTo>
                    <a:pt x="82083" y="1026"/>
                    <a:pt x="81205" y="733"/>
                    <a:pt x="80953" y="0"/>
                  </a:cubicBezTo>
                  <a:cubicBezTo>
                    <a:pt x="80765" y="544"/>
                    <a:pt x="80326" y="984"/>
                    <a:pt x="79761" y="1151"/>
                  </a:cubicBezTo>
                  <a:lnTo>
                    <a:pt x="79719" y="1151"/>
                  </a:lnTo>
                  <a:cubicBezTo>
                    <a:pt x="79154" y="1026"/>
                    <a:pt x="78275" y="733"/>
                    <a:pt x="78024" y="0"/>
                  </a:cubicBezTo>
                  <a:cubicBezTo>
                    <a:pt x="77836" y="544"/>
                    <a:pt x="77396" y="984"/>
                    <a:pt x="76832" y="1151"/>
                  </a:cubicBezTo>
                  <a:lnTo>
                    <a:pt x="76790" y="1151"/>
                  </a:lnTo>
                  <a:cubicBezTo>
                    <a:pt x="76225" y="1026"/>
                    <a:pt x="75346" y="733"/>
                    <a:pt x="75074" y="0"/>
                  </a:cubicBezTo>
                  <a:cubicBezTo>
                    <a:pt x="74907" y="544"/>
                    <a:pt x="74446" y="984"/>
                    <a:pt x="73902" y="1151"/>
                  </a:cubicBezTo>
                  <a:lnTo>
                    <a:pt x="73860" y="1151"/>
                  </a:lnTo>
                  <a:cubicBezTo>
                    <a:pt x="73295" y="1026"/>
                    <a:pt x="72417" y="733"/>
                    <a:pt x="72145" y="0"/>
                  </a:cubicBezTo>
                  <a:cubicBezTo>
                    <a:pt x="71956" y="544"/>
                    <a:pt x="71517" y="984"/>
                    <a:pt x="70973" y="1151"/>
                  </a:cubicBezTo>
                  <a:lnTo>
                    <a:pt x="70931" y="1151"/>
                  </a:lnTo>
                  <a:cubicBezTo>
                    <a:pt x="70366" y="1026"/>
                    <a:pt x="69466" y="733"/>
                    <a:pt x="69215" y="0"/>
                  </a:cubicBezTo>
                  <a:cubicBezTo>
                    <a:pt x="69027" y="544"/>
                    <a:pt x="68588" y="984"/>
                    <a:pt x="68044" y="1151"/>
                  </a:cubicBezTo>
                  <a:lnTo>
                    <a:pt x="67981" y="1151"/>
                  </a:lnTo>
                  <a:cubicBezTo>
                    <a:pt x="67437" y="1026"/>
                    <a:pt x="66537" y="733"/>
                    <a:pt x="66286" y="0"/>
                  </a:cubicBezTo>
                  <a:cubicBezTo>
                    <a:pt x="66098" y="544"/>
                    <a:pt x="65658" y="984"/>
                    <a:pt x="65093" y="1151"/>
                  </a:cubicBezTo>
                  <a:lnTo>
                    <a:pt x="65052" y="1151"/>
                  </a:lnTo>
                  <a:cubicBezTo>
                    <a:pt x="64508" y="1026"/>
                    <a:pt x="63608" y="733"/>
                    <a:pt x="63357" y="0"/>
                  </a:cubicBezTo>
                  <a:cubicBezTo>
                    <a:pt x="63168" y="544"/>
                    <a:pt x="62729" y="984"/>
                    <a:pt x="62164" y="1151"/>
                  </a:cubicBezTo>
                  <a:lnTo>
                    <a:pt x="62122" y="1151"/>
                  </a:lnTo>
                  <a:cubicBezTo>
                    <a:pt x="61578" y="1026"/>
                    <a:pt x="60678" y="733"/>
                    <a:pt x="60427" y="0"/>
                  </a:cubicBezTo>
                  <a:cubicBezTo>
                    <a:pt x="60239" y="544"/>
                    <a:pt x="59800" y="984"/>
                    <a:pt x="59235" y="1151"/>
                  </a:cubicBezTo>
                  <a:lnTo>
                    <a:pt x="59193" y="1151"/>
                  </a:lnTo>
                  <a:cubicBezTo>
                    <a:pt x="58628" y="1026"/>
                    <a:pt x="57749" y="733"/>
                    <a:pt x="57498" y="0"/>
                  </a:cubicBezTo>
                  <a:cubicBezTo>
                    <a:pt x="57310" y="544"/>
                    <a:pt x="56870" y="984"/>
                    <a:pt x="56305" y="1151"/>
                  </a:cubicBezTo>
                  <a:lnTo>
                    <a:pt x="56243" y="1151"/>
                  </a:lnTo>
                  <a:cubicBezTo>
                    <a:pt x="55678" y="1026"/>
                    <a:pt x="54778" y="733"/>
                    <a:pt x="54527" y="0"/>
                  </a:cubicBezTo>
                  <a:cubicBezTo>
                    <a:pt x="54339" y="544"/>
                    <a:pt x="53899" y="984"/>
                    <a:pt x="53355" y="1151"/>
                  </a:cubicBezTo>
                  <a:lnTo>
                    <a:pt x="53292" y="1151"/>
                  </a:lnTo>
                  <a:cubicBezTo>
                    <a:pt x="52748" y="1026"/>
                    <a:pt x="51849" y="733"/>
                    <a:pt x="51598" y="0"/>
                  </a:cubicBezTo>
                  <a:cubicBezTo>
                    <a:pt x="51409" y="544"/>
                    <a:pt x="50970" y="984"/>
                    <a:pt x="50405" y="1151"/>
                  </a:cubicBezTo>
                  <a:lnTo>
                    <a:pt x="50363" y="1151"/>
                  </a:lnTo>
                  <a:cubicBezTo>
                    <a:pt x="49819" y="1026"/>
                    <a:pt x="48919" y="733"/>
                    <a:pt x="48668" y="0"/>
                  </a:cubicBezTo>
                  <a:cubicBezTo>
                    <a:pt x="48480" y="544"/>
                    <a:pt x="48041" y="984"/>
                    <a:pt x="47476" y="1151"/>
                  </a:cubicBezTo>
                  <a:lnTo>
                    <a:pt x="47434" y="1151"/>
                  </a:lnTo>
                  <a:cubicBezTo>
                    <a:pt x="46890" y="1026"/>
                    <a:pt x="45990" y="733"/>
                    <a:pt x="45739" y="0"/>
                  </a:cubicBezTo>
                  <a:cubicBezTo>
                    <a:pt x="45551" y="544"/>
                    <a:pt x="45111" y="984"/>
                    <a:pt x="44546" y="1151"/>
                  </a:cubicBezTo>
                  <a:lnTo>
                    <a:pt x="44505" y="1151"/>
                  </a:lnTo>
                  <a:cubicBezTo>
                    <a:pt x="43940" y="1026"/>
                    <a:pt x="43061" y="733"/>
                    <a:pt x="42810" y="0"/>
                  </a:cubicBezTo>
                  <a:cubicBezTo>
                    <a:pt x="42621" y="544"/>
                    <a:pt x="42182" y="984"/>
                    <a:pt x="41617" y="1151"/>
                  </a:cubicBezTo>
                  <a:lnTo>
                    <a:pt x="41596" y="1151"/>
                  </a:lnTo>
                  <a:cubicBezTo>
                    <a:pt x="41031" y="1026"/>
                    <a:pt x="40131" y="733"/>
                    <a:pt x="39880" y="0"/>
                  </a:cubicBezTo>
                  <a:cubicBezTo>
                    <a:pt x="39692" y="544"/>
                    <a:pt x="39253" y="984"/>
                    <a:pt x="38709" y="1151"/>
                  </a:cubicBezTo>
                  <a:lnTo>
                    <a:pt x="38646" y="1151"/>
                  </a:lnTo>
                  <a:cubicBezTo>
                    <a:pt x="38102" y="1026"/>
                    <a:pt x="37202" y="733"/>
                    <a:pt x="36951" y="0"/>
                  </a:cubicBezTo>
                  <a:cubicBezTo>
                    <a:pt x="36763" y="544"/>
                    <a:pt x="36323" y="984"/>
                    <a:pt x="35758" y="1151"/>
                  </a:cubicBezTo>
                  <a:lnTo>
                    <a:pt x="35717" y="1151"/>
                  </a:lnTo>
                  <a:cubicBezTo>
                    <a:pt x="35173" y="1026"/>
                    <a:pt x="34273" y="733"/>
                    <a:pt x="34022" y="0"/>
                  </a:cubicBezTo>
                  <a:cubicBezTo>
                    <a:pt x="33833" y="544"/>
                    <a:pt x="33394" y="984"/>
                    <a:pt x="32829" y="1151"/>
                  </a:cubicBezTo>
                  <a:lnTo>
                    <a:pt x="32787" y="1151"/>
                  </a:lnTo>
                  <a:cubicBezTo>
                    <a:pt x="32243" y="1026"/>
                    <a:pt x="31344" y="733"/>
                    <a:pt x="31092" y="0"/>
                  </a:cubicBezTo>
                  <a:cubicBezTo>
                    <a:pt x="30904" y="544"/>
                    <a:pt x="30465" y="984"/>
                    <a:pt x="29900" y="1151"/>
                  </a:cubicBezTo>
                  <a:lnTo>
                    <a:pt x="29858" y="1151"/>
                  </a:lnTo>
                  <a:cubicBezTo>
                    <a:pt x="29293" y="1026"/>
                    <a:pt x="28414" y="733"/>
                    <a:pt x="28163" y="0"/>
                  </a:cubicBezTo>
                  <a:cubicBezTo>
                    <a:pt x="27975" y="544"/>
                    <a:pt x="27535" y="984"/>
                    <a:pt x="26971" y="1151"/>
                  </a:cubicBezTo>
                  <a:lnTo>
                    <a:pt x="26929" y="1151"/>
                  </a:lnTo>
                  <a:cubicBezTo>
                    <a:pt x="26364" y="1026"/>
                    <a:pt x="25485" y="733"/>
                    <a:pt x="25234" y="0"/>
                  </a:cubicBezTo>
                  <a:cubicBezTo>
                    <a:pt x="25046" y="544"/>
                    <a:pt x="24606" y="984"/>
                    <a:pt x="24041" y="1151"/>
                  </a:cubicBezTo>
                  <a:lnTo>
                    <a:pt x="23999" y="1151"/>
                  </a:lnTo>
                  <a:cubicBezTo>
                    <a:pt x="23434" y="1026"/>
                    <a:pt x="22556" y="733"/>
                    <a:pt x="22284" y="0"/>
                  </a:cubicBezTo>
                  <a:cubicBezTo>
                    <a:pt x="22116" y="544"/>
                    <a:pt x="21656" y="984"/>
                    <a:pt x="21112" y="1151"/>
                  </a:cubicBezTo>
                  <a:lnTo>
                    <a:pt x="21070" y="1151"/>
                  </a:lnTo>
                  <a:cubicBezTo>
                    <a:pt x="20505" y="1026"/>
                    <a:pt x="19626" y="733"/>
                    <a:pt x="19354" y="0"/>
                  </a:cubicBezTo>
                  <a:cubicBezTo>
                    <a:pt x="19166" y="544"/>
                    <a:pt x="18727" y="984"/>
                    <a:pt x="18183" y="1151"/>
                  </a:cubicBezTo>
                  <a:lnTo>
                    <a:pt x="18141" y="1151"/>
                  </a:lnTo>
                  <a:cubicBezTo>
                    <a:pt x="17576" y="1026"/>
                    <a:pt x="16676" y="733"/>
                    <a:pt x="16425" y="0"/>
                  </a:cubicBezTo>
                  <a:cubicBezTo>
                    <a:pt x="16237" y="544"/>
                    <a:pt x="15797" y="984"/>
                    <a:pt x="15253" y="1151"/>
                  </a:cubicBezTo>
                  <a:lnTo>
                    <a:pt x="15170" y="1151"/>
                  </a:lnTo>
                  <a:cubicBezTo>
                    <a:pt x="14605" y="1026"/>
                    <a:pt x="13726" y="733"/>
                    <a:pt x="13475" y="0"/>
                  </a:cubicBezTo>
                  <a:cubicBezTo>
                    <a:pt x="13286" y="544"/>
                    <a:pt x="12847" y="984"/>
                    <a:pt x="12282" y="1151"/>
                  </a:cubicBezTo>
                  <a:lnTo>
                    <a:pt x="12240" y="1151"/>
                  </a:lnTo>
                  <a:cubicBezTo>
                    <a:pt x="11675" y="1026"/>
                    <a:pt x="10797" y="733"/>
                    <a:pt x="10546" y="0"/>
                  </a:cubicBezTo>
                  <a:cubicBezTo>
                    <a:pt x="10357" y="544"/>
                    <a:pt x="9918" y="984"/>
                    <a:pt x="9353" y="1151"/>
                  </a:cubicBezTo>
                  <a:lnTo>
                    <a:pt x="9311" y="1151"/>
                  </a:lnTo>
                  <a:cubicBezTo>
                    <a:pt x="8746" y="1026"/>
                    <a:pt x="7867" y="733"/>
                    <a:pt x="7616" y="0"/>
                  </a:cubicBezTo>
                  <a:cubicBezTo>
                    <a:pt x="7428" y="544"/>
                    <a:pt x="6988" y="984"/>
                    <a:pt x="6424" y="1151"/>
                  </a:cubicBezTo>
                  <a:lnTo>
                    <a:pt x="6382" y="1151"/>
                  </a:lnTo>
                  <a:cubicBezTo>
                    <a:pt x="5817" y="1026"/>
                    <a:pt x="4938" y="733"/>
                    <a:pt x="4687" y="0"/>
                  </a:cubicBezTo>
                  <a:cubicBezTo>
                    <a:pt x="4499" y="544"/>
                    <a:pt x="4059" y="984"/>
                    <a:pt x="3494" y="1151"/>
                  </a:cubicBezTo>
                  <a:lnTo>
                    <a:pt x="3452" y="1151"/>
                  </a:lnTo>
                  <a:cubicBezTo>
                    <a:pt x="2887" y="1026"/>
                    <a:pt x="2009" y="733"/>
                    <a:pt x="1737" y="0"/>
                  </a:cubicBezTo>
                  <a:close/>
                </a:path>
              </a:pathLst>
            </a:custGeom>
            <a:solidFill>
              <a:srgbClr val="00A5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0"/>
            <p:cNvSpPr/>
            <p:nvPr/>
          </p:nvSpPr>
          <p:spPr>
            <a:xfrm flipH="1">
              <a:off x="-2605136" y="3695600"/>
              <a:ext cx="5486461" cy="1852742"/>
            </a:xfrm>
            <a:custGeom>
              <a:avLst/>
              <a:gdLst/>
              <a:ahLst/>
              <a:cxnLst/>
              <a:rect l="l" t="t" r="r" b="b"/>
              <a:pathLst>
                <a:path w="150170" h="16915" extrusionOk="0">
                  <a:moveTo>
                    <a:pt x="69788" y="1"/>
                  </a:moveTo>
                  <a:cubicBezTo>
                    <a:pt x="58612" y="1"/>
                    <a:pt x="48908" y="7870"/>
                    <a:pt x="41401" y="7870"/>
                  </a:cubicBezTo>
                  <a:cubicBezTo>
                    <a:pt x="40796" y="7870"/>
                    <a:pt x="40206" y="7819"/>
                    <a:pt x="39630" y="7709"/>
                  </a:cubicBezTo>
                  <a:cubicBezTo>
                    <a:pt x="39094" y="7605"/>
                    <a:pt x="38452" y="7556"/>
                    <a:pt x="37720" y="7556"/>
                  </a:cubicBezTo>
                  <a:cubicBezTo>
                    <a:pt x="27549" y="7556"/>
                    <a:pt x="0" y="16915"/>
                    <a:pt x="0" y="16915"/>
                  </a:cubicBezTo>
                  <a:lnTo>
                    <a:pt x="150169" y="14153"/>
                  </a:lnTo>
                  <a:lnTo>
                    <a:pt x="150169" y="9759"/>
                  </a:lnTo>
                  <a:cubicBezTo>
                    <a:pt x="150169" y="9759"/>
                    <a:pt x="132133" y="7918"/>
                    <a:pt x="120625" y="7541"/>
                  </a:cubicBezTo>
                  <a:cubicBezTo>
                    <a:pt x="101271" y="6934"/>
                    <a:pt x="83548" y="636"/>
                    <a:pt x="70952" y="30"/>
                  </a:cubicBezTo>
                  <a:cubicBezTo>
                    <a:pt x="70562" y="10"/>
                    <a:pt x="70174" y="1"/>
                    <a:pt x="69788" y="1"/>
                  </a:cubicBezTo>
                  <a:close/>
                </a:path>
              </a:pathLst>
            </a:custGeom>
            <a:solidFill>
              <a:srgbClr val="FBE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7" name="Google Shape;557;p20"/>
            <p:cNvGrpSpPr/>
            <p:nvPr/>
          </p:nvGrpSpPr>
          <p:grpSpPr>
            <a:xfrm rot="876897">
              <a:off x="-592173" y="817633"/>
              <a:ext cx="2748820" cy="4239217"/>
              <a:chOff x="-138878" y="1089036"/>
              <a:chExt cx="2326695" cy="3588512"/>
            </a:xfrm>
          </p:grpSpPr>
          <p:grpSp>
            <p:nvGrpSpPr>
              <p:cNvPr id="558" name="Google Shape;558;p20"/>
              <p:cNvGrpSpPr/>
              <p:nvPr/>
            </p:nvGrpSpPr>
            <p:grpSpPr>
              <a:xfrm rot="-536374">
                <a:off x="104887" y="1212004"/>
                <a:ext cx="1839165" cy="3281175"/>
                <a:chOff x="3734270" y="74249"/>
                <a:chExt cx="3046829" cy="5435717"/>
              </a:xfrm>
            </p:grpSpPr>
            <p:grpSp>
              <p:nvGrpSpPr>
                <p:cNvPr id="559" name="Google Shape;559;p20"/>
                <p:cNvGrpSpPr/>
                <p:nvPr/>
              </p:nvGrpSpPr>
              <p:grpSpPr>
                <a:xfrm rot="312499">
                  <a:off x="4269747" y="179454"/>
                  <a:ext cx="2417210" cy="2184088"/>
                  <a:chOff x="3949525" y="-38550"/>
                  <a:chExt cx="2695666" cy="2435690"/>
                </a:xfrm>
              </p:grpSpPr>
              <p:sp>
                <p:nvSpPr>
                  <p:cNvPr id="560" name="Google Shape;560;p20"/>
                  <p:cNvSpPr/>
                  <p:nvPr/>
                </p:nvSpPr>
                <p:spPr>
                  <a:xfrm flipH="1">
                    <a:off x="5395256" y="293336"/>
                    <a:ext cx="998480" cy="8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4" h="10876" extrusionOk="0">
                        <a:moveTo>
                          <a:pt x="271" y="1"/>
                        </a:moveTo>
                        <a:cubicBezTo>
                          <a:pt x="96" y="1"/>
                          <a:pt x="0" y="7"/>
                          <a:pt x="0" y="7"/>
                        </a:cubicBezTo>
                        <a:lnTo>
                          <a:pt x="3567" y="4576"/>
                        </a:lnTo>
                        <a:lnTo>
                          <a:pt x="7878" y="5361"/>
                        </a:lnTo>
                        <a:lnTo>
                          <a:pt x="5129" y="6673"/>
                        </a:lnTo>
                        <a:lnTo>
                          <a:pt x="5129" y="6673"/>
                        </a:lnTo>
                        <a:lnTo>
                          <a:pt x="9315" y="6331"/>
                        </a:lnTo>
                        <a:lnTo>
                          <a:pt x="7427" y="7935"/>
                        </a:lnTo>
                        <a:cubicBezTo>
                          <a:pt x="9532" y="8745"/>
                          <a:pt x="12773" y="10875"/>
                          <a:pt x="12773" y="10875"/>
                        </a:cubicBezTo>
                        <a:cubicBezTo>
                          <a:pt x="10614" y="499"/>
                          <a:pt x="1921" y="1"/>
                          <a:pt x="271" y="1"/>
                        </a:cubicBezTo>
                        <a:close/>
                      </a:path>
                    </a:pathLst>
                  </a:custGeom>
                  <a:solidFill>
                    <a:srgbClr val="00702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" name="Google Shape;561;p20"/>
                  <p:cNvSpPr/>
                  <p:nvPr/>
                </p:nvSpPr>
                <p:spPr>
                  <a:xfrm flipH="1">
                    <a:off x="5395254" y="1046449"/>
                    <a:ext cx="1249937" cy="457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91" h="5852" extrusionOk="0">
                        <a:moveTo>
                          <a:pt x="10295" y="0"/>
                        </a:moveTo>
                        <a:cubicBezTo>
                          <a:pt x="3432" y="0"/>
                          <a:pt x="1" y="5852"/>
                          <a:pt x="1" y="5852"/>
                        </a:cubicBezTo>
                        <a:lnTo>
                          <a:pt x="5715" y="5426"/>
                        </a:lnTo>
                        <a:lnTo>
                          <a:pt x="8773" y="2251"/>
                        </a:lnTo>
                        <a:lnTo>
                          <a:pt x="8296" y="5309"/>
                        </a:lnTo>
                        <a:lnTo>
                          <a:pt x="10351" y="1591"/>
                        </a:lnTo>
                        <a:lnTo>
                          <a:pt x="10610" y="4081"/>
                        </a:lnTo>
                        <a:cubicBezTo>
                          <a:pt x="12440" y="2769"/>
                          <a:pt x="15990" y="1240"/>
                          <a:pt x="15990" y="1240"/>
                        </a:cubicBezTo>
                        <a:cubicBezTo>
                          <a:pt x="13884" y="355"/>
                          <a:pt x="11985" y="0"/>
                          <a:pt x="10295" y="0"/>
                        </a:cubicBezTo>
                        <a:close/>
                      </a:path>
                    </a:pathLst>
                  </a:custGeom>
                  <a:solidFill>
                    <a:srgbClr val="00702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" name="Google Shape;562;p20"/>
                  <p:cNvSpPr/>
                  <p:nvPr/>
                </p:nvSpPr>
                <p:spPr>
                  <a:xfrm flipH="1">
                    <a:off x="3949525" y="963360"/>
                    <a:ext cx="1414474" cy="409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96" h="5244" extrusionOk="0">
                        <a:moveTo>
                          <a:pt x="7764" y="0"/>
                        </a:moveTo>
                        <a:cubicBezTo>
                          <a:pt x="5399" y="0"/>
                          <a:pt x="2762" y="656"/>
                          <a:pt x="0" y="2479"/>
                        </a:cubicBezTo>
                        <a:cubicBezTo>
                          <a:pt x="0" y="2479"/>
                          <a:pt x="4169" y="3398"/>
                          <a:pt x="6475" y="4408"/>
                        </a:cubicBezTo>
                        <a:lnTo>
                          <a:pt x="5999" y="1819"/>
                        </a:lnTo>
                        <a:lnTo>
                          <a:pt x="9265" y="5244"/>
                        </a:lnTo>
                        <a:lnTo>
                          <a:pt x="7862" y="2211"/>
                        </a:lnTo>
                        <a:lnTo>
                          <a:pt x="11997" y="4901"/>
                        </a:lnTo>
                        <a:lnTo>
                          <a:pt x="18095" y="4300"/>
                        </a:lnTo>
                        <a:cubicBezTo>
                          <a:pt x="18095" y="4300"/>
                          <a:pt x="13822" y="0"/>
                          <a:pt x="7764" y="0"/>
                        </a:cubicBezTo>
                        <a:close/>
                      </a:path>
                    </a:pathLst>
                  </a:custGeom>
                  <a:solidFill>
                    <a:srgbClr val="00702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" name="Google Shape;563;p20"/>
                  <p:cNvSpPr/>
                  <p:nvPr/>
                </p:nvSpPr>
                <p:spPr>
                  <a:xfrm flipH="1">
                    <a:off x="4567262" y="-38550"/>
                    <a:ext cx="867944" cy="11956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15297" extrusionOk="0">
                        <a:moveTo>
                          <a:pt x="11103" y="0"/>
                        </a:moveTo>
                        <a:cubicBezTo>
                          <a:pt x="11103" y="1"/>
                          <a:pt x="1" y="3392"/>
                          <a:pt x="911" y="15297"/>
                        </a:cubicBezTo>
                        <a:cubicBezTo>
                          <a:pt x="911" y="15297"/>
                          <a:pt x="3685" y="12022"/>
                          <a:pt x="5657" y="10443"/>
                        </a:cubicBezTo>
                        <a:lnTo>
                          <a:pt x="3192" y="9616"/>
                        </a:lnTo>
                        <a:lnTo>
                          <a:pt x="7703" y="8354"/>
                        </a:lnTo>
                        <a:lnTo>
                          <a:pt x="4420" y="8146"/>
                        </a:lnTo>
                        <a:lnTo>
                          <a:pt x="8714" y="5748"/>
                        </a:lnTo>
                        <a:lnTo>
                          <a:pt x="11103" y="0"/>
                        </a:lnTo>
                        <a:close/>
                      </a:path>
                    </a:pathLst>
                  </a:custGeom>
                  <a:solidFill>
                    <a:srgbClr val="00702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" name="Google Shape;564;p20"/>
                  <p:cNvSpPr/>
                  <p:nvPr/>
                </p:nvSpPr>
                <p:spPr>
                  <a:xfrm flipH="1">
                    <a:off x="5374388" y="1159006"/>
                    <a:ext cx="769925" cy="12381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15840" extrusionOk="0">
                        <a:moveTo>
                          <a:pt x="9850" y="1"/>
                        </a:moveTo>
                        <a:lnTo>
                          <a:pt x="9850" y="1"/>
                        </a:lnTo>
                        <a:cubicBezTo>
                          <a:pt x="0" y="6074"/>
                          <a:pt x="4035" y="15840"/>
                          <a:pt x="4035" y="15840"/>
                        </a:cubicBezTo>
                        <a:lnTo>
                          <a:pt x="7085" y="10911"/>
                        </a:lnTo>
                        <a:lnTo>
                          <a:pt x="6374" y="6517"/>
                        </a:lnTo>
                        <a:lnTo>
                          <a:pt x="8505" y="8722"/>
                        </a:lnTo>
                        <a:lnTo>
                          <a:pt x="6784" y="4821"/>
                        </a:lnTo>
                        <a:lnTo>
                          <a:pt x="8906" y="6107"/>
                        </a:lnTo>
                        <a:cubicBezTo>
                          <a:pt x="8956" y="3819"/>
                          <a:pt x="9850" y="1"/>
                          <a:pt x="9850" y="1"/>
                        </a:cubicBezTo>
                        <a:close/>
                      </a:path>
                    </a:pathLst>
                  </a:custGeom>
                  <a:solidFill>
                    <a:srgbClr val="00702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" name="Google Shape;565;p20"/>
                  <p:cNvSpPr/>
                  <p:nvPr/>
                </p:nvSpPr>
                <p:spPr>
                  <a:xfrm flipH="1">
                    <a:off x="5374384" y="1034646"/>
                    <a:ext cx="1270807" cy="4692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58" h="6003" extrusionOk="0">
                        <a:moveTo>
                          <a:pt x="10097" y="1"/>
                        </a:moveTo>
                        <a:cubicBezTo>
                          <a:pt x="3453" y="1"/>
                          <a:pt x="1" y="6003"/>
                          <a:pt x="1" y="6003"/>
                        </a:cubicBezTo>
                        <a:cubicBezTo>
                          <a:pt x="5302" y="1956"/>
                          <a:pt x="9815" y="1079"/>
                          <a:pt x="12731" y="1079"/>
                        </a:cubicBezTo>
                        <a:cubicBezTo>
                          <a:pt x="14962" y="1079"/>
                          <a:pt x="16258" y="1592"/>
                          <a:pt x="16258" y="1592"/>
                        </a:cubicBezTo>
                        <a:cubicBezTo>
                          <a:pt x="13969" y="449"/>
                          <a:pt x="11914" y="1"/>
                          <a:pt x="10097" y="1"/>
                        </a:cubicBezTo>
                        <a:close/>
                      </a:path>
                    </a:pathLst>
                  </a:custGeom>
                  <a:solidFill>
                    <a:srgbClr val="78A3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" name="Google Shape;566;p20"/>
                  <p:cNvSpPr/>
                  <p:nvPr/>
                </p:nvSpPr>
                <p:spPr>
                  <a:xfrm flipH="1">
                    <a:off x="5374386" y="293805"/>
                    <a:ext cx="1019350" cy="8652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1" h="11070" extrusionOk="0">
                        <a:moveTo>
                          <a:pt x="91" y="0"/>
                        </a:moveTo>
                        <a:cubicBezTo>
                          <a:pt x="61" y="0"/>
                          <a:pt x="31" y="0"/>
                          <a:pt x="0" y="1"/>
                        </a:cubicBezTo>
                        <a:cubicBezTo>
                          <a:pt x="0" y="1"/>
                          <a:pt x="10050" y="3250"/>
                          <a:pt x="13041" y="11070"/>
                        </a:cubicBezTo>
                        <a:cubicBezTo>
                          <a:pt x="13041" y="11070"/>
                          <a:pt x="11636" y="0"/>
                          <a:pt x="91" y="0"/>
                        </a:cubicBezTo>
                        <a:close/>
                      </a:path>
                    </a:pathLst>
                  </a:custGeom>
                  <a:solidFill>
                    <a:srgbClr val="78A3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" name="Google Shape;567;p20"/>
                  <p:cNvSpPr/>
                  <p:nvPr/>
                </p:nvSpPr>
                <p:spPr>
                  <a:xfrm flipH="1">
                    <a:off x="4567261" y="-37925"/>
                    <a:ext cx="983472" cy="1155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82" h="14788" extrusionOk="0">
                        <a:moveTo>
                          <a:pt x="12581" y="1"/>
                        </a:moveTo>
                        <a:cubicBezTo>
                          <a:pt x="0" y="4094"/>
                          <a:pt x="2431" y="14787"/>
                          <a:pt x="2431" y="14787"/>
                        </a:cubicBezTo>
                        <a:cubicBezTo>
                          <a:pt x="4645" y="5306"/>
                          <a:pt x="12581" y="1"/>
                          <a:pt x="12581" y="1"/>
                        </a:cubicBezTo>
                        <a:close/>
                      </a:path>
                    </a:pathLst>
                  </a:custGeom>
                  <a:solidFill>
                    <a:srgbClr val="78A3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68" name="Google Shape;568;p20"/>
                <p:cNvSpPr/>
                <p:nvPr/>
              </p:nvSpPr>
              <p:spPr>
                <a:xfrm rot="822121" flipH="1">
                  <a:off x="4231896" y="1184641"/>
                  <a:ext cx="773829" cy="4294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0" h="35405" extrusionOk="0">
                      <a:moveTo>
                        <a:pt x="0" y="0"/>
                      </a:moveTo>
                      <a:cubicBezTo>
                        <a:pt x="0" y="1"/>
                        <a:pt x="2164" y="9265"/>
                        <a:pt x="2481" y="13785"/>
                      </a:cubicBezTo>
                      <a:cubicBezTo>
                        <a:pt x="2799" y="18304"/>
                        <a:pt x="3484" y="35405"/>
                        <a:pt x="3484" y="35405"/>
                      </a:cubicBezTo>
                      <a:cubicBezTo>
                        <a:pt x="4688" y="34884"/>
                        <a:pt x="5560" y="34276"/>
                        <a:pt x="6802" y="34276"/>
                      </a:cubicBezTo>
                      <a:cubicBezTo>
                        <a:pt x="6834" y="34276"/>
                        <a:pt x="6867" y="34276"/>
                        <a:pt x="6901" y="34277"/>
                      </a:cubicBezTo>
                      <a:cubicBezTo>
                        <a:pt x="7469" y="34284"/>
                        <a:pt x="7935" y="35302"/>
                        <a:pt x="8361" y="35302"/>
                      </a:cubicBezTo>
                      <a:cubicBezTo>
                        <a:pt x="8424" y="35302"/>
                        <a:pt x="8485" y="35280"/>
                        <a:pt x="8546" y="35229"/>
                      </a:cubicBezTo>
                      <a:cubicBezTo>
                        <a:pt x="9014" y="34837"/>
                        <a:pt x="9900" y="34419"/>
                        <a:pt x="9900" y="34419"/>
                      </a:cubicBezTo>
                      <a:cubicBezTo>
                        <a:pt x="9064" y="17269"/>
                        <a:pt x="1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754C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9" name="Google Shape;569;p20"/>
              <p:cNvSpPr/>
              <p:nvPr/>
            </p:nvSpPr>
            <p:spPr>
              <a:xfrm>
                <a:off x="189111" y="4292798"/>
                <a:ext cx="648400" cy="384750"/>
              </a:xfrm>
              <a:custGeom>
                <a:avLst/>
                <a:gdLst/>
                <a:ahLst/>
                <a:cxnLst/>
                <a:rect l="l" t="t" r="r" b="b"/>
                <a:pathLst>
                  <a:path w="25936" h="15390" extrusionOk="0">
                    <a:moveTo>
                      <a:pt x="5009" y="119"/>
                    </a:moveTo>
                    <a:cubicBezTo>
                      <a:pt x="7295" y="-357"/>
                      <a:pt x="11423" y="2596"/>
                      <a:pt x="13772" y="3167"/>
                    </a:cubicBezTo>
                    <a:cubicBezTo>
                      <a:pt x="16122" y="3739"/>
                      <a:pt x="17455" y="3612"/>
                      <a:pt x="19106" y="3548"/>
                    </a:cubicBezTo>
                    <a:cubicBezTo>
                      <a:pt x="20757" y="3485"/>
                      <a:pt x="22599" y="2183"/>
                      <a:pt x="23678" y="2786"/>
                    </a:cubicBezTo>
                    <a:cubicBezTo>
                      <a:pt x="24758" y="3389"/>
                      <a:pt x="26663" y="5168"/>
                      <a:pt x="25583" y="7168"/>
                    </a:cubicBezTo>
                    <a:cubicBezTo>
                      <a:pt x="24504" y="9168"/>
                      <a:pt x="20852" y="13677"/>
                      <a:pt x="17201" y="14788"/>
                    </a:cubicBezTo>
                    <a:cubicBezTo>
                      <a:pt x="13550" y="15899"/>
                      <a:pt x="6534" y="15296"/>
                      <a:pt x="3676" y="13835"/>
                    </a:cubicBezTo>
                    <a:cubicBezTo>
                      <a:pt x="819" y="12375"/>
                      <a:pt x="-166" y="8311"/>
                      <a:pt x="56" y="6025"/>
                    </a:cubicBezTo>
                    <a:cubicBezTo>
                      <a:pt x="278" y="3739"/>
                      <a:pt x="2723" y="595"/>
                      <a:pt x="5009" y="11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</p:grpSp>
        <p:sp>
          <p:nvSpPr>
            <p:cNvPr id="570" name="Google Shape;570;p20"/>
            <p:cNvSpPr/>
            <p:nvPr/>
          </p:nvSpPr>
          <p:spPr>
            <a:xfrm>
              <a:off x="5213225" y="4413262"/>
              <a:ext cx="7528218" cy="730294"/>
            </a:xfrm>
            <a:custGeom>
              <a:avLst/>
              <a:gdLst/>
              <a:ahLst/>
              <a:cxnLst/>
              <a:rect l="l" t="t" r="r" b="b"/>
              <a:pathLst>
                <a:path w="143265" h="14805" extrusionOk="0">
                  <a:moveTo>
                    <a:pt x="102822" y="68"/>
                  </a:moveTo>
                  <a:lnTo>
                    <a:pt x="24445" y="93"/>
                  </a:lnTo>
                  <a:cubicBezTo>
                    <a:pt x="24445" y="93"/>
                    <a:pt x="18371" y="1"/>
                    <a:pt x="18246" y="2399"/>
                  </a:cubicBezTo>
                  <a:cubicBezTo>
                    <a:pt x="18121" y="4796"/>
                    <a:pt x="28989" y="4696"/>
                    <a:pt x="28989" y="4696"/>
                  </a:cubicBezTo>
                  <a:lnTo>
                    <a:pt x="74452" y="4587"/>
                  </a:lnTo>
                  <a:cubicBezTo>
                    <a:pt x="74452" y="4587"/>
                    <a:pt x="80634" y="4521"/>
                    <a:pt x="80450" y="6667"/>
                  </a:cubicBezTo>
                  <a:cubicBezTo>
                    <a:pt x="80267" y="8806"/>
                    <a:pt x="69339" y="7929"/>
                    <a:pt x="59891" y="7937"/>
                  </a:cubicBezTo>
                  <a:lnTo>
                    <a:pt x="8706" y="7854"/>
                  </a:lnTo>
                  <a:cubicBezTo>
                    <a:pt x="8706" y="7854"/>
                    <a:pt x="1" y="7820"/>
                    <a:pt x="1087" y="11312"/>
                  </a:cubicBezTo>
                  <a:cubicBezTo>
                    <a:pt x="2173" y="14804"/>
                    <a:pt x="13676" y="13902"/>
                    <a:pt x="18981" y="14103"/>
                  </a:cubicBezTo>
                  <a:lnTo>
                    <a:pt x="85839" y="14261"/>
                  </a:lnTo>
                  <a:lnTo>
                    <a:pt x="123449" y="14261"/>
                  </a:lnTo>
                  <a:cubicBezTo>
                    <a:pt x="123449" y="14261"/>
                    <a:pt x="129397" y="13961"/>
                    <a:pt x="128845" y="11880"/>
                  </a:cubicBezTo>
                  <a:cubicBezTo>
                    <a:pt x="128294" y="9809"/>
                    <a:pt x="120115" y="10335"/>
                    <a:pt x="113173" y="10368"/>
                  </a:cubicBezTo>
                  <a:cubicBezTo>
                    <a:pt x="106223" y="10393"/>
                    <a:pt x="95437" y="8447"/>
                    <a:pt x="107726" y="7703"/>
                  </a:cubicBezTo>
                  <a:lnTo>
                    <a:pt x="131961" y="8021"/>
                  </a:lnTo>
                  <a:cubicBezTo>
                    <a:pt x="131961" y="8021"/>
                    <a:pt x="143264" y="8556"/>
                    <a:pt x="142538" y="6567"/>
                  </a:cubicBezTo>
                  <a:cubicBezTo>
                    <a:pt x="141811" y="4587"/>
                    <a:pt x="138227" y="4729"/>
                    <a:pt x="131961" y="4637"/>
                  </a:cubicBezTo>
                  <a:cubicBezTo>
                    <a:pt x="125704" y="4537"/>
                    <a:pt x="92881" y="4111"/>
                    <a:pt x="92881" y="4111"/>
                  </a:cubicBezTo>
                  <a:cubicBezTo>
                    <a:pt x="92881" y="4111"/>
                    <a:pt x="86532" y="3485"/>
                    <a:pt x="91052" y="2106"/>
                  </a:cubicBezTo>
                  <a:lnTo>
                    <a:pt x="120124" y="2190"/>
                  </a:lnTo>
                  <a:cubicBezTo>
                    <a:pt x="120124" y="2190"/>
                    <a:pt x="132195" y="126"/>
                    <a:pt x="102822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" name="Google Shape;571;p20"/>
          <p:cNvSpPr txBox="1">
            <a:spLocks noGrp="1"/>
          </p:cNvSpPr>
          <p:nvPr>
            <p:ph type="title"/>
          </p:nvPr>
        </p:nvSpPr>
        <p:spPr>
          <a:xfrm>
            <a:off x="713225" y="368825"/>
            <a:ext cx="7698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838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2" name="Google Shape;572;p20"/>
          <p:cNvSpPr/>
          <p:nvPr/>
        </p:nvSpPr>
        <p:spPr>
          <a:xfrm>
            <a:off x="49236" y="123190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20"/>
          <p:cNvSpPr/>
          <p:nvPr/>
        </p:nvSpPr>
        <p:spPr>
          <a:xfrm flipH="1">
            <a:off x="8152685" y="434902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4" name="Google Shape;574;p20"/>
          <p:cNvGrpSpPr/>
          <p:nvPr/>
        </p:nvGrpSpPr>
        <p:grpSpPr>
          <a:xfrm rot="-1325081" flipH="1">
            <a:off x="7445488" y="411132"/>
            <a:ext cx="729403" cy="386556"/>
            <a:chOff x="2468025" y="734125"/>
            <a:chExt cx="980825" cy="519800"/>
          </a:xfrm>
        </p:grpSpPr>
        <p:sp>
          <p:nvSpPr>
            <p:cNvPr id="575" name="Google Shape;575;p20"/>
            <p:cNvSpPr/>
            <p:nvPr/>
          </p:nvSpPr>
          <p:spPr>
            <a:xfrm>
              <a:off x="2831050" y="905000"/>
              <a:ext cx="617800" cy="140225"/>
            </a:xfrm>
            <a:custGeom>
              <a:avLst/>
              <a:gdLst/>
              <a:ahLst/>
              <a:cxnLst/>
              <a:rect l="l" t="t" r="r" b="b"/>
              <a:pathLst>
                <a:path w="24712" h="5609" extrusionOk="0">
                  <a:moveTo>
                    <a:pt x="18198" y="1"/>
                  </a:moveTo>
                  <a:cubicBezTo>
                    <a:pt x="15715" y="1"/>
                    <a:pt x="14485" y="2407"/>
                    <a:pt x="12052" y="2407"/>
                  </a:cubicBezTo>
                  <a:cubicBezTo>
                    <a:pt x="9710" y="2407"/>
                    <a:pt x="7709" y="668"/>
                    <a:pt x="5003" y="668"/>
                  </a:cubicBezTo>
                  <a:cubicBezTo>
                    <a:pt x="4711" y="668"/>
                    <a:pt x="4411" y="688"/>
                    <a:pt x="4101" y="733"/>
                  </a:cubicBezTo>
                  <a:cubicBezTo>
                    <a:pt x="1507" y="1131"/>
                    <a:pt x="0" y="5315"/>
                    <a:pt x="0" y="5315"/>
                  </a:cubicBezTo>
                  <a:cubicBezTo>
                    <a:pt x="0" y="5315"/>
                    <a:pt x="3060" y="2256"/>
                    <a:pt x="5465" y="2256"/>
                  </a:cubicBezTo>
                  <a:cubicBezTo>
                    <a:pt x="5520" y="2256"/>
                    <a:pt x="5574" y="2257"/>
                    <a:pt x="5629" y="2260"/>
                  </a:cubicBezTo>
                  <a:cubicBezTo>
                    <a:pt x="8077" y="2407"/>
                    <a:pt x="9918" y="5608"/>
                    <a:pt x="12199" y="5608"/>
                  </a:cubicBezTo>
                  <a:cubicBezTo>
                    <a:pt x="14398" y="5608"/>
                    <a:pt x="16189" y="1931"/>
                    <a:pt x="18903" y="1931"/>
                  </a:cubicBezTo>
                  <a:cubicBezTo>
                    <a:pt x="19003" y="1931"/>
                    <a:pt x="19105" y="1936"/>
                    <a:pt x="19208" y="1947"/>
                  </a:cubicBezTo>
                  <a:cubicBezTo>
                    <a:pt x="22116" y="2260"/>
                    <a:pt x="24711" y="4395"/>
                    <a:pt x="24711" y="4395"/>
                  </a:cubicBezTo>
                  <a:cubicBezTo>
                    <a:pt x="24711" y="4395"/>
                    <a:pt x="22409" y="880"/>
                    <a:pt x="19208" y="126"/>
                  </a:cubicBezTo>
                  <a:cubicBezTo>
                    <a:pt x="18848" y="39"/>
                    <a:pt x="18513" y="1"/>
                    <a:pt x="18198" y="1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0"/>
            <p:cNvSpPr/>
            <p:nvPr/>
          </p:nvSpPr>
          <p:spPr>
            <a:xfrm>
              <a:off x="2468025" y="1149000"/>
              <a:ext cx="463475" cy="104925"/>
            </a:xfrm>
            <a:custGeom>
              <a:avLst/>
              <a:gdLst/>
              <a:ahLst/>
              <a:cxnLst/>
              <a:rect l="l" t="t" r="r" b="b"/>
              <a:pathLst>
                <a:path w="18539" h="4197" extrusionOk="0">
                  <a:moveTo>
                    <a:pt x="13655" y="0"/>
                  </a:moveTo>
                  <a:cubicBezTo>
                    <a:pt x="11792" y="0"/>
                    <a:pt x="10877" y="1811"/>
                    <a:pt x="9039" y="1811"/>
                  </a:cubicBezTo>
                  <a:cubicBezTo>
                    <a:pt x="7276" y="1811"/>
                    <a:pt x="5771" y="489"/>
                    <a:pt x="3746" y="489"/>
                  </a:cubicBezTo>
                  <a:cubicBezTo>
                    <a:pt x="3535" y="489"/>
                    <a:pt x="3319" y="504"/>
                    <a:pt x="3097" y="535"/>
                  </a:cubicBezTo>
                  <a:cubicBezTo>
                    <a:pt x="1151" y="828"/>
                    <a:pt x="0" y="3967"/>
                    <a:pt x="0" y="3967"/>
                  </a:cubicBezTo>
                  <a:cubicBezTo>
                    <a:pt x="0" y="3967"/>
                    <a:pt x="2304" y="1683"/>
                    <a:pt x="4109" y="1683"/>
                  </a:cubicBezTo>
                  <a:cubicBezTo>
                    <a:pt x="4148" y="1683"/>
                    <a:pt x="4188" y="1684"/>
                    <a:pt x="4227" y="1686"/>
                  </a:cubicBezTo>
                  <a:cubicBezTo>
                    <a:pt x="6068" y="1811"/>
                    <a:pt x="7449" y="4197"/>
                    <a:pt x="9165" y="4197"/>
                  </a:cubicBezTo>
                  <a:cubicBezTo>
                    <a:pt x="10817" y="4197"/>
                    <a:pt x="12139" y="1443"/>
                    <a:pt x="14177" y="1443"/>
                  </a:cubicBezTo>
                  <a:cubicBezTo>
                    <a:pt x="14255" y="1443"/>
                    <a:pt x="14335" y="1447"/>
                    <a:pt x="14417" y="1456"/>
                  </a:cubicBezTo>
                  <a:cubicBezTo>
                    <a:pt x="16593" y="1686"/>
                    <a:pt x="18539" y="3297"/>
                    <a:pt x="18539" y="3297"/>
                  </a:cubicBezTo>
                  <a:cubicBezTo>
                    <a:pt x="18539" y="3297"/>
                    <a:pt x="16823" y="661"/>
                    <a:pt x="14417" y="96"/>
                  </a:cubicBezTo>
                  <a:cubicBezTo>
                    <a:pt x="14145" y="30"/>
                    <a:pt x="13892" y="0"/>
                    <a:pt x="1365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0"/>
            <p:cNvSpPr/>
            <p:nvPr/>
          </p:nvSpPr>
          <p:spPr>
            <a:xfrm>
              <a:off x="2565325" y="734125"/>
              <a:ext cx="290850" cy="66275"/>
            </a:xfrm>
            <a:custGeom>
              <a:avLst/>
              <a:gdLst/>
              <a:ahLst/>
              <a:cxnLst/>
              <a:rect l="l" t="t" r="r" b="b"/>
              <a:pathLst>
                <a:path w="11634" h="2651" extrusionOk="0">
                  <a:moveTo>
                    <a:pt x="8575" y="0"/>
                  </a:moveTo>
                  <a:cubicBezTo>
                    <a:pt x="7400" y="0"/>
                    <a:pt x="6825" y="1144"/>
                    <a:pt x="5670" y="1144"/>
                  </a:cubicBezTo>
                  <a:cubicBezTo>
                    <a:pt x="4579" y="1144"/>
                    <a:pt x="3640" y="316"/>
                    <a:pt x="2367" y="316"/>
                  </a:cubicBezTo>
                  <a:cubicBezTo>
                    <a:pt x="2224" y="316"/>
                    <a:pt x="2077" y="326"/>
                    <a:pt x="1925" y="349"/>
                  </a:cubicBezTo>
                  <a:cubicBezTo>
                    <a:pt x="711" y="538"/>
                    <a:pt x="0" y="2505"/>
                    <a:pt x="0" y="2505"/>
                  </a:cubicBezTo>
                  <a:cubicBezTo>
                    <a:pt x="0" y="2505"/>
                    <a:pt x="1445" y="1080"/>
                    <a:pt x="2585" y="1080"/>
                  </a:cubicBezTo>
                  <a:cubicBezTo>
                    <a:pt x="2610" y="1080"/>
                    <a:pt x="2634" y="1080"/>
                    <a:pt x="2657" y="1082"/>
                  </a:cubicBezTo>
                  <a:cubicBezTo>
                    <a:pt x="3808" y="1124"/>
                    <a:pt x="4666" y="2651"/>
                    <a:pt x="5733" y="2651"/>
                  </a:cubicBezTo>
                  <a:cubicBezTo>
                    <a:pt x="6780" y="2651"/>
                    <a:pt x="7614" y="906"/>
                    <a:pt x="8888" y="906"/>
                  </a:cubicBezTo>
                  <a:cubicBezTo>
                    <a:pt x="8938" y="906"/>
                    <a:pt x="8988" y="909"/>
                    <a:pt x="9039" y="914"/>
                  </a:cubicBezTo>
                  <a:cubicBezTo>
                    <a:pt x="10399" y="1061"/>
                    <a:pt x="11634" y="2065"/>
                    <a:pt x="11634" y="2065"/>
                  </a:cubicBezTo>
                  <a:cubicBezTo>
                    <a:pt x="11634" y="2065"/>
                    <a:pt x="10546" y="412"/>
                    <a:pt x="9039" y="56"/>
                  </a:cubicBezTo>
                  <a:cubicBezTo>
                    <a:pt x="8874" y="17"/>
                    <a:pt x="8720" y="0"/>
                    <a:pt x="857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3407671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" name="Google Shape;615;p22"/>
          <p:cNvSpPr txBox="1">
            <a:spLocks noGrp="1"/>
          </p:cNvSpPr>
          <p:nvPr>
            <p:ph type="subTitle" idx="1"/>
          </p:nvPr>
        </p:nvSpPr>
        <p:spPr>
          <a:xfrm>
            <a:off x="4563413" y="1447800"/>
            <a:ext cx="3390900" cy="53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600"/>
              <a:buFont typeface="Satisfy"/>
              <a:buNone/>
              <a:defRPr sz="2600">
                <a:solidFill>
                  <a:schemeClr val="accent2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16" name="Google Shape;616;p22"/>
          <p:cNvSpPr txBox="1">
            <a:spLocks noGrp="1"/>
          </p:cNvSpPr>
          <p:nvPr>
            <p:ph type="body" idx="2"/>
          </p:nvPr>
        </p:nvSpPr>
        <p:spPr>
          <a:xfrm>
            <a:off x="4563424" y="2104800"/>
            <a:ext cx="3351900" cy="26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Char char="●"/>
              <a:defRPr sz="1400">
                <a:solidFill>
                  <a:schemeClr val="accent6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○"/>
              <a:defRPr>
                <a:solidFill>
                  <a:schemeClr val="accent6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■"/>
              <a:defRPr>
                <a:solidFill>
                  <a:schemeClr val="accent6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●"/>
              <a:defRPr>
                <a:solidFill>
                  <a:schemeClr val="accent6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○"/>
              <a:defRPr>
                <a:solidFill>
                  <a:schemeClr val="accent6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■"/>
              <a:defRPr>
                <a:solidFill>
                  <a:schemeClr val="accent6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●"/>
              <a:defRPr>
                <a:solidFill>
                  <a:schemeClr val="accent6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○"/>
              <a:defRPr>
                <a:solidFill>
                  <a:schemeClr val="accent6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■"/>
              <a:defRPr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617" name="Google Shape;617;p22"/>
          <p:cNvSpPr txBox="1">
            <a:spLocks noGrp="1"/>
          </p:cNvSpPr>
          <p:nvPr>
            <p:ph type="title"/>
          </p:nvPr>
        </p:nvSpPr>
        <p:spPr>
          <a:xfrm>
            <a:off x="713225" y="368825"/>
            <a:ext cx="7698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22"/>
          <p:cNvSpPr/>
          <p:nvPr/>
        </p:nvSpPr>
        <p:spPr>
          <a:xfrm flipH="1">
            <a:off x="-1010565" y="2298665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9" name="Google Shape;619;p22"/>
          <p:cNvGrpSpPr/>
          <p:nvPr/>
        </p:nvGrpSpPr>
        <p:grpSpPr>
          <a:xfrm>
            <a:off x="11" y="47643"/>
            <a:ext cx="9711619" cy="1278741"/>
            <a:chOff x="1657411" y="-14732"/>
            <a:chExt cx="9711619" cy="1278741"/>
          </a:xfrm>
        </p:grpSpPr>
        <p:sp>
          <p:nvSpPr>
            <p:cNvPr id="620" name="Google Shape;620;p22"/>
            <p:cNvSpPr/>
            <p:nvPr/>
          </p:nvSpPr>
          <p:spPr>
            <a:xfrm>
              <a:off x="8560224" y="-14732"/>
              <a:ext cx="2808807" cy="640814"/>
            </a:xfrm>
            <a:custGeom>
              <a:avLst/>
              <a:gdLst/>
              <a:ahLst/>
              <a:cxnLst/>
              <a:rect l="l" t="t" r="r" b="b"/>
              <a:pathLst>
                <a:path w="56942" h="12991" extrusionOk="0">
                  <a:moveTo>
                    <a:pt x="21078" y="0"/>
                  </a:moveTo>
                  <a:cubicBezTo>
                    <a:pt x="17553" y="0"/>
                    <a:pt x="14604" y="2373"/>
                    <a:pt x="14061" y="5464"/>
                  </a:cubicBezTo>
                  <a:cubicBezTo>
                    <a:pt x="13593" y="5380"/>
                    <a:pt x="13125" y="5330"/>
                    <a:pt x="12649" y="5330"/>
                  </a:cubicBezTo>
                  <a:cubicBezTo>
                    <a:pt x="9165" y="5330"/>
                    <a:pt x="6266" y="7619"/>
                    <a:pt x="5648" y="10627"/>
                  </a:cubicBezTo>
                  <a:cubicBezTo>
                    <a:pt x="2165" y="11095"/>
                    <a:pt x="1" y="12991"/>
                    <a:pt x="1" y="12991"/>
                  </a:cubicBezTo>
                  <a:lnTo>
                    <a:pt x="19650" y="12991"/>
                  </a:lnTo>
                  <a:lnTo>
                    <a:pt x="19675" y="12866"/>
                  </a:lnTo>
                  <a:cubicBezTo>
                    <a:pt x="19733" y="12874"/>
                    <a:pt x="19800" y="12882"/>
                    <a:pt x="19858" y="12891"/>
                  </a:cubicBezTo>
                  <a:cubicBezTo>
                    <a:pt x="19867" y="12924"/>
                    <a:pt x="19875" y="12958"/>
                    <a:pt x="19883" y="12991"/>
                  </a:cubicBezTo>
                  <a:lnTo>
                    <a:pt x="56942" y="12991"/>
                  </a:lnTo>
                  <a:cubicBezTo>
                    <a:pt x="54026" y="11713"/>
                    <a:pt x="51977" y="11295"/>
                    <a:pt x="50544" y="11295"/>
                  </a:cubicBezTo>
                  <a:cubicBezTo>
                    <a:pt x="50515" y="11295"/>
                    <a:pt x="50487" y="11295"/>
                    <a:pt x="50459" y="11295"/>
                  </a:cubicBezTo>
                  <a:cubicBezTo>
                    <a:pt x="50159" y="6575"/>
                    <a:pt x="45865" y="2832"/>
                    <a:pt x="40627" y="2832"/>
                  </a:cubicBezTo>
                  <a:cubicBezTo>
                    <a:pt x="37201" y="2832"/>
                    <a:pt x="34194" y="4420"/>
                    <a:pt x="32423" y="6834"/>
                  </a:cubicBezTo>
                  <a:cubicBezTo>
                    <a:pt x="32181" y="5756"/>
                    <a:pt x="31136" y="4954"/>
                    <a:pt x="29883" y="4954"/>
                  </a:cubicBezTo>
                  <a:cubicBezTo>
                    <a:pt x="29870" y="4954"/>
                    <a:pt x="29857" y="4954"/>
                    <a:pt x="29844" y="4954"/>
                  </a:cubicBezTo>
                  <a:cubicBezTo>
                    <a:pt x="29282" y="4954"/>
                    <a:pt x="28745" y="5129"/>
                    <a:pt x="28288" y="5456"/>
                  </a:cubicBezTo>
                  <a:cubicBezTo>
                    <a:pt x="28229" y="5447"/>
                    <a:pt x="28162" y="5431"/>
                    <a:pt x="28104" y="5422"/>
                  </a:cubicBezTo>
                  <a:cubicBezTo>
                    <a:pt x="27544" y="2348"/>
                    <a:pt x="24612" y="0"/>
                    <a:pt x="2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2"/>
            <p:cNvSpPr/>
            <p:nvPr/>
          </p:nvSpPr>
          <p:spPr>
            <a:xfrm>
              <a:off x="1657411" y="823465"/>
              <a:ext cx="1723799" cy="440544"/>
            </a:xfrm>
            <a:custGeom>
              <a:avLst/>
              <a:gdLst/>
              <a:ahLst/>
              <a:cxnLst/>
              <a:rect l="l" t="t" r="r" b="b"/>
              <a:pathLst>
                <a:path w="34946" h="8931" extrusionOk="0">
                  <a:moveTo>
                    <a:pt x="12941" y="0"/>
                  </a:moveTo>
                  <a:cubicBezTo>
                    <a:pt x="10778" y="0"/>
                    <a:pt x="8956" y="1621"/>
                    <a:pt x="8631" y="3751"/>
                  </a:cubicBezTo>
                  <a:cubicBezTo>
                    <a:pt x="8376" y="3699"/>
                    <a:pt x="8114" y="3666"/>
                    <a:pt x="7851" y="3666"/>
                  </a:cubicBezTo>
                  <a:cubicBezTo>
                    <a:pt x="7822" y="3666"/>
                    <a:pt x="7792" y="3667"/>
                    <a:pt x="7762" y="3668"/>
                  </a:cubicBezTo>
                  <a:cubicBezTo>
                    <a:pt x="5623" y="3668"/>
                    <a:pt x="3852" y="5230"/>
                    <a:pt x="3468" y="7310"/>
                  </a:cubicBezTo>
                  <a:cubicBezTo>
                    <a:pt x="2181" y="7502"/>
                    <a:pt x="978" y="8070"/>
                    <a:pt x="1" y="8931"/>
                  </a:cubicBezTo>
                  <a:lnTo>
                    <a:pt x="12064" y="8931"/>
                  </a:lnTo>
                  <a:cubicBezTo>
                    <a:pt x="12064" y="8905"/>
                    <a:pt x="12073" y="8872"/>
                    <a:pt x="12073" y="8839"/>
                  </a:cubicBezTo>
                  <a:lnTo>
                    <a:pt x="12190" y="8864"/>
                  </a:lnTo>
                  <a:cubicBezTo>
                    <a:pt x="12190" y="8889"/>
                    <a:pt x="12198" y="8905"/>
                    <a:pt x="12206" y="8931"/>
                  </a:cubicBezTo>
                  <a:lnTo>
                    <a:pt x="34946" y="8931"/>
                  </a:lnTo>
                  <a:cubicBezTo>
                    <a:pt x="33151" y="8049"/>
                    <a:pt x="31891" y="7761"/>
                    <a:pt x="31007" y="7761"/>
                  </a:cubicBezTo>
                  <a:cubicBezTo>
                    <a:pt x="30995" y="7761"/>
                    <a:pt x="30982" y="7761"/>
                    <a:pt x="30969" y="7761"/>
                  </a:cubicBezTo>
                  <a:cubicBezTo>
                    <a:pt x="30786" y="4520"/>
                    <a:pt x="28154" y="1947"/>
                    <a:pt x="24938" y="1947"/>
                  </a:cubicBezTo>
                  <a:cubicBezTo>
                    <a:pt x="22899" y="1955"/>
                    <a:pt x="21003" y="2982"/>
                    <a:pt x="19900" y="4695"/>
                  </a:cubicBezTo>
                  <a:cubicBezTo>
                    <a:pt x="19758" y="3952"/>
                    <a:pt x="19107" y="3409"/>
                    <a:pt x="18346" y="3409"/>
                  </a:cubicBezTo>
                  <a:cubicBezTo>
                    <a:pt x="17987" y="3409"/>
                    <a:pt x="17636" y="3525"/>
                    <a:pt x="17361" y="3751"/>
                  </a:cubicBezTo>
                  <a:lnTo>
                    <a:pt x="17252" y="3734"/>
                  </a:lnTo>
                  <a:cubicBezTo>
                    <a:pt x="16910" y="1612"/>
                    <a:pt x="15113" y="0"/>
                    <a:pt x="12941" y="0"/>
                  </a:cubicBezTo>
                  <a:close/>
                </a:path>
              </a:pathLst>
            </a:custGeom>
            <a:solidFill>
              <a:srgbClr val="D6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663462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24"/>
          <p:cNvSpPr txBox="1">
            <a:spLocks noGrp="1"/>
          </p:cNvSpPr>
          <p:nvPr>
            <p:ph type="title"/>
          </p:nvPr>
        </p:nvSpPr>
        <p:spPr>
          <a:xfrm>
            <a:off x="1018650" y="1753411"/>
            <a:ext cx="3018300" cy="4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  <p:sp>
        <p:nvSpPr>
          <p:cNvPr id="647" name="Google Shape;647;p24"/>
          <p:cNvSpPr txBox="1">
            <a:spLocks noGrp="1"/>
          </p:cNvSpPr>
          <p:nvPr>
            <p:ph type="subTitle" idx="1"/>
          </p:nvPr>
        </p:nvSpPr>
        <p:spPr>
          <a:xfrm>
            <a:off x="1018650" y="2117186"/>
            <a:ext cx="301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rgbClr val="754C2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48" name="Google Shape;648;p24"/>
          <p:cNvSpPr txBox="1">
            <a:spLocks noGrp="1"/>
          </p:cNvSpPr>
          <p:nvPr>
            <p:ph type="title" idx="2"/>
          </p:nvPr>
        </p:nvSpPr>
        <p:spPr>
          <a:xfrm>
            <a:off x="5411700" y="3422225"/>
            <a:ext cx="3018300" cy="4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49" name="Google Shape;649;p24"/>
          <p:cNvSpPr txBox="1">
            <a:spLocks noGrp="1"/>
          </p:cNvSpPr>
          <p:nvPr>
            <p:ph type="subTitle" idx="3"/>
          </p:nvPr>
        </p:nvSpPr>
        <p:spPr>
          <a:xfrm>
            <a:off x="5411700" y="3786000"/>
            <a:ext cx="301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rgbClr val="754C2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50" name="Google Shape;650;p24"/>
          <p:cNvSpPr txBox="1">
            <a:spLocks noGrp="1"/>
          </p:cNvSpPr>
          <p:nvPr>
            <p:ph type="title" idx="4"/>
          </p:nvPr>
        </p:nvSpPr>
        <p:spPr>
          <a:xfrm>
            <a:off x="5411700" y="1754811"/>
            <a:ext cx="3018300" cy="4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  <p:sp>
        <p:nvSpPr>
          <p:cNvPr id="651" name="Google Shape;651;p24"/>
          <p:cNvSpPr txBox="1">
            <a:spLocks noGrp="1"/>
          </p:cNvSpPr>
          <p:nvPr>
            <p:ph type="subTitle" idx="5"/>
          </p:nvPr>
        </p:nvSpPr>
        <p:spPr>
          <a:xfrm>
            <a:off x="5411700" y="2118586"/>
            <a:ext cx="301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rgbClr val="754C2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52" name="Google Shape;652;p24"/>
          <p:cNvSpPr txBox="1">
            <a:spLocks noGrp="1"/>
          </p:cNvSpPr>
          <p:nvPr>
            <p:ph type="title" idx="6"/>
          </p:nvPr>
        </p:nvSpPr>
        <p:spPr>
          <a:xfrm>
            <a:off x="713225" y="368825"/>
            <a:ext cx="7698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82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53" name="Google Shape;653;p24"/>
          <p:cNvSpPr/>
          <p:nvPr/>
        </p:nvSpPr>
        <p:spPr>
          <a:xfrm>
            <a:off x="-712980" y="4102300"/>
            <a:ext cx="10199540" cy="1256350"/>
          </a:xfrm>
          <a:custGeom>
            <a:avLst/>
            <a:gdLst/>
            <a:ahLst/>
            <a:cxnLst/>
            <a:rect l="l" t="t" r="r" b="b"/>
            <a:pathLst>
              <a:path w="279019" h="50254" extrusionOk="0">
                <a:moveTo>
                  <a:pt x="18613" y="24122"/>
                </a:moveTo>
                <a:cubicBezTo>
                  <a:pt x="23058" y="18217"/>
                  <a:pt x="37346" y="15613"/>
                  <a:pt x="45283" y="12311"/>
                </a:cubicBezTo>
                <a:cubicBezTo>
                  <a:pt x="53221" y="9009"/>
                  <a:pt x="60269" y="6279"/>
                  <a:pt x="66238" y="4310"/>
                </a:cubicBezTo>
                <a:cubicBezTo>
                  <a:pt x="72207" y="2342"/>
                  <a:pt x="75700" y="1072"/>
                  <a:pt x="81097" y="500"/>
                </a:cubicBezTo>
                <a:cubicBezTo>
                  <a:pt x="86495" y="-71"/>
                  <a:pt x="93162" y="-389"/>
                  <a:pt x="98623" y="881"/>
                </a:cubicBezTo>
                <a:cubicBezTo>
                  <a:pt x="104084" y="2151"/>
                  <a:pt x="108021" y="4437"/>
                  <a:pt x="113863" y="8120"/>
                </a:cubicBezTo>
                <a:cubicBezTo>
                  <a:pt x="119705" y="11803"/>
                  <a:pt x="129230" y="19614"/>
                  <a:pt x="133675" y="22979"/>
                </a:cubicBezTo>
                <a:cubicBezTo>
                  <a:pt x="138120" y="26345"/>
                  <a:pt x="137422" y="27170"/>
                  <a:pt x="140533" y="28313"/>
                </a:cubicBezTo>
                <a:cubicBezTo>
                  <a:pt x="143645" y="29456"/>
                  <a:pt x="147201" y="30536"/>
                  <a:pt x="152344" y="29837"/>
                </a:cubicBezTo>
                <a:cubicBezTo>
                  <a:pt x="157488" y="29139"/>
                  <a:pt x="165489" y="25710"/>
                  <a:pt x="171394" y="24122"/>
                </a:cubicBezTo>
                <a:cubicBezTo>
                  <a:pt x="177300" y="22535"/>
                  <a:pt x="181491" y="20566"/>
                  <a:pt x="187777" y="20312"/>
                </a:cubicBezTo>
                <a:cubicBezTo>
                  <a:pt x="194064" y="20058"/>
                  <a:pt x="202382" y="20947"/>
                  <a:pt x="209113" y="22598"/>
                </a:cubicBezTo>
                <a:cubicBezTo>
                  <a:pt x="215844" y="24249"/>
                  <a:pt x="222448" y="27869"/>
                  <a:pt x="228163" y="30218"/>
                </a:cubicBezTo>
                <a:cubicBezTo>
                  <a:pt x="233878" y="32568"/>
                  <a:pt x="238450" y="34854"/>
                  <a:pt x="243403" y="36695"/>
                </a:cubicBezTo>
                <a:cubicBezTo>
                  <a:pt x="248356" y="38537"/>
                  <a:pt x="253436" y="39870"/>
                  <a:pt x="257881" y="41267"/>
                </a:cubicBezTo>
                <a:cubicBezTo>
                  <a:pt x="262326" y="42664"/>
                  <a:pt x="270391" y="43744"/>
                  <a:pt x="270073" y="45077"/>
                </a:cubicBezTo>
                <a:cubicBezTo>
                  <a:pt x="269756" y="46411"/>
                  <a:pt x="297886" y="48824"/>
                  <a:pt x="255976" y="49268"/>
                </a:cubicBezTo>
                <a:cubicBezTo>
                  <a:pt x="214066" y="49713"/>
                  <a:pt x="58174" y="51935"/>
                  <a:pt x="18613" y="47744"/>
                </a:cubicBezTo>
                <a:cubicBezTo>
                  <a:pt x="-20947" y="43553"/>
                  <a:pt x="14168" y="30028"/>
                  <a:pt x="18613" y="24122"/>
                </a:cubicBezTo>
                <a:close/>
              </a:path>
            </a:pathLst>
          </a:custGeom>
          <a:solidFill>
            <a:srgbClr val="FBE5BB"/>
          </a:solidFill>
          <a:ln>
            <a:noFill/>
          </a:ln>
        </p:spPr>
      </p:sp>
      <p:sp>
        <p:nvSpPr>
          <p:cNvPr id="654" name="Google Shape;654;p24"/>
          <p:cNvSpPr/>
          <p:nvPr/>
        </p:nvSpPr>
        <p:spPr>
          <a:xfrm flipH="1">
            <a:off x="7485935" y="1050890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" name="Google Shape;655;p24"/>
          <p:cNvSpPr/>
          <p:nvPr/>
        </p:nvSpPr>
        <p:spPr>
          <a:xfrm>
            <a:off x="-303189" y="781065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070020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25"/>
          <p:cNvSpPr/>
          <p:nvPr/>
        </p:nvSpPr>
        <p:spPr>
          <a:xfrm>
            <a:off x="7673225" y="639700"/>
            <a:ext cx="1108800" cy="11088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8" name="Google Shape;658;p25"/>
          <p:cNvGrpSpPr/>
          <p:nvPr/>
        </p:nvGrpSpPr>
        <p:grpSpPr>
          <a:xfrm flipH="1">
            <a:off x="7146049" y="2276921"/>
            <a:ext cx="1812559" cy="3233708"/>
            <a:chOff x="3734270" y="74249"/>
            <a:chExt cx="3046829" cy="5435717"/>
          </a:xfrm>
        </p:grpSpPr>
        <p:grpSp>
          <p:nvGrpSpPr>
            <p:cNvPr id="659" name="Google Shape;659;p25"/>
            <p:cNvGrpSpPr/>
            <p:nvPr/>
          </p:nvGrpSpPr>
          <p:grpSpPr>
            <a:xfrm rot="312499">
              <a:off x="4269747" y="179454"/>
              <a:ext cx="2417210" cy="2184088"/>
              <a:chOff x="3949525" y="-38550"/>
              <a:chExt cx="2695666" cy="2435690"/>
            </a:xfrm>
          </p:grpSpPr>
          <p:sp>
            <p:nvSpPr>
              <p:cNvPr id="660" name="Google Shape;660;p25"/>
              <p:cNvSpPr/>
              <p:nvPr/>
            </p:nvSpPr>
            <p:spPr>
              <a:xfrm flipH="1">
                <a:off x="5395256" y="293336"/>
                <a:ext cx="998480" cy="850123"/>
              </a:xfrm>
              <a:custGeom>
                <a:avLst/>
                <a:gdLst/>
                <a:ahLst/>
                <a:cxnLst/>
                <a:rect l="l" t="t" r="r" b="b"/>
                <a:pathLst>
                  <a:path w="12774" h="10876" extrusionOk="0">
                    <a:moveTo>
                      <a:pt x="271" y="1"/>
                    </a:moveTo>
                    <a:cubicBezTo>
                      <a:pt x="96" y="1"/>
                      <a:pt x="0" y="7"/>
                      <a:pt x="0" y="7"/>
                    </a:cubicBezTo>
                    <a:lnTo>
                      <a:pt x="3567" y="4576"/>
                    </a:lnTo>
                    <a:lnTo>
                      <a:pt x="7878" y="5361"/>
                    </a:lnTo>
                    <a:lnTo>
                      <a:pt x="5129" y="6673"/>
                    </a:lnTo>
                    <a:lnTo>
                      <a:pt x="5129" y="6673"/>
                    </a:lnTo>
                    <a:lnTo>
                      <a:pt x="9315" y="6331"/>
                    </a:lnTo>
                    <a:lnTo>
                      <a:pt x="7427" y="7935"/>
                    </a:lnTo>
                    <a:cubicBezTo>
                      <a:pt x="9532" y="8745"/>
                      <a:pt x="12773" y="10875"/>
                      <a:pt x="12773" y="10875"/>
                    </a:cubicBezTo>
                    <a:cubicBezTo>
                      <a:pt x="10614" y="499"/>
                      <a:pt x="1921" y="1"/>
                      <a:pt x="271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25"/>
              <p:cNvSpPr/>
              <p:nvPr/>
            </p:nvSpPr>
            <p:spPr>
              <a:xfrm flipH="1">
                <a:off x="5395254" y="1046449"/>
                <a:ext cx="1249937" cy="457422"/>
              </a:xfrm>
              <a:custGeom>
                <a:avLst/>
                <a:gdLst/>
                <a:ahLst/>
                <a:cxnLst/>
                <a:rect l="l" t="t" r="r" b="b"/>
                <a:pathLst>
                  <a:path w="15991" h="5852" extrusionOk="0">
                    <a:moveTo>
                      <a:pt x="10295" y="0"/>
                    </a:moveTo>
                    <a:cubicBezTo>
                      <a:pt x="3432" y="0"/>
                      <a:pt x="1" y="5852"/>
                      <a:pt x="1" y="5852"/>
                    </a:cubicBezTo>
                    <a:lnTo>
                      <a:pt x="5715" y="5426"/>
                    </a:lnTo>
                    <a:lnTo>
                      <a:pt x="8773" y="2251"/>
                    </a:lnTo>
                    <a:lnTo>
                      <a:pt x="8296" y="5309"/>
                    </a:lnTo>
                    <a:lnTo>
                      <a:pt x="10351" y="1591"/>
                    </a:lnTo>
                    <a:lnTo>
                      <a:pt x="10610" y="4081"/>
                    </a:lnTo>
                    <a:cubicBezTo>
                      <a:pt x="12440" y="2769"/>
                      <a:pt x="15990" y="1240"/>
                      <a:pt x="15990" y="1240"/>
                    </a:cubicBezTo>
                    <a:cubicBezTo>
                      <a:pt x="13884" y="355"/>
                      <a:pt x="11985" y="0"/>
                      <a:pt x="10295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25"/>
              <p:cNvSpPr/>
              <p:nvPr/>
            </p:nvSpPr>
            <p:spPr>
              <a:xfrm flipH="1">
                <a:off x="3949525" y="963360"/>
                <a:ext cx="1414474" cy="409897"/>
              </a:xfrm>
              <a:custGeom>
                <a:avLst/>
                <a:gdLst/>
                <a:ahLst/>
                <a:cxnLst/>
                <a:rect l="l" t="t" r="r" b="b"/>
                <a:pathLst>
                  <a:path w="18096" h="5244" extrusionOk="0">
                    <a:moveTo>
                      <a:pt x="7764" y="0"/>
                    </a:moveTo>
                    <a:cubicBezTo>
                      <a:pt x="5399" y="0"/>
                      <a:pt x="2762" y="656"/>
                      <a:pt x="0" y="2479"/>
                    </a:cubicBezTo>
                    <a:cubicBezTo>
                      <a:pt x="0" y="2479"/>
                      <a:pt x="4169" y="3398"/>
                      <a:pt x="6475" y="4408"/>
                    </a:cubicBezTo>
                    <a:lnTo>
                      <a:pt x="5999" y="1819"/>
                    </a:lnTo>
                    <a:lnTo>
                      <a:pt x="9265" y="5244"/>
                    </a:lnTo>
                    <a:lnTo>
                      <a:pt x="7862" y="2211"/>
                    </a:lnTo>
                    <a:lnTo>
                      <a:pt x="11997" y="4901"/>
                    </a:lnTo>
                    <a:lnTo>
                      <a:pt x="18095" y="4300"/>
                    </a:lnTo>
                    <a:cubicBezTo>
                      <a:pt x="18095" y="4300"/>
                      <a:pt x="13822" y="0"/>
                      <a:pt x="7764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25"/>
              <p:cNvSpPr/>
              <p:nvPr/>
            </p:nvSpPr>
            <p:spPr>
              <a:xfrm flipH="1">
                <a:off x="4567262" y="-38550"/>
                <a:ext cx="867944" cy="1195690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5297" extrusionOk="0">
                    <a:moveTo>
                      <a:pt x="11103" y="0"/>
                    </a:moveTo>
                    <a:cubicBezTo>
                      <a:pt x="11103" y="1"/>
                      <a:pt x="1" y="3392"/>
                      <a:pt x="911" y="15297"/>
                    </a:cubicBezTo>
                    <a:cubicBezTo>
                      <a:pt x="911" y="15297"/>
                      <a:pt x="3685" y="12022"/>
                      <a:pt x="5657" y="10443"/>
                    </a:cubicBezTo>
                    <a:lnTo>
                      <a:pt x="3192" y="9616"/>
                    </a:lnTo>
                    <a:lnTo>
                      <a:pt x="7703" y="8354"/>
                    </a:lnTo>
                    <a:lnTo>
                      <a:pt x="4420" y="8146"/>
                    </a:lnTo>
                    <a:lnTo>
                      <a:pt x="8714" y="5748"/>
                    </a:lnTo>
                    <a:lnTo>
                      <a:pt x="11103" y="0"/>
                    </a:ln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25"/>
              <p:cNvSpPr/>
              <p:nvPr/>
            </p:nvSpPr>
            <p:spPr>
              <a:xfrm flipH="1">
                <a:off x="5374388" y="1159006"/>
                <a:ext cx="769925" cy="1238134"/>
              </a:xfrm>
              <a:custGeom>
                <a:avLst/>
                <a:gdLst/>
                <a:ahLst/>
                <a:cxnLst/>
                <a:rect l="l" t="t" r="r" b="b"/>
                <a:pathLst>
                  <a:path w="9850" h="15840" extrusionOk="0">
                    <a:moveTo>
                      <a:pt x="9850" y="1"/>
                    </a:moveTo>
                    <a:lnTo>
                      <a:pt x="9850" y="1"/>
                    </a:lnTo>
                    <a:cubicBezTo>
                      <a:pt x="0" y="6074"/>
                      <a:pt x="4035" y="15840"/>
                      <a:pt x="4035" y="15840"/>
                    </a:cubicBezTo>
                    <a:lnTo>
                      <a:pt x="7085" y="10911"/>
                    </a:lnTo>
                    <a:lnTo>
                      <a:pt x="6374" y="6517"/>
                    </a:lnTo>
                    <a:lnTo>
                      <a:pt x="8505" y="8722"/>
                    </a:lnTo>
                    <a:lnTo>
                      <a:pt x="6784" y="4821"/>
                    </a:lnTo>
                    <a:lnTo>
                      <a:pt x="8906" y="6107"/>
                    </a:lnTo>
                    <a:cubicBezTo>
                      <a:pt x="8956" y="3819"/>
                      <a:pt x="9850" y="1"/>
                      <a:pt x="9850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5"/>
              <p:cNvSpPr/>
              <p:nvPr/>
            </p:nvSpPr>
            <p:spPr>
              <a:xfrm flipH="1">
                <a:off x="5374384" y="1034646"/>
                <a:ext cx="1270807" cy="469224"/>
              </a:xfrm>
              <a:custGeom>
                <a:avLst/>
                <a:gdLst/>
                <a:ahLst/>
                <a:cxnLst/>
                <a:rect l="l" t="t" r="r" b="b"/>
                <a:pathLst>
                  <a:path w="16258" h="6003" extrusionOk="0">
                    <a:moveTo>
                      <a:pt x="10097" y="1"/>
                    </a:moveTo>
                    <a:cubicBezTo>
                      <a:pt x="3453" y="1"/>
                      <a:pt x="1" y="6003"/>
                      <a:pt x="1" y="6003"/>
                    </a:cubicBezTo>
                    <a:cubicBezTo>
                      <a:pt x="5302" y="1956"/>
                      <a:pt x="9815" y="1079"/>
                      <a:pt x="12731" y="1079"/>
                    </a:cubicBezTo>
                    <a:cubicBezTo>
                      <a:pt x="14962" y="1079"/>
                      <a:pt x="16258" y="1592"/>
                      <a:pt x="16258" y="1592"/>
                    </a:cubicBezTo>
                    <a:cubicBezTo>
                      <a:pt x="13969" y="449"/>
                      <a:pt x="11914" y="1"/>
                      <a:pt x="10097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5"/>
              <p:cNvSpPr/>
              <p:nvPr/>
            </p:nvSpPr>
            <p:spPr>
              <a:xfrm flipH="1">
                <a:off x="5374386" y="293805"/>
                <a:ext cx="1019350" cy="865287"/>
              </a:xfrm>
              <a:custGeom>
                <a:avLst/>
                <a:gdLst/>
                <a:ahLst/>
                <a:cxnLst/>
                <a:rect l="l" t="t" r="r" b="b"/>
                <a:pathLst>
                  <a:path w="13041" h="11070" extrusionOk="0">
                    <a:moveTo>
                      <a:pt x="91" y="0"/>
                    </a:moveTo>
                    <a:cubicBezTo>
                      <a:pt x="61" y="0"/>
                      <a:pt x="31" y="0"/>
                      <a:pt x="0" y="1"/>
                    </a:cubicBezTo>
                    <a:cubicBezTo>
                      <a:pt x="0" y="1"/>
                      <a:pt x="10050" y="3250"/>
                      <a:pt x="13041" y="11070"/>
                    </a:cubicBezTo>
                    <a:cubicBezTo>
                      <a:pt x="13041" y="11070"/>
                      <a:pt x="11636" y="0"/>
                      <a:pt x="91" y="0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5"/>
              <p:cNvSpPr/>
              <p:nvPr/>
            </p:nvSpPr>
            <p:spPr>
              <a:xfrm flipH="1">
                <a:off x="4567261" y="-37925"/>
                <a:ext cx="983472" cy="1155904"/>
              </a:xfrm>
              <a:custGeom>
                <a:avLst/>
                <a:gdLst/>
                <a:ahLst/>
                <a:cxnLst/>
                <a:rect l="l" t="t" r="r" b="b"/>
                <a:pathLst>
                  <a:path w="12582" h="14788" extrusionOk="0">
                    <a:moveTo>
                      <a:pt x="12581" y="1"/>
                    </a:moveTo>
                    <a:cubicBezTo>
                      <a:pt x="0" y="4094"/>
                      <a:pt x="2431" y="14787"/>
                      <a:pt x="2431" y="14787"/>
                    </a:cubicBezTo>
                    <a:cubicBezTo>
                      <a:pt x="4645" y="5306"/>
                      <a:pt x="12581" y="1"/>
                      <a:pt x="12581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8" name="Google Shape;668;p25"/>
            <p:cNvSpPr/>
            <p:nvPr/>
          </p:nvSpPr>
          <p:spPr>
            <a:xfrm rot="822121" flipH="1">
              <a:off x="4231896" y="1184641"/>
              <a:ext cx="773829" cy="4294784"/>
            </a:xfrm>
            <a:custGeom>
              <a:avLst/>
              <a:gdLst/>
              <a:ahLst/>
              <a:cxnLst/>
              <a:rect l="l" t="t" r="r" b="b"/>
              <a:pathLst>
                <a:path w="9900" h="35405" extrusionOk="0">
                  <a:moveTo>
                    <a:pt x="0" y="0"/>
                  </a:moveTo>
                  <a:cubicBezTo>
                    <a:pt x="0" y="1"/>
                    <a:pt x="2164" y="9265"/>
                    <a:pt x="2481" y="13785"/>
                  </a:cubicBezTo>
                  <a:cubicBezTo>
                    <a:pt x="2799" y="18304"/>
                    <a:pt x="3484" y="35405"/>
                    <a:pt x="3484" y="35405"/>
                  </a:cubicBezTo>
                  <a:cubicBezTo>
                    <a:pt x="4688" y="34884"/>
                    <a:pt x="5560" y="34276"/>
                    <a:pt x="6802" y="34276"/>
                  </a:cubicBezTo>
                  <a:cubicBezTo>
                    <a:pt x="6834" y="34276"/>
                    <a:pt x="6867" y="34276"/>
                    <a:pt x="6901" y="34277"/>
                  </a:cubicBezTo>
                  <a:cubicBezTo>
                    <a:pt x="7469" y="34284"/>
                    <a:pt x="7935" y="35302"/>
                    <a:pt x="8361" y="35302"/>
                  </a:cubicBezTo>
                  <a:cubicBezTo>
                    <a:pt x="8424" y="35302"/>
                    <a:pt x="8485" y="35280"/>
                    <a:pt x="8546" y="35229"/>
                  </a:cubicBezTo>
                  <a:cubicBezTo>
                    <a:pt x="9014" y="34837"/>
                    <a:pt x="9900" y="34419"/>
                    <a:pt x="9900" y="34419"/>
                  </a:cubicBezTo>
                  <a:cubicBezTo>
                    <a:pt x="9064" y="17269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9" name="Google Shape;669;p25"/>
          <p:cNvSpPr/>
          <p:nvPr/>
        </p:nvSpPr>
        <p:spPr>
          <a:xfrm flipH="1">
            <a:off x="1214695" y="4274325"/>
            <a:ext cx="10199540" cy="1256350"/>
          </a:xfrm>
          <a:custGeom>
            <a:avLst/>
            <a:gdLst/>
            <a:ahLst/>
            <a:cxnLst/>
            <a:rect l="l" t="t" r="r" b="b"/>
            <a:pathLst>
              <a:path w="279019" h="50254" extrusionOk="0">
                <a:moveTo>
                  <a:pt x="18613" y="24122"/>
                </a:moveTo>
                <a:cubicBezTo>
                  <a:pt x="23058" y="18217"/>
                  <a:pt x="37346" y="15613"/>
                  <a:pt x="45283" y="12311"/>
                </a:cubicBezTo>
                <a:cubicBezTo>
                  <a:pt x="53221" y="9009"/>
                  <a:pt x="60269" y="6279"/>
                  <a:pt x="66238" y="4310"/>
                </a:cubicBezTo>
                <a:cubicBezTo>
                  <a:pt x="72207" y="2342"/>
                  <a:pt x="75700" y="1072"/>
                  <a:pt x="81097" y="500"/>
                </a:cubicBezTo>
                <a:cubicBezTo>
                  <a:pt x="86495" y="-71"/>
                  <a:pt x="93162" y="-389"/>
                  <a:pt x="98623" y="881"/>
                </a:cubicBezTo>
                <a:cubicBezTo>
                  <a:pt x="104084" y="2151"/>
                  <a:pt x="108021" y="4437"/>
                  <a:pt x="113863" y="8120"/>
                </a:cubicBezTo>
                <a:cubicBezTo>
                  <a:pt x="119705" y="11803"/>
                  <a:pt x="129230" y="19614"/>
                  <a:pt x="133675" y="22979"/>
                </a:cubicBezTo>
                <a:cubicBezTo>
                  <a:pt x="138120" y="26345"/>
                  <a:pt x="137422" y="27170"/>
                  <a:pt x="140533" y="28313"/>
                </a:cubicBezTo>
                <a:cubicBezTo>
                  <a:pt x="143645" y="29456"/>
                  <a:pt x="147201" y="30536"/>
                  <a:pt x="152344" y="29837"/>
                </a:cubicBezTo>
                <a:cubicBezTo>
                  <a:pt x="157488" y="29139"/>
                  <a:pt x="165489" y="25710"/>
                  <a:pt x="171394" y="24122"/>
                </a:cubicBezTo>
                <a:cubicBezTo>
                  <a:pt x="177300" y="22535"/>
                  <a:pt x="181491" y="20566"/>
                  <a:pt x="187777" y="20312"/>
                </a:cubicBezTo>
                <a:cubicBezTo>
                  <a:pt x="194064" y="20058"/>
                  <a:pt x="202382" y="20947"/>
                  <a:pt x="209113" y="22598"/>
                </a:cubicBezTo>
                <a:cubicBezTo>
                  <a:pt x="215844" y="24249"/>
                  <a:pt x="222448" y="27869"/>
                  <a:pt x="228163" y="30218"/>
                </a:cubicBezTo>
                <a:cubicBezTo>
                  <a:pt x="233878" y="32568"/>
                  <a:pt x="238450" y="34854"/>
                  <a:pt x="243403" y="36695"/>
                </a:cubicBezTo>
                <a:cubicBezTo>
                  <a:pt x="248356" y="38537"/>
                  <a:pt x="253436" y="39870"/>
                  <a:pt x="257881" y="41267"/>
                </a:cubicBezTo>
                <a:cubicBezTo>
                  <a:pt x="262326" y="42664"/>
                  <a:pt x="270391" y="43744"/>
                  <a:pt x="270073" y="45077"/>
                </a:cubicBezTo>
                <a:cubicBezTo>
                  <a:pt x="269756" y="46411"/>
                  <a:pt x="297886" y="48824"/>
                  <a:pt x="255976" y="49268"/>
                </a:cubicBezTo>
                <a:cubicBezTo>
                  <a:pt x="214066" y="49713"/>
                  <a:pt x="58174" y="51935"/>
                  <a:pt x="18613" y="47744"/>
                </a:cubicBezTo>
                <a:cubicBezTo>
                  <a:pt x="-20947" y="43553"/>
                  <a:pt x="14168" y="30028"/>
                  <a:pt x="18613" y="24122"/>
                </a:cubicBezTo>
                <a:close/>
              </a:path>
            </a:pathLst>
          </a:custGeom>
          <a:solidFill>
            <a:srgbClr val="FBE5BB"/>
          </a:solidFill>
          <a:ln>
            <a:noFill/>
          </a:ln>
        </p:spPr>
      </p:sp>
      <p:grpSp>
        <p:nvGrpSpPr>
          <p:cNvPr id="670" name="Google Shape;670;p25"/>
          <p:cNvGrpSpPr/>
          <p:nvPr/>
        </p:nvGrpSpPr>
        <p:grpSpPr>
          <a:xfrm>
            <a:off x="5589482" y="284874"/>
            <a:ext cx="3046829" cy="5435717"/>
            <a:chOff x="3734270" y="74249"/>
            <a:chExt cx="3046829" cy="5435717"/>
          </a:xfrm>
        </p:grpSpPr>
        <p:grpSp>
          <p:nvGrpSpPr>
            <p:cNvPr id="671" name="Google Shape;671;p25"/>
            <p:cNvGrpSpPr/>
            <p:nvPr/>
          </p:nvGrpSpPr>
          <p:grpSpPr>
            <a:xfrm rot="312499">
              <a:off x="4269747" y="179454"/>
              <a:ext cx="2417210" cy="2184088"/>
              <a:chOff x="3949525" y="-38550"/>
              <a:chExt cx="2695666" cy="2435690"/>
            </a:xfrm>
          </p:grpSpPr>
          <p:sp>
            <p:nvSpPr>
              <p:cNvPr id="672" name="Google Shape;672;p25"/>
              <p:cNvSpPr/>
              <p:nvPr/>
            </p:nvSpPr>
            <p:spPr>
              <a:xfrm flipH="1">
                <a:off x="5395256" y="293336"/>
                <a:ext cx="998480" cy="850123"/>
              </a:xfrm>
              <a:custGeom>
                <a:avLst/>
                <a:gdLst/>
                <a:ahLst/>
                <a:cxnLst/>
                <a:rect l="l" t="t" r="r" b="b"/>
                <a:pathLst>
                  <a:path w="12774" h="10876" extrusionOk="0">
                    <a:moveTo>
                      <a:pt x="271" y="1"/>
                    </a:moveTo>
                    <a:cubicBezTo>
                      <a:pt x="96" y="1"/>
                      <a:pt x="0" y="7"/>
                      <a:pt x="0" y="7"/>
                    </a:cubicBezTo>
                    <a:lnTo>
                      <a:pt x="3567" y="4576"/>
                    </a:lnTo>
                    <a:lnTo>
                      <a:pt x="7878" y="5361"/>
                    </a:lnTo>
                    <a:lnTo>
                      <a:pt x="5129" y="6673"/>
                    </a:lnTo>
                    <a:lnTo>
                      <a:pt x="5129" y="6673"/>
                    </a:lnTo>
                    <a:lnTo>
                      <a:pt x="9315" y="6331"/>
                    </a:lnTo>
                    <a:lnTo>
                      <a:pt x="7427" y="7935"/>
                    </a:lnTo>
                    <a:cubicBezTo>
                      <a:pt x="9532" y="8745"/>
                      <a:pt x="12773" y="10875"/>
                      <a:pt x="12773" y="10875"/>
                    </a:cubicBezTo>
                    <a:cubicBezTo>
                      <a:pt x="10614" y="499"/>
                      <a:pt x="1921" y="1"/>
                      <a:pt x="271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5"/>
              <p:cNvSpPr/>
              <p:nvPr/>
            </p:nvSpPr>
            <p:spPr>
              <a:xfrm flipH="1">
                <a:off x="5395254" y="1046449"/>
                <a:ext cx="1249937" cy="457422"/>
              </a:xfrm>
              <a:custGeom>
                <a:avLst/>
                <a:gdLst/>
                <a:ahLst/>
                <a:cxnLst/>
                <a:rect l="l" t="t" r="r" b="b"/>
                <a:pathLst>
                  <a:path w="15991" h="5852" extrusionOk="0">
                    <a:moveTo>
                      <a:pt x="10295" y="0"/>
                    </a:moveTo>
                    <a:cubicBezTo>
                      <a:pt x="3432" y="0"/>
                      <a:pt x="1" y="5852"/>
                      <a:pt x="1" y="5852"/>
                    </a:cubicBezTo>
                    <a:lnTo>
                      <a:pt x="5715" y="5426"/>
                    </a:lnTo>
                    <a:lnTo>
                      <a:pt x="8773" y="2251"/>
                    </a:lnTo>
                    <a:lnTo>
                      <a:pt x="8296" y="5309"/>
                    </a:lnTo>
                    <a:lnTo>
                      <a:pt x="10351" y="1591"/>
                    </a:lnTo>
                    <a:lnTo>
                      <a:pt x="10610" y="4081"/>
                    </a:lnTo>
                    <a:cubicBezTo>
                      <a:pt x="12440" y="2769"/>
                      <a:pt x="15990" y="1240"/>
                      <a:pt x="15990" y="1240"/>
                    </a:cubicBezTo>
                    <a:cubicBezTo>
                      <a:pt x="13884" y="355"/>
                      <a:pt x="11985" y="0"/>
                      <a:pt x="10295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5"/>
              <p:cNvSpPr/>
              <p:nvPr/>
            </p:nvSpPr>
            <p:spPr>
              <a:xfrm flipH="1">
                <a:off x="3949525" y="963360"/>
                <a:ext cx="1414474" cy="409897"/>
              </a:xfrm>
              <a:custGeom>
                <a:avLst/>
                <a:gdLst/>
                <a:ahLst/>
                <a:cxnLst/>
                <a:rect l="l" t="t" r="r" b="b"/>
                <a:pathLst>
                  <a:path w="18096" h="5244" extrusionOk="0">
                    <a:moveTo>
                      <a:pt x="7764" y="0"/>
                    </a:moveTo>
                    <a:cubicBezTo>
                      <a:pt x="5399" y="0"/>
                      <a:pt x="2762" y="656"/>
                      <a:pt x="0" y="2479"/>
                    </a:cubicBezTo>
                    <a:cubicBezTo>
                      <a:pt x="0" y="2479"/>
                      <a:pt x="4169" y="3398"/>
                      <a:pt x="6475" y="4408"/>
                    </a:cubicBezTo>
                    <a:lnTo>
                      <a:pt x="5999" y="1819"/>
                    </a:lnTo>
                    <a:lnTo>
                      <a:pt x="9265" y="5244"/>
                    </a:lnTo>
                    <a:lnTo>
                      <a:pt x="7862" y="2211"/>
                    </a:lnTo>
                    <a:lnTo>
                      <a:pt x="11997" y="4901"/>
                    </a:lnTo>
                    <a:lnTo>
                      <a:pt x="18095" y="4300"/>
                    </a:lnTo>
                    <a:cubicBezTo>
                      <a:pt x="18095" y="4300"/>
                      <a:pt x="13822" y="0"/>
                      <a:pt x="7764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5"/>
              <p:cNvSpPr/>
              <p:nvPr/>
            </p:nvSpPr>
            <p:spPr>
              <a:xfrm flipH="1">
                <a:off x="4567262" y="-38550"/>
                <a:ext cx="867944" cy="1195690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5297" extrusionOk="0">
                    <a:moveTo>
                      <a:pt x="11103" y="0"/>
                    </a:moveTo>
                    <a:cubicBezTo>
                      <a:pt x="11103" y="1"/>
                      <a:pt x="1" y="3392"/>
                      <a:pt x="911" y="15297"/>
                    </a:cubicBezTo>
                    <a:cubicBezTo>
                      <a:pt x="911" y="15297"/>
                      <a:pt x="3685" y="12022"/>
                      <a:pt x="5657" y="10443"/>
                    </a:cubicBezTo>
                    <a:lnTo>
                      <a:pt x="3192" y="9616"/>
                    </a:lnTo>
                    <a:lnTo>
                      <a:pt x="7703" y="8354"/>
                    </a:lnTo>
                    <a:lnTo>
                      <a:pt x="4420" y="8146"/>
                    </a:lnTo>
                    <a:lnTo>
                      <a:pt x="8714" y="5748"/>
                    </a:lnTo>
                    <a:lnTo>
                      <a:pt x="11103" y="0"/>
                    </a:ln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5"/>
              <p:cNvSpPr/>
              <p:nvPr/>
            </p:nvSpPr>
            <p:spPr>
              <a:xfrm flipH="1">
                <a:off x="5374388" y="1159006"/>
                <a:ext cx="769925" cy="1238134"/>
              </a:xfrm>
              <a:custGeom>
                <a:avLst/>
                <a:gdLst/>
                <a:ahLst/>
                <a:cxnLst/>
                <a:rect l="l" t="t" r="r" b="b"/>
                <a:pathLst>
                  <a:path w="9850" h="15840" extrusionOk="0">
                    <a:moveTo>
                      <a:pt x="9850" y="1"/>
                    </a:moveTo>
                    <a:lnTo>
                      <a:pt x="9850" y="1"/>
                    </a:lnTo>
                    <a:cubicBezTo>
                      <a:pt x="0" y="6074"/>
                      <a:pt x="4035" y="15840"/>
                      <a:pt x="4035" y="15840"/>
                    </a:cubicBezTo>
                    <a:lnTo>
                      <a:pt x="7085" y="10911"/>
                    </a:lnTo>
                    <a:lnTo>
                      <a:pt x="6374" y="6517"/>
                    </a:lnTo>
                    <a:lnTo>
                      <a:pt x="8505" y="8722"/>
                    </a:lnTo>
                    <a:lnTo>
                      <a:pt x="6784" y="4821"/>
                    </a:lnTo>
                    <a:lnTo>
                      <a:pt x="8906" y="6107"/>
                    </a:lnTo>
                    <a:cubicBezTo>
                      <a:pt x="8956" y="3819"/>
                      <a:pt x="9850" y="1"/>
                      <a:pt x="9850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5"/>
              <p:cNvSpPr/>
              <p:nvPr/>
            </p:nvSpPr>
            <p:spPr>
              <a:xfrm flipH="1">
                <a:off x="5374384" y="1034646"/>
                <a:ext cx="1270807" cy="469224"/>
              </a:xfrm>
              <a:custGeom>
                <a:avLst/>
                <a:gdLst/>
                <a:ahLst/>
                <a:cxnLst/>
                <a:rect l="l" t="t" r="r" b="b"/>
                <a:pathLst>
                  <a:path w="16258" h="6003" extrusionOk="0">
                    <a:moveTo>
                      <a:pt x="10097" y="1"/>
                    </a:moveTo>
                    <a:cubicBezTo>
                      <a:pt x="3453" y="1"/>
                      <a:pt x="1" y="6003"/>
                      <a:pt x="1" y="6003"/>
                    </a:cubicBezTo>
                    <a:cubicBezTo>
                      <a:pt x="5302" y="1956"/>
                      <a:pt x="9815" y="1079"/>
                      <a:pt x="12731" y="1079"/>
                    </a:cubicBezTo>
                    <a:cubicBezTo>
                      <a:pt x="14962" y="1079"/>
                      <a:pt x="16258" y="1592"/>
                      <a:pt x="16258" y="1592"/>
                    </a:cubicBezTo>
                    <a:cubicBezTo>
                      <a:pt x="13969" y="449"/>
                      <a:pt x="11914" y="1"/>
                      <a:pt x="10097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25"/>
              <p:cNvSpPr/>
              <p:nvPr/>
            </p:nvSpPr>
            <p:spPr>
              <a:xfrm flipH="1">
                <a:off x="5374386" y="293805"/>
                <a:ext cx="1019350" cy="865287"/>
              </a:xfrm>
              <a:custGeom>
                <a:avLst/>
                <a:gdLst/>
                <a:ahLst/>
                <a:cxnLst/>
                <a:rect l="l" t="t" r="r" b="b"/>
                <a:pathLst>
                  <a:path w="13041" h="11070" extrusionOk="0">
                    <a:moveTo>
                      <a:pt x="91" y="0"/>
                    </a:moveTo>
                    <a:cubicBezTo>
                      <a:pt x="61" y="0"/>
                      <a:pt x="31" y="0"/>
                      <a:pt x="0" y="1"/>
                    </a:cubicBezTo>
                    <a:cubicBezTo>
                      <a:pt x="0" y="1"/>
                      <a:pt x="10050" y="3250"/>
                      <a:pt x="13041" y="11070"/>
                    </a:cubicBezTo>
                    <a:cubicBezTo>
                      <a:pt x="13041" y="11070"/>
                      <a:pt x="11636" y="0"/>
                      <a:pt x="91" y="0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25"/>
              <p:cNvSpPr/>
              <p:nvPr/>
            </p:nvSpPr>
            <p:spPr>
              <a:xfrm flipH="1">
                <a:off x="4567261" y="-37925"/>
                <a:ext cx="983472" cy="1155904"/>
              </a:xfrm>
              <a:custGeom>
                <a:avLst/>
                <a:gdLst/>
                <a:ahLst/>
                <a:cxnLst/>
                <a:rect l="l" t="t" r="r" b="b"/>
                <a:pathLst>
                  <a:path w="12582" h="14788" extrusionOk="0">
                    <a:moveTo>
                      <a:pt x="12581" y="1"/>
                    </a:moveTo>
                    <a:cubicBezTo>
                      <a:pt x="0" y="4094"/>
                      <a:pt x="2431" y="14787"/>
                      <a:pt x="2431" y="14787"/>
                    </a:cubicBezTo>
                    <a:cubicBezTo>
                      <a:pt x="4645" y="5306"/>
                      <a:pt x="12581" y="1"/>
                      <a:pt x="12581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0" name="Google Shape;680;p25"/>
            <p:cNvSpPr/>
            <p:nvPr/>
          </p:nvSpPr>
          <p:spPr>
            <a:xfrm rot="822121" flipH="1">
              <a:off x="4231896" y="1184641"/>
              <a:ext cx="773829" cy="4294784"/>
            </a:xfrm>
            <a:custGeom>
              <a:avLst/>
              <a:gdLst/>
              <a:ahLst/>
              <a:cxnLst/>
              <a:rect l="l" t="t" r="r" b="b"/>
              <a:pathLst>
                <a:path w="9900" h="35405" extrusionOk="0">
                  <a:moveTo>
                    <a:pt x="0" y="0"/>
                  </a:moveTo>
                  <a:cubicBezTo>
                    <a:pt x="0" y="1"/>
                    <a:pt x="2164" y="9265"/>
                    <a:pt x="2481" y="13785"/>
                  </a:cubicBezTo>
                  <a:cubicBezTo>
                    <a:pt x="2799" y="18304"/>
                    <a:pt x="3484" y="35405"/>
                    <a:pt x="3484" y="35405"/>
                  </a:cubicBezTo>
                  <a:cubicBezTo>
                    <a:pt x="4688" y="34884"/>
                    <a:pt x="5560" y="34276"/>
                    <a:pt x="6802" y="34276"/>
                  </a:cubicBezTo>
                  <a:cubicBezTo>
                    <a:pt x="6834" y="34276"/>
                    <a:pt x="6867" y="34276"/>
                    <a:pt x="6901" y="34277"/>
                  </a:cubicBezTo>
                  <a:cubicBezTo>
                    <a:pt x="7469" y="34284"/>
                    <a:pt x="7935" y="35302"/>
                    <a:pt x="8361" y="35302"/>
                  </a:cubicBezTo>
                  <a:cubicBezTo>
                    <a:pt x="8424" y="35302"/>
                    <a:pt x="8485" y="35280"/>
                    <a:pt x="8546" y="35229"/>
                  </a:cubicBezTo>
                  <a:cubicBezTo>
                    <a:pt x="9014" y="34837"/>
                    <a:pt x="9900" y="34419"/>
                    <a:pt x="9900" y="34419"/>
                  </a:cubicBezTo>
                  <a:cubicBezTo>
                    <a:pt x="9064" y="17269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1" name="Google Shape;681;p25"/>
          <p:cNvSpPr txBox="1">
            <a:spLocks noGrp="1"/>
          </p:cNvSpPr>
          <p:nvPr>
            <p:ph type="ctrTitle"/>
          </p:nvPr>
        </p:nvSpPr>
        <p:spPr>
          <a:xfrm flipH="1">
            <a:off x="1033777" y="294305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82" name="Google Shape;682;p25"/>
          <p:cNvSpPr txBox="1">
            <a:spLocks noGrp="1"/>
          </p:cNvSpPr>
          <p:nvPr>
            <p:ph type="subTitle" idx="1"/>
          </p:nvPr>
        </p:nvSpPr>
        <p:spPr>
          <a:xfrm flipH="1">
            <a:off x="1033725" y="3398919"/>
            <a:ext cx="2033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83" name="Google Shape;683;p25"/>
          <p:cNvSpPr txBox="1">
            <a:spLocks noGrp="1"/>
          </p:cNvSpPr>
          <p:nvPr>
            <p:ph type="ctrTitle" idx="2"/>
          </p:nvPr>
        </p:nvSpPr>
        <p:spPr>
          <a:xfrm flipH="1">
            <a:off x="3591977" y="294305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84" name="Google Shape;684;p25"/>
          <p:cNvSpPr txBox="1">
            <a:spLocks noGrp="1"/>
          </p:cNvSpPr>
          <p:nvPr>
            <p:ph type="subTitle" idx="3"/>
          </p:nvPr>
        </p:nvSpPr>
        <p:spPr>
          <a:xfrm flipH="1">
            <a:off x="3591950" y="3400705"/>
            <a:ext cx="204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85" name="Google Shape;685;p25"/>
          <p:cNvSpPr txBox="1">
            <a:spLocks noGrp="1"/>
          </p:cNvSpPr>
          <p:nvPr>
            <p:ph type="ctrTitle" idx="4"/>
          </p:nvPr>
        </p:nvSpPr>
        <p:spPr>
          <a:xfrm flipH="1">
            <a:off x="3591977" y="129300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86" name="Google Shape;686;p25"/>
          <p:cNvSpPr txBox="1">
            <a:spLocks noGrp="1"/>
          </p:cNvSpPr>
          <p:nvPr>
            <p:ph type="subTitle" idx="5"/>
          </p:nvPr>
        </p:nvSpPr>
        <p:spPr>
          <a:xfrm flipH="1">
            <a:off x="3591975" y="1748500"/>
            <a:ext cx="204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87" name="Google Shape;687;p25"/>
          <p:cNvSpPr txBox="1">
            <a:spLocks noGrp="1"/>
          </p:cNvSpPr>
          <p:nvPr>
            <p:ph type="ctrTitle" idx="6"/>
          </p:nvPr>
        </p:nvSpPr>
        <p:spPr>
          <a:xfrm flipH="1">
            <a:off x="1033777" y="129301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600"/>
              <a:buNone/>
              <a:defRPr sz="26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88" name="Google Shape;688;p25"/>
          <p:cNvSpPr txBox="1">
            <a:spLocks noGrp="1"/>
          </p:cNvSpPr>
          <p:nvPr>
            <p:ph type="subTitle" idx="7"/>
          </p:nvPr>
        </p:nvSpPr>
        <p:spPr>
          <a:xfrm flipH="1">
            <a:off x="1033777" y="1748507"/>
            <a:ext cx="20265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89" name="Google Shape;689;p25"/>
          <p:cNvSpPr txBox="1">
            <a:spLocks noGrp="1"/>
          </p:cNvSpPr>
          <p:nvPr>
            <p:ph type="title" idx="8"/>
          </p:nvPr>
        </p:nvSpPr>
        <p:spPr>
          <a:xfrm>
            <a:off x="713225" y="368825"/>
            <a:ext cx="7698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838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90" name="Google Shape;690;p25"/>
          <p:cNvGrpSpPr/>
          <p:nvPr/>
        </p:nvGrpSpPr>
        <p:grpSpPr>
          <a:xfrm rot="-1325081" flipH="1">
            <a:off x="7371388" y="223870"/>
            <a:ext cx="729403" cy="386556"/>
            <a:chOff x="2468025" y="734125"/>
            <a:chExt cx="980825" cy="519800"/>
          </a:xfrm>
        </p:grpSpPr>
        <p:sp>
          <p:nvSpPr>
            <p:cNvPr id="691" name="Google Shape;691;p25"/>
            <p:cNvSpPr/>
            <p:nvPr/>
          </p:nvSpPr>
          <p:spPr>
            <a:xfrm>
              <a:off x="2831050" y="905000"/>
              <a:ext cx="617800" cy="140225"/>
            </a:xfrm>
            <a:custGeom>
              <a:avLst/>
              <a:gdLst/>
              <a:ahLst/>
              <a:cxnLst/>
              <a:rect l="l" t="t" r="r" b="b"/>
              <a:pathLst>
                <a:path w="24712" h="5609" extrusionOk="0">
                  <a:moveTo>
                    <a:pt x="18198" y="1"/>
                  </a:moveTo>
                  <a:cubicBezTo>
                    <a:pt x="15715" y="1"/>
                    <a:pt x="14485" y="2407"/>
                    <a:pt x="12052" y="2407"/>
                  </a:cubicBezTo>
                  <a:cubicBezTo>
                    <a:pt x="9710" y="2407"/>
                    <a:pt x="7709" y="668"/>
                    <a:pt x="5003" y="668"/>
                  </a:cubicBezTo>
                  <a:cubicBezTo>
                    <a:pt x="4711" y="668"/>
                    <a:pt x="4411" y="688"/>
                    <a:pt x="4101" y="733"/>
                  </a:cubicBezTo>
                  <a:cubicBezTo>
                    <a:pt x="1507" y="1131"/>
                    <a:pt x="0" y="5315"/>
                    <a:pt x="0" y="5315"/>
                  </a:cubicBezTo>
                  <a:cubicBezTo>
                    <a:pt x="0" y="5315"/>
                    <a:pt x="3060" y="2256"/>
                    <a:pt x="5465" y="2256"/>
                  </a:cubicBezTo>
                  <a:cubicBezTo>
                    <a:pt x="5520" y="2256"/>
                    <a:pt x="5574" y="2257"/>
                    <a:pt x="5629" y="2260"/>
                  </a:cubicBezTo>
                  <a:cubicBezTo>
                    <a:pt x="8077" y="2407"/>
                    <a:pt x="9918" y="5608"/>
                    <a:pt x="12199" y="5608"/>
                  </a:cubicBezTo>
                  <a:cubicBezTo>
                    <a:pt x="14398" y="5608"/>
                    <a:pt x="16189" y="1931"/>
                    <a:pt x="18903" y="1931"/>
                  </a:cubicBezTo>
                  <a:cubicBezTo>
                    <a:pt x="19003" y="1931"/>
                    <a:pt x="19105" y="1936"/>
                    <a:pt x="19208" y="1947"/>
                  </a:cubicBezTo>
                  <a:cubicBezTo>
                    <a:pt x="22116" y="2260"/>
                    <a:pt x="24711" y="4395"/>
                    <a:pt x="24711" y="4395"/>
                  </a:cubicBezTo>
                  <a:cubicBezTo>
                    <a:pt x="24711" y="4395"/>
                    <a:pt x="22409" y="880"/>
                    <a:pt x="19208" y="126"/>
                  </a:cubicBezTo>
                  <a:cubicBezTo>
                    <a:pt x="18848" y="39"/>
                    <a:pt x="18513" y="1"/>
                    <a:pt x="18198" y="1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5"/>
            <p:cNvSpPr/>
            <p:nvPr/>
          </p:nvSpPr>
          <p:spPr>
            <a:xfrm>
              <a:off x="2468025" y="1149000"/>
              <a:ext cx="463475" cy="104925"/>
            </a:xfrm>
            <a:custGeom>
              <a:avLst/>
              <a:gdLst/>
              <a:ahLst/>
              <a:cxnLst/>
              <a:rect l="l" t="t" r="r" b="b"/>
              <a:pathLst>
                <a:path w="18539" h="4197" extrusionOk="0">
                  <a:moveTo>
                    <a:pt x="13655" y="0"/>
                  </a:moveTo>
                  <a:cubicBezTo>
                    <a:pt x="11792" y="0"/>
                    <a:pt x="10877" y="1811"/>
                    <a:pt x="9039" y="1811"/>
                  </a:cubicBezTo>
                  <a:cubicBezTo>
                    <a:pt x="7276" y="1811"/>
                    <a:pt x="5771" y="489"/>
                    <a:pt x="3746" y="489"/>
                  </a:cubicBezTo>
                  <a:cubicBezTo>
                    <a:pt x="3535" y="489"/>
                    <a:pt x="3319" y="504"/>
                    <a:pt x="3097" y="535"/>
                  </a:cubicBezTo>
                  <a:cubicBezTo>
                    <a:pt x="1151" y="828"/>
                    <a:pt x="0" y="3967"/>
                    <a:pt x="0" y="3967"/>
                  </a:cubicBezTo>
                  <a:cubicBezTo>
                    <a:pt x="0" y="3967"/>
                    <a:pt x="2304" y="1683"/>
                    <a:pt x="4109" y="1683"/>
                  </a:cubicBezTo>
                  <a:cubicBezTo>
                    <a:pt x="4148" y="1683"/>
                    <a:pt x="4188" y="1684"/>
                    <a:pt x="4227" y="1686"/>
                  </a:cubicBezTo>
                  <a:cubicBezTo>
                    <a:pt x="6068" y="1811"/>
                    <a:pt x="7449" y="4197"/>
                    <a:pt x="9165" y="4197"/>
                  </a:cubicBezTo>
                  <a:cubicBezTo>
                    <a:pt x="10817" y="4197"/>
                    <a:pt x="12139" y="1443"/>
                    <a:pt x="14177" y="1443"/>
                  </a:cubicBezTo>
                  <a:cubicBezTo>
                    <a:pt x="14255" y="1443"/>
                    <a:pt x="14335" y="1447"/>
                    <a:pt x="14417" y="1456"/>
                  </a:cubicBezTo>
                  <a:cubicBezTo>
                    <a:pt x="16593" y="1686"/>
                    <a:pt x="18539" y="3297"/>
                    <a:pt x="18539" y="3297"/>
                  </a:cubicBezTo>
                  <a:cubicBezTo>
                    <a:pt x="18539" y="3297"/>
                    <a:pt x="16823" y="661"/>
                    <a:pt x="14417" y="96"/>
                  </a:cubicBezTo>
                  <a:cubicBezTo>
                    <a:pt x="14145" y="30"/>
                    <a:pt x="13892" y="0"/>
                    <a:pt x="1365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5"/>
            <p:cNvSpPr/>
            <p:nvPr/>
          </p:nvSpPr>
          <p:spPr>
            <a:xfrm>
              <a:off x="2565325" y="734125"/>
              <a:ext cx="290850" cy="66275"/>
            </a:xfrm>
            <a:custGeom>
              <a:avLst/>
              <a:gdLst/>
              <a:ahLst/>
              <a:cxnLst/>
              <a:rect l="l" t="t" r="r" b="b"/>
              <a:pathLst>
                <a:path w="11634" h="2651" extrusionOk="0">
                  <a:moveTo>
                    <a:pt x="8575" y="0"/>
                  </a:moveTo>
                  <a:cubicBezTo>
                    <a:pt x="7400" y="0"/>
                    <a:pt x="6825" y="1144"/>
                    <a:pt x="5670" y="1144"/>
                  </a:cubicBezTo>
                  <a:cubicBezTo>
                    <a:pt x="4579" y="1144"/>
                    <a:pt x="3640" y="316"/>
                    <a:pt x="2367" y="316"/>
                  </a:cubicBezTo>
                  <a:cubicBezTo>
                    <a:pt x="2224" y="316"/>
                    <a:pt x="2077" y="326"/>
                    <a:pt x="1925" y="349"/>
                  </a:cubicBezTo>
                  <a:cubicBezTo>
                    <a:pt x="711" y="538"/>
                    <a:pt x="0" y="2505"/>
                    <a:pt x="0" y="2505"/>
                  </a:cubicBezTo>
                  <a:cubicBezTo>
                    <a:pt x="0" y="2505"/>
                    <a:pt x="1445" y="1080"/>
                    <a:pt x="2585" y="1080"/>
                  </a:cubicBezTo>
                  <a:cubicBezTo>
                    <a:pt x="2610" y="1080"/>
                    <a:pt x="2634" y="1080"/>
                    <a:pt x="2657" y="1082"/>
                  </a:cubicBezTo>
                  <a:cubicBezTo>
                    <a:pt x="3808" y="1124"/>
                    <a:pt x="4666" y="2651"/>
                    <a:pt x="5733" y="2651"/>
                  </a:cubicBezTo>
                  <a:cubicBezTo>
                    <a:pt x="6780" y="2651"/>
                    <a:pt x="7614" y="906"/>
                    <a:pt x="8888" y="906"/>
                  </a:cubicBezTo>
                  <a:cubicBezTo>
                    <a:pt x="8938" y="906"/>
                    <a:pt x="8988" y="909"/>
                    <a:pt x="9039" y="914"/>
                  </a:cubicBezTo>
                  <a:cubicBezTo>
                    <a:pt x="10399" y="1061"/>
                    <a:pt x="11634" y="2065"/>
                    <a:pt x="11634" y="2065"/>
                  </a:cubicBezTo>
                  <a:cubicBezTo>
                    <a:pt x="11634" y="2065"/>
                    <a:pt x="10546" y="412"/>
                    <a:pt x="9039" y="56"/>
                  </a:cubicBezTo>
                  <a:cubicBezTo>
                    <a:pt x="8874" y="17"/>
                    <a:pt x="8720" y="0"/>
                    <a:pt x="857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4" name="Google Shape;694;p25"/>
          <p:cNvSpPr/>
          <p:nvPr/>
        </p:nvSpPr>
        <p:spPr>
          <a:xfrm flipH="1">
            <a:off x="8314610" y="2183365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100889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" name="Google Shape;737;p28"/>
          <p:cNvSpPr/>
          <p:nvPr/>
        </p:nvSpPr>
        <p:spPr>
          <a:xfrm flipH="1">
            <a:off x="351516" y="538775"/>
            <a:ext cx="1108800" cy="11088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8" name="Google Shape;738;p28"/>
          <p:cNvGrpSpPr/>
          <p:nvPr/>
        </p:nvGrpSpPr>
        <p:grpSpPr>
          <a:xfrm flipH="1">
            <a:off x="497229" y="183949"/>
            <a:ext cx="3046829" cy="5435717"/>
            <a:chOff x="3734270" y="74249"/>
            <a:chExt cx="3046829" cy="5435717"/>
          </a:xfrm>
        </p:grpSpPr>
        <p:grpSp>
          <p:nvGrpSpPr>
            <p:cNvPr id="739" name="Google Shape;739;p28"/>
            <p:cNvGrpSpPr/>
            <p:nvPr/>
          </p:nvGrpSpPr>
          <p:grpSpPr>
            <a:xfrm rot="312499">
              <a:off x="4269747" y="179454"/>
              <a:ext cx="2417210" cy="2184088"/>
              <a:chOff x="3949525" y="-38550"/>
              <a:chExt cx="2695666" cy="2435690"/>
            </a:xfrm>
          </p:grpSpPr>
          <p:sp>
            <p:nvSpPr>
              <p:cNvPr id="740" name="Google Shape;740;p28"/>
              <p:cNvSpPr/>
              <p:nvPr/>
            </p:nvSpPr>
            <p:spPr>
              <a:xfrm flipH="1">
                <a:off x="5395256" y="293336"/>
                <a:ext cx="998480" cy="850123"/>
              </a:xfrm>
              <a:custGeom>
                <a:avLst/>
                <a:gdLst/>
                <a:ahLst/>
                <a:cxnLst/>
                <a:rect l="l" t="t" r="r" b="b"/>
                <a:pathLst>
                  <a:path w="12774" h="10876" extrusionOk="0">
                    <a:moveTo>
                      <a:pt x="271" y="1"/>
                    </a:moveTo>
                    <a:cubicBezTo>
                      <a:pt x="96" y="1"/>
                      <a:pt x="0" y="7"/>
                      <a:pt x="0" y="7"/>
                    </a:cubicBezTo>
                    <a:lnTo>
                      <a:pt x="3567" y="4576"/>
                    </a:lnTo>
                    <a:lnTo>
                      <a:pt x="7878" y="5361"/>
                    </a:lnTo>
                    <a:lnTo>
                      <a:pt x="5129" y="6673"/>
                    </a:lnTo>
                    <a:lnTo>
                      <a:pt x="5129" y="6673"/>
                    </a:lnTo>
                    <a:lnTo>
                      <a:pt x="9315" y="6331"/>
                    </a:lnTo>
                    <a:lnTo>
                      <a:pt x="7427" y="7935"/>
                    </a:lnTo>
                    <a:cubicBezTo>
                      <a:pt x="9532" y="8745"/>
                      <a:pt x="12773" y="10875"/>
                      <a:pt x="12773" y="10875"/>
                    </a:cubicBezTo>
                    <a:cubicBezTo>
                      <a:pt x="10614" y="499"/>
                      <a:pt x="1921" y="1"/>
                      <a:pt x="271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 flipH="1">
                <a:off x="5395254" y="1046449"/>
                <a:ext cx="1249937" cy="457422"/>
              </a:xfrm>
              <a:custGeom>
                <a:avLst/>
                <a:gdLst/>
                <a:ahLst/>
                <a:cxnLst/>
                <a:rect l="l" t="t" r="r" b="b"/>
                <a:pathLst>
                  <a:path w="15991" h="5852" extrusionOk="0">
                    <a:moveTo>
                      <a:pt x="10295" y="0"/>
                    </a:moveTo>
                    <a:cubicBezTo>
                      <a:pt x="3432" y="0"/>
                      <a:pt x="1" y="5852"/>
                      <a:pt x="1" y="5852"/>
                    </a:cubicBezTo>
                    <a:lnTo>
                      <a:pt x="5715" y="5426"/>
                    </a:lnTo>
                    <a:lnTo>
                      <a:pt x="8773" y="2251"/>
                    </a:lnTo>
                    <a:lnTo>
                      <a:pt x="8296" y="5309"/>
                    </a:lnTo>
                    <a:lnTo>
                      <a:pt x="10351" y="1591"/>
                    </a:lnTo>
                    <a:lnTo>
                      <a:pt x="10610" y="4081"/>
                    </a:lnTo>
                    <a:cubicBezTo>
                      <a:pt x="12440" y="2769"/>
                      <a:pt x="15990" y="1240"/>
                      <a:pt x="15990" y="1240"/>
                    </a:cubicBezTo>
                    <a:cubicBezTo>
                      <a:pt x="13884" y="355"/>
                      <a:pt x="11985" y="0"/>
                      <a:pt x="10295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 flipH="1">
                <a:off x="3949525" y="963360"/>
                <a:ext cx="1414474" cy="409897"/>
              </a:xfrm>
              <a:custGeom>
                <a:avLst/>
                <a:gdLst/>
                <a:ahLst/>
                <a:cxnLst/>
                <a:rect l="l" t="t" r="r" b="b"/>
                <a:pathLst>
                  <a:path w="18096" h="5244" extrusionOk="0">
                    <a:moveTo>
                      <a:pt x="7764" y="0"/>
                    </a:moveTo>
                    <a:cubicBezTo>
                      <a:pt x="5399" y="0"/>
                      <a:pt x="2762" y="656"/>
                      <a:pt x="0" y="2479"/>
                    </a:cubicBezTo>
                    <a:cubicBezTo>
                      <a:pt x="0" y="2479"/>
                      <a:pt x="4169" y="3398"/>
                      <a:pt x="6475" y="4408"/>
                    </a:cubicBezTo>
                    <a:lnTo>
                      <a:pt x="5999" y="1819"/>
                    </a:lnTo>
                    <a:lnTo>
                      <a:pt x="9265" y="5244"/>
                    </a:lnTo>
                    <a:lnTo>
                      <a:pt x="7862" y="2211"/>
                    </a:lnTo>
                    <a:lnTo>
                      <a:pt x="11997" y="4901"/>
                    </a:lnTo>
                    <a:lnTo>
                      <a:pt x="18095" y="4300"/>
                    </a:lnTo>
                    <a:cubicBezTo>
                      <a:pt x="18095" y="4300"/>
                      <a:pt x="13822" y="0"/>
                      <a:pt x="7764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 flipH="1">
                <a:off x="4567262" y="-38550"/>
                <a:ext cx="867944" cy="1195690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5297" extrusionOk="0">
                    <a:moveTo>
                      <a:pt x="11103" y="0"/>
                    </a:moveTo>
                    <a:cubicBezTo>
                      <a:pt x="11103" y="1"/>
                      <a:pt x="1" y="3392"/>
                      <a:pt x="911" y="15297"/>
                    </a:cubicBezTo>
                    <a:cubicBezTo>
                      <a:pt x="911" y="15297"/>
                      <a:pt x="3685" y="12022"/>
                      <a:pt x="5657" y="10443"/>
                    </a:cubicBezTo>
                    <a:lnTo>
                      <a:pt x="3192" y="9616"/>
                    </a:lnTo>
                    <a:lnTo>
                      <a:pt x="7703" y="8354"/>
                    </a:lnTo>
                    <a:lnTo>
                      <a:pt x="4420" y="8146"/>
                    </a:lnTo>
                    <a:lnTo>
                      <a:pt x="8714" y="5748"/>
                    </a:lnTo>
                    <a:lnTo>
                      <a:pt x="11103" y="0"/>
                    </a:ln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 flipH="1">
                <a:off x="5374388" y="1159006"/>
                <a:ext cx="769925" cy="1238134"/>
              </a:xfrm>
              <a:custGeom>
                <a:avLst/>
                <a:gdLst/>
                <a:ahLst/>
                <a:cxnLst/>
                <a:rect l="l" t="t" r="r" b="b"/>
                <a:pathLst>
                  <a:path w="9850" h="15840" extrusionOk="0">
                    <a:moveTo>
                      <a:pt x="9850" y="1"/>
                    </a:moveTo>
                    <a:lnTo>
                      <a:pt x="9850" y="1"/>
                    </a:lnTo>
                    <a:cubicBezTo>
                      <a:pt x="0" y="6074"/>
                      <a:pt x="4035" y="15840"/>
                      <a:pt x="4035" y="15840"/>
                    </a:cubicBezTo>
                    <a:lnTo>
                      <a:pt x="7085" y="10911"/>
                    </a:lnTo>
                    <a:lnTo>
                      <a:pt x="6374" y="6517"/>
                    </a:lnTo>
                    <a:lnTo>
                      <a:pt x="8505" y="8722"/>
                    </a:lnTo>
                    <a:lnTo>
                      <a:pt x="6784" y="4821"/>
                    </a:lnTo>
                    <a:lnTo>
                      <a:pt x="8906" y="6107"/>
                    </a:lnTo>
                    <a:cubicBezTo>
                      <a:pt x="8956" y="3819"/>
                      <a:pt x="9850" y="1"/>
                      <a:pt x="9850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 flipH="1">
                <a:off x="5374384" y="1034646"/>
                <a:ext cx="1270807" cy="469224"/>
              </a:xfrm>
              <a:custGeom>
                <a:avLst/>
                <a:gdLst/>
                <a:ahLst/>
                <a:cxnLst/>
                <a:rect l="l" t="t" r="r" b="b"/>
                <a:pathLst>
                  <a:path w="16258" h="6003" extrusionOk="0">
                    <a:moveTo>
                      <a:pt x="10097" y="1"/>
                    </a:moveTo>
                    <a:cubicBezTo>
                      <a:pt x="3453" y="1"/>
                      <a:pt x="1" y="6003"/>
                      <a:pt x="1" y="6003"/>
                    </a:cubicBezTo>
                    <a:cubicBezTo>
                      <a:pt x="5302" y="1956"/>
                      <a:pt x="9815" y="1079"/>
                      <a:pt x="12731" y="1079"/>
                    </a:cubicBezTo>
                    <a:cubicBezTo>
                      <a:pt x="14962" y="1079"/>
                      <a:pt x="16258" y="1592"/>
                      <a:pt x="16258" y="1592"/>
                    </a:cubicBezTo>
                    <a:cubicBezTo>
                      <a:pt x="13969" y="449"/>
                      <a:pt x="11914" y="1"/>
                      <a:pt x="10097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 flipH="1">
                <a:off x="5374386" y="293805"/>
                <a:ext cx="1019350" cy="865287"/>
              </a:xfrm>
              <a:custGeom>
                <a:avLst/>
                <a:gdLst/>
                <a:ahLst/>
                <a:cxnLst/>
                <a:rect l="l" t="t" r="r" b="b"/>
                <a:pathLst>
                  <a:path w="13041" h="11070" extrusionOk="0">
                    <a:moveTo>
                      <a:pt x="91" y="0"/>
                    </a:moveTo>
                    <a:cubicBezTo>
                      <a:pt x="61" y="0"/>
                      <a:pt x="31" y="0"/>
                      <a:pt x="0" y="1"/>
                    </a:cubicBezTo>
                    <a:cubicBezTo>
                      <a:pt x="0" y="1"/>
                      <a:pt x="10050" y="3250"/>
                      <a:pt x="13041" y="11070"/>
                    </a:cubicBezTo>
                    <a:cubicBezTo>
                      <a:pt x="13041" y="11070"/>
                      <a:pt x="11636" y="0"/>
                      <a:pt x="91" y="0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 flipH="1">
                <a:off x="4567261" y="-37925"/>
                <a:ext cx="983472" cy="1155904"/>
              </a:xfrm>
              <a:custGeom>
                <a:avLst/>
                <a:gdLst/>
                <a:ahLst/>
                <a:cxnLst/>
                <a:rect l="l" t="t" r="r" b="b"/>
                <a:pathLst>
                  <a:path w="12582" h="14788" extrusionOk="0">
                    <a:moveTo>
                      <a:pt x="12581" y="1"/>
                    </a:moveTo>
                    <a:cubicBezTo>
                      <a:pt x="0" y="4094"/>
                      <a:pt x="2431" y="14787"/>
                      <a:pt x="2431" y="14787"/>
                    </a:cubicBezTo>
                    <a:cubicBezTo>
                      <a:pt x="4645" y="5306"/>
                      <a:pt x="12581" y="1"/>
                      <a:pt x="12581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" name="Google Shape;748;p28"/>
            <p:cNvSpPr/>
            <p:nvPr/>
          </p:nvSpPr>
          <p:spPr>
            <a:xfrm rot="822121" flipH="1">
              <a:off x="4231896" y="1184641"/>
              <a:ext cx="773829" cy="4294784"/>
            </a:xfrm>
            <a:custGeom>
              <a:avLst/>
              <a:gdLst/>
              <a:ahLst/>
              <a:cxnLst/>
              <a:rect l="l" t="t" r="r" b="b"/>
              <a:pathLst>
                <a:path w="9900" h="35405" extrusionOk="0">
                  <a:moveTo>
                    <a:pt x="0" y="0"/>
                  </a:moveTo>
                  <a:cubicBezTo>
                    <a:pt x="0" y="1"/>
                    <a:pt x="2164" y="9265"/>
                    <a:pt x="2481" y="13785"/>
                  </a:cubicBezTo>
                  <a:cubicBezTo>
                    <a:pt x="2799" y="18304"/>
                    <a:pt x="3484" y="35405"/>
                    <a:pt x="3484" y="35405"/>
                  </a:cubicBezTo>
                  <a:cubicBezTo>
                    <a:pt x="4688" y="34884"/>
                    <a:pt x="5560" y="34276"/>
                    <a:pt x="6802" y="34276"/>
                  </a:cubicBezTo>
                  <a:cubicBezTo>
                    <a:pt x="6834" y="34276"/>
                    <a:pt x="6867" y="34276"/>
                    <a:pt x="6901" y="34277"/>
                  </a:cubicBezTo>
                  <a:cubicBezTo>
                    <a:pt x="7469" y="34284"/>
                    <a:pt x="7935" y="35302"/>
                    <a:pt x="8361" y="35302"/>
                  </a:cubicBezTo>
                  <a:cubicBezTo>
                    <a:pt x="8424" y="35302"/>
                    <a:pt x="8485" y="35280"/>
                    <a:pt x="8546" y="35229"/>
                  </a:cubicBezTo>
                  <a:cubicBezTo>
                    <a:pt x="9014" y="34837"/>
                    <a:pt x="9900" y="34419"/>
                    <a:pt x="9900" y="34419"/>
                  </a:cubicBezTo>
                  <a:cubicBezTo>
                    <a:pt x="9064" y="17269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" name="Google Shape;749;p28"/>
          <p:cNvGrpSpPr/>
          <p:nvPr/>
        </p:nvGrpSpPr>
        <p:grpSpPr>
          <a:xfrm rot="1325081">
            <a:off x="6147675" y="306895"/>
            <a:ext cx="729403" cy="386556"/>
            <a:chOff x="2468025" y="734125"/>
            <a:chExt cx="980825" cy="519800"/>
          </a:xfrm>
        </p:grpSpPr>
        <p:sp>
          <p:nvSpPr>
            <p:cNvPr id="750" name="Google Shape;750;p28"/>
            <p:cNvSpPr/>
            <p:nvPr/>
          </p:nvSpPr>
          <p:spPr>
            <a:xfrm>
              <a:off x="2831050" y="905000"/>
              <a:ext cx="617800" cy="140225"/>
            </a:xfrm>
            <a:custGeom>
              <a:avLst/>
              <a:gdLst/>
              <a:ahLst/>
              <a:cxnLst/>
              <a:rect l="l" t="t" r="r" b="b"/>
              <a:pathLst>
                <a:path w="24712" h="5609" extrusionOk="0">
                  <a:moveTo>
                    <a:pt x="18198" y="1"/>
                  </a:moveTo>
                  <a:cubicBezTo>
                    <a:pt x="15715" y="1"/>
                    <a:pt x="14485" y="2407"/>
                    <a:pt x="12052" y="2407"/>
                  </a:cubicBezTo>
                  <a:cubicBezTo>
                    <a:pt x="9710" y="2407"/>
                    <a:pt x="7709" y="668"/>
                    <a:pt x="5003" y="668"/>
                  </a:cubicBezTo>
                  <a:cubicBezTo>
                    <a:pt x="4711" y="668"/>
                    <a:pt x="4411" y="688"/>
                    <a:pt x="4101" y="733"/>
                  </a:cubicBezTo>
                  <a:cubicBezTo>
                    <a:pt x="1507" y="1131"/>
                    <a:pt x="0" y="5315"/>
                    <a:pt x="0" y="5315"/>
                  </a:cubicBezTo>
                  <a:cubicBezTo>
                    <a:pt x="0" y="5315"/>
                    <a:pt x="3060" y="2256"/>
                    <a:pt x="5465" y="2256"/>
                  </a:cubicBezTo>
                  <a:cubicBezTo>
                    <a:pt x="5520" y="2256"/>
                    <a:pt x="5574" y="2257"/>
                    <a:pt x="5629" y="2260"/>
                  </a:cubicBezTo>
                  <a:cubicBezTo>
                    <a:pt x="8077" y="2407"/>
                    <a:pt x="9918" y="5608"/>
                    <a:pt x="12199" y="5608"/>
                  </a:cubicBezTo>
                  <a:cubicBezTo>
                    <a:pt x="14398" y="5608"/>
                    <a:pt x="16189" y="1931"/>
                    <a:pt x="18903" y="1931"/>
                  </a:cubicBezTo>
                  <a:cubicBezTo>
                    <a:pt x="19003" y="1931"/>
                    <a:pt x="19105" y="1936"/>
                    <a:pt x="19208" y="1947"/>
                  </a:cubicBezTo>
                  <a:cubicBezTo>
                    <a:pt x="22116" y="2260"/>
                    <a:pt x="24711" y="4395"/>
                    <a:pt x="24711" y="4395"/>
                  </a:cubicBezTo>
                  <a:cubicBezTo>
                    <a:pt x="24711" y="4395"/>
                    <a:pt x="22409" y="880"/>
                    <a:pt x="19208" y="126"/>
                  </a:cubicBezTo>
                  <a:cubicBezTo>
                    <a:pt x="18848" y="39"/>
                    <a:pt x="18513" y="1"/>
                    <a:pt x="18198" y="1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2468025" y="1149000"/>
              <a:ext cx="463475" cy="104925"/>
            </a:xfrm>
            <a:custGeom>
              <a:avLst/>
              <a:gdLst/>
              <a:ahLst/>
              <a:cxnLst/>
              <a:rect l="l" t="t" r="r" b="b"/>
              <a:pathLst>
                <a:path w="18539" h="4197" extrusionOk="0">
                  <a:moveTo>
                    <a:pt x="13655" y="0"/>
                  </a:moveTo>
                  <a:cubicBezTo>
                    <a:pt x="11792" y="0"/>
                    <a:pt x="10877" y="1811"/>
                    <a:pt x="9039" y="1811"/>
                  </a:cubicBezTo>
                  <a:cubicBezTo>
                    <a:pt x="7276" y="1811"/>
                    <a:pt x="5771" y="489"/>
                    <a:pt x="3746" y="489"/>
                  </a:cubicBezTo>
                  <a:cubicBezTo>
                    <a:pt x="3535" y="489"/>
                    <a:pt x="3319" y="504"/>
                    <a:pt x="3097" y="535"/>
                  </a:cubicBezTo>
                  <a:cubicBezTo>
                    <a:pt x="1151" y="828"/>
                    <a:pt x="0" y="3967"/>
                    <a:pt x="0" y="3967"/>
                  </a:cubicBezTo>
                  <a:cubicBezTo>
                    <a:pt x="0" y="3967"/>
                    <a:pt x="2304" y="1683"/>
                    <a:pt x="4109" y="1683"/>
                  </a:cubicBezTo>
                  <a:cubicBezTo>
                    <a:pt x="4148" y="1683"/>
                    <a:pt x="4188" y="1684"/>
                    <a:pt x="4227" y="1686"/>
                  </a:cubicBezTo>
                  <a:cubicBezTo>
                    <a:pt x="6068" y="1811"/>
                    <a:pt x="7449" y="4197"/>
                    <a:pt x="9165" y="4197"/>
                  </a:cubicBezTo>
                  <a:cubicBezTo>
                    <a:pt x="10817" y="4197"/>
                    <a:pt x="12139" y="1443"/>
                    <a:pt x="14177" y="1443"/>
                  </a:cubicBezTo>
                  <a:cubicBezTo>
                    <a:pt x="14255" y="1443"/>
                    <a:pt x="14335" y="1447"/>
                    <a:pt x="14417" y="1456"/>
                  </a:cubicBezTo>
                  <a:cubicBezTo>
                    <a:pt x="16593" y="1686"/>
                    <a:pt x="18539" y="3297"/>
                    <a:pt x="18539" y="3297"/>
                  </a:cubicBezTo>
                  <a:cubicBezTo>
                    <a:pt x="18539" y="3297"/>
                    <a:pt x="16823" y="661"/>
                    <a:pt x="14417" y="96"/>
                  </a:cubicBezTo>
                  <a:cubicBezTo>
                    <a:pt x="14145" y="30"/>
                    <a:pt x="13892" y="0"/>
                    <a:pt x="1365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2565325" y="734125"/>
              <a:ext cx="290850" cy="66275"/>
            </a:xfrm>
            <a:custGeom>
              <a:avLst/>
              <a:gdLst/>
              <a:ahLst/>
              <a:cxnLst/>
              <a:rect l="l" t="t" r="r" b="b"/>
              <a:pathLst>
                <a:path w="11634" h="2651" extrusionOk="0">
                  <a:moveTo>
                    <a:pt x="8575" y="0"/>
                  </a:moveTo>
                  <a:cubicBezTo>
                    <a:pt x="7400" y="0"/>
                    <a:pt x="6825" y="1144"/>
                    <a:pt x="5670" y="1144"/>
                  </a:cubicBezTo>
                  <a:cubicBezTo>
                    <a:pt x="4579" y="1144"/>
                    <a:pt x="3640" y="316"/>
                    <a:pt x="2367" y="316"/>
                  </a:cubicBezTo>
                  <a:cubicBezTo>
                    <a:pt x="2224" y="316"/>
                    <a:pt x="2077" y="326"/>
                    <a:pt x="1925" y="349"/>
                  </a:cubicBezTo>
                  <a:cubicBezTo>
                    <a:pt x="711" y="538"/>
                    <a:pt x="0" y="2505"/>
                    <a:pt x="0" y="2505"/>
                  </a:cubicBezTo>
                  <a:cubicBezTo>
                    <a:pt x="0" y="2505"/>
                    <a:pt x="1445" y="1080"/>
                    <a:pt x="2585" y="1080"/>
                  </a:cubicBezTo>
                  <a:cubicBezTo>
                    <a:pt x="2610" y="1080"/>
                    <a:pt x="2634" y="1080"/>
                    <a:pt x="2657" y="1082"/>
                  </a:cubicBezTo>
                  <a:cubicBezTo>
                    <a:pt x="3808" y="1124"/>
                    <a:pt x="4666" y="2651"/>
                    <a:pt x="5733" y="2651"/>
                  </a:cubicBezTo>
                  <a:cubicBezTo>
                    <a:pt x="6780" y="2651"/>
                    <a:pt x="7614" y="906"/>
                    <a:pt x="8888" y="906"/>
                  </a:cubicBezTo>
                  <a:cubicBezTo>
                    <a:pt x="8938" y="906"/>
                    <a:pt x="8988" y="909"/>
                    <a:pt x="9039" y="914"/>
                  </a:cubicBezTo>
                  <a:cubicBezTo>
                    <a:pt x="10399" y="1061"/>
                    <a:pt x="11634" y="2065"/>
                    <a:pt x="11634" y="2065"/>
                  </a:cubicBezTo>
                  <a:cubicBezTo>
                    <a:pt x="11634" y="2065"/>
                    <a:pt x="10546" y="412"/>
                    <a:pt x="9039" y="56"/>
                  </a:cubicBezTo>
                  <a:cubicBezTo>
                    <a:pt x="8874" y="17"/>
                    <a:pt x="8720" y="0"/>
                    <a:pt x="8575" y="0"/>
                  </a:cubicBezTo>
                  <a:close/>
                </a:path>
              </a:pathLst>
            </a:custGeom>
            <a:solidFill>
              <a:srgbClr val="005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" name="Google Shape;753;p28"/>
          <p:cNvSpPr/>
          <p:nvPr/>
        </p:nvSpPr>
        <p:spPr>
          <a:xfrm>
            <a:off x="-904868" y="2082440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28"/>
          <p:cNvSpPr/>
          <p:nvPr/>
        </p:nvSpPr>
        <p:spPr>
          <a:xfrm>
            <a:off x="-1137980" y="4140975"/>
            <a:ext cx="10199540" cy="1256350"/>
          </a:xfrm>
          <a:custGeom>
            <a:avLst/>
            <a:gdLst/>
            <a:ahLst/>
            <a:cxnLst/>
            <a:rect l="l" t="t" r="r" b="b"/>
            <a:pathLst>
              <a:path w="279019" h="50254" extrusionOk="0">
                <a:moveTo>
                  <a:pt x="18613" y="24122"/>
                </a:moveTo>
                <a:cubicBezTo>
                  <a:pt x="23058" y="18217"/>
                  <a:pt x="37346" y="15613"/>
                  <a:pt x="45283" y="12311"/>
                </a:cubicBezTo>
                <a:cubicBezTo>
                  <a:pt x="53221" y="9009"/>
                  <a:pt x="60269" y="6279"/>
                  <a:pt x="66238" y="4310"/>
                </a:cubicBezTo>
                <a:cubicBezTo>
                  <a:pt x="72207" y="2342"/>
                  <a:pt x="75700" y="1072"/>
                  <a:pt x="81097" y="500"/>
                </a:cubicBezTo>
                <a:cubicBezTo>
                  <a:pt x="86495" y="-71"/>
                  <a:pt x="93162" y="-389"/>
                  <a:pt x="98623" y="881"/>
                </a:cubicBezTo>
                <a:cubicBezTo>
                  <a:pt x="104084" y="2151"/>
                  <a:pt x="108021" y="4437"/>
                  <a:pt x="113863" y="8120"/>
                </a:cubicBezTo>
                <a:cubicBezTo>
                  <a:pt x="119705" y="11803"/>
                  <a:pt x="129230" y="19614"/>
                  <a:pt x="133675" y="22979"/>
                </a:cubicBezTo>
                <a:cubicBezTo>
                  <a:pt x="138120" y="26345"/>
                  <a:pt x="137422" y="27170"/>
                  <a:pt x="140533" y="28313"/>
                </a:cubicBezTo>
                <a:cubicBezTo>
                  <a:pt x="143645" y="29456"/>
                  <a:pt x="147201" y="30536"/>
                  <a:pt x="152344" y="29837"/>
                </a:cubicBezTo>
                <a:cubicBezTo>
                  <a:pt x="157488" y="29139"/>
                  <a:pt x="165489" y="25710"/>
                  <a:pt x="171394" y="24122"/>
                </a:cubicBezTo>
                <a:cubicBezTo>
                  <a:pt x="177300" y="22535"/>
                  <a:pt x="181491" y="20566"/>
                  <a:pt x="187777" y="20312"/>
                </a:cubicBezTo>
                <a:cubicBezTo>
                  <a:pt x="194064" y="20058"/>
                  <a:pt x="202382" y="20947"/>
                  <a:pt x="209113" y="22598"/>
                </a:cubicBezTo>
                <a:cubicBezTo>
                  <a:pt x="215844" y="24249"/>
                  <a:pt x="222448" y="27869"/>
                  <a:pt x="228163" y="30218"/>
                </a:cubicBezTo>
                <a:cubicBezTo>
                  <a:pt x="233878" y="32568"/>
                  <a:pt x="238450" y="34854"/>
                  <a:pt x="243403" y="36695"/>
                </a:cubicBezTo>
                <a:cubicBezTo>
                  <a:pt x="248356" y="38537"/>
                  <a:pt x="253436" y="39870"/>
                  <a:pt x="257881" y="41267"/>
                </a:cubicBezTo>
                <a:cubicBezTo>
                  <a:pt x="262326" y="42664"/>
                  <a:pt x="270391" y="43744"/>
                  <a:pt x="270073" y="45077"/>
                </a:cubicBezTo>
                <a:cubicBezTo>
                  <a:pt x="269756" y="46411"/>
                  <a:pt x="297886" y="48824"/>
                  <a:pt x="255976" y="49268"/>
                </a:cubicBezTo>
                <a:cubicBezTo>
                  <a:pt x="214066" y="49713"/>
                  <a:pt x="58174" y="51935"/>
                  <a:pt x="18613" y="47744"/>
                </a:cubicBezTo>
                <a:cubicBezTo>
                  <a:pt x="-20947" y="43553"/>
                  <a:pt x="14168" y="30028"/>
                  <a:pt x="18613" y="24122"/>
                </a:cubicBezTo>
                <a:close/>
              </a:path>
            </a:pathLst>
          </a:custGeom>
          <a:solidFill>
            <a:srgbClr val="FBE5BB"/>
          </a:solidFill>
          <a:ln>
            <a:noFill/>
          </a:ln>
        </p:spPr>
      </p:sp>
      <p:sp>
        <p:nvSpPr>
          <p:cNvPr id="755" name="Google Shape;755;p28"/>
          <p:cNvSpPr/>
          <p:nvPr/>
        </p:nvSpPr>
        <p:spPr>
          <a:xfrm>
            <a:off x="7172332" y="339365"/>
            <a:ext cx="1723799" cy="440544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rgbClr val="D6F4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198228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29"/>
          <p:cNvSpPr/>
          <p:nvPr/>
        </p:nvSpPr>
        <p:spPr>
          <a:xfrm rot="10800000">
            <a:off x="7148400" y="3849500"/>
            <a:ext cx="1652700" cy="1476300"/>
          </a:xfrm>
          <a:prstGeom prst="pie">
            <a:avLst>
              <a:gd name="adj1" fmla="val 0"/>
              <a:gd name="adj2" fmla="val 10721538"/>
            </a:avLst>
          </a:prstGeom>
          <a:solidFill>
            <a:srgbClr val="FBE5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8" name="Google Shape;758;p29"/>
          <p:cNvSpPr/>
          <p:nvPr/>
        </p:nvSpPr>
        <p:spPr>
          <a:xfrm flipH="1">
            <a:off x="-114081" y="4200525"/>
            <a:ext cx="9315231" cy="2390815"/>
          </a:xfrm>
          <a:custGeom>
            <a:avLst/>
            <a:gdLst/>
            <a:ahLst/>
            <a:cxnLst/>
            <a:rect l="l" t="t" r="r" b="b"/>
            <a:pathLst>
              <a:path w="209237" h="68003" extrusionOk="0">
                <a:moveTo>
                  <a:pt x="1737" y="0"/>
                </a:moveTo>
                <a:cubicBezTo>
                  <a:pt x="1569" y="544"/>
                  <a:pt x="1109" y="984"/>
                  <a:pt x="565" y="1151"/>
                </a:cubicBezTo>
                <a:lnTo>
                  <a:pt x="0" y="1151"/>
                </a:lnTo>
                <a:lnTo>
                  <a:pt x="0" y="68002"/>
                </a:lnTo>
                <a:lnTo>
                  <a:pt x="209236" y="68002"/>
                </a:lnTo>
                <a:lnTo>
                  <a:pt x="209236" y="1214"/>
                </a:lnTo>
                <a:lnTo>
                  <a:pt x="209236" y="1151"/>
                </a:lnTo>
                <a:lnTo>
                  <a:pt x="208776" y="1151"/>
                </a:lnTo>
                <a:cubicBezTo>
                  <a:pt x="208211" y="1026"/>
                  <a:pt x="207332" y="733"/>
                  <a:pt x="207060" y="0"/>
                </a:cubicBezTo>
                <a:cubicBezTo>
                  <a:pt x="206893" y="544"/>
                  <a:pt x="206432" y="984"/>
                  <a:pt x="205888" y="1151"/>
                </a:cubicBezTo>
                <a:lnTo>
                  <a:pt x="205847" y="1151"/>
                </a:lnTo>
                <a:cubicBezTo>
                  <a:pt x="205282" y="1026"/>
                  <a:pt x="204382" y="733"/>
                  <a:pt x="204131" y="0"/>
                </a:cubicBezTo>
                <a:cubicBezTo>
                  <a:pt x="203942" y="544"/>
                  <a:pt x="203503" y="984"/>
                  <a:pt x="202959" y="1151"/>
                </a:cubicBezTo>
                <a:lnTo>
                  <a:pt x="202896" y="1151"/>
                </a:lnTo>
                <a:cubicBezTo>
                  <a:pt x="202352" y="1026"/>
                  <a:pt x="201453" y="733"/>
                  <a:pt x="201201" y="0"/>
                </a:cubicBezTo>
                <a:cubicBezTo>
                  <a:pt x="201013" y="544"/>
                  <a:pt x="200574" y="984"/>
                  <a:pt x="200009" y="1151"/>
                </a:cubicBezTo>
                <a:lnTo>
                  <a:pt x="199967" y="1151"/>
                </a:lnTo>
                <a:cubicBezTo>
                  <a:pt x="199423" y="1026"/>
                  <a:pt x="198523" y="733"/>
                  <a:pt x="198272" y="0"/>
                </a:cubicBezTo>
                <a:cubicBezTo>
                  <a:pt x="198084" y="544"/>
                  <a:pt x="197644" y="984"/>
                  <a:pt x="197080" y="1151"/>
                </a:cubicBezTo>
                <a:lnTo>
                  <a:pt x="197038" y="1151"/>
                </a:lnTo>
                <a:cubicBezTo>
                  <a:pt x="196494" y="1026"/>
                  <a:pt x="195594" y="733"/>
                  <a:pt x="195343" y="0"/>
                </a:cubicBezTo>
                <a:cubicBezTo>
                  <a:pt x="195155" y="544"/>
                  <a:pt x="194715" y="984"/>
                  <a:pt x="194150" y="1151"/>
                </a:cubicBezTo>
                <a:lnTo>
                  <a:pt x="194108" y="1151"/>
                </a:lnTo>
                <a:cubicBezTo>
                  <a:pt x="193543" y="1026"/>
                  <a:pt x="192665" y="733"/>
                  <a:pt x="192414" y="0"/>
                </a:cubicBezTo>
                <a:cubicBezTo>
                  <a:pt x="192225" y="544"/>
                  <a:pt x="191786" y="984"/>
                  <a:pt x="191221" y="1151"/>
                </a:cubicBezTo>
                <a:lnTo>
                  <a:pt x="191179" y="1151"/>
                </a:lnTo>
                <a:cubicBezTo>
                  <a:pt x="190614" y="1026"/>
                  <a:pt x="189735" y="733"/>
                  <a:pt x="189484" y="0"/>
                </a:cubicBezTo>
                <a:cubicBezTo>
                  <a:pt x="189296" y="544"/>
                  <a:pt x="188857" y="984"/>
                  <a:pt x="188292" y="1151"/>
                </a:cubicBezTo>
                <a:lnTo>
                  <a:pt x="188250" y="1151"/>
                </a:lnTo>
                <a:cubicBezTo>
                  <a:pt x="187685" y="1026"/>
                  <a:pt x="186806" y="733"/>
                  <a:pt x="186534" y="0"/>
                </a:cubicBezTo>
                <a:cubicBezTo>
                  <a:pt x="186367" y="544"/>
                  <a:pt x="185906" y="984"/>
                  <a:pt x="185362" y="1151"/>
                </a:cubicBezTo>
                <a:lnTo>
                  <a:pt x="185320" y="1151"/>
                </a:lnTo>
                <a:cubicBezTo>
                  <a:pt x="184756" y="1026"/>
                  <a:pt x="183877" y="733"/>
                  <a:pt x="183605" y="0"/>
                </a:cubicBezTo>
                <a:cubicBezTo>
                  <a:pt x="183416" y="544"/>
                  <a:pt x="182977" y="984"/>
                  <a:pt x="182433" y="1151"/>
                </a:cubicBezTo>
                <a:lnTo>
                  <a:pt x="182391" y="1151"/>
                </a:lnTo>
                <a:cubicBezTo>
                  <a:pt x="181826" y="1026"/>
                  <a:pt x="180927" y="733"/>
                  <a:pt x="180675" y="0"/>
                </a:cubicBezTo>
                <a:cubicBezTo>
                  <a:pt x="180487" y="544"/>
                  <a:pt x="180048" y="984"/>
                  <a:pt x="179504" y="1151"/>
                </a:cubicBezTo>
                <a:lnTo>
                  <a:pt x="179441" y="1151"/>
                </a:lnTo>
                <a:cubicBezTo>
                  <a:pt x="178897" y="1026"/>
                  <a:pt x="177997" y="733"/>
                  <a:pt x="177746" y="0"/>
                </a:cubicBezTo>
                <a:cubicBezTo>
                  <a:pt x="177558" y="544"/>
                  <a:pt x="177118" y="984"/>
                  <a:pt x="176553" y="1151"/>
                </a:cubicBezTo>
                <a:lnTo>
                  <a:pt x="176512" y="1151"/>
                </a:lnTo>
                <a:cubicBezTo>
                  <a:pt x="175968" y="1026"/>
                  <a:pt x="175068" y="733"/>
                  <a:pt x="174817" y="0"/>
                </a:cubicBezTo>
                <a:cubicBezTo>
                  <a:pt x="174628" y="544"/>
                  <a:pt x="174189" y="984"/>
                  <a:pt x="173624" y="1151"/>
                </a:cubicBezTo>
                <a:lnTo>
                  <a:pt x="173582" y="1151"/>
                </a:lnTo>
                <a:cubicBezTo>
                  <a:pt x="173038" y="1026"/>
                  <a:pt x="172139" y="733"/>
                  <a:pt x="171888" y="0"/>
                </a:cubicBezTo>
                <a:cubicBezTo>
                  <a:pt x="171699" y="544"/>
                  <a:pt x="171260" y="984"/>
                  <a:pt x="170695" y="1151"/>
                </a:cubicBezTo>
                <a:lnTo>
                  <a:pt x="170653" y="1151"/>
                </a:lnTo>
                <a:cubicBezTo>
                  <a:pt x="170088" y="1026"/>
                  <a:pt x="169209" y="733"/>
                  <a:pt x="168958" y="0"/>
                </a:cubicBezTo>
                <a:cubicBezTo>
                  <a:pt x="168770" y="544"/>
                  <a:pt x="168330" y="984"/>
                  <a:pt x="167766" y="1151"/>
                </a:cubicBezTo>
                <a:lnTo>
                  <a:pt x="167724" y="1151"/>
                </a:lnTo>
                <a:cubicBezTo>
                  <a:pt x="167159" y="1026"/>
                  <a:pt x="166280" y="733"/>
                  <a:pt x="166029" y="0"/>
                </a:cubicBezTo>
                <a:cubicBezTo>
                  <a:pt x="165841" y="544"/>
                  <a:pt x="165401" y="984"/>
                  <a:pt x="164836" y="1151"/>
                </a:cubicBezTo>
                <a:lnTo>
                  <a:pt x="164773" y="1151"/>
                </a:lnTo>
                <a:cubicBezTo>
                  <a:pt x="164209" y="1026"/>
                  <a:pt x="163330" y="733"/>
                  <a:pt x="163079" y="0"/>
                </a:cubicBezTo>
                <a:cubicBezTo>
                  <a:pt x="162890" y="544"/>
                  <a:pt x="162451" y="984"/>
                  <a:pt x="161886" y="1151"/>
                </a:cubicBezTo>
                <a:lnTo>
                  <a:pt x="161844" y="1151"/>
                </a:lnTo>
                <a:cubicBezTo>
                  <a:pt x="161279" y="1026"/>
                  <a:pt x="160400" y="733"/>
                  <a:pt x="160149" y="0"/>
                </a:cubicBezTo>
                <a:cubicBezTo>
                  <a:pt x="159961" y="544"/>
                  <a:pt x="159522" y="984"/>
                  <a:pt x="158957" y="1151"/>
                </a:cubicBezTo>
                <a:lnTo>
                  <a:pt x="158915" y="1151"/>
                </a:lnTo>
                <a:cubicBezTo>
                  <a:pt x="158350" y="1026"/>
                  <a:pt x="157471" y="733"/>
                  <a:pt x="157199" y="0"/>
                </a:cubicBezTo>
                <a:cubicBezTo>
                  <a:pt x="157032" y="544"/>
                  <a:pt x="156571" y="984"/>
                  <a:pt x="156027" y="1151"/>
                </a:cubicBezTo>
                <a:lnTo>
                  <a:pt x="155986" y="1151"/>
                </a:lnTo>
                <a:cubicBezTo>
                  <a:pt x="155421" y="1026"/>
                  <a:pt x="154542" y="733"/>
                  <a:pt x="154270" y="0"/>
                </a:cubicBezTo>
                <a:cubicBezTo>
                  <a:pt x="154082" y="544"/>
                  <a:pt x="153642" y="984"/>
                  <a:pt x="153098" y="1151"/>
                </a:cubicBezTo>
                <a:lnTo>
                  <a:pt x="153056" y="1151"/>
                </a:lnTo>
                <a:cubicBezTo>
                  <a:pt x="152491" y="1026"/>
                  <a:pt x="151592" y="733"/>
                  <a:pt x="151341" y="0"/>
                </a:cubicBezTo>
                <a:cubicBezTo>
                  <a:pt x="151152" y="544"/>
                  <a:pt x="150713" y="984"/>
                  <a:pt x="150169" y="1151"/>
                </a:cubicBezTo>
                <a:lnTo>
                  <a:pt x="150106" y="1151"/>
                </a:lnTo>
                <a:cubicBezTo>
                  <a:pt x="149562" y="1026"/>
                  <a:pt x="148662" y="733"/>
                  <a:pt x="148411" y="0"/>
                </a:cubicBezTo>
                <a:cubicBezTo>
                  <a:pt x="148223" y="544"/>
                  <a:pt x="147783" y="984"/>
                  <a:pt x="147219" y="1151"/>
                </a:cubicBezTo>
                <a:lnTo>
                  <a:pt x="147177" y="1151"/>
                </a:lnTo>
                <a:cubicBezTo>
                  <a:pt x="146633" y="1026"/>
                  <a:pt x="145733" y="733"/>
                  <a:pt x="145482" y="0"/>
                </a:cubicBezTo>
                <a:cubicBezTo>
                  <a:pt x="145294" y="544"/>
                  <a:pt x="144854" y="984"/>
                  <a:pt x="144289" y="1151"/>
                </a:cubicBezTo>
                <a:lnTo>
                  <a:pt x="144247" y="1151"/>
                </a:lnTo>
                <a:cubicBezTo>
                  <a:pt x="143703" y="1026"/>
                  <a:pt x="142804" y="733"/>
                  <a:pt x="142553" y="0"/>
                </a:cubicBezTo>
                <a:cubicBezTo>
                  <a:pt x="142364" y="544"/>
                  <a:pt x="141925" y="984"/>
                  <a:pt x="141360" y="1151"/>
                </a:cubicBezTo>
                <a:lnTo>
                  <a:pt x="141318" y="1151"/>
                </a:lnTo>
                <a:cubicBezTo>
                  <a:pt x="140753" y="1026"/>
                  <a:pt x="139874" y="733"/>
                  <a:pt x="139623" y="0"/>
                </a:cubicBezTo>
                <a:cubicBezTo>
                  <a:pt x="139435" y="544"/>
                  <a:pt x="138996" y="984"/>
                  <a:pt x="138431" y="1151"/>
                </a:cubicBezTo>
                <a:lnTo>
                  <a:pt x="138389" y="1151"/>
                </a:lnTo>
                <a:cubicBezTo>
                  <a:pt x="137824" y="1026"/>
                  <a:pt x="136945" y="733"/>
                  <a:pt x="136694" y="0"/>
                </a:cubicBezTo>
                <a:cubicBezTo>
                  <a:pt x="136506" y="544"/>
                  <a:pt x="136066" y="984"/>
                  <a:pt x="135501" y="1151"/>
                </a:cubicBezTo>
                <a:lnTo>
                  <a:pt x="135459" y="1151"/>
                </a:lnTo>
                <a:cubicBezTo>
                  <a:pt x="134895" y="1026"/>
                  <a:pt x="134016" y="733"/>
                  <a:pt x="133744" y="0"/>
                </a:cubicBezTo>
                <a:cubicBezTo>
                  <a:pt x="133576" y="544"/>
                  <a:pt x="133116" y="984"/>
                  <a:pt x="132572" y="1151"/>
                </a:cubicBezTo>
                <a:lnTo>
                  <a:pt x="132530" y="1151"/>
                </a:lnTo>
                <a:cubicBezTo>
                  <a:pt x="131965" y="1026"/>
                  <a:pt x="131086" y="733"/>
                  <a:pt x="130814" y="0"/>
                </a:cubicBezTo>
                <a:cubicBezTo>
                  <a:pt x="130626" y="544"/>
                  <a:pt x="130187" y="984"/>
                  <a:pt x="129643" y="1151"/>
                </a:cubicBezTo>
                <a:lnTo>
                  <a:pt x="129601" y="1151"/>
                </a:lnTo>
                <a:cubicBezTo>
                  <a:pt x="129036" y="1026"/>
                  <a:pt x="128136" y="733"/>
                  <a:pt x="127885" y="0"/>
                </a:cubicBezTo>
                <a:cubicBezTo>
                  <a:pt x="127697" y="544"/>
                  <a:pt x="127257" y="984"/>
                  <a:pt x="126713" y="1151"/>
                </a:cubicBezTo>
                <a:lnTo>
                  <a:pt x="126651" y="1151"/>
                </a:lnTo>
                <a:cubicBezTo>
                  <a:pt x="126107" y="1026"/>
                  <a:pt x="125207" y="733"/>
                  <a:pt x="124956" y="0"/>
                </a:cubicBezTo>
                <a:cubicBezTo>
                  <a:pt x="124768" y="544"/>
                  <a:pt x="124328" y="984"/>
                  <a:pt x="123763" y="1151"/>
                </a:cubicBezTo>
                <a:lnTo>
                  <a:pt x="123721" y="1151"/>
                </a:lnTo>
                <a:cubicBezTo>
                  <a:pt x="123156" y="1026"/>
                  <a:pt x="122257" y="733"/>
                  <a:pt x="122006" y="0"/>
                </a:cubicBezTo>
                <a:cubicBezTo>
                  <a:pt x="121817" y="544"/>
                  <a:pt x="121378" y="984"/>
                  <a:pt x="120834" y="1151"/>
                </a:cubicBezTo>
                <a:lnTo>
                  <a:pt x="120771" y="1151"/>
                </a:lnTo>
                <a:cubicBezTo>
                  <a:pt x="120227" y="1026"/>
                  <a:pt x="119327" y="733"/>
                  <a:pt x="119076" y="0"/>
                </a:cubicBezTo>
                <a:cubicBezTo>
                  <a:pt x="118888" y="544"/>
                  <a:pt x="118449" y="984"/>
                  <a:pt x="117884" y="1151"/>
                </a:cubicBezTo>
                <a:lnTo>
                  <a:pt x="117842" y="1151"/>
                </a:lnTo>
                <a:cubicBezTo>
                  <a:pt x="117298" y="1026"/>
                  <a:pt x="116398" y="733"/>
                  <a:pt x="116147" y="0"/>
                </a:cubicBezTo>
                <a:cubicBezTo>
                  <a:pt x="115959" y="544"/>
                  <a:pt x="115519" y="984"/>
                  <a:pt x="114954" y="1151"/>
                </a:cubicBezTo>
                <a:lnTo>
                  <a:pt x="114912" y="1151"/>
                </a:lnTo>
                <a:cubicBezTo>
                  <a:pt x="114368" y="1026"/>
                  <a:pt x="113469" y="733"/>
                  <a:pt x="113218" y="0"/>
                </a:cubicBezTo>
                <a:cubicBezTo>
                  <a:pt x="113029" y="544"/>
                  <a:pt x="112590" y="984"/>
                  <a:pt x="112025" y="1151"/>
                </a:cubicBezTo>
                <a:lnTo>
                  <a:pt x="111983" y="1151"/>
                </a:lnTo>
                <a:cubicBezTo>
                  <a:pt x="111418" y="1026"/>
                  <a:pt x="110539" y="733"/>
                  <a:pt x="110288" y="0"/>
                </a:cubicBezTo>
                <a:cubicBezTo>
                  <a:pt x="110100" y="544"/>
                  <a:pt x="109661" y="984"/>
                  <a:pt x="109096" y="1151"/>
                </a:cubicBezTo>
                <a:lnTo>
                  <a:pt x="109054" y="1151"/>
                </a:lnTo>
                <a:cubicBezTo>
                  <a:pt x="108489" y="1026"/>
                  <a:pt x="107610" y="733"/>
                  <a:pt x="107359" y="0"/>
                </a:cubicBezTo>
                <a:cubicBezTo>
                  <a:pt x="107171" y="544"/>
                  <a:pt x="106731" y="984"/>
                  <a:pt x="106166" y="1151"/>
                </a:cubicBezTo>
                <a:lnTo>
                  <a:pt x="106125" y="1151"/>
                </a:lnTo>
                <a:cubicBezTo>
                  <a:pt x="105560" y="1026"/>
                  <a:pt x="104681" y="733"/>
                  <a:pt x="104409" y="0"/>
                </a:cubicBezTo>
                <a:cubicBezTo>
                  <a:pt x="104221" y="544"/>
                  <a:pt x="103781" y="984"/>
                  <a:pt x="103237" y="1151"/>
                </a:cubicBezTo>
                <a:lnTo>
                  <a:pt x="103195" y="1151"/>
                </a:lnTo>
                <a:cubicBezTo>
                  <a:pt x="102630" y="1026"/>
                  <a:pt x="101731" y="733"/>
                  <a:pt x="101480" y="0"/>
                </a:cubicBezTo>
                <a:cubicBezTo>
                  <a:pt x="101291" y="544"/>
                  <a:pt x="100852" y="984"/>
                  <a:pt x="100308" y="1151"/>
                </a:cubicBezTo>
                <a:lnTo>
                  <a:pt x="100245" y="1151"/>
                </a:lnTo>
                <a:cubicBezTo>
                  <a:pt x="99701" y="1026"/>
                  <a:pt x="98801" y="733"/>
                  <a:pt x="98550" y="0"/>
                </a:cubicBezTo>
                <a:cubicBezTo>
                  <a:pt x="98362" y="544"/>
                  <a:pt x="97923" y="984"/>
                  <a:pt x="97358" y="1151"/>
                </a:cubicBezTo>
                <a:lnTo>
                  <a:pt x="97316" y="1151"/>
                </a:lnTo>
                <a:cubicBezTo>
                  <a:pt x="96772" y="1026"/>
                  <a:pt x="95872" y="733"/>
                  <a:pt x="95621" y="0"/>
                </a:cubicBezTo>
                <a:cubicBezTo>
                  <a:pt x="95433" y="544"/>
                  <a:pt x="94993" y="984"/>
                  <a:pt x="94428" y="1151"/>
                </a:cubicBezTo>
                <a:lnTo>
                  <a:pt x="94386" y="1151"/>
                </a:lnTo>
                <a:cubicBezTo>
                  <a:pt x="93842" y="1026"/>
                  <a:pt x="92943" y="733"/>
                  <a:pt x="92692" y="0"/>
                </a:cubicBezTo>
                <a:cubicBezTo>
                  <a:pt x="92503" y="544"/>
                  <a:pt x="92064" y="984"/>
                  <a:pt x="91499" y="1151"/>
                </a:cubicBezTo>
                <a:lnTo>
                  <a:pt x="91457" y="1151"/>
                </a:lnTo>
                <a:cubicBezTo>
                  <a:pt x="90892" y="1026"/>
                  <a:pt x="90013" y="733"/>
                  <a:pt x="89762" y="0"/>
                </a:cubicBezTo>
                <a:cubicBezTo>
                  <a:pt x="89574" y="544"/>
                  <a:pt x="89135" y="984"/>
                  <a:pt x="88570" y="1151"/>
                </a:cubicBezTo>
                <a:lnTo>
                  <a:pt x="88528" y="1151"/>
                </a:lnTo>
                <a:cubicBezTo>
                  <a:pt x="87963" y="1026"/>
                  <a:pt x="87084" y="733"/>
                  <a:pt x="86833" y="0"/>
                </a:cubicBezTo>
                <a:cubicBezTo>
                  <a:pt x="86645" y="544"/>
                  <a:pt x="86205" y="984"/>
                  <a:pt x="85640" y="1151"/>
                </a:cubicBezTo>
                <a:lnTo>
                  <a:pt x="85599" y="1151"/>
                </a:lnTo>
                <a:cubicBezTo>
                  <a:pt x="85034" y="1026"/>
                  <a:pt x="84155" y="733"/>
                  <a:pt x="83883" y="0"/>
                </a:cubicBezTo>
                <a:cubicBezTo>
                  <a:pt x="83715" y="544"/>
                  <a:pt x="83255" y="984"/>
                  <a:pt x="82711" y="1151"/>
                </a:cubicBezTo>
                <a:lnTo>
                  <a:pt x="82648" y="1151"/>
                </a:lnTo>
                <a:cubicBezTo>
                  <a:pt x="82083" y="1026"/>
                  <a:pt x="81205" y="733"/>
                  <a:pt x="80953" y="0"/>
                </a:cubicBezTo>
                <a:cubicBezTo>
                  <a:pt x="80765" y="544"/>
                  <a:pt x="80326" y="984"/>
                  <a:pt x="79761" y="1151"/>
                </a:cubicBezTo>
                <a:lnTo>
                  <a:pt x="79719" y="1151"/>
                </a:lnTo>
                <a:cubicBezTo>
                  <a:pt x="79154" y="1026"/>
                  <a:pt x="78275" y="733"/>
                  <a:pt x="78024" y="0"/>
                </a:cubicBezTo>
                <a:cubicBezTo>
                  <a:pt x="77836" y="544"/>
                  <a:pt x="77396" y="984"/>
                  <a:pt x="76832" y="1151"/>
                </a:cubicBezTo>
                <a:lnTo>
                  <a:pt x="76790" y="1151"/>
                </a:lnTo>
                <a:cubicBezTo>
                  <a:pt x="76225" y="1026"/>
                  <a:pt x="75346" y="733"/>
                  <a:pt x="75074" y="0"/>
                </a:cubicBezTo>
                <a:cubicBezTo>
                  <a:pt x="74907" y="544"/>
                  <a:pt x="74446" y="984"/>
                  <a:pt x="73902" y="1151"/>
                </a:cubicBezTo>
                <a:lnTo>
                  <a:pt x="73860" y="1151"/>
                </a:lnTo>
                <a:cubicBezTo>
                  <a:pt x="73295" y="1026"/>
                  <a:pt x="72417" y="733"/>
                  <a:pt x="72145" y="0"/>
                </a:cubicBezTo>
                <a:cubicBezTo>
                  <a:pt x="71956" y="544"/>
                  <a:pt x="71517" y="984"/>
                  <a:pt x="70973" y="1151"/>
                </a:cubicBezTo>
                <a:lnTo>
                  <a:pt x="70931" y="1151"/>
                </a:lnTo>
                <a:cubicBezTo>
                  <a:pt x="70366" y="1026"/>
                  <a:pt x="69466" y="733"/>
                  <a:pt x="69215" y="0"/>
                </a:cubicBezTo>
                <a:cubicBezTo>
                  <a:pt x="69027" y="544"/>
                  <a:pt x="68588" y="984"/>
                  <a:pt x="68044" y="1151"/>
                </a:cubicBezTo>
                <a:lnTo>
                  <a:pt x="67981" y="1151"/>
                </a:lnTo>
                <a:cubicBezTo>
                  <a:pt x="67437" y="1026"/>
                  <a:pt x="66537" y="733"/>
                  <a:pt x="66286" y="0"/>
                </a:cubicBezTo>
                <a:cubicBezTo>
                  <a:pt x="66098" y="544"/>
                  <a:pt x="65658" y="984"/>
                  <a:pt x="65093" y="1151"/>
                </a:cubicBezTo>
                <a:lnTo>
                  <a:pt x="65052" y="1151"/>
                </a:lnTo>
                <a:cubicBezTo>
                  <a:pt x="64508" y="1026"/>
                  <a:pt x="63608" y="733"/>
                  <a:pt x="63357" y="0"/>
                </a:cubicBezTo>
                <a:cubicBezTo>
                  <a:pt x="63168" y="544"/>
                  <a:pt x="62729" y="984"/>
                  <a:pt x="62164" y="1151"/>
                </a:cubicBezTo>
                <a:lnTo>
                  <a:pt x="62122" y="1151"/>
                </a:lnTo>
                <a:cubicBezTo>
                  <a:pt x="61578" y="1026"/>
                  <a:pt x="60678" y="733"/>
                  <a:pt x="60427" y="0"/>
                </a:cubicBezTo>
                <a:cubicBezTo>
                  <a:pt x="60239" y="544"/>
                  <a:pt x="59800" y="984"/>
                  <a:pt x="59235" y="1151"/>
                </a:cubicBezTo>
                <a:lnTo>
                  <a:pt x="59193" y="1151"/>
                </a:lnTo>
                <a:cubicBezTo>
                  <a:pt x="58628" y="1026"/>
                  <a:pt x="57749" y="733"/>
                  <a:pt x="57498" y="0"/>
                </a:cubicBezTo>
                <a:cubicBezTo>
                  <a:pt x="57310" y="544"/>
                  <a:pt x="56870" y="984"/>
                  <a:pt x="56305" y="1151"/>
                </a:cubicBezTo>
                <a:lnTo>
                  <a:pt x="56243" y="1151"/>
                </a:lnTo>
                <a:cubicBezTo>
                  <a:pt x="55678" y="1026"/>
                  <a:pt x="54778" y="733"/>
                  <a:pt x="54527" y="0"/>
                </a:cubicBezTo>
                <a:cubicBezTo>
                  <a:pt x="54339" y="544"/>
                  <a:pt x="53899" y="984"/>
                  <a:pt x="53355" y="1151"/>
                </a:cubicBezTo>
                <a:lnTo>
                  <a:pt x="53292" y="1151"/>
                </a:lnTo>
                <a:cubicBezTo>
                  <a:pt x="52748" y="1026"/>
                  <a:pt x="51849" y="733"/>
                  <a:pt x="51598" y="0"/>
                </a:cubicBezTo>
                <a:cubicBezTo>
                  <a:pt x="51409" y="544"/>
                  <a:pt x="50970" y="984"/>
                  <a:pt x="50405" y="1151"/>
                </a:cubicBezTo>
                <a:lnTo>
                  <a:pt x="50363" y="1151"/>
                </a:lnTo>
                <a:cubicBezTo>
                  <a:pt x="49819" y="1026"/>
                  <a:pt x="48919" y="733"/>
                  <a:pt x="48668" y="0"/>
                </a:cubicBezTo>
                <a:cubicBezTo>
                  <a:pt x="48480" y="544"/>
                  <a:pt x="48041" y="984"/>
                  <a:pt x="47476" y="1151"/>
                </a:cubicBezTo>
                <a:lnTo>
                  <a:pt x="47434" y="1151"/>
                </a:lnTo>
                <a:cubicBezTo>
                  <a:pt x="46890" y="1026"/>
                  <a:pt x="45990" y="733"/>
                  <a:pt x="45739" y="0"/>
                </a:cubicBezTo>
                <a:cubicBezTo>
                  <a:pt x="45551" y="544"/>
                  <a:pt x="45111" y="984"/>
                  <a:pt x="44546" y="1151"/>
                </a:cubicBezTo>
                <a:lnTo>
                  <a:pt x="44505" y="1151"/>
                </a:lnTo>
                <a:cubicBezTo>
                  <a:pt x="43940" y="1026"/>
                  <a:pt x="43061" y="733"/>
                  <a:pt x="42810" y="0"/>
                </a:cubicBezTo>
                <a:cubicBezTo>
                  <a:pt x="42621" y="544"/>
                  <a:pt x="42182" y="984"/>
                  <a:pt x="41617" y="1151"/>
                </a:cubicBezTo>
                <a:lnTo>
                  <a:pt x="41596" y="1151"/>
                </a:lnTo>
                <a:cubicBezTo>
                  <a:pt x="41031" y="1026"/>
                  <a:pt x="40131" y="733"/>
                  <a:pt x="39880" y="0"/>
                </a:cubicBezTo>
                <a:cubicBezTo>
                  <a:pt x="39692" y="544"/>
                  <a:pt x="39253" y="984"/>
                  <a:pt x="38709" y="1151"/>
                </a:cubicBezTo>
                <a:lnTo>
                  <a:pt x="38646" y="1151"/>
                </a:lnTo>
                <a:cubicBezTo>
                  <a:pt x="38102" y="1026"/>
                  <a:pt x="37202" y="733"/>
                  <a:pt x="36951" y="0"/>
                </a:cubicBezTo>
                <a:cubicBezTo>
                  <a:pt x="36763" y="544"/>
                  <a:pt x="36323" y="984"/>
                  <a:pt x="35758" y="1151"/>
                </a:cubicBezTo>
                <a:lnTo>
                  <a:pt x="35717" y="1151"/>
                </a:lnTo>
                <a:cubicBezTo>
                  <a:pt x="35173" y="1026"/>
                  <a:pt x="34273" y="733"/>
                  <a:pt x="34022" y="0"/>
                </a:cubicBezTo>
                <a:cubicBezTo>
                  <a:pt x="33833" y="544"/>
                  <a:pt x="33394" y="984"/>
                  <a:pt x="32829" y="1151"/>
                </a:cubicBezTo>
                <a:lnTo>
                  <a:pt x="32787" y="1151"/>
                </a:lnTo>
                <a:cubicBezTo>
                  <a:pt x="32243" y="1026"/>
                  <a:pt x="31344" y="733"/>
                  <a:pt x="31092" y="0"/>
                </a:cubicBezTo>
                <a:cubicBezTo>
                  <a:pt x="30904" y="544"/>
                  <a:pt x="30465" y="984"/>
                  <a:pt x="29900" y="1151"/>
                </a:cubicBezTo>
                <a:lnTo>
                  <a:pt x="29858" y="1151"/>
                </a:lnTo>
                <a:cubicBezTo>
                  <a:pt x="29293" y="1026"/>
                  <a:pt x="28414" y="733"/>
                  <a:pt x="28163" y="0"/>
                </a:cubicBezTo>
                <a:cubicBezTo>
                  <a:pt x="27975" y="544"/>
                  <a:pt x="27535" y="984"/>
                  <a:pt x="26971" y="1151"/>
                </a:cubicBezTo>
                <a:lnTo>
                  <a:pt x="26929" y="1151"/>
                </a:lnTo>
                <a:cubicBezTo>
                  <a:pt x="26364" y="1026"/>
                  <a:pt x="25485" y="733"/>
                  <a:pt x="25234" y="0"/>
                </a:cubicBezTo>
                <a:cubicBezTo>
                  <a:pt x="25046" y="544"/>
                  <a:pt x="24606" y="984"/>
                  <a:pt x="24041" y="1151"/>
                </a:cubicBezTo>
                <a:lnTo>
                  <a:pt x="23999" y="1151"/>
                </a:lnTo>
                <a:cubicBezTo>
                  <a:pt x="23434" y="1026"/>
                  <a:pt x="22556" y="733"/>
                  <a:pt x="22284" y="0"/>
                </a:cubicBezTo>
                <a:cubicBezTo>
                  <a:pt x="22116" y="544"/>
                  <a:pt x="21656" y="984"/>
                  <a:pt x="21112" y="1151"/>
                </a:cubicBezTo>
                <a:lnTo>
                  <a:pt x="21070" y="1151"/>
                </a:lnTo>
                <a:cubicBezTo>
                  <a:pt x="20505" y="1026"/>
                  <a:pt x="19626" y="733"/>
                  <a:pt x="19354" y="0"/>
                </a:cubicBezTo>
                <a:cubicBezTo>
                  <a:pt x="19166" y="544"/>
                  <a:pt x="18727" y="984"/>
                  <a:pt x="18183" y="1151"/>
                </a:cubicBezTo>
                <a:lnTo>
                  <a:pt x="18141" y="1151"/>
                </a:lnTo>
                <a:cubicBezTo>
                  <a:pt x="17576" y="1026"/>
                  <a:pt x="16676" y="733"/>
                  <a:pt x="16425" y="0"/>
                </a:cubicBezTo>
                <a:cubicBezTo>
                  <a:pt x="16237" y="544"/>
                  <a:pt x="15797" y="984"/>
                  <a:pt x="15253" y="1151"/>
                </a:cubicBezTo>
                <a:lnTo>
                  <a:pt x="15170" y="1151"/>
                </a:lnTo>
                <a:cubicBezTo>
                  <a:pt x="14605" y="1026"/>
                  <a:pt x="13726" y="733"/>
                  <a:pt x="13475" y="0"/>
                </a:cubicBezTo>
                <a:cubicBezTo>
                  <a:pt x="13286" y="544"/>
                  <a:pt x="12847" y="984"/>
                  <a:pt x="12282" y="1151"/>
                </a:cubicBezTo>
                <a:lnTo>
                  <a:pt x="12240" y="1151"/>
                </a:lnTo>
                <a:cubicBezTo>
                  <a:pt x="11675" y="1026"/>
                  <a:pt x="10797" y="733"/>
                  <a:pt x="10546" y="0"/>
                </a:cubicBezTo>
                <a:cubicBezTo>
                  <a:pt x="10357" y="544"/>
                  <a:pt x="9918" y="984"/>
                  <a:pt x="9353" y="1151"/>
                </a:cubicBezTo>
                <a:lnTo>
                  <a:pt x="9311" y="1151"/>
                </a:lnTo>
                <a:cubicBezTo>
                  <a:pt x="8746" y="1026"/>
                  <a:pt x="7867" y="733"/>
                  <a:pt x="7616" y="0"/>
                </a:cubicBezTo>
                <a:cubicBezTo>
                  <a:pt x="7428" y="544"/>
                  <a:pt x="6988" y="984"/>
                  <a:pt x="6424" y="1151"/>
                </a:cubicBezTo>
                <a:lnTo>
                  <a:pt x="6382" y="1151"/>
                </a:lnTo>
                <a:cubicBezTo>
                  <a:pt x="5817" y="1026"/>
                  <a:pt x="4938" y="733"/>
                  <a:pt x="4687" y="0"/>
                </a:cubicBezTo>
                <a:cubicBezTo>
                  <a:pt x="4499" y="544"/>
                  <a:pt x="4059" y="984"/>
                  <a:pt x="3494" y="1151"/>
                </a:cubicBezTo>
                <a:lnTo>
                  <a:pt x="3452" y="1151"/>
                </a:lnTo>
                <a:cubicBezTo>
                  <a:pt x="2887" y="1026"/>
                  <a:pt x="2009" y="733"/>
                  <a:pt x="1737" y="0"/>
                </a:cubicBezTo>
                <a:close/>
              </a:path>
            </a:pathLst>
          </a:custGeom>
          <a:solidFill>
            <a:srgbClr val="00A5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" name="Google Shape;759;p29"/>
          <p:cNvSpPr/>
          <p:nvPr/>
        </p:nvSpPr>
        <p:spPr>
          <a:xfrm>
            <a:off x="-55497" y="1562865"/>
            <a:ext cx="1338869" cy="342169"/>
          </a:xfrm>
          <a:custGeom>
            <a:avLst/>
            <a:gdLst/>
            <a:ahLst/>
            <a:cxnLst/>
            <a:rect l="l" t="t" r="r" b="b"/>
            <a:pathLst>
              <a:path w="34946" h="8931" extrusionOk="0">
                <a:moveTo>
                  <a:pt x="12941" y="0"/>
                </a:moveTo>
                <a:cubicBezTo>
                  <a:pt x="10778" y="0"/>
                  <a:pt x="8956" y="1621"/>
                  <a:pt x="8631" y="3751"/>
                </a:cubicBezTo>
                <a:cubicBezTo>
                  <a:pt x="8376" y="3699"/>
                  <a:pt x="8114" y="3666"/>
                  <a:pt x="7851" y="3666"/>
                </a:cubicBezTo>
                <a:cubicBezTo>
                  <a:pt x="7822" y="3666"/>
                  <a:pt x="7792" y="3667"/>
                  <a:pt x="7762" y="3668"/>
                </a:cubicBezTo>
                <a:cubicBezTo>
                  <a:pt x="5623" y="3668"/>
                  <a:pt x="3852" y="5230"/>
                  <a:pt x="3468" y="7310"/>
                </a:cubicBezTo>
                <a:cubicBezTo>
                  <a:pt x="2181" y="7502"/>
                  <a:pt x="978" y="8070"/>
                  <a:pt x="1" y="8931"/>
                </a:cubicBezTo>
                <a:lnTo>
                  <a:pt x="12064" y="8931"/>
                </a:lnTo>
                <a:cubicBezTo>
                  <a:pt x="12064" y="8905"/>
                  <a:pt x="12073" y="8872"/>
                  <a:pt x="12073" y="8839"/>
                </a:cubicBezTo>
                <a:lnTo>
                  <a:pt x="12190" y="8864"/>
                </a:lnTo>
                <a:cubicBezTo>
                  <a:pt x="12190" y="8889"/>
                  <a:pt x="12198" y="8905"/>
                  <a:pt x="12206" y="8931"/>
                </a:cubicBezTo>
                <a:lnTo>
                  <a:pt x="34946" y="8931"/>
                </a:lnTo>
                <a:cubicBezTo>
                  <a:pt x="33151" y="8049"/>
                  <a:pt x="31891" y="7761"/>
                  <a:pt x="31007" y="7761"/>
                </a:cubicBezTo>
                <a:cubicBezTo>
                  <a:pt x="30995" y="7761"/>
                  <a:pt x="30982" y="7761"/>
                  <a:pt x="30969" y="7761"/>
                </a:cubicBezTo>
                <a:cubicBezTo>
                  <a:pt x="30786" y="4520"/>
                  <a:pt x="28154" y="1947"/>
                  <a:pt x="24938" y="1947"/>
                </a:cubicBezTo>
                <a:cubicBezTo>
                  <a:pt x="22899" y="1955"/>
                  <a:pt x="21003" y="2982"/>
                  <a:pt x="19900" y="4695"/>
                </a:cubicBezTo>
                <a:cubicBezTo>
                  <a:pt x="19758" y="3952"/>
                  <a:pt x="19107" y="3409"/>
                  <a:pt x="18346" y="3409"/>
                </a:cubicBezTo>
                <a:cubicBezTo>
                  <a:pt x="17987" y="3409"/>
                  <a:pt x="17636" y="3525"/>
                  <a:pt x="17361" y="3751"/>
                </a:cubicBezTo>
                <a:lnTo>
                  <a:pt x="17252" y="3734"/>
                </a:lnTo>
                <a:cubicBezTo>
                  <a:pt x="16910" y="1612"/>
                  <a:pt x="15113" y="0"/>
                  <a:pt x="129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" name="Google Shape;760;p29"/>
          <p:cNvGrpSpPr/>
          <p:nvPr/>
        </p:nvGrpSpPr>
        <p:grpSpPr>
          <a:xfrm>
            <a:off x="7730849" y="3019430"/>
            <a:ext cx="680855" cy="991067"/>
            <a:chOff x="7730849" y="1571630"/>
            <a:chExt cx="680855" cy="991067"/>
          </a:xfrm>
        </p:grpSpPr>
        <p:sp>
          <p:nvSpPr>
            <p:cNvPr id="761" name="Google Shape;761;p29"/>
            <p:cNvSpPr/>
            <p:nvPr/>
          </p:nvSpPr>
          <p:spPr>
            <a:xfrm flipH="1">
              <a:off x="7891829" y="1863713"/>
              <a:ext cx="195451" cy="698983"/>
            </a:xfrm>
            <a:custGeom>
              <a:avLst/>
              <a:gdLst/>
              <a:ahLst/>
              <a:cxnLst/>
              <a:rect l="l" t="t" r="r" b="b"/>
              <a:pathLst>
                <a:path w="9900" h="35405" extrusionOk="0">
                  <a:moveTo>
                    <a:pt x="0" y="0"/>
                  </a:moveTo>
                  <a:cubicBezTo>
                    <a:pt x="0" y="1"/>
                    <a:pt x="2164" y="9265"/>
                    <a:pt x="2481" y="13785"/>
                  </a:cubicBezTo>
                  <a:cubicBezTo>
                    <a:pt x="2799" y="18304"/>
                    <a:pt x="3484" y="35405"/>
                    <a:pt x="3484" y="35405"/>
                  </a:cubicBezTo>
                  <a:cubicBezTo>
                    <a:pt x="4688" y="34884"/>
                    <a:pt x="5560" y="34276"/>
                    <a:pt x="6802" y="34276"/>
                  </a:cubicBezTo>
                  <a:cubicBezTo>
                    <a:pt x="6834" y="34276"/>
                    <a:pt x="6867" y="34276"/>
                    <a:pt x="6901" y="34277"/>
                  </a:cubicBezTo>
                  <a:cubicBezTo>
                    <a:pt x="7469" y="34284"/>
                    <a:pt x="7935" y="35302"/>
                    <a:pt x="8361" y="35302"/>
                  </a:cubicBezTo>
                  <a:cubicBezTo>
                    <a:pt x="8424" y="35302"/>
                    <a:pt x="8485" y="35280"/>
                    <a:pt x="8546" y="35229"/>
                  </a:cubicBezTo>
                  <a:cubicBezTo>
                    <a:pt x="9014" y="34837"/>
                    <a:pt x="9900" y="34419"/>
                    <a:pt x="9900" y="34419"/>
                  </a:cubicBezTo>
                  <a:cubicBezTo>
                    <a:pt x="9064" y="17269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9"/>
            <p:cNvSpPr/>
            <p:nvPr/>
          </p:nvSpPr>
          <p:spPr>
            <a:xfrm flipH="1">
              <a:off x="8096002" y="1655455"/>
              <a:ext cx="252191" cy="214719"/>
            </a:xfrm>
            <a:custGeom>
              <a:avLst/>
              <a:gdLst/>
              <a:ahLst/>
              <a:cxnLst/>
              <a:rect l="l" t="t" r="r" b="b"/>
              <a:pathLst>
                <a:path w="12774" h="10876" extrusionOk="0">
                  <a:moveTo>
                    <a:pt x="271" y="1"/>
                  </a:moveTo>
                  <a:cubicBezTo>
                    <a:pt x="96" y="1"/>
                    <a:pt x="0" y="7"/>
                    <a:pt x="0" y="7"/>
                  </a:cubicBezTo>
                  <a:lnTo>
                    <a:pt x="3567" y="4576"/>
                  </a:lnTo>
                  <a:lnTo>
                    <a:pt x="7878" y="5361"/>
                  </a:lnTo>
                  <a:lnTo>
                    <a:pt x="5129" y="6673"/>
                  </a:lnTo>
                  <a:lnTo>
                    <a:pt x="5129" y="6673"/>
                  </a:lnTo>
                  <a:lnTo>
                    <a:pt x="9315" y="6331"/>
                  </a:lnTo>
                  <a:lnTo>
                    <a:pt x="7427" y="7935"/>
                  </a:lnTo>
                  <a:cubicBezTo>
                    <a:pt x="9532" y="8745"/>
                    <a:pt x="12773" y="10875"/>
                    <a:pt x="12773" y="10875"/>
                  </a:cubicBezTo>
                  <a:cubicBezTo>
                    <a:pt x="10614" y="499"/>
                    <a:pt x="1921" y="1"/>
                    <a:pt x="271" y="1"/>
                  </a:cubicBezTo>
                  <a:close/>
                </a:path>
              </a:pathLst>
            </a:custGeom>
            <a:solidFill>
              <a:srgbClr val="00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9"/>
            <p:cNvSpPr/>
            <p:nvPr/>
          </p:nvSpPr>
          <p:spPr>
            <a:xfrm flipH="1">
              <a:off x="8096001" y="1845669"/>
              <a:ext cx="315702" cy="115533"/>
            </a:xfrm>
            <a:custGeom>
              <a:avLst/>
              <a:gdLst/>
              <a:ahLst/>
              <a:cxnLst/>
              <a:rect l="l" t="t" r="r" b="b"/>
              <a:pathLst>
                <a:path w="15991" h="5852" extrusionOk="0">
                  <a:moveTo>
                    <a:pt x="10295" y="0"/>
                  </a:moveTo>
                  <a:cubicBezTo>
                    <a:pt x="3432" y="0"/>
                    <a:pt x="1" y="5852"/>
                    <a:pt x="1" y="5852"/>
                  </a:cubicBezTo>
                  <a:lnTo>
                    <a:pt x="5715" y="5426"/>
                  </a:lnTo>
                  <a:lnTo>
                    <a:pt x="8773" y="2251"/>
                  </a:lnTo>
                  <a:lnTo>
                    <a:pt x="8296" y="5309"/>
                  </a:lnTo>
                  <a:lnTo>
                    <a:pt x="10351" y="1591"/>
                  </a:lnTo>
                  <a:lnTo>
                    <a:pt x="10610" y="4081"/>
                  </a:lnTo>
                  <a:cubicBezTo>
                    <a:pt x="12440" y="2769"/>
                    <a:pt x="15990" y="1240"/>
                    <a:pt x="15990" y="1240"/>
                  </a:cubicBezTo>
                  <a:cubicBezTo>
                    <a:pt x="13884" y="355"/>
                    <a:pt x="11985" y="0"/>
                    <a:pt x="10295" y="0"/>
                  </a:cubicBezTo>
                  <a:close/>
                </a:path>
              </a:pathLst>
            </a:custGeom>
            <a:solidFill>
              <a:srgbClr val="00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9"/>
            <p:cNvSpPr/>
            <p:nvPr/>
          </p:nvSpPr>
          <p:spPr>
            <a:xfrm flipH="1">
              <a:off x="7730849" y="1824683"/>
              <a:ext cx="357260" cy="103530"/>
            </a:xfrm>
            <a:custGeom>
              <a:avLst/>
              <a:gdLst/>
              <a:ahLst/>
              <a:cxnLst/>
              <a:rect l="l" t="t" r="r" b="b"/>
              <a:pathLst>
                <a:path w="18096" h="5244" extrusionOk="0">
                  <a:moveTo>
                    <a:pt x="7764" y="0"/>
                  </a:moveTo>
                  <a:cubicBezTo>
                    <a:pt x="5399" y="0"/>
                    <a:pt x="2762" y="656"/>
                    <a:pt x="0" y="2479"/>
                  </a:cubicBezTo>
                  <a:cubicBezTo>
                    <a:pt x="0" y="2479"/>
                    <a:pt x="4169" y="3398"/>
                    <a:pt x="6475" y="4408"/>
                  </a:cubicBezTo>
                  <a:lnTo>
                    <a:pt x="5999" y="1819"/>
                  </a:lnTo>
                  <a:lnTo>
                    <a:pt x="9265" y="5244"/>
                  </a:lnTo>
                  <a:lnTo>
                    <a:pt x="7862" y="2211"/>
                  </a:lnTo>
                  <a:lnTo>
                    <a:pt x="11997" y="4901"/>
                  </a:lnTo>
                  <a:lnTo>
                    <a:pt x="18095" y="4300"/>
                  </a:lnTo>
                  <a:cubicBezTo>
                    <a:pt x="18095" y="4300"/>
                    <a:pt x="13822" y="0"/>
                    <a:pt x="7764" y="0"/>
                  </a:cubicBezTo>
                  <a:close/>
                </a:path>
              </a:pathLst>
            </a:custGeom>
            <a:solidFill>
              <a:srgbClr val="00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9"/>
            <p:cNvSpPr/>
            <p:nvPr/>
          </p:nvSpPr>
          <p:spPr>
            <a:xfrm flipH="1">
              <a:off x="7886873" y="1571630"/>
              <a:ext cx="219221" cy="302001"/>
            </a:xfrm>
            <a:custGeom>
              <a:avLst/>
              <a:gdLst/>
              <a:ahLst/>
              <a:cxnLst/>
              <a:rect l="l" t="t" r="r" b="b"/>
              <a:pathLst>
                <a:path w="11104" h="15297" extrusionOk="0">
                  <a:moveTo>
                    <a:pt x="11103" y="0"/>
                  </a:moveTo>
                  <a:cubicBezTo>
                    <a:pt x="11103" y="1"/>
                    <a:pt x="1" y="3392"/>
                    <a:pt x="911" y="15297"/>
                  </a:cubicBezTo>
                  <a:cubicBezTo>
                    <a:pt x="911" y="15297"/>
                    <a:pt x="3685" y="12022"/>
                    <a:pt x="5657" y="10443"/>
                  </a:cubicBezTo>
                  <a:lnTo>
                    <a:pt x="3192" y="9616"/>
                  </a:lnTo>
                  <a:lnTo>
                    <a:pt x="7703" y="8354"/>
                  </a:lnTo>
                  <a:lnTo>
                    <a:pt x="4420" y="8146"/>
                  </a:lnTo>
                  <a:lnTo>
                    <a:pt x="8714" y="5748"/>
                  </a:lnTo>
                  <a:lnTo>
                    <a:pt x="11103" y="0"/>
                  </a:lnTo>
                  <a:close/>
                </a:path>
              </a:pathLst>
            </a:custGeom>
            <a:solidFill>
              <a:srgbClr val="00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9"/>
            <p:cNvSpPr/>
            <p:nvPr/>
          </p:nvSpPr>
          <p:spPr>
            <a:xfrm flipH="1">
              <a:off x="8090732" y="1874098"/>
              <a:ext cx="194464" cy="312721"/>
            </a:xfrm>
            <a:custGeom>
              <a:avLst/>
              <a:gdLst/>
              <a:ahLst/>
              <a:cxnLst/>
              <a:rect l="l" t="t" r="r" b="b"/>
              <a:pathLst>
                <a:path w="9850" h="15840" extrusionOk="0">
                  <a:moveTo>
                    <a:pt x="9850" y="1"/>
                  </a:moveTo>
                  <a:lnTo>
                    <a:pt x="9850" y="1"/>
                  </a:lnTo>
                  <a:cubicBezTo>
                    <a:pt x="0" y="6074"/>
                    <a:pt x="4035" y="15840"/>
                    <a:pt x="4035" y="15840"/>
                  </a:cubicBezTo>
                  <a:lnTo>
                    <a:pt x="7085" y="10911"/>
                  </a:lnTo>
                  <a:lnTo>
                    <a:pt x="6374" y="6517"/>
                  </a:lnTo>
                  <a:lnTo>
                    <a:pt x="8505" y="8722"/>
                  </a:lnTo>
                  <a:lnTo>
                    <a:pt x="6784" y="4821"/>
                  </a:lnTo>
                  <a:lnTo>
                    <a:pt x="8906" y="6107"/>
                  </a:lnTo>
                  <a:cubicBezTo>
                    <a:pt x="8956" y="3819"/>
                    <a:pt x="9850" y="1"/>
                    <a:pt x="9850" y="1"/>
                  </a:cubicBezTo>
                  <a:close/>
                </a:path>
              </a:pathLst>
            </a:custGeom>
            <a:solidFill>
              <a:srgbClr val="00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9"/>
            <p:cNvSpPr/>
            <p:nvPr/>
          </p:nvSpPr>
          <p:spPr>
            <a:xfrm flipH="1">
              <a:off x="8090730" y="1842688"/>
              <a:ext cx="320974" cy="118514"/>
            </a:xfrm>
            <a:custGeom>
              <a:avLst/>
              <a:gdLst/>
              <a:ahLst/>
              <a:cxnLst/>
              <a:rect l="l" t="t" r="r" b="b"/>
              <a:pathLst>
                <a:path w="16258" h="6003" extrusionOk="0">
                  <a:moveTo>
                    <a:pt x="10097" y="1"/>
                  </a:moveTo>
                  <a:cubicBezTo>
                    <a:pt x="3453" y="1"/>
                    <a:pt x="1" y="6003"/>
                    <a:pt x="1" y="6003"/>
                  </a:cubicBezTo>
                  <a:cubicBezTo>
                    <a:pt x="5302" y="1956"/>
                    <a:pt x="9815" y="1079"/>
                    <a:pt x="12731" y="1079"/>
                  </a:cubicBezTo>
                  <a:cubicBezTo>
                    <a:pt x="14962" y="1079"/>
                    <a:pt x="16258" y="1592"/>
                    <a:pt x="16258" y="1592"/>
                  </a:cubicBezTo>
                  <a:cubicBezTo>
                    <a:pt x="13969" y="449"/>
                    <a:pt x="11914" y="1"/>
                    <a:pt x="10097" y="1"/>
                  </a:cubicBezTo>
                  <a:close/>
                </a:path>
              </a:pathLst>
            </a:custGeom>
            <a:solidFill>
              <a:srgbClr val="78A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9"/>
            <p:cNvSpPr/>
            <p:nvPr/>
          </p:nvSpPr>
          <p:spPr>
            <a:xfrm flipH="1">
              <a:off x="8090731" y="1655573"/>
              <a:ext cx="257462" cy="218549"/>
            </a:xfrm>
            <a:custGeom>
              <a:avLst/>
              <a:gdLst/>
              <a:ahLst/>
              <a:cxnLst/>
              <a:rect l="l" t="t" r="r" b="b"/>
              <a:pathLst>
                <a:path w="13041" h="11070" extrusionOk="0">
                  <a:moveTo>
                    <a:pt x="91" y="0"/>
                  </a:moveTo>
                  <a:cubicBezTo>
                    <a:pt x="61" y="0"/>
                    <a:pt x="31" y="0"/>
                    <a:pt x="0" y="1"/>
                  </a:cubicBezTo>
                  <a:cubicBezTo>
                    <a:pt x="0" y="1"/>
                    <a:pt x="10050" y="3250"/>
                    <a:pt x="13041" y="11070"/>
                  </a:cubicBezTo>
                  <a:cubicBezTo>
                    <a:pt x="13041" y="11070"/>
                    <a:pt x="11636" y="0"/>
                    <a:pt x="91" y="0"/>
                  </a:cubicBezTo>
                  <a:close/>
                </a:path>
              </a:pathLst>
            </a:custGeom>
            <a:solidFill>
              <a:srgbClr val="78A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9"/>
            <p:cNvSpPr/>
            <p:nvPr/>
          </p:nvSpPr>
          <p:spPr>
            <a:xfrm flipH="1">
              <a:off x="7886873" y="1571788"/>
              <a:ext cx="248400" cy="291952"/>
            </a:xfrm>
            <a:custGeom>
              <a:avLst/>
              <a:gdLst/>
              <a:ahLst/>
              <a:cxnLst/>
              <a:rect l="l" t="t" r="r" b="b"/>
              <a:pathLst>
                <a:path w="12582" h="14788" extrusionOk="0">
                  <a:moveTo>
                    <a:pt x="12581" y="1"/>
                  </a:moveTo>
                  <a:cubicBezTo>
                    <a:pt x="0" y="4094"/>
                    <a:pt x="2431" y="14787"/>
                    <a:pt x="2431" y="14787"/>
                  </a:cubicBezTo>
                  <a:cubicBezTo>
                    <a:pt x="4645" y="5306"/>
                    <a:pt x="12581" y="1"/>
                    <a:pt x="12581" y="1"/>
                  </a:cubicBezTo>
                  <a:close/>
                </a:path>
              </a:pathLst>
            </a:custGeom>
            <a:solidFill>
              <a:srgbClr val="78A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" name="Google Shape;770;p29"/>
          <p:cNvSpPr/>
          <p:nvPr/>
        </p:nvSpPr>
        <p:spPr>
          <a:xfrm>
            <a:off x="7853733" y="3948670"/>
            <a:ext cx="201250" cy="99600"/>
          </a:xfrm>
          <a:custGeom>
            <a:avLst/>
            <a:gdLst/>
            <a:ahLst/>
            <a:cxnLst/>
            <a:rect l="l" t="t" r="r" b="b"/>
            <a:pathLst>
              <a:path w="8050" h="3984" extrusionOk="0">
                <a:moveTo>
                  <a:pt x="748" y="73"/>
                </a:moveTo>
                <a:cubicBezTo>
                  <a:pt x="1097" y="-229"/>
                  <a:pt x="1533" y="549"/>
                  <a:pt x="2176" y="692"/>
                </a:cubicBezTo>
                <a:cubicBezTo>
                  <a:pt x="2819" y="835"/>
                  <a:pt x="3907" y="946"/>
                  <a:pt x="4605" y="930"/>
                </a:cubicBezTo>
                <a:cubicBezTo>
                  <a:pt x="5304" y="914"/>
                  <a:pt x="5907" y="692"/>
                  <a:pt x="6367" y="597"/>
                </a:cubicBezTo>
                <a:cubicBezTo>
                  <a:pt x="6827" y="502"/>
                  <a:pt x="7089" y="192"/>
                  <a:pt x="7367" y="359"/>
                </a:cubicBezTo>
                <a:cubicBezTo>
                  <a:pt x="7645" y="526"/>
                  <a:pt x="8098" y="1081"/>
                  <a:pt x="8034" y="1597"/>
                </a:cubicBezTo>
                <a:cubicBezTo>
                  <a:pt x="7971" y="2113"/>
                  <a:pt x="7907" y="3065"/>
                  <a:pt x="6986" y="3454"/>
                </a:cubicBezTo>
                <a:cubicBezTo>
                  <a:pt x="6065" y="3843"/>
                  <a:pt x="3661" y="4089"/>
                  <a:pt x="2510" y="3930"/>
                </a:cubicBezTo>
                <a:cubicBezTo>
                  <a:pt x="1359" y="3771"/>
                  <a:pt x="375" y="3145"/>
                  <a:pt x="81" y="2502"/>
                </a:cubicBezTo>
                <a:cubicBezTo>
                  <a:pt x="-213" y="1859"/>
                  <a:pt x="399" y="375"/>
                  <a:pt x="748" y="73"/>
                </a:cubicBezTo>
                <a:close/>
              </a:path>
            </a:pathLst>
          </a:custGeom>
          <a:solidFill>
            <a:srgbClr val="FBE5BB"/>
          </a:solidFill>
          <a:ln>
            <a:noFill/>
          </a:ln>
        </p:spPr>
      </p:sp>
      <p:grpSp>
        <p:nvGrpSpPr>
          <p:cNvPr id="771" name="Google Shape;771;p29"/>
          <p:cNvGrpSpPr/>
          <p:nvPr/>
        </p:nvGrpSpPr>
        <p:grpSpPr>
          <a:xfrm>
            <a:off x="6700712" y="428643"/>
            <a:ext cx="3067768" cy="1233900"/>
            <a:chOff x="6691187" y="447693"/>
            <a:chExt cx="3067768" cy="1233900"/>
          </a:xfrm>
        </p:grpSpPr>
        <p:sp>
          <p:nvSpPr>
            <p:cNvPr id="772" name="Google Shape;772;p29"/>
            <p:cNvSpPr/>
            <p:nvPr/>
          </p:nvSpPr>
          <p:spPr>
            <a:xfrm>
              <a:off x="6950149" y="447693"/>
              <a:ext cx="2808807" cy="640814"/>
            </a:xfrm>
            <a:custGeom>
              <a:avLst/>
              <a:gdLst/>
              <a:ahLst/>
              <a:cxnLst/>
              <a:rect l="l" t="t" r="r" b="b"/>
              <a:pathLst>
                <a:path w="56942" h="12991" extrusionOk="0">
                  <a:moveTo>
                    <a:pt x="21078" y="0"/>
                  </a:moveTo>
                  <a:cubicBezTo>
                    <a:pt x="17553" y="0"/>
                    <a:pt x="14604" y="2373"/>
                    <a:pt x="14061" y="5464"/>
                  </a:cubicBezTo>
                  <a:cubicBezTo>
                    <a:pt x="13593" y="5380"/>
                    <a:pt x="13125" y="5330"/>
                    <a:pt x="12649" y="5330"/>
                  </a:cubicBezTo>
                  <a:cubicBezTo>
                    <a:pt x="9165" y="5330"/>
                    <a:pt x="6266" y="7619"/>
                    <a:pt x="5648" y="10627"/>
                  </a:cubicBezTo>
                  <a:cubicBezTo>
                    <a:pt x="2165" y="11095"/>
                    <a:pt x="1" y="12991"/>
                    <a:pt x="1" y="12991"/>
                  </a:cubicBezTo>
                  <a:lnTo>
                    <a:pt x="19650" y="12991"/>
                  </a:lnTo>
                  <a:lnTo>
                    <a:pt x="19675" y="12866"/>
                  </a:lnTo>
                  <a:cubicBezTo>
                    <a:pt x="19733" y="12874"/>
                    <a:pt x="19800" y="12882"/>
                    <a:pt x="19858" y="12891"/>
                  </a:cubicBezTo>
                  <a:cubicBezTo>
                    <a:pt x="19867" y="12924"/>
                    <a:pt x="19875" y="12958"/>
                    <a:pt x="19883" y="12991"/>
                  </a:cubicBezTo>
                  <a:lnTo>
                    <a:pt x="56942" y="12991"/>
                  </a:lnTo>
                  <a:cubicBezTo>
                    <a:pt x="54026" y="11713"/>
                    <a:pt x="51977" y="11295"/>
                    <a:pt x="50544" y="11295"/>
                  </a:cubicBezTo>
                  <a:cubicBezTo>
                    <a:pt x="50515" y="11295"/>
                    <a:pt x="50487" y="11295"/>
                    <a:pt x="50459" y="11295"/>
                  </a:cubicBezTo>
                  <a:cubicBezTo>
                    <a:pt x="50159" y="6575"/>
                    <a:pt x="45865" y="2832"/>
                    <a:pt x="40627" y="2832"/>
                  </a:cubicBezTo>
                  <a:cubicBezTo>
                    <a:pt x="37201" y="2832"/>
                    <a:pt x="34194" y="4420"/>
                    <a:pt x="32423" y="6834"/>
                  </a:cubicBezTo>
                  <a:cubicBezTo>
                    <a:pt x="32181" y="5756"/>
                    <a:pt x="31136" y="4954"/>
                    <a:pt x="29883" y="4954"/>
                  </a:cubicBezTo>
                  <a:cubicBezTo>
                    <a:pt x="29870" y="4954"/>
                    <a:pt x="29857" y="4954"/>
                    <a:pt x="29844" y="4954"/>
                  </a:cubicBezTo>
                  <a:cubicBezTo>
                    <a:pt x="29282" y="4954"/>
                    <a:pt x="28745" y="5129"/>
                    <a:pt x="28288" y="5456"/>
                  </a:cubicBezTo>
                  <a:cubicBezTo>
                    <a:pt x="28229" y="5447"/>
                    <a:pt x="28162" y="5431"/>
                    <a:pt x="28104" y="5422"/>
                  </a:cubicBezTo>
                  <a:cubicBezTo>
                    <a:pt x="27544" y="2348"/>
                    <a:pt x="24612" y="0"/>
                    <a:pt x="2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3" name="Google Shape;773;p29"/>
            <p:cNvGrpSpPr/>
            <p:nvPr/>
          </p:nvGrpSpPr>
          <p:grpSpPr>
            <a:xfrm flipH="1">
              <a:off x="6691187" y="1376106"/>
              <a:ext cx="576431" cy="305486"/>
              <a:chOff x="2468025" y="734125"/>
              <a:chExt cx="980825" cy="519800"/>
            </a:xfrm>
          </p:grpSpPr>
          <p:sp>
            <p:nvSpPr>
              <p:cNvPr id="774" name="Google Shape;774;p29"/>
              <p:cNvSpPr/>
              <p:nvPr/>
            </p:nvSpPr>
            <p:spPr>
              <a:xfrm>
                <a:off x="2831050" y="905000"/>
                <a:ext cx="617800" cy="140225"/>
              </a:xfrm>
              <a:custGeom>
                <a:avLst/>
                <a:gdLst/>
                <a:ahLst/>
                <a:cxnLst/>
                <a:rect l="l" t="t" r="r" b="b"/>
                <a:pathLst>
                  <a:path w="24712" h="5609" extrusionOk="0">
                    <a:moveTo>
                      <a:pt x="18198" y="1"/>
                    </a:moveTo>
                    <a:cubicBezTo>
                      <a:pt x="15715" y="1"/>
                      <a:pt x="14485" y="2407"/>
                      <a:pt x="12052" y="2407"/>
                    </a:cubicBezTo>
                    <a:cubicBezTo>
                      <a:pt x="9710" y="2407"/>
                      <a:pt x="7709" y="668"/>
                      <a:pt x="5003" y="668"/>
                    </a:cubicBezTo>
                    <a:cubicBezTo>
                      <a:pt x="4711" y="668"/>
                      <a:pt x="4411" y="688"/>
                      <a:pt x="4101" y="733"/>
                    </a:cubicBezTo>
                    <a:cubicBezTo>
                      <a:pt x="1507" y="1131"/>
                      <a:pt x="0" y="5315"/>
                      <a:pt x="0" y="5315"/>
                    </a:cubicBezTo>
                    <a:cubicBezTo>
                      <a:pt x="0" y="5315"/>
                      <a:pt x="3060" y="2256"/>
                      <a:pt x="5465" y="2256"/>
                    </a:cubicBezTo>
                    <a:cubicBezTo>
                      <a:pt x="5520" y="2256"/>
                      <a:pt x="5574" y="2257"/>
                      <a:pt x="5629" y="2260"/>
                    </a:cubicBezTo>
                    <a:cubicBezTo>
                      <a:pt x="8077" y="2407"/>
                      <a:pt x="9918" y="5608"/>
                      <a:pt x="12199" y="5608"/>
                    </a:cubicBezTo>
                    <a:cubicBezTo>
                      <a:pt x="14398" y="5608"/>
                      <a:pt x="16189" y="1931"/>
                      <a:pt x="18903" y="1931"/>
                    </a:cubicBezTo>
                    <a:cubicBezTo>
                      <a:pt x="19003" y="1931"/>
                      <a:pt x="19105" y="1936"/>
                      <a:pt x="19208" y="1947"/>
                    </a:cubicBezTo>
                    <a:cubicBezTo>
                      <a:pt x="22116" y="2260"/>
                      <a:pt x="24711" y="4395"/>
                      <a:pt x="24711" y="4395"/>
                    </a:cubicBezTo>
                    <a:cubicBezTo>
                      <a:pt x="24711" y="4395"/>
                      <a:pt x="22409" y="880"/>
                      <a:pt x="19208" y="126"/>
                    </a:cubicBezTo>
                    <a:cubicBezTo>
                      <a:pt x="18848" y="39"/>
                      <a:pt x="18513" y="1"/>
                      <a:pt x="18198" y="1"/>
                    </a:cubicBezTo>
                    <a:close/>
                  </a:path>
                </a:pathLst>
              </a:custGeom>
              <a:solidFill>
                <a:srgbClr val="0058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9"/>
              <p:cNvSpPr/>
              <p:nvPr/>
            </p:nvSpPr>
            <p:spPr>
              <a:xfrm>
                <a:off x="2468025" y="1149000"/>
                <a:ext cx="4634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18539" h="4197" extrusionOk="0">
                    <a:moveTo>
                      <a:pt x="13655" y="0"/>
                    </a:moveTo>
                    <a:cubicBezTo>
                      <a:pt x="11792" y="0"/>
                      <a:pt x="10877" y="1811"/>
                      <a:pt x="9039" y="1811"/>
                    </a:cubicBezTo>
                    <a:cubicBezTo>
                      <a:pt x="7276" y="1811"/>
                      <a:pt x="5771" y="489"/>
                      <a:pt x="3746" y="489"/>
                    </a:cubicBezTo>
                    <a:cubicBezTo>
                      <a:pt x="3535" y="489"/>
                      <a:pt x="3319" y="504"/>
                      <a:pt x="3097" y="535"/>
                    </a:cubicBezTo>
                    <a:cubicBezTo>
                      <a:pt x="1151" y="828"/>
                      <a:pt x="0" y="3967"/>
                      <a:pt x="0" y="3967"/>
                    </a:cubicBezTo>
                    <a:cubicBezTo>
                      <a:pt x="0" y="3967"/>
                      <a:pt x="2304" y="1683"/>
                      <a:pt x="4109" y="1683"/>
                    </a:cubicBezTo>
                    <a:cubicBezTo>
                      <a:pt x="4148" y="1683"/>
                      <a:pt x="4188" y="1684"/>
                      <a:pt x="4227" y="1686"/>
                    </a:cubicBezTo>
                    <a:cubicBezTo>
                      <a:pt x="6068" y="1811"/>
                      <a:pt x="7449" y="4197"/>
                      <a:pt x="9165" y="4197"/>
                    </a:cubicBezTo>
                    <a:cubicBezTo>
                      <a:pt x="10817" y="4197"/>
                      <a:pt x="12139" y="1443"/>
                      <a:pt x="14177" y="1443"/>
                    </a:cubicBezTo>
                    <a:cubicBezTo>
                      <a:pt x="14255" y="1443"/>
                      <a:pt x="14335" y="1447"/>
                      <a:pt x="14417" y="1456"/>
                    </a:cubicBezTo>
                    <a:cubicBezTo>
                      <a:pt x="16593" y="1686"/>
                      <a:pt x="18539" y="3297"/>
                      <a:pt x="18539" y="3297"/>
                    </a:cubicBezTo>
                    <a:cubicBezTo>
                      <a:pt x="18539" y="3297"/>
                      <a:pt x="16823" y="661"/>
                      <a:pt x="14417" y="96"/>
                    </a:cubicBezTo>
                    <a:cubicBezTo>
                      <a:pt x="14145" y="30"/>
                      <a:pt x="13892" y="0"/>
                      <a:pt x="13655" y="0"/>
                    </a:cubicBezTo>
                    <a:close/>
                  </a:path>
                </a:pathLst>
              </a:custGeom>
              <a:solidFill>
                <a:srgbClr val="0058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9"/>
              <p:cNvSpPr/>
              <p:nvPr/>
            </p:nvSpPr>
            <p:spPr>
              <a:xfrm>
                <a:off x="2565325" y="734125"/>
                <a:ext cx="290850" cy="66275"/>
              </a:xfrm>
              <a:custGeom>
                <a:avLst/>
                <a:gdLst/>
                <a:ahLst/>
                <a:cxnLst/>
                <a:rect l="l" t="t" r="r" b="b"/>
                <a:pathLst>
                  <a:path w="11634" h="2651" extrusionOk="0">
                    <a:moveTo>
                      <a:pt x="8575" y="0"/>
                    </a:moveTo>
                    <a:cubicBezTo>
                      <a:pt x="7400" y="0"/>
                      <a:pt x="6825" y="1144"/>
                      <a:pt x="5670" y="1144"/>
                    </a:cubicBezTo>
                    <a:cubicBezTo>
                      <a:pt x="4579" y="1144"/>
                      <a:pt x="3640" y="316"/>
                      <a:pt x="2367" y="316"/>
                    </a:cubicBezTo>
                    <a:cubicBezTo>
                      <a:pt x="2224" y="316"/>
                      <a:pt x="2077" y="326"/>
                      <a:pt x="1925" y="349"/>
                    </a:cubicBezTo>
                    <a:cubicBezTo>
                      <a:pt x="711" y="538"/>
                      <a:pt x="0" y="2505"/>
                      <a:pt x="0" y="2505"/>
                    </a:cubicBezTo>
                    <a:cubicBezTo>
                      <a:pt x="0" y="2505"/>
                      <a:pt x="1445" y="1080"/>
                      <a:pt x="2585" y="1080"/>
                    </a:cubicBezTo>
                    <a:cubicBezTo>
                      <a:pt x="2610" y="1080"/>
                      <a:pt x="2634" y="1080"/>
                      <a:pt x="2657" y="1082"/>
                    </a:cubicBezTo>
                    <a:cubicBezTo>
                      <a:pt x="3808" y="1124"/>
                      <a:pt x="4666" y="2651"/>
                      <a:pt x="5733" y="2651"/>
                    </a:cubicBezTo>
                    <a:cubicBezTo>
                      <a:pt x="6780" y="2651"/>
                      <a:pt x="7614" y="906"/>
                      <a:pt x="8888" y="906"/>
                    </a:cubicBezTo>
                    <a:cubicBezTo>
                      <a:pt x="8938" y="906"/>
                      <a:pt x="8988" y="909"/>
                      <a:pt x="9039" y="914"/>
                    </a:cubicBezTo>
                    <a:cubicBezTo>
                      <a:pt x="10399" y="1061"/>
                      <a:pt x="11634" y="2065"/>
                      <a:pt x="11634" y="2065"/>
                    </a:cubicBezTo>
                    <a:cubicBezTo>
                      <a:pt x="11634" y="2065"/>
                      <a:pt x="10546" y="412"/>
                      <a:pt x="9039" y="56"/>
                    </a:cubicBezTo>
                    <a:cubicBezTo>
                      <a:pt x="8874" y="17"/>
                      <a:pt x="8720" y="0"/>
                      <a:pt x="8575" y="0"/>
                    </a:cubicBezTo>
                    <a:close/>
                  </a:path>
                </a:pathLst>
              </a:custGeom>
              <a:solidFill>
                <a:srgbClr val="0058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1775719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" name="Google Shape;778;p30"/>
          <p:cNvGrpSpPr/>
          <p:nvPr/>
        </p:nvGrpSpPr>
        <p:grpSpPr>
          <a:xfrm>
            <a:off x="-33387" y="2905325"/>
            <a:ext cx="9210775" cy="2238126"/>
            <a:chOff x="-100" y="2905325"/>
            <a:chExt cx="9210775" cy="2238126"/>
          </a:xfrm>
        </p:grpSpPr>
        <p:sp>
          <p:nvSpPr>
            <p:cNvPr id="779" name="Google Shape;779;p30"/>
            <p:cNvSpPr/>
            <p:nvPr/>
          </p:nvSpPr>
          <p:spPr>
            <a:xfrm flipH="1">
              <a:off x="62" y="2905325"/>
              <a:ext cx="9210613" cy="1935365"/>
            </a:xfrm>
            <a:custGeom>
              <a:avLst/>
              <a:gdLst/>
              <a:ahLst/>
              <a:cxnLst/>
              <a:rect l="l" t="t" r="r" b="b"/>
              <a:pathLst>
                <a:path w="209237" h="68003" extrusionOk="0">
                  <a:moveTo>
                    <a:pt x="1737" y="0"/>
                  </a:moveTo>
                  <a:cubicBezTo>
                    <a:pt x="1569" y="544"/>
                    <a:pt x="1109" y="984"/>
                    <a:pt x="565" y="1151"/>
                  </a:cubicBezTo>
                  <a:lnTo>
                    <a:pt x="0" y="1151"/>
                  </a:lnTo>
                  <a:lnTo>
                    <a:pt x="0" y="68002"/>
                  </a:lnTo>
                  <a:lnTo>
                    <a:pt x="209236" y="68002"/>
                  </a:lnTo>
                  <a:lnTo>
                    <a:pt x="209236" y="1214"/>
                  </a:lnTo>
                  <a:lnTo>
                    <a:pt x="209236" y="1151"/>
                  </a:lnTo>
                  <a:lnTo>
                    <a:pt x="208776" y="1151"/>
                  </a:lnTo>
                  <a:cubicBezTo>
                    <a:pt x="208211" y="1026"/>
                    <a:pt x="207332" y="733"/>
                    <a:pt x="207060" y="0"/>
                  </a:cubicBezTo>
                  <a:cubicBezTo>
                    <a:pt x="206893" y="544"/>
                    <a:pt x="206432" y="984"/>
                    <a:pt x="205888" y="1151"/>
                  </a:cubicBezTo>
                  <a:lnTo>
                    <a:pt x="205847" y="1151"/>
                  </a:lnTo>
                  <a:cubicBezTo>
                    <a:pt x="205282" y="1026"/>
                    <a:pt x="204382" y="733"/>
                    <a:pt x="204131" y="0"/>
                  </a:cubicBezTo>
                  <a:cubicBezTo>
                    <a:pt x="203942" y="544"/>
                    <a:pt x="203503" y="984"/>
                    <a:pt x="202959" y="1151"/>
                  </a:cubicBezTo>
                  <a:lnTo>
                    <a:pt x="202896" y="1151"/>
                  </a:lnTo>
                  <a:cubicBezTo>
                    <a:pt x="202352" y="1026"/>
                    <a:pt x="201453" y="733"/>
                    <a:pt x="201201" y="0"/>
                  </a:cubicBezTo>
                  <a:cubicBezTo>
                    <a:pt x="201013" y="544"/>
                    <a:pt x="200574" y="984"/>
                    <a:pt x="200009" y="1151"/>
                  </a:cubicBezTo>
                  <a:lnTo>
                    <a:pt x="199967" y="1151"/>
                  </a:lnTo>
                  <a:cubicBezTo>
                    <a:pt x="199423" y="1026"/>
                    <a:pt x="198523" y="733"/>
                    <a:pt x="198272" y="0"/>
                  </a:cubicBezTo>
                  <a:cubicBezTo>
                    <a:pt x="198084" y="544"/>
                    <a:pt x="197644" y="984"/>
                    <a:pt x="197080" y="1151"/>
                  </a:cubicBezTo>
                  <a:lnTo>
                    <a:pt x="197038" y="1151"/>
                  </a:lnTo>
                  <a:cubicBezTo>
                    <a:pt x="196494" y="1026"/>
                    <a:pt x="195594" y="733"/>
                    <a:pt x="195343" y="0"/>
                  </a:cubicBezTo>
                  <a:cubicBezTo>
                    <a:pt x="195155" y="544"/>
                    <a:pt x="194715" y="984"/>
                    <a:pt x="194150" y="1151"/>
                  </a:cubicBezTo>
                  <a:lnTo>
                    <a:pt x="194108" y="1151"/>
                  </a:lnTo>
                  <a:cubicBezTo>
                    <a:pt x="193543" y="1026"/>
                    <a:pt x="192665" y="733"/>
                    <a:pt x="192414" y="0"/>
                  </a:cubicBezTo>
                  <a:cubicBezTo>
                    <a:pt x="192225" y="544"/>
                    <a:pt x="191786" y="984"/>
                    <a:pt x="191221" y="1151"/>
                  </a:cubicBezTo>
                  <a:lnTo>
                    <a:pt x="191179" y="1151"/>
                  </a:lnTo>
                  <a:cubicBezTo>
                    <a:pt x="190614" y="1026"/>
                    <a:pt x="189735" y="733"/>
                    <a:pt x="189484" y="0"/>
                  </a:cubicBezTo>
                  <a:cubicBezTo>
                    <a:pt x="189296" y="544"/>
                    <a:pt x="188857" y="984"/>
                    <a:pt x="188292" y="1151"/>
                  </a:cubicBezTo>
                  <a:lnTo>
                    <a:pt x="188250" y="1151"/>
                  </a:lnTo>
                  <a:cubicBezTo>
                    <a:pt x="187685" y="1026"/>
                    <a:pt x="186806" y="733"/>
                    <a:pt x="186534" y="0"/>
                  </a:cubicBezTo>
                  <a:cubicBezTo>
                    <a:pt x="186367" y="544"/>
                    <a:pt x="185906" y="984"/>
                    <a:pt x="185362" y="1151"/>
                  </a:cubicBezTo>
                  <a:lnTo>
                    <a:pt x="185320" y="1151"/>
                  </a:lnTo>
                  <a:cubicBezTo>
                    <a:pt x="184756" y="1026"/>
                    <a:pt x="183877" y="733"/>
                    <a:pt x="183605" y="0"/>
                  </a:cubicBezTo>
                  <a:cubicBezTo>
                    <a:pt x="183416" y="544"/>
                    <a:pt x="182977" y="984"/>
                    <a:pt x="182433" y="1151"/>
                  </a:cubicBezTo>
                  <a:lnTo>
                    <a:pt x="182391" y="1151"/>
                  </a:lnTo>
                  <a:cubicBezTo>
                    <a:pt x="181826" y="1026"/>
                    <a:pt x="180927" y="733"/>
                    <a:pt x="180675" y="0"/>
                  </a:cubicBezTo>
                  <a:cubicBezTo>
                    <a:pt x="180487" y="544"/>
                    <a:pt x="180048" y="984"/>
                    <a:pt x="179504" y="1151"/>
                  </a:cubicBezTo>
                  <a:lnTo>
                    <a:pt x="179441" y="1151"/>
                  </a:lnTo>
                  <a:cubicBezTo>
                    <a:pt x="178897" y="1026"/>
                    <a:pt x="177997" y="733"/>
                    <a:pt x="177746" y="0"/>
                  </a:cubicBezTo>
                  <a:cubicBezTo>
                    <a:pt x="177558" y="544"/>
                    <a:pt x="177118" y="984"/>
                    <a:pt x="176553" y="1151"/>
                  </a:cubicBezTo>
                  <a:lnTo>
                    <a:pt x="176512" y="1151"/>
                  </a:lnTo>
                  <a:cubicBezTo>
                    <a:pt x="175968" y="1026"/>
                    <a:pt x="175068" y="733"/>
                    <a:pt x="174817" y="0"/>
                  </a:cubicBezTo>
                  <a:cubicBezTo>
                    <a:pt x="174628" y="544"/>
                    <a:pt x="174189" y="984"/>
                    <a:pt x="173624" y="1151"/>
                  </a:cubicBezTo>
                  <a:lnTo>
                    <a:pt x="173582" y="1151"/>
                  </a:lnTo>
                  <a:cubicBezTo>
                    <a:pt x="173038" y="1026"/>
                    <a:pt x="172139" y="733"/>
                    <a:pt x="171888" y="0"/>
                  </a:cubicBezTo>
                  <a:cubicBezTo>
                    <a:pt x="171699" y="544"/>
                    <a:pt x="171260" y="984"/>
                    <a:pt x="170695" y="1151"/>
                  </a:cubicBezTo>
                  <a:lnTo>
                    <a:pt x="170653" y="1151"/>
                  </a:lnTo>
                  <a:cubicBezTo>
                    <a:pt x="170088" y="1026"/>
                    <a:pt x="169209" y="733"/>
                    <a:pt x="168958" y="0"/>
                  </a:cubicBezTo>
                  <a:cubicBezTo>
                    <a:pt x="168770" y="544"/>
                    <a:pt x="168330" y="984"/>
                    <a:pt x="167766" y="1151"/>
                  </a:cubicBezTo>
                  <a:lnTo>
                    <a:pt x="167724" y="1151"/>
                  </a:lnTo>
                  <a:cubicBezTo>
                    <a:pt x="167159" y="1026"/>
                    <a:pt x="166280" y="733"/>
                    <a:pt x="166029" y="0"/>
                  </a:cubicBezTo>
                  <a:cubicBezTo>
                    <a:pt x="165841" y="544"/>
                    <a:pt x="165401" y="984"/>
                    <a:pt x="164836" y="1151"/>
                  </a:cubicBezTo>
                  <a:lnTo>
                    <a:pt x="164773" y="1151"/>
                  </a:lnTo>
                  <a:cubicBezTo>
                    <a:pt x="164209" y="1026"/>
                    <a:pt x="163330" y="733"/>
                    <a:pt x="163079" y="0"/>
                  </a:cubicBezTo>
                  <a:cubicBezTo>
                    <a:pt x="162890" y="544"/>
                    <a:pt x="162451" y="984"/>
                    <a:pt x="161886" y="1151"/>
                  </a:cubicBezTo>
                  <a:lnTo>
                    <a:pt x="161844" y="1151"/>
                  </a:lnTo>
                  <a:cubicBezTo>
                    <a:pt x="161279" y="1026"/>
                    <a:pt x="160400" y="733"/>
                    <a:pt x="160149" y="0"/>
                  </a:cubicBezTo>
                  <a:cubicBezTo>
                    <a:pt x="159961" y="544"/>
                    <a:pt x="159522" y="984"/>
                    <a:pt x="158957" y="1151"/>
                  </a:cubicBezTo>
                  <a:lnTo>
                    <a:pt x="158915" y="1151"/>
                  </a:lnTo>
                  <a:cubicBezTo>
                    <a:pt x="158350" y="1026"/>
                    <a:pt x="157471" y="733"/>
                    <a:pt x="157199" y="0"/>
                  </a:cubicBezTo>
                  <a:cubicBezTo>
                    <a:pt x="157032" y="544"/>
                    <a:pt x="156571" y="984"/>
                    <a:pt x="156027" y="1151"/>
                  </a:cubicBezTo>
                  <a:lnTo>
                    <a:pt x="155986" y="1151"/>
                  </a:lnTo>
                  <a:cubicBezTo>
                    <a:pt x="155421" y="1026"/>
                    <a:pt x="154542" y="733"/>
                    <a:pt x="154270" y="0"/>
                  </a:cubicBezTo>
                  <a:cubicBezTo>
                    <a:pt x="154082" y="544"/>
                    <a:pt x="153642" y="984"/>
                    <a:pt x="153098" y="1151"/>
                  </a:cubicBezTo>
                  <a:lnTo>
                    <a:pt x="153056" y="1151"/>
                  </a:lnTo>
                  <a:cubicBezTo>
                    <a:pt x="152491" y="1026"/>
                    <a:pt x="151592" y="733"/>
                    <a:pt x="151341" y="0"/>
                  </a:cubicBezTo>
                  <a:cubicBezTo>
                    <a:pt x="151152" y="544"/>
                    <a:pt x="150713" y="984"/>
                    <a:pt x="150169" y="1151"/>
                  </a:cubicBezTo>
                  <a:lnTo>
                    <a:pt x="150106" y="1151"/>
                  </a:lnTo>
                  <a:cubicBezTo>
                    <a:pt x="149562" y="1026"/>
                    <a:pt x="148662" y="733"/>
                    <a:pt x="148411" y="0"/>
                  </a:cubicBezTo>
                  <a:cubicBezTo>
                    <a:pt x="148223" y="544"/>
                    <a:pt x="147783" y="984"/>
                    <a:pt x="147219" y="1151"/>
                  </a:cubicBezTo>
                  <a:lnTo>
                    <a:pt x="147177" y="1151"/>
                  </a:lnTo>
                  <a:cubicBezTo>
                    <a:pt x="146633" y="1026"/>
                    <a:pt x="145733" y="733"/>
                    <a:pt x="145482" y="0"/>
                  </a:cubicBezTo>
                  <a:cubicBezTo>
                    <a:pt x="145294" y="544"/>
                    <a:pt x="144854" y="984"/>
                    <a:pt x="144289" y="1151"/>
                  </a:cubicBezTo>
                  <a:lnTo>
                    <a:pt x="144247" y="1151"/>
                  </a:lnTo>
                  <a:cubicBezTo>
                    <a:pt x="143703" y="1026"/>
                    <a:pt x="142804" y="733"/>
                    <a:pt x="142553" y="0"/>
                  </a:cubicBezTo>
                  <a:cubicBezTo>
                    <a:pt x="142364" y="544"/>
                    <a:pt x="141925" y="984"/>
                    <a:pt x="141360" y="1151"/>
                  </a:cubicBezTo>
                  <a:lnTo>
                    <a:pt x="141318" y="1151"/>
                  </a:lnTo>
                  <a:cubicBezTo>
                    <a:pt x="140753" y="1026"/>
                    <a:pt x="139874" y="733"/>
                    <a:pt x="139623" y="0"/>
                  </a:cubicBezTo>
                  <a:cubicBezTo>
                    <a:pt x="139435" y="544"/>
                    <a:pt x="138996" y="984"/>
                    <a:pt x="138431" y="1151"/>
                  </a:cubicBezTo>
                  <a:lnTo>
                    <a:pt x="138389" y="1151"/>
                  </a:lnTo>
                  <a:cubicBezTo>
                    <a:pt x="137824" y="1026"/>
                    <a:pt x="136945" y="733"/>
                    <a:pt x="136694" y="0"/>
                  </a:cubicBezTo>
                  <a:cubicBezTo>
                    <a:pt x="136506" y="544"/>
                    <a:pt x="136066" y="984"/>
                    <a:pt x="135501" y="1151"/>
                  </a:cubicBezTo>
                  <a:lnTo>
                    <a:pt x="135459" y="1151"/>
                  </a:lnTo>
                  <a:cubicBezTo>
                    <a:pt x="134895" y="1026"/>
                    <a:pt x="134016" y="733"/>
                    <a:pt x="133744" y="0"/>
                  </a:cubicBezTo>
                  <a:cubicBezTo>
                    <a:pt x="133576" y="544"/>
                    <a:pt x="133116" y="984"/>
                    <a:pt x="132572" y="1151"/>
                  </a:cubicBezTo>
                  <a:lnTo>
                    <a:pt x="132530" y="1151"/>
                  </a:lnTo>
                  <a:cubicBezTo>
                    <a:pt x="131965" y="1026"/>
                    <a:pt x="131086" y="733"/>
                    <a:pt x="130814" y="0"/>
                  </a:cubicBezTo>
                  <a:cubicBezTo>
                    <a:pt x="130626" y="544"/>
                    <a:pt x="130187" y="984"/>
                    <a:pt x="129643" y="1151"/>
                  </a:cubicBezTo>
                  <a:lnTo>
                    <a:pt x="129601" y="1151"/>
                  </a:lnTo>
                  <a:cubicBezTo>
                    <a:pt x="129036" y="1026"/>
                    <a:pt x="128136" y="733"/>
                    <a:pt x="127885" y="0"/>
                  </a:cubicBezTo>
                  <a:cubicBezTo>
                    <a:pt x="127697" y="544"/>
                    <a:pt x="127257" y="984"/>
                    <a:pt x="126713" y="1151"/>
                  </a:cubicBezTo>
                  <a:lnTo>
                    <a:pt x="126651" y="1151"/>
                  </a:lnTo>
                  <a:cubicBezTo>
                    <a:pt x="126107" y="1026"/>
                    <a:pt x="125207" y="733"/>
                    <a:pt x="124956" y="0"/>
                  </a:cubicBezTo>
                  <a:cubicBezTo>
                    <a:pt x="124768" y="544"/>
                    <a:pt x="124328" y="984"/>
                    <a:pt x="123763" y="1151"/>
                  </a:cubicBezTo>
                  <a:lnTo>
                    <a:pt x="123721" y="1151"/>
                  </a:lnTo>
                  <a:cubicBezTo>
                    <a:pt x="123156" y="1026"/>
                    <a:pt x="122257" y="733"/>
                    <a:pt x="122006" y="0"/>
                  </a:cubicBezTo>
                  <a:cubicBezTo>
                    <a:pt x="121817" y="544"/>
                    <a:pt x="121378" y="984"/>
                    <a:pt x="120834" y="1151"/>
                  </a:cubicBezTo>
                  <a:lnTo>
                    <a:pt x="120771" y="1151"/>
                  </a:lnTo>
                  <a:cubicBezTo>
                    <a:pt x="120227" y="1026"/>
                    <a:pt x="119327" y="733"/>
                    <a:pt x="119076" y="0"/>
                  </a:cubicBezTo>
                  <a:cubicBezTo>
                    <a:pt x="118888" y="544"/>
                    <a:pt x="118449" y="984"/>
                    <a:pt x="117884" y="1151"/>
                  </a:cubicBezTo>
                  <a:lnTo>
                    <a:pt x="117842" y="1151"/>
                  </a:lnTo>
                  <a:cubicBezTo>
                    <a:pt x="117298" y="1026"/>
                    <a:pt x="116398" y="733"/>
                    <a:pt x="116147" y="0"/>
                  </a:cubicBezTo>
                  <a:cubicBezTo>
                    <a:pt x="115959" y="544"/>
                    <a:pt x="115519" y="984"/>
                    <a:pt x="114954" y="1151"/>
                  </a:cubicBezTo>
                  <a:lnTo>
                    <a:pt x="114912" y="1151"/>
                  </a:lnTo>
                  <a:cubicBezTo>
                    <a:pt x="114368" y="1026"/>
                    <a:pt x="113469" y="733"/>
                    <a:pt x="113218" y="0"/>
                  </a:cubicBezTo>
                  <a:cubicBezTo>
                    <a:pt x="113029" y="544"/>
                    <a:pt x="112590" y="984"/>
                    <a:pt x="112025" y="1151"/>
                  </a:cubicBezTo>
                  <a:lnTo>
                    <a:pt x="111983" y="1151"/>
                  </a:lnTo>
                  <a:cubicBezTo>
                    <a:pt x="111418" y="1026"/>
                    <a:pt x="110539" y="733"/>
                    <a:pt x="110288" y="0"/>
                  </a:cubicBezTo>
                  <a:cubicBezTo>
                    <a:pt x="110100" y="544"/>
                    <a:pt x="109661" y="984"/>
                    <a:pt x="109096" y="1151"/>
                  </a:cubicBezTo>
                  <a:lnTo>
                    <a:pt x="109054" y="1151"/>
                  </a:lnTo>
                  <a:cubicBezTo>
                    <a:pt x="108489" y="1026"/>
                    <a:pt x="107610" y="733"/>
                    <a:pt x="107359" y="0"/>
                  </a:cubicBezTo>
                  <a:cubicBezTo>
                    <a:pt x="107171" y="544"/>
                    <a:pt x="106731" y="984"/>
                    <a:pt x="106166" y="1151"/>
                  </a:cubicBezTo>
                  <a:lnTo>
                    <a:pt x="106125" y="1151"/>
                  </a:lnTo>
                  <a:cubicBezTo>
                    <a:pt x="105560" y="1026"/>
                    <a:pt x="104681" y="733"/>
                    <a:pt x="104409" y="0"/>
                  </a:cubicBezTo>
                  <a:cubicBezTo>
                    <a:pt x="104221" y="544"/>
                    <a:pt x="103781" y="984"/>
                    <a:pt x="103237" y="1151"/>
                  </a:cubicBezTo>
                  <a:lnTo>
                    <a:pt x="103195" y="1151"/>
                  </a:lnTo>
                  <a:cubicBezTo>
                    <a:pt x="102630" y="1026"/>
                    <a:pt x="101731" y="733"/>
                    <a:pt x="101480" y="0"/>
                  </a:cubicBezTo>
                  <a:cubicBezTo>
                    <a:pt x="101291" y="544"/>
                    <a:pt x="100852" y="984"/>
                    <a:pt x="100308" y="1151"/>
                  </a:cubicBezTo>
                  <a:lnTo>
                    <a:pt x="100245" y="1151"/>
                  </a:lnTo>
                  <a:cubicBezTo>
                    <a:pt x="99701" y="1026"/>
                    <a:pt x="98801" y="733"/>
                    <a:pt x="98550" y="0"/>
                  </a:cubicBezTo>
                  <a:cubicBezTo>
                    <a:pt x="98362" y="544"/>
                    <a:pt x="97923" y="984"/>
                    <a:pt x="97358" y="1151"/>
                  </a:cubicBezTo>
                  <a:lnTo>
                    <a:pt x="97316" y="1151"/>
                  </a:lnTo>
                  <a:cubicBezTo>
                    <a:pt x="96772" y="1026"/>
                    <a:pt x="95872" y="733"/>
                    <a:pt x="95621" y="0"/>
                  </a:cubicBezTo>
                  <a:cubicBezTo>
                    <a:pt x="95433" y="544"/>
                    <a:pt x="94993" y="984"/>
                    <a:pt x="94428" y="1151"/>
                  </a:cubicBezTo>
                  <a:lnTo>
                    <a:pt x="94386" y="1151"/>
                  </a:lnTo>
                  <a:cubicBezTo>
                    <a:pt x="93842" y="1026"/>
                    <a:pt x="92943" y="733"/>
                    <a:pt x="92692" y="0"/>
                  </a:cubicBezTo>
                  <a:cubicBezTo>
                    <a:pt x="92503" y="544"/>
                    <a:pt x="92064" y="984"/>
                    <a:pt x="91499" y="1151"/>
                  </a:cubicBezTo>
                  <a:lnTo>
                    <a:pt x="91457" y="1151"/>
                  </a:lnTo>
                  <a:cubicBezTo>
                    <a:pt x="90892" y="1026"/>
                    <a:pt x="90013" y="733"/>
                    <a:pt x="89762" y="0"/>
                  </a:cubicBezTo>
                  <a:cubicBezTo>
                    <a:pt x="89574" y="544"/>
                    <a:pt x="89135" y="984"/>
                    <a:pt x="88570" y="1151"/>
                  </a:cubicBezTo>
                  <a:lnTo>
                    <a:pt x="88528" y="1151"/>
                  </a:lnTo>
                  <a:cubicBezTo>
                    <a:pt x="87963" y="1026"/>
                    <a:pt x="87084" y="733"/>
                    <a:pt x="86833" y="0"/>
                  </a:cubicBezTo>
                  <a:cubicBezTo>
                    <a:pt x="86645" y="544"/>
                    <a:pt x="86205" y="984"/>
                    <a:pt x="85640" y="1151"/>
                  </a:cubicBezTo>
                  <a:lnTo>
                    <a:pt x="85599" y="1151"/>
                  </a:lnTo>
                  <a:cubicBezTo>
                    <a:pt x="85034" y="1026"/>
                    <a:pt x="84155" y="733"/>
                    <a:pt x="83883" y="0"/>
                  </a:cubicBezTo>
                  <a:cubicBezTo>
                    <a:pt x="83715" y="544"/>
                    <a:pt x="83255" y="984"/>
                    <a:pt x="82711" y="1151"/>
                  </a:cubicBezTo>
                  <a:lnTo>
                    <a:pt x="82648" y="1151"/>
                  </a:lnTo>
                  <a:cubicBezTo>
                    <a:pt x="82083" y="1026"/>
                    <a:pt x="81205" y="733"/>
                    <a:pt x="80953" y="0"/>
                  </a:cubicBezTo>
                  <a:cubicBezTo>
                    <a:pt x="80765" y="544"/>
                    <a:pt x="80326" y="984"/>
                    <a:pt x="79761" y="1151"/>
                  </a:cubicBezTo>
                  <a:lnTo>
                    <a:pt x="79719" y="1151"/>
                  </a:lnTo>
                  <a:cubicBezTo>
                    <a:pt x="79154" y="1026"/>
                    <a:pt x="78275" y="733"/>
                    <a:pt x="78024" y="0"/>
                  </a:cubicBezTo>
                  <a:cubicBezTo>
                    <a:pt x="77836" y="544"/>
                    <a:pt x="77396" y="984"/>
                    <a:pt x="76832" y="1151"/>
                  </a:cubicBezTo>
                  <a:lnTo>
                    <a:pt x="76790" y="1151"/>
                  </a:lnTo>
                  <a:cubicBezTo>
                    <a:pt x="76225" y="1026"/>
                    <a:pt x="75346" y="733"/>
                    <a:pt x="75074" y="0"/>
                  </a:cubicBezTo>
                  <a:cubicBezTo>
                    <a:pt x="74907" y="544"/>
                    <a:pt x="74446" y="984"/>
                    <a:pt x="73902" y="1151"/>
                  </a:cubicBezTo>
                  <a:lnTo>
                    <a:pt x="73860" y="1151"/>
                  </a:lnTo>
                  <a:cubicBezTo>
                    <a:pt x="73295" y="1026"/>
                    <a:pt x="72417" y="733"/>
                    <a:pt x="72145" y="0"/>
                  </a:cubicBezTo>
                  <a:cubicBezTo>
                    <a:pt x="71956" y="544"/>
                    <a:pt x="71517" y="984"/>
                    <a:pt x="70973" y="1151"/>
                  </a:cubicBezTo>
                  <a:lnTo>
                    <a:pt x="70931" y="1151"/>
                  </a:lnTo>
                  <a:cubicBezTo>
                    <a:pt x="70366" y="1026"/>
                    <a:pt x="69466" y="733"/>
                    <a:pt x="69215" y="0"/>
                  </a:cubicBezTo>
                  <a:cubicBezTo>
                    <a:pt x="69027" y="544"/>
                    <a:pt x="68588" y="984"/>
                    <a:pt x="68044" y="1151"/>
                  </a:cubicBezTo>
                  <a:lnTo>
                    <a:pt x="67981" y="1151"/>
                  </a:lnTo>
                  <a:cubicBezTo>
                    <a:pt x="67437" y="1026"/>
                    <a:pt x="66537" y="733"/>
                    <a:pt x="66286" y="0"/>
                  </a:cubicBezTo>
                  <a:cubicBezTo>
                    <a:pt x="66098" y="544"/>
                    <a:pt x="65658" y="984"/>
                    <a:pt x="65093" y="1151"/>
                  </a:cubicBezTo>
                  <a:lnTo>
                    <a:pt x="65052" y="1151"/>
                  </a:lnTo>
                  <a:cubicBezTo>
                    <a:pt x="64508" y="1026"/>
                    <a:pt x="63608" y="733"/>
                    <a:pt x="63357" y="0"/>
                  </a:cubicBezTo>
                  <a:cubicBezTo>
                    <a:pt x="63168" y="544"/>
                    <a:pt x="62729" y="984"/>
                    <a:pt x="62164" y="1151"/>
                  </a:cubicBezTo>
                  <a:lnTo>
                    <a:pt x="62122" y="1151"/>
                  </a:lnTo>
                  <a:cubicBezTo>
                    <a:pt x="61578" y="1026"/>
                    <a:pt x="60678" y="733"/>
                    <a:pt x="60427" y="0"/>
                  </a:cubicBezTo>
                  <a:cubicBezTo>
                    <a:pt x="60239" y="544"/>
                    <a:pt x="59800" y="984"/>
                    <a:pt x="59235" y="1151"/>
                  </a:cubicBezTo>
                  <a:lnTo>
                    <a:pt x="59193" y="1151"/>
                  </a:lnTo>
                  <a:cubicBezTo>
                    <a:pt x="58628" y="1026"/>
                    <a:pt x="57749" y="733"/>
                    <a:pt x="57498" y="0"/>
                  </a:cubicBezTo>
                  <a:cubicBezTo>
                    <a:pt x="57310" y="544"/>
                    <a:pt x="56870" y="984"/>
                    <a:pt x="56305" y="1151"/>
                  </a:cubicBezTo>
                  <a:lnTo>
                    <a:pt x="56243" y="1151"/>
                  </a:lnTo>
                  <a:cubicBezTo>
                    <a:pt x="55678" y="1026"/>
                    <a:pt x="54778" y="733"/>
                    <a:pt x="54527" y="0"/>
                  </a:cubicBezTo>
                  <a:cubicBezTo>
                    <a:pt x="54339" y="544"/>
                    <a:pt x="53899" y="984"/>
                    <a:pt x="53355" y="1151"/>
                  </a:cubicBezTo>
                  <a:lnTo>
                    <a:pt x="53292" y="1151"/>
                  </a:lnTo>
                  <a:cubicBezTo>
                    <a:pt x="52748" y="1026"/>
                    <a:pt x="51849" y="733"/>
                    <a:pt x="51598" y="0"/>
                  </a:cubicBezTo>
                  <a:cubicBezTo>
                    <a:pt x="51409" y="544"/>
                    <a:pt x="50970" y="984"/>
                    <a:pt x="50405" y="1151"/>
                  </a:cubicBezTo>
                  <a:lnTo>
                    <a:pt x="50363" y="1151"/>
                  </a:lnTo>
                  <a:cubicBezTo>
                    <a:pt x="49819" y="1026"/>
                    <a:pt x="48919" y="733"/>
                    <a:pt x="48668" y="0"/>
                  </a:cubicBezTo>
                  <a:cubicBezTo>
                    <a:pt x="48480" y="544"/>
                    <a:pt x="48041" y="984"/>
                    <a:pt x="47476" y="1151"/>
                  </a:cubicBezTo>
                  <a:lnTo>
                    <a:pt x="47434" y="1151"/>
                  </a:lnTo>
                  <a:cubicBezTo>
                    <a:pt x="46890" y="1026"/>
                    <a:pt x="45990" y="733"/>
                    <a:pt x="45739" y="0"/>
                  </a:cubicBezTo>
                  <a:cubicBezTo>
                    <a:pt x="45551" y="544"/>
                    <a:pt x="45111" y="984"/>
                    <a:pt x="44546" y="1151"/>
                  </a:cubicBezTo>
                  <a:lnTo>
                    <a:pt x="44505" y="1151"/>
                  </a:lnTo>
                  <a:cubicBezTo>
                    <a:pt x="43940" y="1026"/>
                    <a:pt x="43061" y="733"/>
                    <a:pt x="42810" y="0"/>
                  </a:cubicBezTo>
                  <a:cubicBezTo>
                    <a:pt x="42621" y="544"/>
                    <a:pt x="42182" y="984"/>
                    <a:pt x="41617" y="1151"/>
                  </a:cubicBezTo>
                  <a:lnTo>
                    <a:pt x="41596" y="1151"/>
                  </a:lnTo>
                  <a:cubicBezTo>
                    <a:pt x="41031" y="1026"/>
                    <a:pt x="40131" y="733"/>
                    <a:pt x="39880" y="0"/>
                  </a:cubicBezTo>
                  <a:cubicBezTo>
                    <a:pt x="39692" y="544"/>
                    <a:pt x="39253" y="984"/>
                    <a:pt x="38709" y="1151"/>
                  </a:cubicBezTo>
                  <a:lnTo>
                    <a:pt x="38646" y="1151"/>
                  </a:lnTo>
                  <a:cubicBezTo>
                    <a:pt x="38102" y="1026"/>
                    <a:pt x="37202" y="733"/>
                    <a:pt x="36951" y="0"/>
                  </a:cubicBezTo>
                  <a:cubicBezTo>
                    <a:pt x="36763" y="544"/>
                    <a:pt x="36323" y="984"/>
                    <a:pt x="35758" y="1151"/>
                  </a:cubicBezTo>
                  <a:lnTo>
                    <a:pt x="35717" y="1151"/>
                  </a:lnTo>
                  <a:cubicBezTo>
                    <a:pt x="35173" y="1026"/>
                    <a:pt x="34273" y="733"/>
                    <a:pt x="34022" y="0"/>
                  </a:cubicBezTo>
                  <a:cubicBezTo>
                    <a:pt x="33833" y="544"/>
                    <a:pt x="33394" y="984"/>
                    <a:pt x="32829" y="1151"/>
                  </a:cubicBezTo>
                  <a:lnTo>
                    <a:pt x="32787" y="1151"/>
                  </a:lnTo>
                  <a:cubicBezTo>
                    <a:pt x="32243" y="1026"/>
                    <a:pt x="31344" y="733"/>
                    <a:pt x="31092" y="0"/>
                  </a:cubicBezTo>
                  <a:cubicBezTo>
                    <a:pt x="30904" y="544"/>
                    <a:pt x="30465" y="984"/>
                    <a:pt x="29900" y="1151"/>
                  </a:cubicBezTo>
                  <a:lnTo>
                    <a:pt x="29858" y="1151"/>
                  </a:lnTo>
                  <a:cubicBezTo>
                    <a:pt x="29293" y="1026"/>
                    <a:pt x="28414" y="733"/>
                    <a:pt x="28163" y="0"/>
                  </a:cubicBezTo>
                  <a:cubicBezTo>
                    <a:pt x="27975" y="544"/>
                    <a:pt x="27535" y="984"/>
                    <a:pt x="26971" y="1151"/>
                  </a:cubicBezTo>
                  <a:lnTo>
                    <a:pt x="26929" y="1151"/>
                  </a:lnTo>
                  <a:cubicBezTo>
                    <a:pt x="26364" y="1026"/>
                    <a:pt x="25485" y="733"/>
                    <a:pt x="25234" y="0"/>
                  </a:cubicBezTo>
                  <a:cubicBezTo>
                    <a:pt x="25046" y="544"/>
                    <a:pt x="24606" y="984"/>
                    <a:pt x="24041" y="1151"/>
                  </a:cubicBezTo>
                  <a:lnTo>
                    <a:pt x="23999" y="1151"/>
                  </a:lnTo>
                  <a:cubicBezTo>
                    <a:pt x="23434" y="1026"/>
                    <a:pt x="22556" y="733"/>
                    <a:pt x="22284" y="0"/>
                  </a:cubicBezTo>
                  <a:cubicBezTo>
                    <a:pt x="22116" y="544"/>
                    <a:pt x="21656" y="984"/>
                    <a:pt x="21112" y="1151"/>
                  </a:cubicBezTo>
                  <a:lnTo>
                    <a:pt x="21070" y="1151"/>
                  </a:lnTo>
                  <a:cubicBezTo>
                    <a:pt x="20505" y="1026"/>
                    <a:pt x="19626" y="733"/>
                    <a:pt x="19354" y="0"/>
                  </a:cubicBezTo>
                  <a:cubicBezTo>
                    <a:pt x="19166" y="544"/>
                    <a:pt x="18727" y="984"/>
                    <a:pt x="18183" y="1151"/>
                  </a:cubicBezTo>
                  <a:lnTo>
                    <a:pt x="18141" y="1151"/>
                  </a:lnTo>
                  <a:cubicBezTo>
                    <a:pt x="17576" y="1026"/>
                    <a:pt x="16676" y="733"/>
                    <a:pt x="16425" y="0"/>
                  </a:cubicBezTo>
                  <a:cubicBezTo>
                    <a:pt x="16237" y="544"/>
                    <a:pt x="15797" y="984"/>
                    <a:pt x="15253" y="1151"/>
                  </a:cubicBezTo>
                  <a:lnTo>
                    <a:pt x="15170" y="1151"/>
                  </a:lnTo>
                  <a:cubicBezTo>
                    <a:pt x="14605" y="1026"/>
                    <a:pt x="13726" y="733"/>
                    <a:pt x="13475" y="0"/>
                  </a:cubicBezTo>
                  <a:cubicBezTo>
                    <a:pt x="13286" y="544"/>
                    <a:pt x="12847" y="984"/>
                    <a:pt x="12282" y="1151"/>
                  </a:cubicBezTo>
                  <a:lnTo>
                    <a:pt x="12240" y="1151"/>
                  </a:lnTo>
                  <a:cubicBezTo>
                    <a:pt x="11675" y="1026"/>
                    <a:pt x="10797" y="733"/>
                    <a:pt x="10546" y="0"/>
                  </a:cubicBezTo>
                  <a:cubicBezTo>
                    <a:pt x="10357" y="544"/>
                    <a:pt x="9918" y="984"/>
                    <a:pt x="9353" y="1151"/>
                  </a:cubicBezTo>
                  <a:lnTo>
                    <a:pt x="9311" y="1151"/>
                  </a:lnTo>
                  <a:cubicBezTo>
                    <a:pt x="8746" y="1026"/>
                    <a:pt x="7867" y="733"/>
                    <a:pt x="7616" y="0"/>
                  </a:cubicBezTo>
                  <a:cubicBezTo>
                    <a:pt x="7428" y="544"/>
                    <a:pt x="6988" y="984"/>
                    <a:pt x="6424" y="1151"/>
                  </a:cubicBezTo>
                  <a:lnTo>
                    <a:pt x="6382" y="1151"/>
                  </a:lnTo>
                  <a:cubicBezTo>
                    <a:pt x="5817" y="1026"/>
                    <a:pt x="4938" y="733"/>
                    <a:pt x="4687" y="0"/>
                  </a:cubicBezTo>
                  <a:cubicBezTo>
                    <a:pt x="4499" y="544"/>
                    <a:pt x="4059" y="984"/>
                    <a:pt x="3494" y="1151"/>
                  </a:cubicBezTo>
                  <a:lnTo>
                    <a:pt x="3452" y="1151"/>
                  </a:lnTo>
                  <a:cubicBezTo>
                    <a:pt x="2887" y="1026"/>
                    <a:pt x="2009" y="733"/>
                    <a:pt x="1737" y="0"/>
                  </a:cubicBezTo>
                  <a:close/>
                </a:path>
              </a:pathLst>
            </a:custGeom>
            <a:solidFill>
              <a:srgbClr val="00A5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0"/>
            <p:cNvSpPr/>
            <p:nvPr/>
          </p:nvSpPr>
          <p:spPr>
            <a:xfrm>
              <a:off x="-100" y="3067050"/>
              <a:ext cx="9210731" cy="2076401"/>
            </a:xfrm>
            <a:custGeom>
              <a:avLst/>
              <a:gdLst/>
              <a:ahLst/>
              <a:cxnLst/>
              <a:rect l="l" t="t" r="r" b="b"/>
              <a:pathLst>
                <a:path w="175359" h="43799" extrusionOk="0">
                  <a:moveTo>
                    <a:pt x="0" y="1"/>
                  </a:moveTo>
                  <a:lnTo>
                    <a:pt x="0" y="43799"/>
                  </a:lnTo>
                  <a:lnTo>
                    <a:pt x="175359" y="43799"/>
                  </a:lnTo>
                  <a:lnTo>
                    <a:pt x="1753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" name="Google Shape;781;p30"/>
          <p:cNvGrpSpPr/>
          <p:nvPr/>
        </p:nvGrpSpPr>
        <p:grpSpPr>
          <a:xfrm>
            <a:off x="392162" y="82464"/>
            <a:ext cx="8684882" cy="1717270"/>
            <a:chOff x="335036" y="320140"/>
            <a:chExt cx="9419612" cy="1862548"/>
          </a:xfrm>
        </p:grpSpPr>
        <p:sp>
          <p:nvSpPr>
            <p:cNvPr id="782" name="Google Shape;782;p30"/>
            <p:cNvSpPr/>
            <p:nvPr/>
          </p:nvSpPr>
          <p:spPr>
            <a:xfrm>
              <a:off x="6945841" y="1541875"/>
              <a:ext cx="2808807" cy="640814"/>
            </a:xfrm>
            <a:custGeom>
              <a:avLst/>
              <a:gdLst/>
              <a:ahLst/>
              <a:cxnLst/>
              <a:rect l="l" t="t" r="r" b="b"/>
              <a:pathLst>
                <a:path w="56942" h="12991" extrusionOk="0">
                  <a:moveTo>
                    <a:pt x="21078" y="0"/>
                  </a:moveTo>
                  <a:cubicBezTo>
                    <a:pt x="17553" y="0"/>
                    <a:pt x="14604" y="2373"/>
                    <a:pt x="14061" y="5464"/>
                  </a:cubicBezTo>
                  <a:cubicBezTo>
                    <a:pt x="13593" y="5380"/>
                    <a:pt x="13125" y="5330"/>
                    <a:pt x="12649" y="5330"/>
                  </a:cubicBezTo>
                  <a:cubicBezTo>
                    <a:pt x="9165" y="5330"/>
                    <a:pt x="6266" y="7619"/>
                    <a:pt x="5648" y="10627"/>
                  </a:cubicBezTo>
                  <a:cubicBezTo>
                    <a:pt x="2165" y="11095"/>
                    <a:pt x="1" y="12991"/>
                    <a:pt x="1" y="12991"/>
                  </a:cubicBezTo>
                  <a:lnTo>
                    <a:pt x="19650" y="12991"/>
                  </a:lnTo>
                  <a:lnTo>
                    <a:pt x="19675" y="12866"/>
                  </a:lnTo>
                  <a:cubicBezTo>
                    <a:pt x="19733" y="12874"/>
                    <a:pt x="19800" y="12882"/>
                    <a:pt x="19858" y="12891"/>
                  </a:cubicBezTo>
                  <a:cubicBezTo>
                    <a:pt x="19867" y="12924"/>
                    <a:pt x="19875" y="12958"/>
                    <a:pt x="19883" y="12991"/>
                  </a:cubicBezTo>
                  <a:lnTo>
                    <a:pt x="56942" y="12991"/>
                  </a:lnTo>
                  <a:cubicBezTo>
                    <a:pt x="54026" y="11713"/>
                    <a:pt x="51977" y="11295"/>
                    <a:pt x="50544" y="11295"/>
                  </a:cubicBezTo>
                  <a:cubicBezTo>
                    <a:pt x="50515" y="11295"/>
                    <a:pt x="50487" y="11295"/>
                    <a:pt x="50459" y="11295"/>
                  </a:cubicBezTo>
                  <a:cubicBezTo>
                    <a:pt x="50159" y="6575"/>
                    <a:pt x="45865" y="2832"/>
                    <a:pt x="40627" y="2832"/>
                  </a:cubicBezTo>
                  <a:cubicBezTo>
                    <a:pt x="37201" y="2832"/>
                    <a:pt x="34194" y="4420"/>
                    <a:pt x="32423" y="6834"/>
                  </a:cubicBezTo>
                  <a:cubicBezTo>
                    <a:pt x="32181" y="5756"/>
                    <a:pt x="31136" y="4954"/>
                    <a:pt x="29883" y="4954"/>
                  </a:cubicBezTo>
                  <a:cubicBezTo>
                    <a:pt x="29870" y="4954"/>
                    <a:pt x="29857" y="4954"/>
                    <a:pt x="29844" y="4954"/>
                  </a:cubicBezTo>
                  <a:cubicBezTo>
                    <a:pt x="29282" y="4954"/>
                    <a:pt x="28745" y="5129"/>
                    <a:pt x="28288" y="5456"/>
                  </a:cubicBezTo>
                  <a:cubicBezTo>
                    <a:pt x="28229" y="5447"/>
                    <a:pt x="28162" y="5431"/>
                    <a:pt x="28104" y="5422"/>
                  </a:cubicBezTo>
                  <a:cubicBezTo>
                    <a:pt x="27544" y="2348"/>
                    <a:pt x="24612" y="0"/>
                    <a:pt x="2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0"/>
            <p:cNvSpPr/>
            <p:nvPr/>
          </p:nvSpPr>
          <p:spPr>
            <a:xfrm>
              <a:off x="335036" y="320140"/>
              <a:ext cx="1723799" cy="440544"/>
            </a:xfrm>
            <a:custGeom>
              <a:avLst/>
              <a:gdLst/>
              <a:ahLst/>
              <a:cxnLst/>
              <a:rect l="l" t="t" r="r" b="b"/>
              <a:pathLst>
                <a:path w="34946" h="8931" extrusionOk="0">
                  <a:moveTo>
                    <a:pt x="12941" y="0"/>
                  </a:moveTo>
                  <a:cubicBezTo>
                    <a:pt x="10778" y="0"/>
                    <a:pt x="8956" y="1621"/>
                    <a:pt x="8631" y="3751"/>
                  </a:cubicBezTo>
                  <a:cubicBezTo>
                    <a:pt x="8376" y="3699"/>
                    <a:pt x="8114" y="3666"/>
                    <a:pt x="7851" y="3666"/>
                  </a:cubicBezTo>
                  <a:cubicBezTo>
                    <a:pt x="7822" y="3666"/>
                    <a:pt x="7792" y="3667"/>
                    <a:pt x="7762" y="3668"/>
                  </a:cubicBezTo>
                  <a:cubicBezTo>
                    <a:pt x="5623" y="3668"/>
                    <a:pt x="3852" y="5230"/>
                    <a:pt x="3468" y="7310"/>
                  </a:cubicBezTo>
                  <a:cubicBezTo>
                    <a:pt x="2181" y="7502"/>
                    <a:pt x="978" y="8070"/>
                    <a:pt x="1" y="8931"/>
                  </a:cubicBezTo>
                  <a:lnTo>
                    <a:pt x="12064" y="8931"/>
                  </a:lnTo>
                  <a:cubicBezTo>
                    <a:pt x="12064" y="8905"/>
                    <a:pt x="12073" y="8872"/>
                    <a:pt x="12073" y="8839"/>
                  </a:cubicBezTo>
                  <a:lnTo>
                    <a:pt x="12190" y="8864"/>
                  </a:lnTo>
                  <a:cubicBezTo>
                    <a:pt x="12190" y="8889"/>
                    <a:pt x="12198" y="8905"/>
                    <a:pt x="12206" y="8931"/>
                  </a:cubicBezTo>
                  <a:lnTo>
                    <a:pt x="34946" y="8931"/>
                  </a:lnTo>
                  <a:cubicBezTo>
                    <a:pt x="33151" y="8049"/>
                    <a:pt x="31891" y="7761"/>
                    <a:pt x="31007" y="7761"/>
                  </a:cubicBezTo>
                  <a:cubicBezTo>
                    <a:pt x="30995" y="7761"/>
                    <a:pt x="30982" y="7761"/>
                    <a:pt x="30969" y="7761"/>
                  </a:cubicBezTo>
                  <a:cubicBezTo>
                    <a:pt x="30786" y="4520"/>
                    <a:pt x="28154" y="1947"/>
                    <a:pt x="24938" y="1947"/>
                  </a:cubicBezTo>
                  <a:cubicBezTo>
                    <a:pt x="22899" y="1955"/>
                    <a:pt x="21003" y="2982"/>
                    <a:pt x="19900" y="4695"/>
                  </a:cubicBezTo>
                  <a:cubicBezTo>
                    <a:pt x="19758" y="3952"/>
                    <a:pt x="19107" y="3409"/>
                    <a:pt x="18346" y="3409"/>
                  </a:cubicBezTo>
                  <a:cubicBezTo>
                    <a:pt x="17987" y="3409"/>
                    <a:pt x="17636" y="3525"/>
                    <a:pt x="17361" y="3751"/>
                  </a:cubicBezTo>
                  <a:lnTo>
                    <a:pt x="17252" y="3734"/>
                  </a:lnTo>
                  <a:cubicBezTo>
                    <a:pt x="16910" y="1612"/>
                    <a:pt x="15113" y="0"/>
                    <a:pt x="1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" name="Google Shape;784;p30"/>
          <p:cNvGrpSpPr/>
          <p:nvPr/>
        </p:nvGrpSpPr>
        <p:grpSpPr>
          <a:xfrm>
            <a:off x="-170980" y="82486"/>
            <a:ext cx="3046829" cy="5435717"/>
            <a:chOff x="3734270" y="74249"/>
            <a:chExt cx="3046829" cy="5435717"/>
          </a:xfrm>
        </p:grpSpPr>
        <p:grpSp>
          <p:nvGrpSpPr>
            <p:cNvPr id="785" name="Google Shape;785;p30"/>
            <p:cNvGrpSpPr/>
            <p:nvPr/>
          </p:nvGrpSpPr>
          <p:grpSpPr>
            <a:xfrm rot="312499">
              <a:off x="4269747" y="179454"/>
              <a:ext cx="2417210" cy="2184088"/>
              <a:chOff x="3949525" y="-38550"/>
              <a:chExt cx="2695666" cy="2435690"/>
            </a:xfrm>
          </p:grpSpPr>
          <p:sp>
            <p:nvSpPr>
              <p:cNvPr id="786" name="Google Shape;786;p30"/>
              <p:cNvSpPr/>
              <p:nvPr/>
            </p:nvSpPr>
            <p:spPr>
              <a:xfrm flipH="1">
                <a:off x="5395256" y="293336"/>
                <a:ext cx="998480" cy="850123"/>
              </a:xfrm>
              <a:custGeom>
                <a:avLst/>
                <a:gdLst/>
                <a:ahLst/>
                <a:cxnLst/>
                <a:rect l="l" t="t" r="r" b="b"/>
                <a:pathLst>
                  <a:path w="12774" h="10876" extrusionOk="0">
                    <a:moveTo>
                      <a:pt x="271" y="1"/>
                    </a:moveTo>
                    <a:cubicBezTo>
                      <a:pt x="96" y="1"/>
                      <a:pt x="0" y="7"/>
                      <a:pt x="0" y="7"/>
                    </a:cubicBezTo>
                    <a:lnTo>
                      <a:pt x="3567" y="4576"/>
                    </a:lnTo>
                    <a:lnTo>
                      <a:pt x="7878" y="5361"/>
                    </a:lnTo>
                    <a:lnTo>
                      <a:pt x="5129" y="6673"/>
                    </a:lnTo>
                    <a:lnTo>
                      <a:pt x="5129" y="6673"/>
                    </a:lnTo>
                    <a:lnTo>
                      <a:pt x="9315" y="6331"/>
                    </a:lnTo>
                    <a:lnTo>
                      <a:pt x="7427" y="7935"/>
                    </a:lnTo>
                    <a:cubicBezTo>
                      <a:pt x="9532" y="8745"/>
                      <a:pt x="12773" y="10875"/>
                      <a:pt x="12773" y="10875"/>
                    </a:cubicBezTo>
                    <a:cubicBezTo>
                      <a:pt x="10614" y="499"/>
                      <a:pt x="1921" y="1"/>
                      <a:pt x="271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0"/>
              <p:cNvSpPr/>
              <p:nvPr/>
            </p:nvSpPr>
            <p:spPr>
              <a:xfrm flipH="1">
                <a:off x="5395254" y="1046449"/>
                <a:ext cx="1249937" cy="457422"/>
              </a:xfrm>
              <a:custGeom>
                <a:avLst/>
                <a:gdLst/>
                <a:ahLst/>
                <a:cxnLst/>
                <a:rect l="l" t="t" r="r" b="b"/>
                <a:pathLst>
                  <a:path w="15991" h="5852" extrusionOk="0">
                    <a:moveTo>
                      <a:pt x="10295" y="0"/>
                    </a:moveTo>
                    <a:cubicBezTo>
                      <a:pt x="3432" y="0"/>
                      <a:pt x="1" y="5852"/>
                      <a:pt x="1" y="5852"/>
                    </a:cubicBezTo>
                    <a:lnTo>
                      <a:pt x="5715" y="5426"/>
                    </a:lnTo>
                    <a:lnTo>
                      <a:pt x="8773" y="2251"/>
                    </a:lnTo>
                    <a:lnTo>
                      <a:pt x="8296" y="5309"/>
                    </a:lnTo>
                    <a:lnTo>
                      <a:pt x="10351" y="1591"/>
                    </a:lnTo>
                    <a:lnTo>
                      <a:pt x="10610" y="4081"/>
                    </a:lnTo>
                    <a:cubicBezTo>
                      <a:pt x="12440" y="2769"/>
                      <a:pt x="15990" y="1240"/>
                      <a:pt x="15990" y="1240"/>
                    </a:cubicBezTo>
                    <a:cubicBezTo>
                      <a:pt x="13884" y="355"/>
                      <a:pt x="11985" y="0"/>
                      <a:pt x="10295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30"/>
              <p:cNvSpPr/>
              <p:nvPr/>
            </p:nvSpPr>
            <p:spPr>
              <a:xfrm flipH="1">
                <a:off x="3949525" y="963360"/>
                <a:ext cx="1414474" cy="409897"/>
              </a:xfrm>
              <a:custGeom>
                <a:avLst/>
                <a:gdLst/>
                <a:ahLst/>
                <a:cxnLst/>
                <a:rect l="l" t="t" r="r" b="b"/>
                <a:pathLst>
                  <a:path w="18096" h="5244" extrusionOk="0">
                    <a:moveTo>
                      <a:pt x="7764" y="0"/>
                    </a:moveTo>
                    <a:cubicBezTo>
                      <a:pt x="5399" y="0"/>
                      <a:pt x="2762" y="656"/>
                      <a:pt x="0" y="2479"/>
                    </a:cubicBezTo>
                    <a:cubicBezTo>
                      <a:pt x="0" y="2479"/>
                      <a:pt x="4169" y="3398"/>
                      <a:pt x="6475" y="4408"/>
                    </a:cubicBezTo>
                    <a:lnTo>
                      <a:pt x="5999" y="1819"/>
                    </a:lnTo>
                    <a:lnTo>
                      <a:pt x="9265" y="5244"/>
                    </a:lnTo>
                    <a:lnTo>
                      <a:pt x="7862" y="2211"/>
                    </a:lnTo>
                    <a:lnTo>
                      <a:pt x="11997" y="4901"/>
                    </a:lnTo>
                    <a:lnTo>
                      <a:pt x="18095" y="4300"/>
                    </a:lnTo>
                    <a:cubicBezTo>
                      <a:pt x="18095" y="4300"/>
                      <a:pt x="13822" y="0"/>
                      <a:pt x="7764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0"/>
              <p:cNvSpPr/>
              <p:nvPr/>
            </p:nvSpPr>
            <p:spPr>
              <a:xfrm flipH="1">
                <a:off x="4567262" y="-38550"/>
                <a:ext cx="867944" cy="1195690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5297" extrusionOk="0">
                    <a:moveTo>
                      <a:pt x="11103" y="0"/>
                    </a:moveTo>
                    <a:cubicBezTo>
                      <a:pt x="11103" y="1"/>
                      <a:pt x="1" y="3392"/>
                      <a:pt x="911" y="15297"/>
                    </a:cubicBezTo>
                    <a:cubicBezTo>
                      <a:pt x="911" y="15297"/>
                      <a:pt x="3685" y="12022"/>
                      <a:pt x="5657" y="10443"/>
                    </a:cubicBezTo>
                    <a:lnTo>
                      <a:pt x="3192" y="9616"/>
                    </a:lnTo>
                    <a:lnTo>
                      <a:pt x="7703" y="8354"/>
                    </a:lnTo>
                    <a:lnTo>
                      <a:pt x="4420" y="8146"/>
                    </a:lnTo>
                    <a:lnTo>
                      <a:pt x="8714" y="5748"/>
                    </a:lnTo>
                    <a:lnTo>
                      <a:pt x="11103" y="0"/>
                    </a:ln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0"/>
              <p:cNvSpPr/>
              <p:nvPr/>
            </p:nvSpPr>
            <p:spPr>
              <a:xfrm flipH="1">
                <a:off x="5374388" y="1159006"/>
                <a:ext cx="769925" cy="1238134"/>
              </a:xfrm>
              <a:custGeom>
                <a:avLst/>
                <a:gdLst/>
                <a:ahLst/>
                <a:cxnLst/>
                <a:rect l="l" t="t" r="r" b="b"/>
                <a:pathLst>
                  <a:path w="9850" h="15840" extrusionOk="0">
                    <a:moveTo>
                      <a:pt x="9850" y="1"/>
                    </a:moveTo>
                    <a:lnTo>
                      <a:pt x="9850" y="1"/>
                    </a:lnTo>
                    <a:cubicBezTo>
                      <a:pt x="0" y="6074"/>
                      <a:pt x="4035" y="15840"/>
                      <a:pt x="4035" y="15840"/>
                    </a:cubicBezTo>
                    <a:lnTo>
                      <a:pt x="7085" y="10911"/>
                    </a:lnTo>
                    <a:lnTo>
                      <a:pt x="6374" y="6517"/>
                    </a:lnTo>
                    <a:lnTo>
                      <a:pt x="8505" y="8722"/>
                    </a:lnTo>
                    <a:lnTo>
                      <a:pt x="6784" y="4821"/>
                    </a:lnTo>
                    <a:lnTo>
                      <a:pt x="8906" y="6107"/>
                    </a:lnTo>
                    <a:cubicBezTo>
                      <a:pt x="8956" y="3819"/>
                      <a:pt x="9850" y="1"/>
                      <a:pt x="9850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0"/>
              <p:cNvSpPr/>
              <p:nvPr/>
            </p:nvSpPr>
            <p:spPr>
              <a:xfrm flipH="1">
                <a:off x="5374384" y="1034646"/>
                <a:ext cx="1270807" cy="469224"/>
              </a:xfrm>
              <a:custGeom>
                <a:avLst/>
                <a:gdLst/>
                <a:ahLst/>
                <a:cxnLst/>
                <a:rect l="l" t="t" r="r" b="b"/>
                <a:pathLst>
                  <a:path w="16258" h="6003" extrusionOk="0">
                    <a:moveTo>
                      <a:pt x="10097" y="1"/>
                    </a:moveTo>
                    <a:cubicBezTo>
                      <a:pt x="3453" y="1"/>
                      <a:pt x="1" y="6003"/>
                      <a:pt x="1" y="6003"/>
                    </a:cubicBezTo>
                    <a:cubicBezTo>
                      <a:pt x="5302" y="1956"/>
                      <a:pt x="9815" y="1079"/>
                      <a:pt x="12731" y="1079"/>
                    </a:cubicBezTo>
                    <a:cubicBezTo>
                      <a:pt x="14962" y="1079"/>
                      <a:pt x="16258" y="1592"/>
                      <a:pt x="16258" y="1592"/>
                    </a:cubicBezTo>
                    <a:cubicBezTo>
                      <a:pt x="13969" y="449"/>
                      <a:pt x="11914" y="1"/>
                      <a:pt x="10097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0"/>
              <p:cNvSpPr/>
              <p:nvPr/>
            </p:nvSpPr>
            <p:spPr>
              <a:xfrm flipH="1">
                <a:off x="5374386" y="293805"/>
                <a:ext cx="1019350" cy="865287"/>
              </a:xfrm>
              <a:custGeom>
                <a:avLst/>
                <a:gdLst/>
                <a:ahLst/>
                <a:cxnLst/>
                <a:rect l="l" t="t" r="r" b="b"/>
                <a:pathLst>
                  <a:path w="13041" h="11070" extrusionOk="0">
                    <a:moveTo>
                      <a:pt x="91" y="0"/>
                    </a:moveTo>
                    <a:cubicBezTo>
                      <a:pt x="61" y="0"/>
                      <a:pt x="31" y="0"/>
                      <a:pt x="0" y="1"/>
                    </a:cubicBezTo>
                    <a:cubicBezTo>
                      <a:pt x="0" y="1"/>
                      <a:pt x="10050" y="3250"/>
                      <a:pt x="13041" y="11070"/>
                    </a:cubicBezTo>
                    <a:cubicBezTo>
                      <a:pt x="13041" y="11070"/>
                      <a:pt x="11636" y="0"/>
                      <a:pt x="91" y="0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0"/>
              <p:cNvSpPr/>
              <p:nvPr/>
            </p:nvSpPr>
            <p:spPr>
              <a:xfrm flipH="1">
                <a:off x="4567261" y="-37925"/>
                <a:ext cx="983472" cy="1155904"/>
              </a:xfrm>
              <a:custGeom>
                <a:avLst/>
                <a:gdLst/>
                <a:ahLst/>
                <a:cxnLst/>
                <a:rect l="l" t="t" r="r" b="b"/>
                <a:pathLst>
                  <a:path w="12582" h="14788" extrusionOk="0">
                    <a:moveTo>
                      <a:pt x="12581" y="1"/>
                    </a:moveTo>
                    <a:cubicBezTo>
                      <a:pt x="0" y="4094"/>
                      <a:pt x="2431" y="14787"/>
                      <a:pt x="2431" y="14787"/>
                    </a:cubicBezTo>
                    <a:cubicBezTo>
                      <a:pt x="4645" y="5306"/>
                      <a:pt x="12581" y="1"/>
                      <a:pt x="12581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4" name="Google Shape;794;p30"/>
            <p:cNvSpPr/>
            <p:nvPr/>
          </p:nvSpPr>
          <p:spPr>
            <a:xfrm rot="822121" flipH="1">
              <a:off x="4231896" y="1184641"/>
              <a:ext cx="773829" cy="4294784"/>
            </a:xfrm>
            <a:custGeom>
              <a:avLst/>
              <a:gdLst/>
              <a:ahLst/>
              <a:cxnLst/>
              <a:rect l="l" t="t" r="r" b="b"/>
              <a:pathLst>
                <a:path w="9900" h="35405" extrusionOk="0">
                  <a:moveTo>
                    <a:pt x="0" y="0"/>
                  </a:moveTo>
                  <a:cubicBezTo>
                    <a:pt x="0" y="1"/>
                    <a:pt x="2164" y="9265"/>
                    <a:pt x="2481" y="13785"/>
                  </a:cubicBezTo>
                  <a:cubicBezTo>
                    <a:pt x="2799" y="18304"/>
                    <a:pt x="3484" y="35405"/>
                    <a:pt x="3484" y="35405"/>
                  </a:cubicBezTo>
                  <a:cubicBezTo>
                    <a:pt x="4688" y="34884"/>
                    <a:pt x="5560" y="34276"/>
                    <a:pt x="6802" y="34276"/>
                  </a:cubicBezTo>
                  <a:cubicBezTo>
                    <a:pt x="6834" y="34276"/>
                    <a:pt x="6867" y="34276"/>
                    <a:pt x="6901" y="34277"/>
                  </a:cubicBezTo>
                  <a:cubicBezTo>
                    <a:pt x="7469" y="34284"/>
                    <a:pt x="7935" y="35302"/>
                    <a:pt x="8361" y="35302"/>
                  </a:cubicBezTo>
                  <a:cubicBezTo>
                    <a:pt x="8424" y="35302"/>
                    <a:pt x="8485" y="35280"/>
                    <a:pt x="8546" y="35229"/>
                  </a:cubicBezTo>
                  <a:cubicBezTo>
                    <a:pt x="9014" y="34837"/>
                    <a:pt x="9900" y="34419"/>
                    <a:pt x="9900" y="34419"/>
                  </a:cubicBezTo>
                  <a:cubicBezTo>
                    <a:pt x="9064" y="17269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0776905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" name="Google Shape;796;p31"/>
          <p:cNvGrpSpPr/>
          <p:nvPr/>
        </p:nvGrpSpPr>
        <p:grpSpPr>
          <a:xfrm rot="-502947" flipH="1">
            <a:off x="7046276" y="265131"/>
            <a:ext cx="2758822" cy="4921896"/>
            <a:chOff x="3734270" y="74249"/>
            <a:chExt cx="3046829" cy="5435717"/>
          </a:xfrm>
        </p:grpSpPr>
        <p:grpSp>
          <p:nvGrpSpPr>
            <p:cNvPr id="797" name="Google Shape;797;p31"/>
            <p:cNvGrpSpPr/>
            <p:nvPr/>
          </p:nvGrpSpPr>
          <p:grpSpPr>
            <a:xfrm rot="312499">
              <a:off x="4269747" y="179454"/>
              <a:ext cx="2417210" cy="2184088"/>
              <a:chOff x="3949525" y="-38550"/>
              <a:chExt cx="2695666" cy="2435690"/>
            </a:xfrm>
          </p:grpSpPr>
          <p:sp>
            <p:nvSpPr>
              <p:cNvPr id="798" name="Google Shape;798;p31"/>
              <p:cNvSpPr/>
              <p:nvPr/>
            </p:nvSpPr>
            <p:spPr>
              <a:xfrm flipH="1">
                <a:off x="5395256" y="293336"/>
                <a:ext cx="998480" cy="850123"/>
              </a:xfrm>
              <a:custGeom>
                <a:avLst/>
                <a:gdLst/>
                <a:ahLst/>
                <a:cxnLst/>
                <a:rect l="l" t="t" r="r" b="b"/>
                <a:pathLst>
                  <a:path w="12774" h="10876" extrusionOk="0">
                    <a:moveTo>
                      <a:pt x="271" y="1"/>
                    </a:moveTo>
                    <a:cubicBezTo>
                      <a:pt x="96" y="1"/>
                      <a:pt x="0" y="7"/>
                      <a:pt x="0" y="7"/>
                    </a:cubicBezTo>
                    <a:lnTo>
                      <a:pt x="3567" y="4576"/>
                    </a:lnTo>
                    <a:lnTo>
                      <a:pt x="7878" y="5361"/>
                    </a:lnTo>
                    <a:lnTo>
                      <a:pt x="5129" y="6673"/>
                    </a:lnTo>
                    <a:lnTo>
                      <a:pt x="5129" y="6673"/>
                    </a:lnTo>
                    <a:lnTo>
                      <a:pt x="9315" y="6331"/>
                    </a:lnTo>
                    <a:lnTo>
                      <a:pt x="7427" y="7935"/>
                    </a:lnTo>
                    <a:cubicBezTo>
                      <a:pt x="9532" y="8745"/>
                      <a:pt x="12773" y="10875"/>
                      <a:pt x="12773" y="10875"/>
                    </a:cubicBezTo>
                    <a:cubicBezTo>
                      <a:pt x="10614" y="499"/>
                      <a:pt x="1921" y="1"/>
                      <a:pt x="271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31"/>
              <p:cNvSpPr/>
              <p:nvPr/>
            </p:nvSpPr>
            <p:spPr>
              <a:xfrm flipH="1">
                <a:off x="5395254" y="1046449"/>
                <a:ext cx="1249937" cy="457422"/>
              </a:xfrm>
              <a:custGeom>
                <a:avLst/>
                <a:gdLst/>
                <a:ahLst/>
                <a:cxnLst/>
                <a:rect l="l" t="t" r="r" b="b"/>
                <a:pathLst>
                  <a:path w="15991" h="5852" extrusionOk="0">
                    <a:moveTo>
                      <a:pt x="10295" y="0"/>
                    </a:moveTo>
                    <a:cubicBezTo>
                      <a:pt x="3432" y="0"/>
                      <a:pt x="1" y="5852"/>
                      <a:pt x="1" y="5852"/>
                    </a:cubicBezTo>
                    <a:lnTo>
                      <a:pt x="5715" y="5426"/>
                    </a:lnTo>
                    <a:lnTo>
                      <a:pt x="8773" y="2251"/>
                    </a:lnTo>
                    <a:lnTo>
                      <a:pt x="8296" y="5309"/>
                    </a:lnTo>
                    <a:lnTo>
                      <a:pt x="10351" y="1591"/>
                    </a:lnTo>
                    <a:lnTo>
                      <a:pt x="10610" y="4081"/>
                    </a:lnTo>
                    <a:cubicBezTo>
                      <a:pt x="12440" y="2769"/>
                      <a:pt x="15990" y="1240"/>
                      <a:pt x="15990" y="1240"/>
                    </a:cubicBezTo>
                    <a:cubicBezTo>
                      <a:pt x="13884" y="355"/>
                      <a:pt x="11985" y="0"/>
                      <a:pt x="10295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1"/>
              <p:cNvSpPr/>
              <p:nvPr/>
            </p:nvSpPr>
            <p:spPr>
              <a:xfrm flipH="1">
                <a:off x="3949525" y="963360"/>
                <a:ext cx="1414474" cy="409897"/>
              </a:xfrm>
              <a:custGeom>
                <a:avLst/>
                <a:gdLst/>
                <a:ahLst/>
                <a:cxnLst/>
                <a:rect l="l" t="t" r="r" b="b"/>
                <a:pathLst>
                  <a:path w="18096" h="5244" extrusionOk="0">
                    <a:moveTo>
                      <a:pt x="7764" y="0"/>
                    </a:moveTo>
                    <a:cubicBezTo>
                      <a:pt x="5399" y="0"/>
                      <a:pt x="2762" y="656"/>
                      <a:pt x="0" y="2479"/>
                    </a:cubicBezTo>
                    <a:cubicBezTo>
                      <a:pt x="0" y="2479"/>
                      <a:pt x="4169" y="3398"/>
                      <a:pt x="6475" y="4408"/>
                    </a:cubicBezTo>
                    <a:lnTo>
                      <a:pt x="5999" y="1819"/>
                    </a:lnTo>
                    <a:lnTo>
                      <a:pt x="9265" y="5244"/>
                    </a:lnTo>
                    <a:lnTo>
                      <a:pt x="7862" y="2211"/>
                    </a:lnTo>
                    <a:lnTo>
                      <a:pt x="11997" y="4901"/>
                    </a:lnTo>
                    <a:lnTo>
                      <a:pt x="18095" y="4300"/>
                    </a:lnTo>
                    <a:cubicBezTo>
                      <a:pt x="18095" y="4300"/>
                      <a:pt x="13822" y="0"/>
                      <a:pt x="7764" y="0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1"/>
              <p:cNvSpPr/>
              <p:nvPr/>
            </p:nvSpPr>
            <p:spPr>
              <a:xfrm flipH="1">
                <a:off x="4567262" y="-38550"/>
                <a:ext cx="867944" cy="1195690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5297" extrusionOk="0">
                    <a:moveTo>
                      <a:pt x="11103" y="0"/>
                    </a:moveTo>
                    <a:cubicBezTo>
                      <a:pt x="11103" y="1"/>
                      <a:pt x="1" y="3392"/>
                      <a:pt x="911" y="15297"/>
                    </a:cubicBezTo>
                    <a:cubicBezTo>
                      <a:pt x="911" y="15297"/>
                      <a:pt x="3685" y="12022"/>
                      <a:pt x="5657" y="10443"/>
                    </a:cubicBezTo>
                    <a:lnTo>
                      <a:pt x="3192" y="9616"/>
                    </a:lnTo>
                    <a:lnTo>
                      <a:pt x="7703" y="8354"/>
                    </a:lnTo>
                    <a:lnTo>
                      <a:pt x="4420" y="8146"/>
                    </a:lnTo>
                    <a:lnTo>
                      <a:pt x="8714" y="5748"/>
                    </a:lnTo>
                    <a:lnTo>
                      <a:pt x="11103" y="0"/>
                    </a:ln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1"/>
              <p:cNvSpPr/>
              <p:nvPr/>
            </p:nvSpPr>
            <p:spPr>
              <a:xfrm flipH="1">
                <a:off x="5374388" y="1159006"/>
                <a:ext cx="769925" cy="1238134"/>
              </a:xfrm>
              <a:custGeom>
                <a:avLst/>
                <a:gdLst/>
                <a:ahLst/>
                <a:cxnLst/>
                <a:rect l="l" t="t" r="r" b="b"/>
                <a:pathLst>
                  <a:path w="9850" h="15840" extrusionOk="0">
                    <a:moveTo>
                      <a:pt x="9850" y="1"/>
                    </a:moveTo>
                    <a:lnTo>
                      <a:pt x="9850" y="1"/>
                    </a:lnTo>
                    <a:cubicBezTo>
                      <a:pt x="0" y="6074"/>
                      <a:pt x="4035" y="15840"/>
                      <a:pt x="4035" y="15840"/>
                    </a:cubicBezTo>
                    <a:lnTo>
                      <a:pt x="7085" y="10911"/>
                    </a:lnTo>
                    <a:lnTo>
                      <a:pt x="6374" y="6517"/>
                    </a:lnTo>
                    <a:lnTo>
                      <a:pt x="8505" y="8722"/>
                    </a:lnTo>
                    <a:lnTo>
                      <a:pt x="6784" y="4821"/>
                    </a:lnTo>
                    <a:lnTo>
                      <a:pt x="8906" y="6107"/>
                    </a:lnTo>
                    <a:cubicBezTo>
                      <a:pt x="8956" y="3819"/>
                      <a:pt x="9850" y="1"/>
                      <a:pt x="9850" y="1"/>
                    </a:cubicBezTo>
                    <a:close/>
                  </a:path>
                </a:pathLst>
              </a:custGeom>
              <a:solidFill>
                <a:srgbClr val="007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1"/>
              <p:cNvSpPr/>
              <p:nvPr/>
            </p:nvSpPr>
            <p:spPr>
              <a:xfrm flipH="1">
                <a:off x="5374384" y="1034646"/>
                <a:ext cx="1270807" cy="469224"/>
              </a:xfrm>
              <a:custGeom>
                <a:avLst/>
                <a:gdLst/>
                <a:ahLst/>
                <a:cxnLst/>
                <a:rect l="l" t="t" r="r" b="b"/>
                <a:pathLst>
                  <a:path w="16258" h="6003" extrusionOk="0">
                    <a:moveTo>
                      <a:pt x="10097" y="1"/>
                    </a:moveTo>
                    <a:cubicBezTo>
                      <a:pt x="3453" y="1"/>
                      <a:pt x="1" y="6003"/>
                      <a:pt x="1" y="6003"/>
                    </a:cubicBezTo>
                    <a:cubicBezTo>
                      <a:pt x="5302" y="1956"/>
                      <a:pt x="9815" y="1079"/>
                      <a:pt x="12731" y="1079"/>
                    </a:cubicBezTo>
                    <a:cubicBezTo>
                      <a:pt x="14962" y="1079"/>
                      <a:pt x="16258" y="1592"/>
                      <a:pt x="16258" y="1592"/>
                    </a:cubicBezTo>
                    <a:cubicBezTo>
                      <a:pt x="13969" y="449"/>
                      <a:pt x="11914" y="1"/>
                      <a:pt x="10097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31"/>
              <p:cNvSpPr/>
              <p:nvPr/>
            </p:nvSpPr>
            <p:spPr>
              <a:xfrm flipH="1">
                <a:off x="5374386" y="293805"/>
                <a:ext cx="1019350" cy="865287"/>
              </a:xfrm>
              <a:custGeom>
                <a:avLst/>
                <a:gdLst/>
                <a:ahLst/>
                <a:cxnLst/>
                <a:rect l="l" t="t" r="r" b="b"/>
                <a:pathLst>
                  <a:path w="13041" h="11070" extrusionOk="0">
                    <a:moveTo>
                      <a:pt x="91" y="0"/>
                    </a:moveTo>
                    <a:cubicBezTo>
                      <a:pt x="61" y="0"/>
                      <a:pt x="31" y="0"/>
                      <a:pt x="0" y="1"/>
                    </a:cubicBezTo>
                    <a:cubicBezTo>
                      <a:pt x="0" y="1"/>
                      <a:pt x="10050" y="3250"/>
                      <a:pt x="13041" y="11070"/>
                    </a:cubicBezTo>
                    <a:cubicBezTo>
                      <a:pt x="13041" y="11070"/>
                      <a:pt x="11636" y="0"/>
                      <a:pt x="91" y="0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31"/>
              <p:cNvSpPr/>
              <p:nvPr/>
            </p:nvSpPr>
            <p:spPr>
              <a:xfrm flipH="1">
                <a:off x="4567261" y="-37925"/>
                <a:ext cx="983472" cy="1155904"/>
              </a:xfrm>
              <a:custGeom>
                <a:avLst/>
                <a:gdLst/>
                <a:ahLst/>
                <a:cxnLst/>
                <a:rect l="l" t="t" r="r" b="b"/>
                <a:pathLst>
                  <a:path w="12582" h="14788" extrusionOk="0">
                    <a:moveTo>
                      <a:pt x="12581" y="1"/>
                    </a:moveTo>
                    <a:cubicBezTo>
                      <a:pt x="0" y="4094"/>
                      <a:pt x="2431" y="14787"/>
                      <a:pt x="2431" y="14787"/>
                    </a:cubicBezTo>
                    <a:cubicBezTo>
                      <a:pt x="4645" y="5306"/>
                      <a:pt x="12581" y="1"/>
                      <a:pt x="12581" y="1"/>
                    </a:cubicBezTo>
                    <a:close/>
                  </a:path>
                </a:pathLst>
              </a:custGeom>
              <a:solidFill>
                <a:srgbClr val="78A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6" name="Google Shape;806;p31"/>
            <p:cNvSpPr/>
            <p:nvPr/>
          </p:nvSpPr>
          <p:spPr>
            <a:xfrm rot="822121" flipH="1">
              <a:off x="4231896" y="1184641"/>
              <a:ext cx="773829" cy="4294784"/>
            </a:xfrm>
            <a:custGeom>
              <a:avLst/>
              <a:gdLst/>
              <a:ahLst/>
              <a:cxnLst/>
              <a:rect l="l" t="t" r="r" b="b"/>
              <a:pathLst>
                <a:path w="9900" h="35405" extrusionOk="0">
                  <a:moveTo>
                    <a:pt x="0" y="0"/>
                  </a:moveTo>
                  <a:cubicBezTo>
                    <a:pt x="0" y="1"/>
                    <a:pt x="2164" y="9265"/>
                    <a:pt x="2481" y="13785"/>
                  </a:cubicBezTo>
                  <a:cubicBezTo>
                    <a:pt x="2799" y="18304"/>
                    <a:pt x="3484" y="35405"/>
                    <a:pt x="3484" y="35405"/>
                  </a:cubicBezTo>
                  <a:cubicBezTo>
                    <a:pt x="4688" y="34884"/>
                    <a:pt x="5560" y="34276"/>
                    <a:pt x="6802" y="34276"/>
                  </a:cubicBezTo>
                  <a:cubicBezTo>
                    <a:pt x="6834" y="34276"/>
                    <a:pt x="6867" y="34276"/>
                    <a:pt x="6901" y="34277"/>
                  </a:cubicBezTo>
                  <a:cubicBezTo>
                    <a:pt x="7469" y="34284"/>
                    <a:pt x="7935" y="35302"/>
                    <a:pt x="8361" y="35302"/>
                  </a:cubicBezTo>
                  <a:cubicBezTo>
                    <a:pt x="8424" y="35302"/>
                    <a:pt x="8485" y="35280"/>
                    <a:pt x="8546" y="35229"/>
                  </a:cubicBezTo>
                  <a:cubicBezTo>
                    <a:pt x="9014" y="34837"/>
                    <a:pt x="9900" y="34419"/>
                    <a:pt x="9900" y="34419"/>
                  </a:cubicBezTo>
                  <a:cubicBezTo>
                    <a:pt x="9064" y="17269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" name="Google Shape;807;p31"/>
          <p:cNvGrpSpPr/>
          <p:nvPr/>
        </p:nvGrpSpPr>
        <p:grpSpPr>
          <a:xfrm rot="-240851" flipH="1">
            <a:off x="-1097400" y="3610367"/>
            <a:ext cx="4506349" cy="2582470"/>
            <a:chOff x="1736990" y="7982527"/>
            <a:chExt cx="4506560" cy="2582591"/>
          </a:xfrm>
        </p:grpSpPr>
        <p:sp>
          <p:nvSpPr>
            <p:cNvPr id="808" name="Google Shape;808;p31"/>
            <p:cNvSpPr/>
            <p:nvPr/>
          </p:nvSpPr>
          <p:spPr>
            <a:xfrm>
              <a:off x="4720021" y="8820305"/>
              <a:ext cx="262965" cy="380414"/>
            </a:xfrm>
            <a:custGeom>
              <a:avLst/>
              <a:gdLst/>
              <a:ahLst/>
              <a:cxnLst/>
              <a:rect l="l" t="t" r="r" b="b"/>
              <a:pathLst>
                <a:path w="5331" h="7712" extrusionOk="0">
                  <a:moveTo>
                    <a:pt x="1045" y="2156"/>
                  </a:moveTo>
                  <a:cubicBezTo>
                    <a:pt x="1" y="6642"/>
                    <a:pt x="3844" y="7711"/>
                    <a:pt x="3994" y="7536"/>
                  </a:cubicBezTo>
                  <a:cubicBezTo>
                    <a:pt x="4487" y="6942"/>
                    <a:pt x="4829" y="6341"/>
                    <a:pt x="4963" y="5581"/>
                  </a:cubicBezTo>
                  <a:cubicBezTo>
                    <a:pt x="5331" y="3542"/>
                    <a:pt x="3777" y="1095"/>
                    <a:pt x="2073" y="59"/>
                  </a:cubicBezTo>
                  <a:cubicBezTo>
                    <a:pt x="1964" y="0"/>
                    <a:pt x="1822" y="401"/>
                    <a:pt x="1797" y="451"/>
                  </a:cubicBezTo>
                  <a:cubicBezTo>
                    <a:pt x="1555" y="1011"/>
                    <a:pt x="1179" y="1562"/>
                    <a:pt x="1045" y="2156"/>
                  </a:cubicBez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1"/>
            <p:cNvSpPr/>
            <p:nvPr/>
          </p:nvSpPr>
          <p:spPr>
            <a:xfrm>
              <a:off x="2892437" y="8029931"/>
              <a:ext cx="3351113" cy="2317159"/>
            </a:xfrm>
            <a:custGeom>
              <a:avLst/>
              <a:gdLst/>
              <a:ahLst/>
              <a:cxnLst/>
              <a:rect l="l" t="t" r="r" b="b"/>
              <a:pathLst>
                <a:path w="67936" h="46975" extrusionOk="0">
                  <a:moveTo>
                    <a:pt x="10794" y="20743"/>
                  </a:moveTo>
                  <a:cubicBezTo>
                    <a:pt x="8948" y="5556"/>
                    <a:pt x="22874" y="0"/>
                    <a:pt x="30301" y="1111"/>
                  </a:cubicBezTo>
                  <a:cubicBezTo>
                    <a:pt x="40501" y="2632"/>
                    <a:pt x="48220" y="14336"/>
                    <a:pt x="48780" y="16190"/>
                  </a:cubicBezTo>
                  <a:cubicBezTo>
                    <a:pt x="49699" y="19281"/>
                    <a:pt x="54427" y="16800"/>
                    <a:pt x="59824" y="20618"/>
                  </a:cubicBezTo>
                  <a:cubicBezTo>
                    <a:pt x="67936" y="26366"/>
                    <a:pt x="64068" y="38178"/>
                    <a:pt x="59582" y="38070"/>
                  </a:cubicBezTo>
                  <a:cubicBezTo>
                    <a:pt x="50242" y="37844"/>
                    <a:pt x="7118" y="46975"/>
                    <a:pt x="4236" y="38746"/>
                  </a:cubicBezTo>
                  <a:cubicBezTo>
                    <a:pt x="1" y="26625"/>
                    <a:pt x="11370" y="25463"/>
                    <a:pt x="10794" y="20743"/>
                  </a:cubicBezTo>
                  <a:close/>
                </a:path>
              </a:pathLst>
            </a:custGeom>
            <a:solidFill>
              <a:srgbClr val="78A2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1"/>
            <p:cNvSpPr/>
            <p:nvPr/>
          </p:nvSpPr>
          <p:spPr>
            <a:xfrm>
              <a:off x="4014539" y="8183635"/>
              <a:ext cx="389885" cy="276530"/>
            </a:xfrm>
            <a:custGeom>
              <a:avLst/>
              <a:gdLst/>
              <a:ahLst/>
              <a:cxnLst/>
              <a:rect l="l" t="t" r="r" b="b"/>
              <a:pathLst>
                <a:path w="7904" h="5606" extrusionOk="0">
                  <a:moveTo>
                    <a:pt x="2315" y="351"/>
                  </a:moveTo>
                  <a:lnTo>
                    <a:pt x="2198" y="351"/>
                  </a:lnTo>
                  <a:lnTo>
                    <a:pt x="2181" y="351"/>
                  </a:lnTo>
                  <a:lnTo>
                    <a:pt x="2173" y="351"/>
                  </a:lnTo>
                  <a:lnTo>
                    <a:pt x="2156" y="351"/>
                  </a:lnTo>
                  <a:lnTo>
                    <a:pt x="2148" y="351"/>
                  </a:lnTo>
                  <a:lnTo>
                    <a:pt x="2139" y="351"/>
                  </a:lnTo>
                  <a:lnTo>
                    <a:pt x="2123" y="351"/>
                  </a:lnTo>
                  <a:lnTo>
                    <a:pt x="2114" y="351"/>
                  </a:lnTo>
                  <a:lnTo>
                    <a:pt x="2106" y="351"/>
                  </a:lnTo>
                  <a:lnTo>
                    <a:pt x="2097" y="351"/>
                  </a:lnTo>
                  <a:lnTo>
                    <a:pt x="2089" y="351"/>
                  </a:lnTo>
                  <a:lnTo>
                    <a:pt x="2081" y="351"/>
                  </a:lnTo>
                  <a:lnTo>
                    <a:pt x="2072" y="351"/>
                  </a:lnTo>
                  <a:lnTo>
                    <a:pt x="2064" y="351"/>
                  </a:lnTo>
                  <a:lnTo>
                    <a:pt x="2056" y="351"/>
                  </a:lnTo>
                  <a:lnTo>
                    <a:pt x="2056" y="359"/>
                  </a:lnTo>
                  <a:lnTo>
                    <a:pt x="2047" y="368"/>
                  </a:lnTo>
                  <a:lnTo>
                    <a:pt x="2039" y="368"/>
                  </a:lnTo>
                  <a:lnTo>
                    <a:pt x="2031" y="376"/>
                  </a:lnTo>
                  <a:lnTo>
                    <a:pt x="2031" y="385"/>
                  </a:lnTo>
                  <a:lnTo>
                    <a:pt x="2022" y="393"/>
                  </a:lnTo>
                  <a:lnTo>
                    <a:pt x="2014" y="401"/>
                  </a:lnTo>
                  <a:lnTo>
                    <a:pt x="2014" y="410"/>
                  </a:lnTo>
                  <a:lnTo>
                    <a:pt x="2006" y="418"/>
                  </a:lnTo>
                  <a:lnTo>
                    <a:pt x="1997" y="426"/>
                  </a:lnTo>
                  <a:lnTo>
                    <a:pt x="1997" y="443"/>
                  </a:lnTo>
                  <a:lnTo>
                    <a:pt x="1989" y="451"/>
                  </a:lnTo>
                  <a:lnTo>
                    <a:pt x="1989" y="468"/>
                  </a:lnTo>
                  <a:lnTo>
                    <a:pt x="1981" y="485"/>
                  </a:lnTo>
                  <a:lnTo>
                    <a:pt x="1981" y="501"/>
                  </a:lnTo>
                  <a:lnTo>
                    <a:pt x="1981" y="518"/>
                  </a:lnTo>
                  <a:lnTo>
                    <a:pt x="1981" y="527"/>
                  </a:lnTo>
                  <a:lnTo>
                    <a:pt x="1981" y="543"/>
                  </a:lnTo>
                  <a:lnTo>
                    <a:pt x="1981" y="560"/>
                  </a:lnTo>
                  <a:lnTo>
                    <a:pt x="1981" y="577"/>
                  </a:lnTo>
                  <a:lnTo>
                    <a:pt x="1981" y="593"/>
                  </a:lnTo>
                  <a:lnTo>
                    <a:pt x="1981" y="610"/>
                  </a:lnTo>
                  <a:lnTo>
                    <a:pt x="1981" y="719"/>
                  </a:lnTo>
                  <a:lnTo>
                    <a:pt x="1981" y="735"/>
                  </a:lnTo>
                  <a:lnTo>
                    <a:pt x="1981" y="735"/>
                  </a:lnTo>
                  <a:lnTo>
                    <a:pt x="1981" y="760"/>
                  </a:lnTo>
                  <a:lnTo>
                    <a:pt x="1981" y="777"/>
                  </a:lnTo>
                  <a:lnTo>
                    <a:pt x="1981" y="777"/>
                  </a:lnTo>
                  <a:lnTo>
                    <a:pt x="1981" y="794"/>
                  </a:lnTo>
                  <a:lnTo>
                    <a:pt x="1981" y="811"/>
                  </a:lnTo>
                  <a:lnTo>
                    <a:pt x="1981" y="811"/>
                  </a:lnTo>
                  <a:lnTo>
                    <a:pt x="1981" y="836"/>
                  </a:lnTo>
                  <a:lnTo>
                    <a:pt x="1981" y="852"/>
                  </a:lnTo>
                  <a:lnTo>
                    <a:pt x="1981" y="852"/>
                  </a:lnTo>
                  <a:lnTo>
                    <a:pt x="1981" y="869"/>
                  </a:lnTo>
                  <a:lnTo>
                    <a:pt x="1989" y="886"/>
                  </a:lnTo>
                  <a:lnTo>
                    <a:pt x="1989" y="886"/>
                  </a:lnTo>
                  <a:lnTo>
                    <a:pt x="1997" y="911"/>
                  </a:lnTo>
                  <a:lnTo>
                    <a:pt x="2006" y="928"/>
                  </a:lnTo>
                  <a:lnTo>
                    <a:pt x="2006" y="928"/>
                  </a:lnTo>
                  <a:lnTo>
                    <a:pt x="2006" y="944"/>
                  </a:lnTo>
                  <a:lnTo>
                    <a:pt x="2014" y="961"/>
                  </a:lnTo>
                  <a:lnTo>
                    <a:pt x="2014" y="961"/>
                  </a:lnTo>
                  <a:lnTo>
                    <a:pt x="2022" y="986"/>
                  </a:lnTo>
                  <a:lnTo>
                    <a:pt x="2031" y="1003"/>
                  </a:lnTo>
                  <a:lnTo>
                    <a:pt x="2031" y="1003"/>
                  </a:lnTo>
                  <a:lnTo>
                    <a:pt x="2039" y="1019"/>
                  </a:lnTo>
                  <a:lnTo>
                    <a:pt x="2047" y="1045"/>
                  </a:lnTo>
                  <a:lnTo>
                    <a:pt x="2056" y="1061"/>
                  </a:lnTo>
                  <a:lnTo>
                    <a:pt x="2064" y="1078"/>
                  </a:lnTo>
                  <a:lnTo>
                    <a:pt x="2072" y="1095"/>
                  </a:lnTo>
                  <a:lnTo>
                    <a:pt x="2081" y="1111"/>
                  </a:lnTo>
                  <a:lnTo>
                    <a:pt x="2097" y="1128"/>
                  </a:lnTo>
                  <a:lnTo>
                    <a:pt x="2106" y="1145"/>
                  </a:lnTo>
                  <a:lnTo>
                    <a:pt x="2114" y="1161"/>
                  </a:lnTo>
                  <a:lnTo>
                    <a:pt x="2123" y="1187"/>
                  </a:lnTo>
                  <a:lnTo>
                    <a:pt x="2139" y="1203"/>
                  </a:lnTo>
                  <a:lnTo>
                    <a:pt x="2148" y="1220"/>
                  </a:lnTo>
                  <a:lnTo>
                    <a:pt x="2164" y="1237"/>
                  </a:lnTo>
                  <a:lnTo>
                    <a:pt x="2173" y="1253"/>
                  </a:lnTo>
                  <a:lnTo>
                    <a:pt x="2198" y="1295"/>
                  </a:lnTo>
                  <a:lnTo>
                    <a:pt x="2223" y="1329"/>
                  </a:lnTo>
                  <a:lnTo>
                    <a:pt x="2256" y="1370"/>
                  </a:lnTo>
                  <a:lnTo>
                    <a:pt x="2281" y="1404"/>
                  </a:lnTo>
                  <a:lnTo>
                    <a:pt x="2306" y="1437"/>
                  </a:lnTo>
                  <a:lnTo>
                    <a:pt x="2306" y="1437"/>
                  </a:lnTo>
                  <a:lnTo>
                    <a:pt x="2340" y="1471"/>
                  </a:lnTo>
                  <a:lnTo>
                    <a:pt x="2373" y="1504"/>
                  </a:lnTo>
                  <a:lnTo>
                    <a:pt x="2407" y="1546"/>
                  </a:lnTo>
                  <a:lnTo>
                    <a:pt x="2440" y="1579"/>
                  </a:lnTo>
                  <a:lnTo>
                    <a:pt x="2473" y="1613"/>
                  </a:lnTo>
                  <a:lnTo>
                    <a:pt x="2507" y="1646"/>
                  </a:lnTo>
                  <a:lnTo>
                    <a:pt x="2540" y="1679"/>
                  </a:lnTo>
                  <a:lnTo>
                    <a:pt x="2574" y="1721"/>
                  </a:lnTo>
                  <a:lnTo>
                    <a:pt x="2615" y="1755"/>
                  </a:lnTo>
                  <a:lnTo>
                    <a:pt x="2649" y="1788"/>
                  </a:lnTo>
                  <a:lnTo>
                    <a:pt x="2682" y="1821"/>
                  </a:lnTo>
                  <a:lnTo>
                    <a:pt x="2724" y="1855"/>
                  </a:lnTo>
                  <a:lnTo>
                    <a:pt x="2757" y="1880"/>
                  </a:lnTo>
                  <a:lnTo>
                    <a:pt x="2799" y="1913"/>
                  </a:lnTo>
                  <a:lnTo>
                    <a:pt x="2833" y="1947"/>
                  </a:lnTo>
                  <a:lnTo>
                    <a:pt x="2874" y="1980"/>
                  </a:lnTo>
                  <a:lnTo>
                    <a:pt x="2908" y="2005"/>
                  </a:lnTo>
                  <a:lnTo>
                    <a:pt x="2950" y="2039"/>
                  </a:lnTo>
                  <a:lnTo>
                    <a:pt x="2983" y="2064"/>
                  </a:lnTo>
                  <a:lnTo>
                    <a:pt x="3025" y="2097"/>
                  </a:lnTo>
                  <a:lnTo>
                    <a:pt x="3058" y="2122"/>
                  </a:lnTo>
                  <a:lnTo>
                    <a:pt x="3100" y="2147"/>
                  </a:lnTo>
                  <a:lnTo>
                    <a:pt x="3133" y="2181"/>
                  </a:lnTo>
                  <a:lnTo>
                    <a:pt x="3175" y="2206"/>
                  </a:lnTo>
                  <a:lnTo>
                    <a:pt x="3209" y="2231"/>
                  </a:lnTo>
                  <a:lnTo>
                    <a:pt x="3242" y="2256"/>
                  </a:lnTo>
                  <a:lnTo>
                    <a:pt x="3309" y="2298"/>
                  </a:lnTo>
                  <a:lnTo>
                    <a:pt x="3376" y="2348"/>
                  </a:lnTo>
                  <a:lnTo>
                    <a:pt x="3442" y="2381"/>
                  </a:lnTo>
                  <a:lnTo>
                    <a:pt x="3501" y="2423"/>
                  </a:lnTo>
                  <a:lnTo>
                    <a:pt x="3551" y="2456"/>
                  </a:lnTo>
                  <a:lnTo>
                    <a:pt x="3660" y="2515"/>
                  </a:lnTo>
                  <a:lnTo>
                    <a:pt x="3760" y="2582"/>
                  </a:lnTo>
                  <a:lnTo>
                    <a:pt x="3869" y="2640"/>
                  </a:lnTo>
                  <a:lnTo>
                    <a:pt x="3969" y="2699"/>
                  </a:lnTo>
                  <a:lnTo>
                    <a:pt x="3977" y="2699"/>
                  </a:lnTo>
                  <a:lnTo>
                    <a:pt x="4178" y="2824"/>
                  </a:lnTo>
                  <a:lnTo>
                    <a:pt x="4278" y="2882"/>
                  </a:lnTo>
                  <a:lnTo>
                    <a:pt x="4387" y="2949"/>
                  </a:lnTo>
                  <a:lnTo>
                    <a:pt x="4387" y="2949"/>
                  </a:lnTo>
                  <a:lnTo>
                    <a:pt x="4395" y="2958"/>
                  </a:lnTo>
                  <a:lnTo>
                    <a:pt x="4395" y="2958"/>
                  </a:lnTo>
                  <a:lnTo>
                    <a:pt x="4412" y="2966"/>
                  </a:lnTo>
                  <a:lnTo>
                    <a:pt x="4412" y="2966"/>
                  </a:lnTo>
                  <a:lnTo>
                    <a:pt x="4420" y="2974"/>
                  </a:lnTo>
                  <a:lnTo>
                    <a:pt x="4420" y="2974"/>
                  </a:lnTo>
                  <a:lnTo>
                    <a:pt x="4437" y="2983"/>
                  </a:lnTo>
                  <a:lnTo>
                    <a:pt x="4453" y="2983"/>
                  </a:lnTo>
                  <a:lnTo>
                    <a:pt x="4453" y="2983"/>
                  </a:lnTo>
                  <a:lnTo>
                    <a:pt x="4470" y="2991"/>
                  </a:lnTo>
                  <a:lnTo>
                    <a:pt x="4503" y="3008"/>
                  </a:lnTo>
                  <a:lnTo>
                    <a:pt x="4570" y="3033"/>
                  </a:lnTo>
                  <a:lnTo>
                    <a:pt x="4604" y="3041"/>
                  </a:lnTo>
                  <a:lnTo>
                    <a:pt x="4645" y="3058"/>
                  </a:lnTo>
                  <a:lnTo>
                    <a:pt x="4645" y="3058"/>
                  </a:lnTo>
                  <a:lnTo>
                    <a:pt x="4662" y="3066"/>
                  </a:lnTo>
                  <a:lnTo>
                    <a:pt x="4679" y="3075"/>
                  </a:lnTo>
                  <a:lnTo>
                    <a:pt x="4696" y="3083"/>
                  </a:lnTo>
                  <a:lnTo>
                    <a:pt x="4712" y="3091"/>
                  </a:lnTo>
                  <a:lnTo>
                    <a:pt x="4729" y="3100"/>
                  </a:lnTo>
                  <a:lnTo>
                    <a:pt x="4746" y="3108"/>
                  </a:lnTo>
                  <a:lnTo>
                    <a:pt x="4762" y="3125"/>
                  </a:lnTo>
                  <a:lnTo>
                    <a:pt x="4771" y="3133"/>
                  </a:lnTo>
                  <a:lnTo>
                    <a:pt x="4779" y="3141"/>
                  </a:lnTo>
                  <a:lnTo>
                    <a:pt x="4788" y="3150"/>
                  </a:lnTo>
                  <a:lnTo>
                    <a:pt x="4788" y="3158"/>
                  </a:lnTo>
                  <a:lnTo>
                    <a:pt x="4796" y="3166"/>
                  </a:lnTo>
                  <a:lnTo>
                    <a:pt x="4804" y="3183"/>
                  </a:lnTo>
                  <a:lnTo>
                    <a:pt x="4813" y="3191"/>
                  </a:lnTo>
                  <a:lnTo>
                    <a:pt x="4813" y="3208"/>
                  </a:lnTo>
                  <a:lnTo>
                    <a:pt x="4813" y="3225"/>
                  </a:lnTo>
                  <a:lnTo>
                    <a:pt x="4813" y="3258"/>
                  </a:lnTo>
                  <a:lnTo>
                    <a:pt x="4813" y="3275"/>
                  </a:lnTo>
                  <a:lnTo>
                    <a:pt x="4813" y="3283"/>
                  </a:lnTo>
                  <a:lnTo>
                    <a:pt x="4804" y="3300"/>
                  </a:lnTo>
                  <a:lnTo>
                    <a:pt x="4796" y="3308"/>
                  </a:lnTo>
                  <a:lnTo>
                    <a:pt x="4788" y="3325"/>
                  </a:lnTo>
                  <a:lnTo>
                    <a:pt x="4779" y="3334"/>
                  </a:lnTo>
                  <a:lnTo>
                    <a:pt x="4771" y="3342"/>
                  </a:lnTo>
                  <a:lnTo>
                    <a:pt x="4762" y="3359"/>
                  </a:lnTo>
                  <a:lnTo>
                    <a:pt x="4762" y="3359"/>
                  </a:lnTo>
                  <a:lnTo>
                    <a:pt x="4746" y="3367"/>
                  </a:lnTo>
                  <a:lnTo>
                    <a:pt x="4737" y="3375"/>
                  </a:lnTo>
                  <a:lnTo>
                    <a:pt x="4721" y="3384"/>
                  </a:lnTo>
                  <a:lnTo>
                    <a:pt x="4704" y="3400"/>
                  </a:lnTo>
                  <a:lnTo>
                    <a:pt x="4696" y="3409"/>
                  </a:lnTo>
                  <a:lnTo>
                    <a:pt x="4679" y="3417"/>
                  </a:lnTo>
                  <a:lnTo>
                    <a:pt x="4637" y="3459"/>
                  </a:lnTo>
                  <a:lnTo>
                    <a:pt x="4620" y="3467"/>
                  </a:lnTo>
                  <a:lnTo>
                    <a:pt x="4604" y="3476"/>
                  </a:lnTo>
                  <a:lnTo>
                    <a:pt x="4587" y="3484"/>
                  </a:lnTo>
                  <a:lnTo>
                    <a:pt x="4570" y="3484"/>
                  </a:lnTo>
                  <a:lnTo>
                    <a:pt x="4554" y="3492"/>
                  </a:lnTo>
                  <a:lnTo>
                    <a:pt x="4537" y="3501"/>
                  </a:lnTo>
                  <a:lnTo>
                    <a:pt x="4520" y="3509"/>
                  </a:lnTo>
                  <a:lnTo>
                    <a:pt x="4503" y="3509"/>
                  </a:lnTo>
                  <a:lnTo>
                    <a:pt x="4462" y="3517"/>
                  </a:lnTo>
                  <a:lnTo>
                    <a:pt x="4428" y="3534"/>
                  </a:lnTo>
                  <a:lnTo>
                    <a:pt x="4387" y="3542"/>
                  </a:lnTo>
                  <a:lnTo>
                    <a:pt x="4345" y="3551"/>
                  </a:lnTo>
                  <a:lnTo>
                    <a:pt x="4303" y="3551"/>
                  </a:lnTo>
                  <a:lnTo>
                    <a:pt x="4261" y="3559"/>
                  </a:lnTo>
                  <a:lnTo>
                    <a:pt x="4219" y="3567"/>
                  </a:lnTo>
                  <a:lnTo>
                    <a:pt x="4178" y="3576"/>
                  </a:lnTo>
                  <a:lnTo>
                    <a:pt x="4136" y="3576"/>
                  </a:lnTo>
                  <a:lnTo>
                    <a:pt x="4086" y="3584"/>
                  </a:lnTo>
                  <a:lnTo>
                    <a:pt x="4052" y="3584"/>
                  </a:lnTo>
                  <a:lnTo>
                    <a:pt x="4002" y="3584"/>
                  </a:lnTo>
                  <a:lnTo>
                    <a:pt x="3927" y="3592"/>
                  </a:lnTo>
                  <a:lnTo>
                    <a:pt x="3843" y="3601"/>
                  </a:lnTo>
                  <a:lnTo>
                    <a:pt x="3710" y="3609"/>
                  </a:lnTo>
                  <a:lnTo>
                    <a:pt x="3660" y="3609"/>
                  </a:lnTo>
                  <a:lnTo>
                    <a:pt x="3635" y="3609"/>
                  </a:lnTo>
                  <a:lnTo>
                    <a:pt x="3610" y="3609"/>
                  </a:lnTo>
                  <a:lnTo>
                    <a:pt x="3568" y="3609"/>
                  </a:lnTo>
                  <a:lnTo>
                    <a:pt x="3526" y="3609"/>
                  </a:lnTo>
                  <a:lnTo>
                    <a:pt x="3484" y="3609"/>
                  </a:lnTo>
                  <a:lnTo>
                    <a:pt x="3434" y="3609"/>
                  </a:lnTo>
                  <a:lnTo>
                    <a:pt x="3342" y="3618"/>
                  </a:lnTo>
                  <a:lnTo>
                    <a:pt x="3234" y="3626"/>
                  </a:lnTo>
                  <a:lnTo>
                    <a:pt x="3167" y="3634"/>
                  </a:lnTo>
                  <a:lnTo>
                    <a:pt x="3125" y="3634"/>
                  </a:lnTo>
                  <a:lnTo>
                    <a:pt x="3025" y="3643"/>
                  </a:lnTo>
                  <a:lnTo>
                    <a:pt x="2799" y="3659"/>
                  </a:lnTo>
                  <a:lnTo>
                    <a:pt x="2682" y="3668"/>
                  </a:lnTo>
                  <a:lnTo>
                    <a:pt x="2557" y="3676"/>
                  </a:lnTo>
                  <a:lnTo>
                    <a:pt x="2440" y="3693"/>
                  </a:lnTo>
                  <a:lnTo>
                    <a:pt x="2382" y="3693"/>
                  </a:lnTo>
                  <a:lnTo>
                    <a:pt x="2315" y="3701"/>
                  </a:lnTo>
                  <a:lnTo>
                    <a:pt x="2256" y="3709"/>
                  </a:lnTo>
                  <a:lnTo>
                    <a:pt x="2198" y="3718"/>
                  </a:lnTo>
                  <a:lnTo>
                    <a:pt x="2131" y="3726"/>
                  </a:lnTo>
                  <a:lnTo>
                    <a:pt x="2072" y="3735"/>
                  </a:lnTo>
                  <a:lnTo>
                    <a:pt x="2014" y="3743"/>
                  </a:lnTo>
                  <a:lnTo>
                    <a:pt x="1947" y="3751"/>
                  </a:lnTo>
                  <a:lnTo>
                    <a:pt x="1889" y="3760"/>
                  </a:lnTo>
                  <a:lnTo>
                    <a:pt x="1830" y="3768"/>
                  </a:lnTo>
                  <a:lnTo>
                    <a:pt x="1772" y="3785"/>
                  </a:lnTo>
                  <a:lnTo>
                    <a:pt x="1705" y="3793"/>
                  </a:lnTo>
                  <a:lnTo>
                    <a:pt x="1646" y="3801"/>
                  </a:lnTo>
                  <a:lnTo>
                    <a:pt x="1588" y="3818"/>
                  </a:lnTo>
                  <a:lnTo>
                    <a:pt x="1529" y="3826"/>
                  </a:lnTo>
                  <a:lnTo>
                    <a:pt x="1471" y="3843"/>
                  </a:lnTo>
                  <a:lnTo>
                    <a:pt x="1412" y="3860"/>
                  </a:lnTo>
                  <a:lnTo>
                    <a:pt x="1362" y="3868"/>
                  </a:lnTo>
                  <a:lnTo>
                    <a:pt x="1304" y="3885"/>
                  </a:lnTo>
                  <a:lnTo>
                    <a:pt x="1245" y="3902"/>
                  </a:lnTo>
                  <a:lnTo>
                    <a:pt x="1195" y="3918"/>
                  </a:lnTo>
                  <a:lnTo>
                    <a:pt x="1137" y="3935"/>
                  </a:lnTo>
                  <a:lnTo>
                    <a:pt x="1095" y="3952"/>
                  </a:lnTo>
                  <a:lnTo>
                    <a:pt x="1087" y="3952"/>
                  </a:lnTo>
                  <a:lnTo>
                    <a:pt x="1062" y="3960"/>
                  </a:lnTo>
                  <a:lnTo>
                    <a:pt x="1037" y="3968"/>
                  </a:lnTo>
                  <a:lnTo>
                    <a:pt x="1011" y="3977"/>
                  </a:lnTo>
                  <a:lnTo>
                    <a:pt x="986" y="3993"/>
                  </a:lnTo>
                  <a:lnTo>
                    <a:pt x="961" y="4002"/>
                  </a:lnTo>
                  <a:lnTo>
                    <a:pt x="936" y="4010"/>
                  </a:lnTo>
                  <a:lnTo>
                    <a:pt x="911" y="4019"/>
                  </a:lnTo>
                  <a:lnTo>
                    <a:pt x="895" y="4035"/>
                  </a:lnTo>
                  <a:lnTo>
                    <a:pt x="869" y="4044"/>
                  </a:lnTo>
                  <a:lnTo>
                    <a:pt x="844" y="4052"/>
                  </a:lnTo>
                  <a:lnTo>
                    <a:pt x="819" y="4069"/>
                  </a:lnTo>
                  <a:lnTo>
                    <a:pt x="803" y="4077"/>
                  </a:lnTo>
                  <a:lnTo>
                    <a:pt x="778" y="4085"/>
                  </a:lnTo>
                  <a:lnTo>
                    <a:pt x="761" y="4102"/>
                  </a:lnTo>
                  <a:lnTo>
                    <a:pt x="736" y="4110"/>
                  </a:lnTo>
                  <a:lnTo>
                    <a:pt x="719" y="4127"/>
                  </a:lnTo>
                  <a:lnTo>
                    <a:pt x="694" y="4135"/>
                  </a:lnTo>
                  <a:lnTo>
                    <a:pt x="669" y="4194"/>
                  </a:lnTo>
                  <a:lnTo>
                    <a:pt x="652" y="4202"/>
                  </a:lnTo>
                  <a:lnTo>
                    <a:pt x="636" y="4219"/>
                  </a:lnTo>
                  <a:lnTo>
                    <a:pt x="610" y="4227"/>
                  </a:lnTo>
                  <a:lnTo>
                    <a:pt x="594" y="4244"/>
                  </a:lnTo>
                  <a:lnTo>
                    <a:pt x="577" y="4252"/>
                  </a:lnTo>
                  <a:lnTo>
                    <a:pt x="560" y="4269"/>
                  </a:lnTo>
                  <a:lnTo>
                    <a:pt x="544" y="4286"/>
                  </a:lnTo>
                  <a:lnTo>
                    <a:pt x="544" y="4286"/>
                  </a:lnTo>
                  <a:lnTo>
                    <a:pt x="527" y="4303"/>
                  </a:lnTo>
                  <a:lnTo>
                    <a:pt x="510" y="4319"/>
                  </a:lnTo>
                  <a:lnTo>
                    <a:pt x="510" y="4319"/>
                  </a:lnTo>
                  <a:lnTo>
                    <a:pt x="494" y="4328"/>
                  </a:lnTo>
                  <a:lnTo>
                    <a:pt x="477" y="4344"/>
                  </a:lnTo>
                  <a:lnTo>
                    <a:pt x="477" y="4344"/>
                  </a:lnTo>
                  <a:lnTo>
                    <a:pt x="460" y="4361"/>
                  </a:lnTo>
                  <a:lnTo>
                    <a:pt x="443" y="4378"/>
                  </a:lnTo>
                  <a:lnTo>
                    <a:pt x="443" y="4378"/>
                  </a:lnTo>
                  <a:lnTo>
                    <a:pt x="427" y="4394"/>
                  </a:lnTo>
                  <a:lnTo>
                    <a:pt x="418" y="4411"/>
                  </a:lnTo>
                  <a:lnTo>
                    <a:pt x="418" y="4411"/>
                  </a:lnTo>
                  <a:lnTo>
                    <a:pt x="402" y="4428"/>
                  </a:lnTo>
                  <a:lnTo>
                    <a:pt x="385" y="4445"/>
                  </a:lnTo>
                  <a:lnTo>
                    <a:pt x="385" y="4445"/>
                  </a:lnTo>
                  <a:lnTo>
                    <a:pt x="368" y="4470"/>
                  </a:lnTo>
                  <a:lnTo>
                    <a:pt x="360" y="4486"/>
                  </a:lnTo>
                  <a:lnTo>
                    <a:pt x="360" y="4486"/>
                  </a:lnTo>
                  <a:lnTo>
                    <a:pt x="343" y="4503"/>
                  </a:lnTo>
                  <a:lnTo>
                    <a:pt x="343" y="4503"/>
                  </a:lnTo>
                  <a:lnTo>
                    <a:pt x="343" y="4511"/>
                  </a:lnTo>
                  <a:lnTo>
                    <a:pt x="360" y="4503"/>
                  </a:lnTo>
                  <a:lnTo>
                    <a:pt x="352" y="4511"/>
                  </a:lnTo>
                  <a:lnTo>
                    <a:pt x="352" y="4520"/>
                  </a:lnTo>
                  <a:lnTo>
                    <a:pt x="352" y="4528"/>
                  </a:lnTo>
                  <a:lnTo>
                    <a:pt x="352" y="4536"/>
                  </a:lnTo>
                  <a:lnTo>
                    <a:pt x="352" y="4545"/>
                  </a:lnTo>
                  <a:lnTo>
                    <a:pt x="352" y="4553"/>
                  </a:lnTo>
                  <a:lnTo>
                    <a:pt x="352" y="4612"/>
                  </a:lnTo>
                  <a:lnTo>
                    <a:pt x="352" y="4612"/>
                  </a:lnTo>
                  <a:lnTo>
                    <a:pt x="352" y="4620"/>
                  </a:lnTo>
                  <a:lnTo>
                    <a:pt x="352" y="4620"/>
                  </a:lnTo>
                  <a:lnTo>
                    <a:pt x="352" y="4628"/>
                  </a:lnTo>
                  <a:lnTo>
                    <a:pt x="352" y="4637"/>
                  </a:lnTo>
                  <a:lnTo>
                    <a:pt x="352" y="4645"/>
                  </a:lnTo>
                  <a:lnTo>
                    <a:pt x="352" y="4653"/>
                  </a:lnTo>
                  <a:lnTo>
                    <a:pt x="360" y="4662"/>
                  </a:lnTo>
                  <a:lnTo>
                    <a:pt x="360" y="4662"/>
                  </a:lnTo>
                  <a:lnTo>
                    <a:pt x="368" y="4679"/>
                  </a:lnTo>
                  <a:lnTo>
                    <a:pt x="368" y="4679"/>
                  </a:lnTo>
                  <a:lnTo>
                    <a:pt x="385" y="4687"/>
                  </a:lnTo>
                  <a:lnTo>
                    <a:pt x="385" y="4687"/>
                  </a:lnTo>
                  <a:lnTo>
                    <a:pt x="393" y="4704"/>
                  </a:lnTo>
                  <a:lnTo>
                    <a:pt x="393" y="4704"/>
                  </a:lnTo>
                  <a:lnTo>
                    <a:pt x="410" y="4712"/>
                  </a:lnTo>
                  <a:lnTo>
                    <a:pt x="410" y="4712"/>
                  </a:lnTo>
                  <a:lnTo>
                    <a:pt x="418" y="4729"/>
                  </a:lnTo>
                  <a:lnTo>
                    <a:pt x="418" y="4729"/>
                  </a:lnTo>
                  <a:lnTo>
                    <a:pt x="435" y="4737"/>
                  </a:lnTo>
                  <a:lnTo>
                    <a:pt x="443" y="4745"/>
                  </a:lnTo>
                  <a:lnTo>
                    <a:pt x="443" y="4745"/>
                  </a:lnTo>
                  <a:lnTo>
                    <a:pt x="460" y="4762"/>
                  </a:lnTo>
                  <a:lnTo>
                    <a:pt x="468" y="4770"/>
                  </a:lnTo>
                  <a:lnTo>
                    <a:pt x="468" y="4770"/>
                  </a:lnTo>
                  <a:lnTo>
                    <a:pt x="485" y="4779"/>
                  </a:lnTo>
                  <a:lnTo>
                    <a:pt x="502" y="4787"/>
                  </a:lnTo>
                  <a:lnTo>
                    <a:pt x="502" y="4787"/>
                  </a:lnTo>
                  <a:lnTo>
                    <a:pt x="510" y="4795"/>
                  </a:lnTo>
                  <a:lnTo>
                    <a:pt x="527" y="4812"/>
                  </a:lnTo>
                  <a:lnTo>
                    <a:pt x="527" y="4812"/>
                  </a:lnTo>
                  <a:lnTo>
                    <a:pt x="544" y="4821"/>
                  </a:lnTo>
                  <a:lnTo>
                    <a:pt x="560" y="4829"/>
                  </a:lnTo>
                  <a:lnTo>
                    <a:pt x="560" y="4829"/>
                  </a:lnTo>
                  <a:lnTo>
                    <a:pt x="577" y="4837"/>
                  </a:lnTo>
                  <a:lnTo>
                    <a:pt x="594" y="4846"/>
                  </a:lnTo>
                  <a:lnTo>
                    <a:pt x="610" y="4854"/>
                  </a:lnTo>
                  <a:lnTo>
                    <a:pt x="627" y="4862"/>
                  </a:lnTo>
                  <a:lnTo>
                    <a:pt x="644" y="4871"/>
                  </a:lnTo>
                  <a:lnTo>
                    <a:pt x="686" y="4887"/>
                  </a:lnTo>
                  <a:lnTo>
                    <a:pt x="727" y="4904"/>
                  </a:lnTo>
                  <a:lnTo>
                    <a:pt x="761" y="4921"/>
                  </a:lnTo>
                  <a:lnTo>
                    <a:pt x="803" y="4937"/>
                  </a:lnTo>
                  <a:lnTo>
                    <a:pt x="844" y="4954"/>
                  </a:lnTo>
                  <a:lnTo>
                    <a:pt x="895" y="4971"/>
                  </a:lnTo>
                  <a:lnTo>
                    <a:pt x="936" y="4988"/>
                  </a:lnTo>
                  <a:lnTo>
                    <a:pt x="986" y="4996"/>
                  </a:lnTo>
                  <a:lnTo>
                    <a:pt x="1028" y="5013"/>
                  </a:lnTo>
                  <a:lnTo>
                    <a:pt x="1028" y="5013"/>
                  </a:lnTo>
                  <a:lnTo>
                    <a:pt x="1070" y="5029"/>
                  </a:lnTo>
                  <a:lnTo>
                    <a:pt x="1120" y="5038"/>
                  </a:lnTo>
                  <a:lnTo>
                    <a:pt x="1170" y="5054"/>
                  </a:lnTo>
                  <a:lnTo>
                    <a:pt x="1220" y="5063"/>
                  </a:lnTo>
                  <a:lnTo>
                    <a:pt x="1262" y="5080"/>
                  </a:lnTo>
                  <a:lnTo>
                    <a:pt x="1312" y="5088"/>
                  </a:lnTo>
                  <a:lnTo>
                    <a:pt x="1362" y="5096"/>
                  </a:lnTo>
                  <a:lnTo>
                    <a:pt x="1412" y="5113"/>
                  </a:lnTo>
                  <a:lnTo>
                    <a:pt x="1463" y="5121"/>
                  </a:lnTo>
                  <a:lnTo>
                    <a:pt x="1504" y="5130"/>
                  </a:lnTo>
                  <a:lnTo>
                    <a:pt x="1554" y="5138"/>
                  </a:lnTo>
                  <a:lnTo>
                    <a:pt x="1605" y="5146"/>
                  </a:lnTo>
                  <a:lnTo>
                    <a:pt x="1646" y="5155"/>
                  </a:lnTo>
                  <a:lnTo>
                    <a:pt x="1697" y="5163"/>
                  </a:lnTo>
                  <a:lnTo>
                    <a:pt x="1738" y="5171"/>
                  </a:lnTo>
                  <a:lnTo>
                    <a:pt x="1780" y="5180"/>
                  </a:lnTo>
                  <a:lnTo>
                    <a:pt x="1864" y="5188"/>
                  </a:lnTo>
                  <a:lnTo>
                    <a:pt x="1947" y="5205"/>
                  </a:lnTo>
                  <a:lnTo>
                    <a:pt x="2014" y="5213"/>
                  </a:lnTo>
                  <a:lnTo>
                    <a:pt x="2081" y="5222"/>
                  </a:lnTo>
                  <a:lnTo>
                    <a:pt x="2131" y="5222"/>
                  </a:lnTo>
                  <a:lnTo>
                    <a:pt x="2181" y="5222"/>
                  </a:lnTo>
                  <a:lnTo>
                    <a:pt x="2214" y="5222"/>
                  </a:lnTo>
                  <a:lnTo>
                    <a:pt x="2398" y="5222"/>
                  </a:lnTo>
                  <a:lnTo>
                    <a:pt x="2457" y="5222"/>
                  </a:lnTo>
                  <a:lnTo>
                    <a:pt x="2515" y="5222"/>
                  </a:lnTo>
                  <a:lnTo>
                    <a:pt x="2565" y="5222"/>
                  </a:lnTo>
                  <a:lnTo>
                    <a:pt x="2624" y="5222"/>
                  </a:lnTo>
                  <a:lnTo>
                    <a:pt x="2682" y="5222"/>
                  </a:lnTo>
                  <a:lnTo>
                    <a:pt x="2732" y="5222"/>
                  </a:lnTo>
                  <a:lnTo>
                    <a:pt x="2732" y="5222"/>
                  </a:lnTo>
                  <a:lnTo>
                    <a:pt x="2791" y="5222"/>
                  </a:lnTo>
                  <a:lnTo>
                    <a:pt x="2841" y="5222"/>
                  </a:lnTo>
                  <a:lnTo>
                    <a:pt x="2899" y="5222"/>
                  </a:lnTo>
                  <a:lnTo>
                    <a:pt x="3016" y="5213"/>
                  </a:lnTo>
                  <a:lnTo>
                    <a:pt x="3125" y="5205"/>
                  </a:lnTo>
                  <a:lnTo>
                    <a:pt x="3242" y="5196"/>
                  </a:lnTo>
                  <a:lnTo>
                    <a:pt x="3351" y="5188"/>
                  </a:lnTo>
                  <a:lnTo>
                    <a:pt x="3468" y="5171"/>
                  </a:lnTo>
                  <a:lnTo>
                    <a:pt x="3585" y="5163"/>
                  </a:lnTo>
                  <a:lnTo>
                    <a:pt x="3810" y="5138"/>
                  </a:lnTo>
                  <a:lnTo>
                    <a:pt x="3927" y="5130"/>
                  </a:lnTo>
                  <a:lnTo>
                    <a:pt x="4044" y="5113"/>
                  </a:lnTo>
                  <a:lnTo>
                    <a:pt x="4194" y="5096"/>
                  </a:lnTo>
                  <a:lnTo>
                    <a:pt x="4328" y="5029"/>
                  </a:lnTo>
                  <a:lnTo>
                    <a:pt x="4478" y="5013"/>
                  </a:lnTo>
                  <a:lnTo>
                    <a:pt x="4637" y="5004"/>
                  </a:lnTo>
                  <a:lnTo>
                    <a:pt x="4788" y="4988"/>
                  </a:lnTo>
                  <a:lnTo>
                    <a:pt x="4813" y="4988"/>
                  </a:lnTo>
                  <a:lnTo>
                    <a:pt x="4938" y="4979"/>
                  </a:lnTo>
                  <a:lnTo>
                    <a:pt x="5097" y="4971"/>
                  </a:lnTo>
                  <a:lnTo>
                    <a:pt x="5247" y="4954"/>
                  </a:lnTo>
                  <a:lnTo>
                    <a:pt x="5556" y="4937"/>
                  </a:lnTo>
                  <a:lnTo>
                    <a:pt x="5857" y="4912"/>
                  </a:lnTo>
                  <a:lnTo>
                    <a:pt x="6166" y="4896"/>
                  </a:lnTo>
                  <a:lnTo>
                    <a:pt x="6467" y="4879"/>
                  </a:lnTo>
                  <a:lnTo>
                    <a:pt x="6676" y="5054"/>
                  </a:lnTo>
                  <a:lnTo>
                    <a:pt x="6492" y="5263"/>
                  </a:lnTo>
                  <a:lnTo>
                    <a:pt x="6191" y="5288"/>
                  </a:lnTo>
                  <a:lnTo>
                    <a:pt x="5882" y="5313"/>
                  </a:lnTo>
                  <a:lnTo>
                    <a:pt x="5581" y="5338"/>
                  </a:lnTo>
                  <a:lnTo>
                    <a:pt x="5272" y="5364"/>
                  </a:lnTo>
                  <a:lnTo>
                    <a:pt x="5122" y="5380"/>
                  </a:lnTo>
                  <a:lnTo>
                    <a:pt x="4971" y="5389"/>
                  </a:lnTo>
                  <a:lnTo>
                    <a:pt x="4838" y="5405"/>
                  </a:lnTo>
                  <a:lnTo>
                    <a:pt x="4821" y="5405"/>
                  </a:lnTo>
                  <a:lnTo>
                    <a:pt x="4662" y="5414"/>
                  </a:lnTo>
                  <a:lnTo>
                    <a:pt x="4512" y="5430"/>
                  </a:lnTo>
                  <a:lnTo>
                    <a:pt x="4361" y="5447"/>
                  </a:lnTo>
                  <a:lnTo>
                    <a:pt x="4211" y="5464"/>
                  </a:lnTo>
                  <a:lnTo>
                    <a:pt x="4061" y="5472"/>
                  </a:lnTo>
                  <a:lnTo>
                    <a:pt x="3944" y="5489"/>
                  </a:lnTo>
                  <a:lnTo>
                    <a:pt x="3835" y="5497"/>
                  </a:lnTo>
                  <a:lnTo>
                    <a:pt x="3601" y="5531"/>
                  </a:lnTo>
                  <a:lnTo>
                    <a:pt x="3493" y="5547"/>
                  </a:lnTo>
                  <a:lnTo>
                    <a:pt x="3376" y="5564"/>
                  </a:lnTo>
                  <a:lnTo>
                    <a:pt x="3259" y="5572"/>
                  </a:lnTo>
                  <a:lnTo>
                    <a:pt x="3142" y="5581"/>
                  </a:lnTo>
                  <a:lnTo>
                    <a:pt x="3025" y="5597"/>
                  </a:lnTo>
                  <a:lnTo>
                    <a:pt x="2916" y="5606"/>
                  </a:lnTo>
                  <a:lnTo>
                    <a:pt x="2849" y="5606"/>
                  </a:lnTo>
                  <a:lnTo>
                    <a:pt x="2791" y="5606"/>
                  </a:lnTo>
                  <a:lnTo>
                    <a:pt x="2732" y="5606"/>
                  </a:lnTo>
                  <a:lnTo>
                    <a:pt x="2732" y="5606"/>
                  </a:lnTo>
                  <a:lnTo>
                    <a:pt x="2682" y="5606"/>
                  </a:lnTo>
                  <a:lnTo>
                    <a:pt x="2624" y="5606"/>
                  </a:lnTo>
                  <a:lnTo>
                    <a:pt x="2164" y="5606"/>
                  </a:lnTo>
                  <a:lnTo>
                    <a:pt x="2123" y="5606"/>
                  </a:lnTo>
                  <a:lnTo>
                    <a:pt x="2064" y="5597"/>
                  </a:lnTo>
                  <a:lnTo>
                    <a:pt x="2006" y="5589"/>
                  </a:lnTo>
                  <a:lnTo>
                    <a:pt x="1939" y="5581"/>
                  </a:lnTo>
                  <a:lnTo>
                    <a:pt x="1855" y="5572"/>
                  </a:lnTo>
                  <a:lnTo>
                    <a:pt x="1780" y="5556"/>
                  </a:lnTo>
                  <a:lnTo>
                    <a:pt x="1688" y="5539"/>
                  </a:lnTo>
                  <a:lnTo>
                    <a:pt x="1646" y="5531"/>
                  </a:lnTo>
                  <a:lnTo>
                    <a:pt x="1596" y="5522"/>
                  </a:lnTo>
                  <a:lnTo>
                    <a:pt x="1546" y="5514"/>
                  </a:lnTo>
                  <a:lnTo>
                    <a:pt x="1504" y="5497"/>
                  </a:lnTo>
                  <a:lnTo>
                    <a:pt x="1454" y="5489"/>
                  </a:lnTo>
                  <a:lnTo>
                    <a:pt x="1404" y="5480"/>
                  </a:lnTo>
                  <a:lnTo>
                    <a:pt x="1346" y="5464"/>
                  </a:lnTo>
                  <a:lnTo>
                    <a:pt x="1296" y="5455"/>
                  </a:lnTo>
                  <a:lnTo>
                    <a:pt x="1245" y="5439"/>
                  </a:lnTo>
                  <a:lnTo>
                    <a:pt x="1195" y="5430"/>
                  </a:lnTo>
                  <a:lnTo>
                    <a:pt x="1145" y="5414"/>
                  </a:lnTo>
                  <a:lnTo>
                    <a:pt x="1087" y="5397"/>
                  </a:lnTo>
                  <a:lnTo>
                    <a:pt x="1037" y="5380"/>
                  </a:lnTo>
                  <a:lnTo>
                    <a:pt x="986" y="5372"/>
                  </a:lnTo>
                  <a:lnTo>
                    <a:pt x="936" y="5355"/>
                  </a:lnTo>
                  <a:lnTo>
                    <a:pt x="878" y="5338"/>
                  </a:lnTo>
                  <a:lnTo>
                    <a:pt x="878" y="5338"/>
                  </a:lnTo>
                  <a:lnTo>
                    <a:pt x="836" y="5322"/>
                  </a:lnTo>
                  <a:lnTo>
                    <a:pt x="786" y="5305"/>
                  </a:lnTo>
                  <a:lnTo>
                    <a:pt x="736" y="5288"/>
                  </a:lnTo>
                  <a:lnTo>
                    <a:pt x="686" y="5263"/>
                  </a:lnTo>
                  <a:lnTo>
                    <a:pt x="636" y="5247"/>
                  </a:lnTo>
                  <a:lnTo>
                    <a:pt x="594" y="5230"/>
                  </a:lnTo>
                  <a:lnTo>
                    <a:pt x="544" y="5205"/>
                  </a:lnTo>
                  <a:lnTo>
                    <a:pt x="502" y="5180"/>
                  </a:lnTo>
                  <a:lnTo>
                    <a:pt x="452" y="5163"/>
                  </a:lnTo>
                  <a:lnTo>
                    <a:pt x="435" y="5146"/>
                  </a:lnTo>
                  <a:lnTo>
                    <a:pt x="410" y="5138"/>
                  </a:lnTo>
                  <a:lnTo>
                    <a:pt x="393" y="5121"/>
                  </a:lnTo>
                  <a:lnTo>
                    <a:pt x="368" y="5113"/>
                  </a:lnTo>
                  <a:lnTo>
                    <a:pt x="352" y="5096"/>
                  </a:lnTo>
                  <a:lnTo>
                    <a:pt x="326" y="5088"/>
                  </a:lnTo>
                  <a:lnTo>
                    <a:pt x="310" y="5071"/>
                  </a:lnTo>
                  <a:lnTo>
                    <a:pt x="293" y="5054"/>
                  </a:lnTo>
                  <a:lnTo>
                    <a:pt x="268" y="5046"/>
                  </a:lnTo>
                  <a:lnTo>
                    <a:pt x="251" y="5029"/>
                  </a:lnTo>
                  <a:lnTo>
                    <a:pt x="235" y="5013"/>
                  </a:lnTo>
                  <a:lnTo>
                    <a:pt x="218" y="5004"/>
                  </a:lnTo>
                  <a:lnTo>
                    <a:pt x="201" y="4988"/>
                  </a:lnTo>
                  <a:lnTo>
                    <a:pt x="184" y="4971"/>
                  </a:lnTo>
                  <a:lnTo>
                    <a:pt x="168" y="4954"/>
                  </a:lnTo>
                  <a:lnTo>
                    <a:pt x="151" y="4937"/>
                  </a:lnTo>
                  <a:lnTo>
                    <a:pt x="134" y="4921"/>
                  </a:lnTo>
                  <a:lnTo>
                    <a:pt x="118" y="4904"/>
                  </a:lnTo>
                  <a:lnTo>
                    <a:pt x="101" y="4887"/>
                  </a:lnTo>
                  <a:lnTo>
                    <a:pt x="93" y="4871"/>
                  </a:lnTo>
                  <a:lnTo>
                    <a:pt x="76" y="4854"/>
                  </a:lnTo>
                  <a:lnTo>
                    <a:pt x="67" y="4837"/>
                  </a:lnTo>
                  <a:lnTo>
                    <a:pt x="51" y="4812"/>
                  </a:lnTo>
                  <a:lnTo>
                    <a:pt x="42" y="4795"/>
                  </a:lnTo>
                  <a:lnTo>
                    <a:pt x="34" y="4770"/>
                  </a:lnTo>
                  <a:lnTo>
                    <a:pt x="26" y="4754"/>
                  </a:lnTo>
                  <a:lnTo>
                    <a:pt x="17" y="4729"/>
                  </a:lnTo>
                  <a:lnTo>
                    <a:pt x="9" y="4712"/>
                  </a:lnTo>
                  <a:lnTo>
                    <a:pt x="1" y="4687"/>
                  </a:lnTo>
                  <a:lnTo>
                    <a:pt x="1" y="4662"/>
                  </a:lnTo>
                  <a:lnTo>
                    <a:pt x="1" y="4637"/>
                  </a:lnTo>
                  <a:lnTo>
                    <a:pt x="1" y="4612"/>
                  </a:lnTo>
                  <a:lnTo>
                    <a:pt x="1" y="4545"/>
                  </a:lnTo>
                  <a:lnTo>
                    <a:pt x="1" y="4520"/>
                  </a:lnTo>
                  <a:lnTo>
                    <a:pt x="1" y="4495"/>
                  </a:lnTo>
                  <a:lnTo>
                    <a:pt x="9" y="4470"/>
                  </a:lnTo>
                  <a:lnTo>
                    <a:pt x="17" y="4445"/>
                  </a:lnTo>
                  <a:lnTo>
                    <a:pt x="26" y="4420"/>
                  </a:lnTo>
                  <a:lnTo>
                    <a:pt x="34" y="4403"/>
                  </a:lnTo>
                  <a:lnTo>
                    <a:pt x="42" y="4378"/>
                  </a:lnTo>
                  <a:lnTo>
                    <a:pt x="51" y="4353"/>
                  </a:lnTo>
                  <a:lnTo>
                    <a:pt x="67" y="4336"/>
                  </a:lnTo>
                  <a:lnTo>
                    <a:pt x="76" y="4311"/>
                  </a:lnTo>
                  <a:lnTo>
                    <a:pt x="93" y="4286"/>
                  </a:lnTo>
                  <a:lnTo>
                    <a:pt x="109" y="4269"/>
                  </a:lnTo>
                  <a:lnTo>
                    <a:pt x="126" y="4244"/>
                  </a:lnTo>
                  <a:lnTo>
                    <a:pt x="143" y="4219"/>
                  </a:lnTo>
                  <a:lnTo>
                    <a:pt x="159" y="4202"/>
                  </a:lnTo>
                  <a:lnTo>
                    <a:pt x="184" y="4177"/>
                  </a:lnTo>
                  <a:lnTo>
                    <a:pt x="201" y="4161"/>
                  </a:lnTo>
                  <a:lnTo>
                    <a:pt x="218" y="4144"/>
                  </a:lnTo>
                  <a:lnTo>
                    <a:pt x="243" y="4119"/>
                  </a:lnTo>
                  <a:lnTo>
                    <a:pt x="260" y="4102"/>
                  </a:lnTo>
                  <a:lnTo>
                    <a:pt x="285" y="4085"/>
                  </a:lnTo>
                  <a:lnTo>
                    <a:pt x="301" y="4060"/>
                  </a:lnTo>
                  <a:lnTo>
                    <a:pt x="326" y="4044"/>
                  </a:lnTo>
                  <a:lnTo>
                    <a:pt x="343" y="4027"/>
                  </a:lnTo>
                  <a:lnTo>
                    <a:pt x="368" y="4010"/>
                  </a:lnTo>
                  <a:lnTo>
                    <a:pt x="393" y="3993"/>
                  </a:lnTo>
                  <a:lnTo>
                    <a:pt x="410" y="3977"/>
                  </a:lnTo>
                  <a:lnTo>
                    <a:pt x="435" y="3960"/>
                  </a:lnTo>
                  <a:lnTo>
                    <a:pt x="460" y="3943"/>
                  </a:lnTo>
                  <a:lnTo>
                    <a:pt x="485" y="3935"/>
                  </a:lnTo>
                  <a:lnTo>
                    <a:pt x="510" y="3918"/>
                  </a:lnTo>
                  <a:lnTo>
                    <a:pt x="535" y="3902"/>
                  </a:lnTo>
                  <a:lnTo>
                    <a:pt x="560" y="3885"/>
                  </a:lnTo>
                  <a:lnTo>
                    <a:pt x="585" y="3877"/>
                  </a:lnTo>
                  <a:lnTo>
                    <a:pt x="610" y="3860"/>
                  </a:lnTo>
                  <a:lnTo>
                    <a:pt x="636" y="3851"/>
                  </a:lnTo>
                  <a:lnTo>
                    <a:pt x="661" y="3835"/>
                  </a:lnTo>
                  <a:lnTo>
                    <a:pt x="686" y="3826"/>
                  </a:lnTo>
                  <a:lnTo>
                    <a:pt x="711" y="3810"/>
                  </a:lnTo>
                  <a:lnTo>
                    <a:pt x="744" y="3801"/>
                  </a:lnTo>
                  <a:lnTo>
                    <a:pt x="769" y="3785"/>
                  </a:lnTo>
                  <a:lnTo>
                    <a:pt x="794" y="3776"/>
                  </a:lnTo>
                  <a:lnTo>
                    <a:pt x="819" y="3768"/>
                  </a:lnTo>
                  <a:lnTo>
                    <a:pt x="853" y="3751"/>
                  </a:lnTo>
                  <a:lnTo>
                    <a:pt x="878" y="3743"/>
                  </a:lnTo>
                  <a:lnTo>
                    <a:pt x="903" y="3735"/>
                  </a:lnTo>
                  <a:lnTo>
                    <a:pt x="936" y="3726"/>
                  </a:lnTo>
                  <a:lnTo>
                    <a:pt x="961" y="3718"/>
                  </a:lnTo>
                  <a:lnTo>
                    <a:pt x="995" y="3701"/>
                  </a:lnTo>
                  <a:lnTo>
                    <a:pt x="1003" y="3701"/>
                  </a:lnTo>
                  <a:lnTo>
                    <a:pt x="1045" y="3693"/>
                  </a:lnTo>
                  <a:lnTo>
                    <a:pt x="1112" y="3676"/>
                  </a:lnTo>
                  <a:lnTo>
                    <a:pt x="1170" y="3659"/>
                  </a:lnTo>
                  <a:lnTo>
                    <a:pt x="1229" y="3643"/>
                  </a:lnTo>
                  <a:lnTo>
                    <a:pt x="1287" y="3626"/>
                  </a:lnTo>
                  <a:lnTo>
                    <a:pt x="1346" y="3609"/>
                  </a:lnTo>
                  <a:lnTo>
                    <a:pt x="1412" y="3601"/>
                  </a:lnTo>
                  <a:lnTo>
                    <a:pt x="1471" y="3584"/>
                  </a:lnTo>
                  <a:lnTo>
                    <a:pt x="1538" y="3576"/>
                  </a:lnTo>
                  <a:lnTo>
                    <a:pt x="1596" y="3567"/>
                  </a:lnTo>
                  <a:lnTo>
                    <a:pt x="1663" y="3559"/>
                  </a:lnTo>
                  <a:lnTo>
                    <a:pt x="1722" y="3542"/>
                  </a:lnTo>
                  <a:lnTo>
                    <a:pt x="1788" y="3534"/>
                  </a:lnTo>
                  <a:lnTo>
                    <a:pt x="1847" y="3526"/>
                  </a:lnTo>
                  <a:lnTo>
                    <a:pt x="1914" y="3526"/>
                  </a:lnTo>
                  <a:lnTo>
                    <a:pt x="1981" y="3517"/>
                  </a:lnTo>
                  <a:lnTo>
                    <a:pt x="2039" y="3509"/>
                  </a:lnTo>
                  <a:lnTo>
                    <a:pt x="2106" y="3501"/>
                  </a:lnTo>
                  <a:lnTo>
                    <a:pt x="2164" y="3492"/>
                  </a:lnTo>
                  <a:lnTo>
                    <a:pt x="2231" y="3492"/>
                  </a:lnTo>
                  <a:lnTo>
                    <a:pt x="2290" y="3484"/>
                  </a:lnTo>
                  <a:lnTo>
                    <a:pt x="2356" y="3484"/>
                  </a:lnTo>
                  <a:lnTo>
                    <a:pt x="2415" y="3484"/>
                  </a:lnTo>
                  <a:lnTo>
                    <a:pt x="2540" y="3476"/>
                  </a:lnTo>
                  <a:lnTo>
                    <a:pt x="2657" y="3459"/>
                  </a:lnTo>
                  <a:lnTo>
                    <a:pt x="2774" y="3450"/>
                  </a:lnTo>
                  <a:lnTo>
                    <a:pt x="3000" y="3442"/>
                  </a:lnTo>
                  <a:lnTo>
                    <a:pt x="3108" y="3434"/>
                  </a:lnTo>
                  <a:lnTo>
                    <a:pt x="3142" y="3434"/>
                  </a:lnTo>
                  <a:lnTo>
                    <a:pt x="3209" y="3434"/>
                  </a:lnTo>
                  <a:lnTo>
                    <a:pt x="3317" y="3434"/>
                  </a:lnTo>
                  <a:lnTo>
                    <a:pt x="3409" y="3425"/>
                  </a:lnTo>
                  <a:lnTo>
                    <a:pt x="3459" y="3425"/>
                  </a:lnTo>
                  <a:lnTo>
                    <a:pt x="3501" y="3425"/>
                  </a:lnTo>
                  <a:lnTo>
                    <a:pt x="3543" y="3425"/>
                  </a:lnTo>
                  <a:lnTo>
                    <a:pt x="3585" y="3425"/>
                  </a:lnTo>
                  <a:lnTo>
                    <a:pt x="3610" y="3425"/>
                  </a:lnTo>
                  <a:lnTo>
                    <a:pt x="3635" y="3425"/>
                  </a:lnTo>
                  <a:lnTo>
                    <a:pt x="3693" y="3425"/>
                  </a:lnTo>
                  <a:lnTo>
                    <a:pt x="3827" y="3417"/>
                  </a:lnTo>
                  <a:lnTo>
                    <a:pt x="3902" y="3417"/>
                  </a:lnTo>
                  <a:lnTo>
                    <a:pt x="3986" y="3409"/>
                  </a:lnTo>
                  <a:lnTo>
                    <a:pt x="4019" y="3409"/>
                  </a:lnTo>
                  <a:lnTo>
                    <a:pt x="4061" y="3409"/>
                  </a:lnTo>
                  <a:lnTo>
                    <a:pt x="4102" y="3409"/>
                  </a:lnTo>
                  <a:lnTo>
                    <a:pt x="4144" y="3409"/>
                  </a:lnTo>
                  <a:lnTo>
                    <a:pt x="4186" y="3409"/>
                  </a:lnTo>
                  <a:lnTo>
                    <a:pt x="4228" y="3409"/>
                  </a:lnTo>
                  <a:lnTo>
                    <a:pt x="4270" y="3409"/>
                  </a:lnTo>
                  <a:lnTo>
                    <a:pt x="4303" y="3400"/>
                  </a:lnTo>
                  <a:lnTo>
                    <a:pt x="4345" y="3392"/>
                  </a:lnTo>
                  <a:lnTo>
                    <a:pt x="4378" y="3384"/>
                  </a:lnTo>
                  <a:lnTo>
                    <a:pt x="4412" y="3384"/>
                  </a:lnTo>
                  <a:lnTo>
                    <a:pt x="4445" y="3375"/>
                  </a:lnTo>
                  <a:lnTo>
                    <a:pt x="4445" y="3375"/>
                  </a:lnTo>
                  <a:lnTo>
                    <a:pt x="4462" y="3375"/>
                  </a:lnTo>
                  <a:lnTo>
                    <a:pt x="4478" y="3375"/>
                  </a:lnTo>
                  <a:lnTo>
                    <a:pt x="4478" y="3375"/>
                  </a:lnTo>
                  <a:lnTo>
                    <a:pt x="4495" y="3375"/>
                  </a:lnTo>
                  <a:lnTo>
                    <a:pt x="4512" y="3375"/>
                  </a:lnTo>
                  <a:lnTo>
                    <a:pt x="4512" y="3375"/>
                  </a:lnTo>
                  <a:lnTo>
                    <a:pt x="4529" y="3375"/>
                  </a:lnTo>
                  <a:lnTo>
                    <a:pt x="4537" y="3367"/>
                  </a:lnTo>
                  <a:lnTo>
                    <a:pt x="4545" y="3367"/>
                  </a:lnTo>
                  <a:lnTo>
                    <a:pt x="4520" y="3359"/>
                  </a:lnTo>
                  <a:lnTo>
                    <a:pt x="4487" y="3350"/>
                  </a:lnTo>
                  <a:lnTo>
                    <a:pt x="4412" y="3325"/>
                  </a:lnTo>
                  <a:lnTo>
                    <a:pt x="4378" y="3317"/>
                  </a:lnTo>
                  <a:lnTo>
                    <a:pt x="4361" y="3308"/>
                  </a:lnTo>
                  <a:lnTo>
                    <a:pt x="4336" y="3300"/>
                  </a:lnTo>
                  <a:lnTo>
                    <a:pt x="4320" y="3292"/>
                  </a:lnTo>
                  <a:lnTo>
                    <a:pt x="4303" y="3292"/>
                  </a:lnTo>
                  <a:lnTo>
                    <a:pt x="4286" y="3283"/>
                  </a:lnTo>
                  <a:lnTo>
                    <a:pt x="4270" y="3275"/>
                  </a:lnTo>
                  <a:lnTo>
                    <a:pt x="4169" y="3217"/>
                  </a:lnTo>
                  <a:lnTo>
                    <a:pt x="4061" y="3166"/>
                  </a:lnTo>
                  <a:lnTo>
                    <a:pt x="3852" y="3058"/>
                  </a:lnTo>
                  <a:lnTo>
                    <a:pt x="3843" y="3058"/>
                  </a:lnTo>
                  <a:lnTo>
                    <a:pt x="3743" y="2999"/>
                  </a:lnTo>
                  <a:lnTo>
                    <a:pt x="3635" y="2941"/>
                  </a:lnTo>
                  <a:lnTo>
                    <a:pt x="3534" y="2882"/>
                  </a:lnTo>
                  <a:lnTo>
                    <a:pt x="3426" y="2824"/>
                  </a:lnTo>
                  <a:lnTo>
                    <a:pt x="3367" y="2790"/>
                  </a:lnTo>
                  <a:lnTo>
                    <a:pt x="3309" y="2749"/>
                  </a:lnTo>
                  <a:lnTo>
                    <a:pt x="3242" y="2707"/>
                  </a:lnTo>
                  <a:lnTo>
                    <a:pt x="3167" y="2665"/>
                  </a:lnTo>
                  <a:lnTo>
                    <a:pt x="3100" y="2623"/>
                  </a:lnTo>
                  <a:lnTo>
                    <a:pt x="3058" y="2598"/>
                  </a:lnTo>
                  <a:lnTo>
                    <a:pt x="3025" y="2573"/>
                  </a:lnTo>
                  <a:lnTo>
                    <a:pt x="2983" y="2540"/>
                  </a:lnTo>
                  <a:lnTo>
                    <a:pt x="2941" y="2515"/>
                  </a:lnTo>
                  <a:lnTo>
                    <a:pt x="2899" y="2490"/>
                  </a:lnTo>
                  <a:lnTo>
                    <a:pt x="2866" y="2465"/>
                  </a:lnTo>
                  <a:lnTo>
                    <a:pt x="2824" y="2431"/>
                  </a:lnTo>
                  <a:lnTo>
                    <a:pt x="2783" y="2406"/>
                  </a:lnTo>
                  <a:lnTo>
                    <a:pt x="2741" y="2373"/>
                  </a:lnTo>
                  <a:lnTo>
                    <a:pt x="2699" y="2339"/>
                  </a:lnTo>
                  <a:lnTo>
                    <a:pt x="2657" y="2314"/>
                  </a:lnTo>
                  <a:lnTo>
                    <a:pt x="2624" y="2281"/>
                  </a:lnTo>
                  <a:lnTo>
                    <a:pt x="2582" y="2247"/>
                  </a:lnTo>
                  <a:lnTo>
                    <a:pt x="2540" y="2214"/>
                  </a:lnTo>
                  <a:lnTo>
                    <a:pt x="2498" y="2181"/>
                  </a:lnTo>
                  <a:lnTo>
                    <a:pt x="2457" y="2147"/>
                  </a:lnTo>
                  <a:lnTo>
                    <a:pt x="2415" y="2105"/>
                  </a:lnTo>
                  <a:lnTo>
                    <a:pt x="2373" y="2072"/>
                  </a:lnTo>
                  <a:lnTo>
                    <a:pt x="2340" y="2039"/>
                  </a:lnTo>
                  <a:lnTo>
                    <a:pt x="2298" y="2005"/>
                  </a:lnTo>
                  <a:lnTo>
                    <a:pt x="2256" y="1963"/>
                  </a:lnTo>
                  <a:lnTo>
                    <a:pt x="2223" y="1930"/>
                  </a:lnTo>
                  <a:lnTo>
                    <a:pt x="2181" y="1888"/>
                  </a:lnTo>
                  <a:lnTo>
                    <a:pt x="2148" y="1846"/>
                  </a:lnTo>
                  <a:lnTo>
                    <a:pt x="2106" y="1813"/>
                  </a:lnTo>
                  <a:lnTo>
                    <a:pt x="2072" y="1771"/>
                  </a:lnTo>
                  <a:lnTo>
                    <a:pt x="2072" y="1771"/>
                  </a:lnTo>
                  <a:lnTo>
                    <a:pt x="2039" y="1738"/>
                  </a:lnTo>
                  <a:lnTo>
                    <a:pt x="2006" y="1696"/>
                  </a:lnTo>
                  <a:lnTo>
                    <a:pt x="1981" y="1654"/>
                  </a:lnTo>
                  <a:lnTo>
                    <a:pt x="1947" y="1613"/>
                  </a:lnTo>
                  <a:lnTo>
                    <a:pt x="1914" y="1571"/>
                  </a:lnTo>
                  <a:lnTo>
                    <a:pt x="1897" y="1546"/>
                  </a:lnTo>
                  <a:lnTo>
                    <a:pt x="1889" y="1521"/>
                  </a:lnTo>
                  <a:lnTo>
                    <a:pt x="1872" y="1504"/>
                  </a:lnTo>
                  <a:lnTo>
                    <a:pt x="1855" y="1479"/>
                  </a:lnTo>
                  <a:lnTo>
                    <a:pt x="1847" y="1462"/>
                  </a:lnTo>
                  <a:lnTo>
                    <a:pt x="1830" y="1437"/>
                  </a:lnTo>
                  <a:lnTo>
                    <a:pt x="1813" y="1412"/>
                  </a:lnTo>
                  <a:lnTo>
                    <a:pt x="1805" y="1395"/>
                  </a:lnTo>
                  <a:lnTo>
                    <a:pt x="1788" y="1370"/>
                  </a:lnTo>
                  <a:lnTo>
                    <a:pt x="1780" y="1345"/>
                  </a:lnTo>
                  <a:lnTo>
                    <a:pt x="1772" y="1329"/>
                  </a:lnTo>
                  <a:lnTo>
                    <a:pt x="1755" y="1303"/>
                  </a:lnTo>
                  <a:lnTo>
                    <a:pt x="1747" y="1278"/>
                  </a:lnTo>
                  <a:lnTo>
                    <a:pt x="1738" y="1253"/>
                  </a:lnTo>
                  <a:lnTo>
                    <a:pt x="1722" y="1237"/>
                  </a:lnTo>
                  <a:lnTo>
                    <a:pt x="1713" y="1212"/>
                  </a:lnTo>
                  <a:lnTo>
                    <a:pt x="1705" y="1187"/>
                  </a:lnTo>
                  <a:lnTo>
                    <a:pt x="1697" y="1161"/>
                  </a:lnTo>
                  <a:lnTo>
                    <a:pt x="1688" y="1136"/>
                  </a:lnTo>
                  <a:lnTo>
                    <a:pt x="1680" y="1120"/>
                  </a:lnTo>
                  <a:lnTo>
                    <a:pt x="1671" y="1095"/>
                  </a:lnTo>
                  <a:lnTo>
                    <a:pt x="1663" y="1070"/>
                  </a:lnTo>
                  <a:lnTo>
                    <a:pt x="1663" y="1045"/>
                  </a:lnTo>
                  <a:lnTo>
                    <a:pt x="1655" y="1019"/>
                  </a:lnTo>
                  <a:lnTo>
                    <a:pt x="1646" y="994"/>
                  </a:lnTo>
                  <a:lnTo>
                    <a:pt x="1646" y="969"/>
                  </a:lnTo>
                  <a:lnTo>
                    <a:pt x="1646" y="944"/>
                  </a:lnTo>
                  <a:lnTo>
                    <a:pt x="1646" y="919"/>
                  </a:lnTo>
                  <a:lnTo>
                    <a:pt x="1646" y="894"/>
                  </a:lnTo>
                  <a:lnTo>
                    <a:pt x="1646" y="869"/>
                  </a:lnTo>
                  <a:lnTo>
                    <a:pt x="1646" y="844"/>
                  </a:lnTo>
                  <a:lnTo>
                    <a:pt x="1646" y="719"/>
                  </a:lnTo>
                  <a:lnTo>
                    <a:pt x="1646" y="694"/>
                  </a:lnTo>
                  <a:lnTo>
                    <a:pt x="1646" y="669"/>
                  </a:lnTo>
                  <a:lnTo>
                    <a:pt x="1646" y="644"/>
                  </a:lnTo>
                  <a:lnTo>
                    <a:pt x="1646" y="618"/>
                  </a:lnTo>
                  <a:lnTo>
                    <a:pt x="1646" y="593"/>
                  </a:lnTo>
                  <a:lnTo>
                    <a:pt x="1655" y="568"/>
                  </a:lnTo>
                  <a:lnTo>
                    <a:pt x="1663" y="543"/>
                  </a:lnTo>
                  <a:lnTo>
                    <a:pt x="1671" y="518"/>
                  </a:lnTo>
                  <a:lnTo>
                    <a:pt x="1680" y="493"/>
                  </a:lnTo>
                  <a:lnTo>
                    <a:pt x="1688" y="468"/>
                  </a:lnTo>
                  <a:lnTo>
                    <a:pt x="1697" y="435"/>
                  </a:lnTo>
                  <a:lnTo>
                    <a:pt x="1705" y="410"/>
                  </a:lnTo>
                  <a:lnTo>
                    <a:pt x="1722" y="385"/>
                  </a:lnTo>
                  <a:lnTo>
                    <a:pt x="1730" y="368"/>
                  </a:lnTo>
                  <a:lnTo>
                    <a:pt x="1747" y="343"/>
                  </a:lnTo>
                  <a:lnTo>
                    <a:pt x="1763" y="318"/>
                  </a:lnTo>
                  <a:lnTo>
                    <a:pt x="1780" y="301"/>
                  </a:lnTo>
                  <a:lnTo>
                    <a:pt x="1797" y="276"/>
                  </a:lnTo>
                  <a:lnTo>
                    <a:pt x="1813" y="259"/>
                  </a:lnTo>
                  <a:lnTo>
                    <a:pt x="1830" y="234"/>
                  </a:lnTo>
                  <a:lnTo>
                    <a:pt x="1847" y="217"/>
                  </a:lnTo>
                  <a:lnTo>
                    <a:pt x="1872" y="201"/>
                  </a:lnTo>
                  <a:lnTo>
                    <a:pt x="1889" y="184"/>
                  </a:lnTo>
                  <a:lnTo>
                    <a:pt x="1905" y="176"/>
                  </a:lnTo>
                  <a:lnTo>
                    <a:pt x="1930" y="159"/>
                  </a:lnTo>
                  <a:lnTo>
                    <a:pt x="1947" y="151"/>
                  </a:lnTo>
                  <a:lnTo>
                    <a:pt x="1972" y="134"/>
                  </a:lnTo>
                  <a:lnTo>
                    <a:pt x="1997" y="126"/>
                  </a:lnTo>
                  <a:lnTo>
                    <a:pt x="2014" y="117"/>
                  </a:lnTo>
                  <a:lnTo>
                    <a:pt x="2039" y="109"/>
                  </a:lnTo>
                  <a:lnTo>
                    <a:pt x="2031" y="17"/>
                  </a:lnTo>
                  <a:lnTo>
                    <a:pt x="2056" y="9"/>
                  </a:lnTo>
                  <a:lnTo>
                    <a:pt x="2072" y="0"/>
                  </a:lnTo>
                  <a:lnTo>
                    <a:pt x="2097" y="0"/>
                  </a:lnTo>
                  <a:lnTo>
                    <a:pt x="2123" y="0"/>
                  </a:lnTo>
                  <a:lnTo>
                    <a:pt x="2139" y="0"/>
                  </a:lnTo>
                  <a:lnTo>
                    <a:pt x="2164" y="0"/>
                  </a:lnTo>
                  <a:lnTo>
                    <a:pt x="2189" y="0"/>
                  </a:lnTo>
                  <a:lnTo>
                    <a:pt x="2206" y="0"/>
                  </a:lnTo>
                  <a:lnTo>
                    <a:pt x="2365" y="0"/>
                  </a:lnTo>
                  <a:lnTo>
                    <a:pt x="2407" y="0"/>
                  </a:lnTo>
                  <a:lnTo>
                    <a:pt x="2448" y="0"/>
                  </a:lnTo>
                  <a:lnTo>
                    <a:pt x="2490" y="0"/>
                  </a:lnTo>
                  <a:lnTo>
                    <a:pt x="2532" y="9"/>
                  </a:lnTo>
                  <a:lnTo>
                    <a:pt x="2574" y="17"/>
                  </a:lnTo>
                  <a:lnTo>
                    <a:pt x="2615" y="17"/>
                  </a:lnTo>
                  <a:lnTo>
                    <a:pt x="2657" y="25"/>
                  </a:lnTo>
                  <a:lnTo>
                    <a:pt x="2691" y="34"/>
                  </a:lnTo>
                  <a:lnTo>
                    <a:pt x="2766" y="50"/>
                  </a:lnTo>
                  <a:lnTo>
                    <a:pt x="2833" y="67"/>
                  </a:lnTo>
                  <a:lnTo>
                    <a:pt x="2841" y="67"/>
                  </a:lnTo>
                  <a:lnTo>
                    <a:pt x="2891" y="75"/>
                  </a:lnTo>
                  <a:lnTo>
                    <a:pt x="2950" y="92"/>
                  </a:lnTo>
                  <a:lnTo>
                    <a:pt x="3000" y="109"/>
                  </a:lnTo>
                  <a:lnTo>
                    <a:pt x="3058" y="117"/>
                  </a:lnTo>
                  <a:lnTo>
                    <a:pt x="3108" y="134"/>
                  </a:lnTo>
                  <a:lnTo>
                    <a:pt x="3167" y="151"/>
                  </a:lnTo>
                  <a:lnTo>
                    <a:pt x="3217" y="159"/>
                  </a:lnTo>
                  <a:lnTo>
                    <a:pt x="3267" y="176"/>
                  </a:lnTo>
                  <a:lnTo>
                    <a:pt x="3326" y="192"/>
                  </a:lnTo>
                  <a:lnTo>
                    <a:pt x="3376" y="209"/>
                  </a:lnTo>
                  <a:lnTo>
                    <a:pt x="3426" y="226"/>
                  </a:lnTo>
                  <a:lnTo>
                    <a:pt x="3476" y="243"/>
                  </a:lnTo>
                  <a:lnTo>
                    <a:pt x="3526" y="259"/>
                  </a:lnTo>
                  <a:lnTo>
                    <a:pt x="3576" y="276"/>
                  </a:lnTo>
                  <a:lnTo>
                    <a:pt x="3626" y="293"/>
                  </a:lnTo>
                  <a:lnTo>
                    <a:pt x="3676" y="318"/>
                  </a:lnTo>
                  <a:lnTo>
                    <a:pt x="3727" y="334"/>
                  </a:lnTo>
                  <a:lnTo>
                    <a:pt x="3777" y="351"/>
                  </a:lnTo>
                  <a:lnTo>
                    <a:pt x="3827" y="368"/>
                  </a:lnTo>
                  <a:lnTo>
                    <a:pt x="3877" y="393"/>
                  </a:lnTo>
                  <a:lnTo>
                    <a:pt x="3927" y="410"/>
                  </a:lnTo>
                  <a:lnTo>
                    <a:pt x="3977" y="435"/>
                  </a:lnTo>
                  <a:lnTo>
                    <a:pt x="4019" y="451"/>
                  </a:lnTo>
                  <a:lnTo>
                    <a:pt x="4069" y="476"/>
                  </a:lnTo>
                  <a:lnTo>
                    <a:pt x="4119" y="493"/>
                  </a:lnTo>
                  <a:lnTo>
                    <a:pt x="4169" y="518"/>
                  </a:lnTo>
                  <a:lnTo>
                    <a:pt x="4211" y="543"/>
                  </a:lnTo>
                  <a:lnTo>
                    <a:pt x="4261" y="560"/>
                  </a:lnTo>
                  <a:lnTo>
                    <a:pt x="4303" y="585"/>
                  </a:lnTo>
                  <a:lnTo>
                    <a:pt x="4353" y="610"/>
                  </a:lnTo>
                  <a:lnTo>
                    <a:pt x="4395" y="635"/>
                  </a:lnTo>
                  <a:lnTo>
                    <a:pt x="4445" y="660"/>
                  </a:lnTo>
                  <a:lnTo>
                    <a:pt x="4478" y="677"/>
                  </a:lnTo>
                  <a:lnTo>
                    <a:pt x="4495" y="685"/>
                  </a:lnTo>
                  <a:lnTo>
                    <a:pt x="4537" y="710"/>
                  </a:lnTo>
                  <a:lnTo>
                    <a:pt x="4587" y="735"/>
                  </a:lnTo>
                  <a:lnTo>
                    <a:pt x="4629" y="760"/>
                  </a:lnTo>
                  <a:lnTo>
                    <a:pt x="4671" y="786"/>
                  </a:lnTo>
                  <a:lnTo>
                    <a:pt x="4721" y="811"/>
                  </a:lnTo>
                  <a:lnTo>
                    <a:pt x="4762" y="836"/>
                  </a:lnTo>
                  <a:lnTo>
                    <a:pt x="4804" y="861"/>
                  </a:lnTo>
                  <a:lnTo>
                    <a:pt x="4854" y="886"/>
                  </a:lnTo>
                  <a:lnTo>
                    <a:pt x="4896" y="919"/>
                  </a:lnTo>
                  <a:lnTo>
                    <a:pt x="4938" y="944"/>
                  </a:lnTo>
                  <a:lnTo>
                    <a:pt x="4988" y="969"/>
                  </a:lnTo>
                  <a:lnTo>
                    <a:pt x="5030" y="1003"/>
                  </a:lnTo>
                  <a:lnTo>
                    <a:pt x="5072" y="1028"/>
                  </a:lnTo>
                  <a:lnTo>
                    <a:pt x="5113" y="1053"/>
                  </a:lnTo>
                  <a:lnTo>
                    <a:pt x="5205" y="1111"/>
                  </a:lnTo>
                  <a:lnTo>
                    <a:pt x="5289" y="1178"/>
                  </a:lnTo>
                  <a:lnTo>
                    <a:pt x="5372" y="1237"/>
                  </a:lnTo>
                  <a:lnTo>
                    <a:pt x="5464" y="1295"/>
                  </a:lnTo>
                  <a:lnTo>
                    <a:pt x="5548" y="1362"/>
                  </a:lnTo>
                  <a:lnTo>
                    <a:pt x="5631" y="1420"/>
                  </a:lnTo>
                  <a:lnTo>
                    <a:pt x="5723" y="1487"/>
                  </a:lnTo>
                  <a:lnTo>
                    <a:pt x="5807" y="1554"/>
                  </a:lnTo>
                  <a:lnTo>
                    <a:pt x="5874" y="1604"/>
                  </a:lnTo>
                  <a:lnTo>
                    <a:pt x="5890" y="1621"/>
                  </a:lnTo>
                  <a:lnTo>
                    <a:pt x="5932" y="1646"/>
                  </a:lnTo>
                  <a:lnTo>
                    <a:pt x="5957" y="1679"/>
                  </a:lnTo>
                  <a:lnTo>
                    <a:pt x="5999" y="1704"/>
                  </a:lnTo>
                  <a:lnTo>
                    <a:pt x="6032" y="1738"/>
                  </a:lnTo>
                  <a:lnTo>
                    <a:pt x="6091" y="1796"/>
                  </a:lnTo>
                  <a:lnTo>
                    <a:pt x="6158" y="1855"/>
                  </a:lnTo>
                  <a:lnTo>
                    <a:pt x="6224" y="1913"/>
                  </a:lnTo>
                  <a:lnTo>
                    <a:pt x="6291" y="1972"/>
                  </a:lnTo>
                  <a:lnTo>
                    <a:pt x="6350" y="2030"/>
                  </a:lnTo>
                  <a:lnTo>
                    <a:pt x="6417" y="2089"/>
                  </a:lnTo>
                  <a:lnTo>
                    <a:pt x="6475" y="2156"/>
                  </a:lnTo>
                  <a:lnTo>
                    <a:pt x="6542" y="2214"/>
                  </a:lnTo>
                  <a:lnTo>
                    <a:pt x="6600" y="2273"/>
                  </a:lnTo>
                  <a:lnTo>
                    <a:pt x="6659" y="2339"/>
                  </a:lnTo>
                  <a:lnTo>
                    <a:pt x="6784" y="2456"/>
                  </a:lnTo>
                  <a:lnTo>
                    <a:pt x="6901" y="2582"/>
                  </a:lnTo>
                  <a:lnTo>
                    <a:pt x="7018" y="2707"/>
                  </a:lnTo>
                  <a:lnTo>
                    <a:pt x="7085" y="2765"/>
                  </a:lnTo>
                  <a:lnTo>
                    <a:pt x="7143" y="2824"/>
                  </a:lnTo>
                  <a:lnTo>
                    <a:pt x="7202" y="2891"/>
                  </a:lnTo>
                  <a:lnTo>
                    <a:pt x="7260" y="2949"/>
                  </a:lnTo>
                  <a:lnTo>
                    <a:pt x="7319" y="3008"/>
                  </a:lnTo>
                  <a:lnTo>
                    <a:pt x="7386" y="3066"/>
                  </a:lnTo>
                  <a:lnTo>
                    <a:pt x="7444" y="3125"/>
                  </a:lnTo>
                  <a:lnTo>
                    <a:pt x="7511" y="3183"/>
                  </a:lnTo>
                  <a:lnTo>
                    <a:pt x="7569" y="3242"/>
                  </a:lnTo>
                  <a:lnTo>
                    <a:pt x="7636" y="3300"/>
                  </a:lnTo>
                  <a:lnTo>
                    <a:pt x="7695" y="3350"/>
                  </a:lnTo>
                  <a:lnTo>
                    <a:pt x="7762" y="3409"/>
                  </a:lnTo>
                  <a:lnTo>
                    <a:pt x="7795" y="3434"/>
                  </a:lnTo>
                  <a:lnTo>
                    <a:pt x="7828" y="3459"/>
                  </a:lnTo>
                  <a:lnTo>
                    <a:pt x="7862" y="3484"/>
                  </a:lnTo>
                  <a:lnTo>
                    <a:pt x="7895" y="3517"/>
                  </a:lnTo>
                  <a:lnTo>
                    <a:pt x="7904" y="3609"/>
                  </a:lnTo>
                  <a:lnTo>
                    <a:pt x="7812" y="3618"/>
                  </a:lnTo>
                  <a:lnTo>
                    <a:pt x="7778" y="3592"/>
                  </a:lnTo>
                  <a:lnTo>
                    <a:pt x="7745" y="3567"/>
                  </a:lnTo>
                  <a:lnTo>
                    <a:pt x="7711" y="3542"/>
                  </a:lnTo>
                  <a:lnTo>
                    <a:pt x="7678" y="3517"/>
                  </a:lnTo>
                  <a:lnTo>
                    <a:pt x="7603" y="3467"/>
                  </a:lnTo>
                  <a:lnTo>
                    <a:pt x="7536" y="3417"/>
                  </a:lnTo>
                  <a:lnTo>
                    <a:pt x="7469" y="3359"/>
                  </a:lnTo>
                  <a:lnTo>
                    <a:pt x="7402" y="3308"/>
                  </a:lnTo>
                  <a:lnTo>
                    <a:pt x="7335" y="3250"/>
                  </a:lnTo>
                  <a:lnTo>
                    <a:pt x="7269" y="3200"/>
                  </a:lnTo>
                  <a:lnTo>
                    <a:pt x="7202" y="3141"/>
                  </a:lnTo>
                  <a:lnTo>
                    <a:pt x="7143" y="3083"/>
                  </a:lnTo>
                  <a:lnTo>
                    <a:pt x="7077" y="3024"/>
                  </a:lnTo>
                  <a:lnTo>
                    <a:pt x="7010" y="2966"/>
                  </a:lnTo>
                  <a:lnTo>
                    <a:pt x="6943" y="2916"/>
                  </a:lnTo>
                  <a:lnTo>
                    <a:pt x="6884" y="2857"/>
                  </a:lnTo>
                  <a:lnTo>
                    <a:pt x="6759" y="2740"/>
                  </a:lnTo>
                  <a:lnTo>
                    <a:pt x="6625" y="2615"/>
                  </a:lnTo>
                  <a:lnTo>
                    <a:pt x="6492" y="2498"/>
                  </a:lnTo>
                  <a:lnTo>
                    <a:pt x="6433" y="2440"/>
                  </a:lnTo>
                  <a:lnTo>
                    <a:pt x="6366" y="2390"/>
                  </a:lnTo>
                  <a:lnTo>
                    <a:pt x="6300" y="2331"/>
                  </a:lnTo>
                  <a:lnTo>
                    <a:pt x="6241" y="2273"/>
                  </a:lnTo>
                  <a:lnTo>
                    <a:pt x="6174" y="2222"/>
                  </a:lnTo>
                  <a:lnTo>
                    <a:pt x="6107" y="2164"/>
                  </a:lnTo>
                  <a:lnTo>
                    <a:pt x="6041" y="2114"/>
                  </a:lnTo>
                  <a:lnTo>
                    <a:pt x="5974" y="2064"/>
                  </a:lnTo>
                  <a:lnTo>
                    <a:pt x="5907" y="2014"/>
                  </a:lnTo>
                  <a:lnTo>
                    <a:pt x="5840" y="1963"/>
                  </a:lnTo>
                  <a:lnTo>
                    <a:pt x="5807" y="1938"/>
                  </a:lnTo>
                  <a:lnTo>
                    <a:pt x="5773" y="1913"/>
                  </a:lnTo>
                  <a:lnTo>
                    <a:pt x="5740" y="1888"/>
                  </a:lnTo>
                  <a:lnTo>
                    <a:pt x="5706" y="1863"/>
                  </a:lnTo>
                  <a:lnTo>
                    <a:pt x="5690" y="1846"/>
                  </a:lnTo>
                  <a:lnTo>
                    <a:pt x="5615" y="1796"/>
                  </a:lnTo>
                  <a:lnTo>
                    <a:pt x="5531" y="1738"/>
                  </a:lnTo>
                  <a:lnTo>
                    <a:pt x="5447" y="1671"/>
                  </a:lnTo>
                  <a:lnTo>
                    <a:pt x="5356" y="1613"/>
                  </a:lnTo>
                  <a:lnTo>
                    <a:pt x="5272" y="1554"/>
                  </a:lnTo>
                  <a:lnTo>
                    <a:pt x="5188" y="1496"/>
                  </a:lnTo>
                  <a:lnTo>
                    <a:pt x="5105" y="1445"/>
                  </a:lnTo>
                  <a:lnTo>
                    <a:pt x="5013" y="1387"/>
                  </a:lnTo>
                  <a:lnTo>
                    <a:pt x="4930" y="1329"/>
                  </a:lnTo>
                  <a:lnTo>
                    <a:pt x="4888" y="1303"/>
                  </a:lnTo>
                  <a:lnTo>
                    <a:pt x="4846" y="1278"/>
                  </a:lnTo>
                  <a:lnTo>
                    <a:pt x="4804" y="1253"/>
                  </a:lnTo>
                  <a:lnTo>
                    <a:pt x="4762" y="1228"/>
                  </a:lnTo>
                  <a:lnTo>
                    <a:pt x="4712" y="1203"/>
                  </a:lnTo>
                  <a:lnTo>
                    <a:pt x="4671" y="1178"/>
                  </a:lnTo>
                  <a:lnTo>
                    <a:pt x="4629" y="1153"/>
                  </a:lnTo>
                  <a:lnTo>
                    <a:pt x="4587" y="1128"/>
                  </a:lnTo>
                  <a:lnTo>
                    <a:pt x="4545" y="1103"/>
                  </a:lnTo>
                  <a:lnTo>
                    <a:pt x="4495" y="1078"/>
                  </a:lnTo>
                  <a:lnTo>
                    <a:pt x="4453" y="1053"/>
                  </a:lnTo>
                  <a:lnTo>
                    <a:pt x="4412" y="1036"/>
                  </a:lnTo>
                  <a:lnTo>
                    <a:pt x="4370" y="1011"/>
                  </a:lnTo>
                  <a:lnTo>
                    <a:pt x="4320" y="986"/>
                  </a:lnTo>
                  <a:lnTo>
                    <a:pt x="4311" y="986"/>
                  </a:lnTo>
                  <a:lnTo>
                    <a:pt x="4278" y="969"/>
                  </a:lnTo>
                  <a:lnTo>
                    <a:pt x="4236" y="944"/>
                  </a:lnTo>
                  <a:lnTo>
                    <a:pt x="4194" y="928"/>
                  </a:lnTo>
                  <a:lnTo>
                    <a:pt x="4144" y="902"/>
                  </a:lnTo>
                  <a:lnTo>
                    <a:pt x="4102" y="886"/>
                  </a:lnTo>
                  <a:lnTo>
                    <a:pt x="4061" y="861"/>
                  </a:lnTo>
                  <a:lnTo>
                    <a:pt x="4011" y="844"/>
                  </a:lnTo>
                  <a:lnTo>
                    <a:pt x="3969" y="819"/>
                  </a:lnTo>
                  <a:lnTo>
                    <a:pt x="3919" y="802"/>
                  </a:lnTo>
                  <a:lnTo>
                    <a:pt x="3877" y="786"/>
                  </a:lnTo>
                  <a:lnTo>
                    <a:pt x="3827" y="760"/>
                  </a:lnTo>
                  <a:lnTo>
                    <a:pt x="3785" y="744"/>
                  </a:lnTo>
                  <a:lnTo>
                    <a:pt x="3735" y="727"/>
                  </a:lnTo>
                  <a:lnTo>
                    <a:pt x="3693" y="710"/>
                  </a:lnTo>
                  <a:lnTo>
                    <a:pt x="3643" y="694"/>
                  </a:lnTo>
                  <a:lnTo>
                    <a:pt x="3601" y="677"/>
                  </a:lnTo>
                  <a:lnTo>
                    <a:pt x="3551" y="660"/>
                  </a:lnTo>
                  <a:lnTo>
                    <a:pt x="3501" y="644"/>
                  </a:lnTo>
                  <a:lnTo>
                    <a:pt x="3459" y="627"/>
                  </a:lnTo>
                  <a:lnTo>
                    <a:pt x="3409" y="610"/>
                  </a:lnTo>
                  <a:lnTo>
                    <a:pt x="3359" y="593"/>
                  </a:lnTo>
                  <a:lnTo>
                    <a:pt x="3309" y="577"/>
                  </a:lnTo>
                  <a:lnTo>
                    <a:pt x="3267" y="568"/>
                  </a:lnTo>
                  <a:lnTo>
                    <a:pt x="3217" y="552"/>
                  </a:lnTo>
                  <a:lnTo>
                    <a:pt x="3167" y="535"/>
                  </a:lnTo>
                  <a:lnTo>
                    <a:pt x="3117" y="527"/>
                  </a:lnTo>
                  <a:lnTo>
                    <a:pt x="3067" y="510"/>
                  </a:lnTo>
                  <a:lnTo>
                    <a:pt x="3016" y="501"/>
                  </a:lnTo>
                  <a:lnTo>
                    <a:pt x="2966" y="485"/>
                  </a:lnTo>
                  <a:lnTo>
                    <a:pt x="2916" y="476"/>
                  </a:lnTo>
                  <a:lnTo>
                    <a:pt x="2858" y="460"/>
                  </a:lnTo>
                  <a:lnTo>
                    <a:pt x="2808" y="451"/>
                  </a:lnTo>
                  <a:lnTo>
                    <a:pt x="2757" y="443"/>
                  </a:lnTo>
                  <a:lnTo>
                    <a:pt x="2749" y="443"/>
                  </a:lnTo>
                  <a:lnTo>
                    <a:pt x="2682" y="426"/>
                  </a:lnTo>
                  <a:lnTo>
                    <a:pt x="2615" y="410"/>
                  </a:lnTo>
                  <a:lnTo>
                    <a:pt x="2582" y="401"/>
                  </a:lnTo>
                  <a:lnTo>
                    <a:pt x="2540" y="393"/>
                  </a:lnTo>
                  <a:lnTo>
                    <a:pt x="2507" y="385"/>
                  </a:lnTo>
                  <a:lnTo>
                    <a:pt x="2473" y="376"/>
                  </a:lnTo>
                  <a:lnTo>
                    <a:pt x="2440" y="376"/>
                  </a:lnTo>
                  <a:lnTo>
                    <a:pt x="2407" y="376"/>
                  </a:lnTo>
                  <a:lnTo>
                    <a:pt x="2373" y="376"/>
                  </a:lnTo>
                  <a:lnTo>
                    <a:pt x="2340" y="376"/>
                  </a:lnTo>
                  <a:lnTo>
                    <a:pt x="2306" y="376"/>
                  </a:lnTo>
                  <a:close/>
                  <a:moveTo>
                    <a:pt x="4612" y="3250"/>
                  </a:moveTo>
                  <a:close/>
                  <a:moveTo>
                    <a:pt x="4612" y="3250"/>
                  </a:move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1"/>
            <p:cNvSpPr/>
            <p:nvPr/>
          </p:nvSpPr>
          <p:spPr>
            <a:xfrm>
              <a:off x="3764843" y="8271833"/>
              <a:ext cx="263360" cy="145072"/>
            </a:xfrm>
            <a:custGeom>
              <a:avLst/>
              <a:gdLst/>
              <a:ahLst/>
              <a:cxnLst/>
              <a:rect l="l" t="t" r="r" b="b"/>
              <a:pathLst>
                <a:path w="5339" h="2941" extrusionOk="0">
                  <a:moveTo>
                    <a:pt x="3099" y="0"/>
                  </a:moveTo>
                  <a:lnTo>
                    <a:pt x="3158" y="0"/>
                  </a:lnTo>
                  <a:lnTo>
                    <a:pt x="3225" y="0"/>
                  </a:lnTo>
                  <a:lnTo>
                    <a:pt x="3292" y="0"/>
                  </a:lnTo>
                  <a:lnTo>
                    <a:pt x="3350" y="0"/>
                  </a:lnTo>
                  <a:lnTo>
                    <a:pt x="3409" y="0"/>
                  </a:lnTo>
                  <a:lnTo>
                    <a:pt x="3417" y="0"/>
                  </a:lnTo>
                  <a:lnTo>
                    <a:pt x="3475" y="8"/>
                  </a:lnTo>
                  <a:lnTo>
                    <a:pt x="3542" y="8"/>
                  </a:lnTo>
                  <a:lnTo>
                    <a:pt x="3609" y="17"/>
                  </a:lnTo>
                  <a:lnTo>
                    <a:pt x="3668" y="25"/>
                  </a:lnTo>
                  <a:lnTo>
                    <a:pt x="3734" y="33"/>
                  </a:lnTo>
                  <a:lnTo>
                    <a:pt x="3793" y="42"/>
                  </a:lnTo>
                  <a:lnTo>
                    <a:pt x="3860" y="58"/>
                  </a:lnTo>
                  <a:lnTo>
                    <a:pt x="3918" y="67"/>
                  </a:lnTo>
                  <a:lnTo>
                    <a:pt x="3985" y="75"/>
                  </a:lnTo>
                  <a:lnTo>
                    <a:pt x="4043" y="92"/>
                  </a:lnTo>
                  <a:lnTo>
                    <a:pt x="4110" y="100"/>
                  </a:lnTo>
                  <a:lnTo>
                    <a:pt x="4152" y="109"/>
                  </a:lnTo>
                  <a:lnTo>
                    <a:pt x="4169" y="109"/>
                  </a:lnTo>
                  <a:lnTo>
                    <a:pt x="4227" y="125"/>
                  </a:lnTo>
                  <a:lnTo>
                    <a:pt x="4294" y="142"/>
                  </a:lnTo>
                  <a:lnTo>
                    <a:pt x="4353" y="159"/>
                  </a:lnTo>
                  <a:lnTo>
                    <a:pt x="4411" y="175"/>
                  </a:lnTo>
                  <a:lnTo>
                    <a:pt x="4469" y="192"/>
                  </a:lnTo>
                  <a:lnTo>
                    <a:pt x="4528" y="209"/>
                  </a:lnTo>
                  <a:lnTo>
                    <a:pt x="4586" y="226"/>
                  </a:lnTo>
                  <a:lnTo>
                    <a:pt x="4653" y="242"/>
                  </a:lnTo>
                  <a:lnTo>
                    <a:pt x="4712" y="267"/>
                  </a:lnTo>
                  <a:lnTo>
                    <a:pt x="4770" y="284"/>
                  </a:lnTo>
                  <a:lnTo>
                    <a:pt x="4820" y="309"/>
                  </a:lnTo>
                  <a:lnTo>
                    <a:pt x="4879" y="326"/>
                  </a:lnTo>
                  <a:lnTo>
                    <a:pt x="4937" y="351"/>
                  </a:lnTo>
                  <a:lnTo>
                    <a:pt x="4996" y="376"/>
                  </a:lnTo>
                  <a:lnTo>
                    <a:pt x="5054" y="401"/>
                  </a:lnTo>
                  <a:lnTo>
                    <a:pt x="5104" y="418"/>
                  </a:lnTo>
                  <a:lnTo>
                    <a:pt x="5163" y="443"/>
                  </a:lnTo>
                  <a:lnTo>
                    <a:pt x="5221" y="468"/>
                  </a:lnTo>
                  <a:lnTo>
                    <a:pt x="5230" y="476"/>
                  </a:lnTo>
                  <a:lnTo>
                    <a:pt x="5263" y="518"/>
                  </a:lnTo>
                  <a:lnTo>
                    <a:pt x="5305" y="560"/>
                  </a:lnTo>
                  <a:lnTo>
                    <a:pt x="5338" y="652"/>
                  </a:lnTo>
                  <a:lnTo>
                    <a:pt x="5255" y="685"/>
                  </a:lnTo>
                  <a:lnTo>
                    <a:pt x="5188" y="685"/>
                  </a:lnTo>
                  <a:lnTo>
                    <a:pt x="5138" y="693"/>
                  </a:lnTo>
                  <a:lnTo>
                    <a:pt x="5129" y="693"/>
                  </a:lnTo>
                  <a:lnTo>
                    <a:pt x="5071" y="668"/>
                  </a:lnTo>
                  <a:lnTo>
                    <a:pt x="5021" y="652"/>
                  </a:lnTo>
                  <a:lnTo>
                    <a:pt x="4962" y="635"/>
                  </a:lnTo>
                  <a:lnTo>
                    <a:pt x="4904" y="618"/>
                  </a:lnTo>
                  <a:lnTo>
                    <a:pt x="4854" y="602"/>
                  </a:lnTo>
                  <a:lnTo>
                    <a:pt x="4795" y="585"/>
                  </a:lnTo>
                  <a:lnTo>
                    <a:pt x="4737" y="568"/>
                  </a:lnTo>
                  <a:lnTo>
                    <a:pt x="4687" y="560"/>
                  </a:lnTo>
                  <a:lnTo>
                    <a:pt x="4628" y="543"/>
                  </a:lnTo>
                  <a:lnTo>
                    <a:pt x="4570" y="535"/>
                  </a:lnTo>
                  <a:lnTo>
                    <a:pt x="4511" y="518"/>
                  </a:lnTo>
                  <a:lnTo>
                    <a:pt x="4453" y="510"/>
                  </a:lnTo>
                  <a:lnTo>
                    <a:pt x="4394" y="493"/>
                  </a:lnTo>
                  <a:lnTo>
                    <a:pt x="4336" y="485"/>
                  </a:lnTo>
                  <a:lnTo>
                    <a:pt x="4277" y="476"/>
                  </a:lnTo>
                  <a:lnTo>
                    <a:pt x="4219" y="468"/>
                  </a:lnTo>
                  <a:lnTo>
                    <a:pt x="4160" y="459"/>
                  </a:lnTo>
                  <a:lnTo>
                    <a:pt x="4102" y="451"/>
                  </a:lnTo>
                  <a:lnTo>
                    <a:pt x="4094" y="451"/>
                  </a:lnTo>
                  <a:lnTo>
                    <a:pt x="4043" y="443"/>
                  </a:lnTo>
                  <a:lnTo>
                    <a:pt x="3985" y="434"/>
                  </a:lnTo>
                  <a:lnTo>
                    <a:pt x="3926" y="434"/>
                  </a:lnTo>
                  <a:lnTo>
                    <a:pt x="3868" y="426"/>
                  </a:lnTo>
                  <a:lnTo>
                    <a:pt x="3810" y="426"/>
                  </a:lnTo>
                  <a:lnTo>
                    <a:pt x="3751" y="426"/>
                  </a:lnTo>
                  <a:lnTo>
                    <a:pt x="3693" y="426"/>
                  </a:lnTo>
                  <a:lnTo>
                    <a:pt x="3634" y="426"/>
                  </a:lnTo>
                  <a:lnTo>
                    <a:pt x="3576" y="426"/>
                  </a:lnTo>
                  <a:lnTo>
                    <a:pt x="3225" y="426"/>
                  </a:lnTo>
                  <a:lnTo>
                    <a:pt x="3166" y="426"/>
                  </a:lnTo>
                  <a:lnTo>
                    <a:pt x="3108" y="426"/>
                  </a:lnTo>
                  <a:lnTo>
                    <a:pt x="3049" y="426"/>
                  </a:lnTo>
                  <a:lnTo>
                    <a:pt x="2991" y="426"/>
                  </a:lnTo>
                  <a:lnTo>
                    <a:pt x="2932" y="426"/>
                  </a:lnTo>
                  <a:lnTo>
                    <a:pt x="2874" y="434"/>
                  </a:lnTo>
                  <a:lnTo>
                    <a:pt x="2824" y="443"/>
                  </a:lnTo>
                  <a:lnTo>
                    <a:pt x="2765" y="443"/>
                  </a:lnTo>
                  <a:lnTo>
                    <a:pt x="2732" y="443"/>
                  </a:lnTo>
                  <a:lnTo>
                    <a:pt x="2707" y="443"/>
                  </a:lnTo>
                  <a:lnTo>
                    <a:pt x="2648" y="451"/>
                  </a:lnTo>
                  <a:lnTo>
                    <a:pt x="2598" y="459"/>
                  </a:lnTo>
                  <a:lnTo>
                    <a:pt x="2540" y="476"/>
                  </a:lnTo>
                  <a:lnTo>
                    <a:pt x="2481" y="485"/>
                  </a:lnTo>
                  <a:lnTo>
                    <a:pt x="2431" y="493"/>
                  </a:lnTo>
                  <a:lnTo>
                    <a:pt x="2373" y="510"/>
                  </a:lnTo>
                  <a:lnTo>
                    <a:pt x="2314" y="518"/>
                  </a:lnTo>
                  <a:lnTo>
                    <a:pt x="2264" y="535"/>
                  </a:lnTo>
                  <a:lnTo>
                    <a:pt x="2206" y="543"/>
                  </a:lnTo>
                  <a:lnTo>
                    <a:pt x="2155" y="560"/>
                  </a:lnTo>
                  <a:lnTo>
                    <a:pt x="2114" y="576"/>
                  </a:lnTo>
                  <a:lnTo>
                    <a:pt x="2105" y="576"/>
                  </a:lnTo>
                  <a:lnTo>
                    <a:pt x="2047" y="585"/>
                  </a:lnTo>
                  <a:lnTo>
                    <a:pt x="1997" y="602"/>
                  </a:lnTo>
                  <a:lnTo>
                    <a:pt x="1947" y="627"/>
                  </a:lnTo>
                  <a:lnTo>
                    <a:pt x="1888" y="643"/>
                  </a:lnTo>
                  <a:lnTo>
                    <a:pt x="1838" y="660"/>
                  </a:lnTo>
                  <a:lnTo>
                    <a:pt x="1788" y="685"/>
                  </a:lnTo>
                  <a:lnTo>
                    <a:pt x="1738" y="702"/>
                  </a:lnTo>
                  <a:lnTo>
                    <a:pt x="1688" y="727"/>
                  </a:lnTo>
                  <a:lnTo>
                    <a:pt x="1637" y="744"/>
                  </a:lnTo>
                  <a:lnTo>
                    <a:pt x="1596" y="760"/>
                  </a:lnTo>
                  <a:lnTo>
                    <a:pt x="1562" y="785"/>
                  </a:lnTo>
                  <a:lnTo>
                    <a:pt x="1521" y="802"/>
                  </a:lnTo>
                  <a:lnTo>
                    <a:pt x="1521" y="802"/>
                  </a:lnTo>
                  <a:lnTo>
                    <a:pt x="1487" y="819"/>
                  </a:lnTo>
                  <a:lnTo>
                    <a:pt x="1445" y="844"/>
                  </a:lnTo>
                  <a:lnTo>
                    <a:pt x="1404" y="860"/>
                  </a:lnTo>
                  <a:lnTo>
                    <a:pt x="1362" y="886"/>
                  </a:lnTo>
                  <a:lnTo>
                    <a:pt x="1320" y="911"/>
                  </a:lnTo>
                  <a:lnTo>
                    <a:pt x="1278" y="936"/>
                  </a:lnTo>
                  <a:lnTo>
                    <a:pt x="1245" y="961"/>
                  </a:lnTo>
                  <a:lnTo>
                    <a:pt x="1203" y="986"/>
                  </a:lnTo>
                  <a:lnTo>
                    <a:pt x="1161" y="1011"/>
                  </a:lnTo>
                  <a:lnTo>
                    <a:pt x="1120" y="1036"/>
                  </a:lnTo>
                  <a:lnTo>
                    <a:pt x="1078" y="1061"/>
                  </a:lnTo>
                  <a:lnTo>
                    <a:pt x="1044" y="1086"/>
                  </a:lnTo>
                  <a:lnTo>
                    <a:pt x="1003" y="1111"/>
                  </a:lnTo>
                  <a:lnTo>
                    <a:pt x="969" y="1145"/>
                  </a:lnTo>
                  <a:lnTo>
                    <a:pt x="927" y="1170"/>
                  </a:lnTo>
                  <a:lnTo>
                    <a:pt x="894" y="1195"/>
                  </a:lnTo>
                  <a:lnTo>
                    <a:pt x="852" y="1228"/>
                  </a:lnTo>
                  <a:lnTo>
                    <a:pt x="819" y="1253"/>
                  </a:lnTo>
                  <a:lnTo>
                    <a:pt x="785" y="1287"/>
                  </a:lnTo>
                  <a:lnTo>
                    <a:pt x="752" y="1312"/>
                  </a:lnTo>
                  <a:lnTo>
                    <a:pt x="727" y="1345"/>
                  </a:lnTo>
                  <a:lnTo>
                    <a:pt x="693" y="1370"/>
                  </a:lnTo>
                  <a:lnTo>
                    <a:pt x="668" y="1403"/>
                  </a:lnTo>
                  <a:lnTo>
                    <a:pt x="652" y="1420"/>
                  </a:lnTo>
                  <a:lnTo>
                    <a:pt x="635" y="1429"/>
                  </a:lnTo>
                  <a:lnTo>
                    <a:pt x="627" y="1445"/>
                  </a:lnTo>
                  <a:lnTo>
                    <a:pt x="610" y="1462"/>
                  </a:lnTo>
                  <a:lnTo>
                    <a:pt x="602" y="1479"/>
                  </a:lnTo>
                  <a:lnTo>
                    <a:pt x="585" y="1495"/>
                  </a:lnTo>
                  <a:lnTo>
                    <a:pt x="577" y="1504"/>
                  </a:lnTo>
                  <a:lnTo>
                    <a:pt x="568" y="1520"/>
                  </a:lnTo>
                  <a:lnTo>
                    <a:pt x="560" y="1529"/>
                  </a:lnTo>
                  <a:lnTo>
                    <a:pt x="560" y="1529"/>
                  </a:lnTo>
                  <a:lnTo>
                    <a:pt x="560" y="1529"/>
                  </a:lnTo>
                  <a:lnTo>
                    <a:pt x="543" y="1546"/>
                  </a:lnTo>
                  <a:lnTo>
                    <a:pt x="535" y="1562"/>
                  </a:lnTo>
                  <a:lnTo>
                    <a:pt x="535" y="1562"/>
                  </a:lnTo>
                  <a:lnTo>
                    <a:pt x="518" y="1579"/>
                  </a:lnTo>
                  <a:lnTo>
                    <a:pt x="510" y="1596"/>
                  </a:lnTo>
                  <a:lnTo>
                    <a:pt x="510" y="1596"/>
                  </a:lnTo>
                  <a:lnTo>
                    <a:pt x="501" y="1612"/>
                  </a:lnTo>
                  <a:lnTo>
                    <a:pt x="493" y="1629"/>
                  </a:lnTo>
                  <a:lnTo>
                    <a:pt x="493" y="1629"/>
                  </a:lnTo>
                  <a:lnTo>
                    <a:pt x="485" y="1646"/>
                  </a:lnTo>
                  <a:lnTo>
                    <a:pt x="476" y="1654"/>
                  </a:lnTo>
                  <a:lnTo>
                    <a:pt x="476" y="1654"/>
                  </a:lnTo>
                  <a:lnTo>
                    <a:pt x="468" y="1671"/>
                  </a:lnTo>
                  <a:lnTo>
                    <a:pt x="460" y="1688"/>
                  </a:lnTo>
                  <a:lnTo>
                    <a:pt x="460" y="1688"/>
                  </a:lnTo>
                  <a:lnTo>
                    <a:pt x="451" y="1704"/>
                  </a:lnTo>
                  <a:lnTo>
                    <a:pt x="443" y="1721"/>
                  </a:lnTo>
                  <a:lnTo>
                    <a:pt x="443" y="1721"/>
                  </a:lnTo>
                  <a:lnTo>
                    <a:pt x="434" y="1738"/>
                  </a:lnTo>
                  <a:lnTo>
                    <a:pt x="434" y="1754"/>
                  </a:lnTo>
                  <a:lnTo>
                    <a:pt x="434" y="1746"/>
                  </a:lnTo>
                  <a:lnTo>
                    <a:pt x="426" y="1763"/>
                  </a:lnTo>
                  <a:lnTo>
                    <a:pt x="426" y="1779"/>
                  </a:lnTo>
                  <a:lnTo>
                    <a:pt x="426" y="1771"/>
                  </a:lnTo>
                  <a:lnTo>
                    <a:pt x="418" y="1788"/>
                  </a:lnTo>
                  <a:lnTo>
                    <a:pt x="418" y="1779"/>
                  </a:lnTo>
                  <a:lnTo>
                    <a:pt x="418" y="1796"/>
                  </a:lnTo>
                  <a:lnTo>
                    <a:pt x="418" y="1788"/>
                  </a:lnTo>
                  <a:lnTo>
                    <a:pt x="418" y="1804"/>
                  </a:lnTo>
                  <a:lnTo>
                    <a:pt x="418" y="1796"/>
                  </a:lnTo>
                  <a:lnTo>
                    <a:pt x="418" y="1813"/>
                  </a:lnTo>
                  <a:lnTo>
                    <a:pt x="418" y="1813"/>
                  </a:lnTo>
                  <a:lnTo>
                    <a:pt x="418" y="1830"/>
                  </a:lnTo>
                  <a:lnTo>
                    <a:pt x="418" y="1821"/>
                  </a:lnTo>
                  <a:lnTo>
                    <a:pt x="418" y="1838"/>
                  </a:lnTo>
                  <a:lnTo>
                    <a:pt x="418" y="1830"/>
                  </a:lnTo>
                  <a:lnTo>
                    <a:pt x="418" y="1846"/>
                  </a:lnTo>
                  <a:lnTo>
                    <a:pt x="418" y="1896"/>
                  </a:lnTo>
                  <a:lnTo>
                    <a:pt x="418" y="1913"/>
                  </a:lnTo>
                  <a:lnTo>
                    <a:pt x="418" y="1905"/>
                  </a:lnTo>
                  <a:lnTo>
                    <a:pt x="418" y="1921"/>
                  </a:lnTo>
                  <a:lnTo>
                    <a:pt x="418" y="1913"/>
                  </a:lnTo>
                  <a:lnTo>
                    <a:pt x="418" y="1930"/>
                  </a:lnTo>
                  <a:lnTo>
                    <a:pt x="418" y="1921"/>
                  </a:lnTo>
                  <a:lnTo>
                    <a:pt x="418" y="1947"/>
                  </a:lnTo>
                  <a:lnTo>
                    <a:pt x="418" y="1938"/>
                  </a:lnTo>
                  <a:lnTo>
                    <a:pt x="418" y="1955"/>
                  </a:lnTo>
                  <a:lnTo>
                    <a:pt x="418" y="1947"/>
                  </a:lnTo>
                  <a:lnTo>
                    <a:pt x="426" y="1963"/>
                  </a:lnTo>
                  <a:lnTo>
                    <a:pt x="426" y="1955"/>
                  </a:lnTo>
                  <a:lnTo>
                    <a:pt x="434" y="1972"/>
                  </a:lnTo>
                  <a:lnTo>
                    <a:pt x="434" y="1963"/>
                  </a:lnTo>
                  <a:lnTo>
                    <a:pt x="443" y="1988"/>
                  </a:lnTo>
                  <a:lnTo>
                    <a:pt x="443" y="1980"/>
                  </a:lnTo>
                  <a:lnTo>
                    <a:pt x="443" y="1997"/>
                  </a:lnTo>
                  <a:lnTo>
                    <a:pt x="443" y="1988"/>
                  </a:lnTo>
                  <a:lnTo>
                    <a:pt x="451" y="2005"/>
                  </a:lnTo>
                  <a:lnTo>
                    <a:pt x="451" y="2005"/>
                  </a:lnTo>
                  <a:lnTo>
                    <a:pt x="468" y="2022"/>
                  </a:lnTo>
                  <a:lnTo>
                    <a:pt x="468" y="2013"/>
                  </a:lnTo>
                  <a:lnTo>
                    <a:pt x="476" y="2030"/>
                  </a:lnTo>
                  <a:lnTo>
                    <a:pt x="476" y="2030"/>
                  </a:lnTo>
                  <a:lnTo>
                    <a:pt x="485" y="2047"/>
                  </a:lnTo>
                  <a:lnTo>
                    <a:pt x="485" y="2038"/>
                  </a:lnTo>
                  <a:lnTo>
                    <a:pt x="493" y="2055"/>
                  </a:lnTo>
                  <a:lnTo>
                    <a:pt x="501" y="2072"/>
                  </a:lnTo>
                  <a:lnTo>
                    <a:pt x="501" y="2072"/>
                  </a:lnTo>
                  <a:lnTo>
                    <a:pt x="518" y="2089"/>
                  </a:lnTo>
                  <a:lnTo>
                    <a:pt x="526" y="2105"/>
                  </a:lnTo>
                  <a:lnTo>
                    <a:pt x="526" y="2105"/>
                  </a:lnTo>
                  <a:lnTo>
                    <a:pt x="543" y="2114"/>
                  </a:lnTo>
                  <a:lnTo>
                    <a:pt x="551" y="2130"/>
                  </a:lnTo>
                  <a:lnTo>
                    <a:pt x="551" y="2130"/>
                  </a:lnTo>
                  <a:lnTo>
                    <a:pt x="568" y="2147"/>
                  </a:lnTo>
                  <a:lnTo>
                    <a:pt x="585" y="2164"/>
                  </a:lnTo>
                  <a:lnTo>
                    <a:pt x="585" y="2164"/>
                  </a:lnTo>
                  <a:lnTo>
                    <a:pt x="602" y="2180"/>
                  </a:lnTo>
                  <a:lnTo>
                    <a:pt x="618" y="2197"/>
                  </a:lnTo>
                  <a:lnTo>
                    <a:pt x="618" y="2197"/>
                  </a:lnTo>
                  <a:lnTo>
                    <a:pt x="635" y="2214"/>
                  </a:lnTo>
                  <a:lnTo>
                    <a:pt x="652" y="2231"/>
                  </a:lnTo>
                  <a:lnTo>
                    <a:pt x="652" y="2231"/>
                  </a:lnTo>
                  <a:lnTo>
                    <a:pt x="668" y="2247"/>
                  </a:lnTo>
                  <a:lnTo>
                    <a:pt x="693" y="2264"/>
                  </a:lnTo>
                  <a:lnTo>
                    <a:pt x="693" y="2264"/>
                  </a:lnTo>
                  <a:lnTo>
                    <a:pt x="719" y="2281"/>
                  </a:lnTo>
                  <a:lnTo>
                    <a:pt x="735" y="2297"/>
                  </a:lnTo>
                  <a:lnTo>
                    <a:pt x="760" y="2314"/>
                  </a:lnTo>
                  <a:lnTo>
                    <a:pt x="777" y="2322"/>
                  </a:lnTo>
                  <a:lnTo>
                    <a:pt x="802" y="2339"/>
                  </a:lnTo>
                  <a:lnTo>
                    <a:pt x="827" y="2356"/>
                  </a:lnTo>
                  <a:lnTo>
                    <a:pt x="852" y="2373"/>
                  </a:lnTo>
                  <a:lnTo>
                    <a:pt x="886" y="2389"/>
                  </a:lnTo>
                  <a:lnTo>
                    <a:pt x="911" y="2406"/>
                  </a:lnTo>
                  <a:lnTo>
                    <a:pt x="944" y="2423"/>
                  </a:lnTo>
                  <a:lnTo>
                    <a:pt x="961" y="2431"/>
                  </a:lnTo>
                  <a:lnTo>
                    <a:pt x="969" y="2431"/>
                  </a:lnTo>
                  <a:lnTo>
                    <a:pt x="1003" y="2448"/>
                  </a:lnTo>
                  <a:lnTo>
                    <a:pt x="1028" y="2456"/>
                  </a:lnTo>
                  <a:lnTo>
                    <a:pt x="1044" y="2464"/>
                  </a:lnTo>
                  <a:lnTo>
                    <a:pt x="1069" y="2481"/>
                  </a:lnTo>
                  <a:lnTo>
                    <a:pt x="1094" y="2490"/>
                  </a:lnTo>
                  <a:lnTo>
                    <a:pt x="1120" y="2498"/>
                  </a:lnTo>
                  <a:lnTo>
                    <a:pt x="1136" y="2506"/>
                  </a:lnTo>
                  <a:lnTo>
                    <a:pt x="1161" y="2515"/>
                  </a:lnTo>
                  <a:lnTo>
                    <a:pt x="1186" y="2523"/>
                  </a:lnTo>
                  <a:lnTo>
                    <a:pt x="1211" y="2531"/>
                  </a:lnTo>
                  <a:lnTo>
                    <a:pt x="1236" y="2540"/>
                  </a:lnTo>
                  <a:lnTo>
                    <a:pt x="1278" y="2556"/>
                  </a:lnTo>
                  <a:lnTo>
                    <a:pt x="1328" y="2573"/>
                  </a:lnTo>
                  <a:lnTo>
                    <a:pt x="1379" y="2581"/>
                  </a:lnTo>
                  <a:lnTo>
                    <a:pt x="1429" y="2598"/>
                  </a:lnTo>
                  <a:lnTo>
                    <a:pt x="1479" y="2615"/>
                  </a:lnTo>
                  <a:lnTo>
                    <a:pt x="1529" y="2623"/>
                  </a:lnTo>
                  <a:lnTo>
                    <a:pt x="1579" y="2640"/>
                  </a:lnTo>
                  <a:lnTo>
                    <a:pt x="1629" y="2648"/>
                  </a:lnTo>
                  <a:lnTo>
                    <a:pt x="1688" y="2657"/>
                  </a:lnTo>
                  <a:lnTo>
                    <a:pt x="1788" y="2682"/>
                  </a:lnTo>
                  <a:lnTo>
                    <a:pt x="1905" y="2840"/>
                  </a:lnTo>
                  <a:lnTo>
                    <a:pt x="1746" y="2941"/>
                  </a:lnTo>
                  <a:lnTo>
                    <a:pt x="1637" y="2932"/>
                  </a:lnTo>
                  <a:lnTo>
                    <a:pt x="1587" y="2924"/>
                  </a:lnTo>
                  <a:lnTo>
                    <a:pt x="1529" y="2916"/>
                  </a:lnTo>
                  <a:lnTo>
                    <a:pt x="1479" y="2907"/>
                  </a:lnTo>
                  <a:lnTo>
                    <a:pt x="1420" y="2899"/>
                  </a:lnTo>
                  <a:lnTo>
                    <a:pt x="1370" y="2891"/>
                  </a:lnTo>
                  <a:lnTo>
                    <a:pt x="1312" y="2874"/>
                  </a:lnTo>
                  <a:lnTo>
                    <a:pt x="1253" y="2865"/>
                  </a:lnTo>
                  <a:lnTo>
                    <a:pt x="1203" y="2857"/>
                  </a:lnTo>
                  <a:lnTo>
                    <a:pt x="1145" y="2840"/>
                  </a:lnTo>
                  <a:lnTo>
                    <a:pt x="1120" y="2832"/>
                  </a:lnTo>
                  <a:lnTo>
                    <a:pt x="1036" y="2824"/>
                  </a:lnTo>
                  <a:lnTo>
                    <a:pt x="1011" y="2815"/>
                  </a:lnTo>
                  <a:lnTo>
                    <a:pt x="978" y="2807"/>
                  </a:lnTo>
                  <a:lnTo>
                    <a:pt x="952" y="2799"/>
                  </a:lnTo>
                  <a:lnTo>
                    <a:pt x="927" y="2790"/>
                  </a:lnTo>
                  <a:lnTo>
                    <a:pt x="894" y="2774"/>
                  </a:lnTo>
                  <a:lnTo>
                    <a:pt x="869" y="2765"/>
                  </a:lnTo>
                  <a:lnTo>
                    <a:pt x="844" y="2757"/>
                  </a:lnTo>
                  <a:lnTo>
                    <a:pt x="810" y="2748"/>
                  </a:lnTo>
                  <a:lnTo>
                    <a:pt x="777" y="2732"/>
                  </a:lnTo>
                  <a:lnTo>
                    <a:pt x="760" y="2732"/>
                  </a:lnTo>
                  <a:lnTo>
                    <a:pt x="735" y="2723"/>
                  </a:lnTo>
                  <a:lnTo>
                    <a:pt x="702" y="2707"/>
                  </a:lnTo>
                  <a:lnTo>
                    <a:pt x="668" y="2690"/>
                  </a:lnTo>
                  <a:lnTo>
                    <a:pt x="635" y="2673"/>
                  </a:lnTo>
                  <a:lnTo>
                    <a:pt x="602" y="2657"/>
                  </a:lnTo>
                  <a:lnTo>
                    <a:pt x="568" y="2640"/>
                  </a:lnTo>
                  <a:lnTo>
                    <a:pt x="543" y="2623"/>
                  </a:lnTo>
                  <a:lnTo>
                    <a:pt x="510" y="2615"/>
                  </a:lnTo>
                  <a:lnTo>
                    <a:pt x="485" y="2598"/>
                  </a:lnTo>
                  <a:lnTo>
                    <a:pt x="451" y="2573"/>
                  </a:lnTo>
                  <a:lnTo>
                    <a:pt x="426" y="2556"/>
                  </a:lnTo>
                  <a:lnTo>
                    <a:pt x="401" y="2540"/>
                  </a:lnTo>
                  <a:lnTo>
                    <a:pt x="376" y="2523"/>
                  </a:lnTo>
                  <a:lnTo>
                    <a:pt x="351" y="2506"/>
                  </a:lnTo>
                  <a:lnTo>
                    <a:pt x="326" y="2490"/>
                  </a:lnTo>
                  <a:lnTo>
                    <a:pt x="301" y="2464"/>
                  </a:lnTo>
                  <a:lnTo>
                    <a:pt x="276" y="2448"/>
                  </a:lnTo>
                  <a:lnTo>
                    <a:pt x="259" y="2431"/>
                  </a:lnTo>
                  <a:lnTo>
                    <a:pt x="234" y="2406"/>
                  </a:lnTo>
                  <a:lnTo>
                    <a:pt x="217" y="2389"/>
                  </a:lnTo>
                  <a:lnTo>
                    <a:pt x="192" y="2364"/>
                  </a:lnTo>
                  <a:lnTo>
                    <a:pt x="176" y="2347"/>
                  </a:lnTo>
                  <a:lnTo>
                    <a:pt x="159" y="2322"/>
                  </a:lnTo>
                  <a:lnTo>
                    <a:pt x="142" y="2297"/>
                  </a:lnTo>
                  <a:lnTo>
                    <a:pt x="125" y="2281"/>
                  </a:lnTo>
                  <a:lnTo>
                    <a:pt x="109" y="2256"/>
                  </a:lnTo>
                  <a:lnTo>
                    <a:pt x="92" y="2231"/>
                  </a:lnTo>
                  <a:lnTo>
                    <a:pt x="84" y="2205"/>
                  </a:lnTo>
                  <a:lnTo>
                    <a:pt x="67" y="2189"/>
                  </a:lnTo>
                  <a:lnTo>
                    <a:pt x="59" y="2164"/>
                  </a:lnTo>
                  <a:lnTo>
                    <a:pt x="59" y="2164"/>
                  </a:lnTo>
                  <a:lnTo>
                    <a:pt x="50" y="2139"/>
                  </a:lnTo>
                  <a:lnTo>
                    <a:pt x="34" y="2114"/>
                  </a:lnTo>
                  <a:lnTo>
                    <a:pt x="25" y="2089"/>
                  </a:lnTo>
                  <a:lnTo>
                    <a:pt x="17" y="2063"/>
                  </a:lnTo>
                  <a:lnTo>
                    <a:pt x="17" y="2038"/>
                  </a:lnTo>
                  <a:lnTo>
                    <a:pt x="8" y="2013"/>
                  </a:lnTo>
                  <a:lnTo>
                    <a:pt x="0" y="1988"/>
                  </a:lnTo>
                  <a:lnTo>
                    <a:pt x="0" y="1963"/>
                  </a:lnTo>
                  <a:lnTo>
                    <a:pt x="0" y="1938"/>
                  </a:lnTo>
                  <a:lnTo>
                    <a:pt x="0" y="1913"/>
                  </a:lnTo>
                  <a:lnTo>
                    <a:pt x="0" y="1813"/>
                  </a:lnTo>
                  <a:lnTo>
                    <a:pt x="0" y="1788"/>
                  </a:lnTo>
                  <a:lnTo>
                    <a:pt x="0" y="1763"/>
                  </a:lnTo>
                  <a:lnTo>
                    <a:pt x="0" y="1738"/>
                  </a:lnTo>
                  <a:lnTo>
                    <a:pt x="0" y="1713"/>
                  </a:lnTo>
                  <a:lnTo>
                    <a:pt x="0" y="1688"/>
                  </a:lnTo>
                  <a:lnTo>
                    <a:pt x="8" y="1662"/>
                  </a:lnTo>
                  <a:lnTo>
                    <a:pt x="17" y="1637"/>
                  </a:lnTo>
                  <a:lnTo>
                    <a:pt x="17" y="1612"/>
                  </a:lnTo>
                  <a:lnTo>
                    <a:pt x="25" y="1587"/>
                  </a:lnTo>
                  <a:lnTo>
                    <a:pt x="34" y="1562"/>
                  </a:lnTo>
                  <a:lnTo>
                    <a:pt x="42" y="1546"/>
                  </a:lnTo>
                  <a:lnTo>
                    <a:pt x="50" y="1520"/>
                  </a:lnTo>
                  <a:lnTo>
                    <a:pt x="59" y="1495"/>
                  </a:lnTo>
                  <a:lnTo>
                    <a:pt x="75" y="1470"/>
                  </a:lnTo>
                  <a:lnTo>
                    <a:pt x="84" y="1454"/>
                  </a:lnTo>
                  <a:lnTo>
                    <a:pt x="92" y="1429"/>
                  </a:lnTo>
                  <a:lnTo>
                    <a:pt x="109" y="1403"/>
                  </a:lnTo>
                  <a:lnTo>
                    <a:pt x="117" y="1387"/>
                  </a:lnTo>
                  <a:lnTo>
                    <a:pt x="134" y="1362"/>
                  </a:lnTo>
                  <a:lnTo>
                    <a:pt x="142" y="1345"/>
                  </a:lnTo>
                  <a:lnTo>
                    <a:pt x="159" y="1320"/>
                  </a:lnTo>
                  <a:lnTo>
                    <a:pt x="176" y="1303"/>
                  </a:lnTo>
                  <a:lnTo>
                    <a:pt x="176" y="1295"/>
                  </a:lnTo>
                  <a:lnTo>
                    <a:pt x="184" y="1278"/>
                  </a:lnTo>
                  <a:lnTo>
                    <a:pt x="201" y="1261"/>
                  </a:lnTo>
                  <a:lnTo>
                    <a:pt x="209" y="1236"/>
                  </a:lnTo>
                  <a:lnTo>
                    <a:pt x="226" y="1220"/>
                  </a:lnTo>
                  <a:lnTo>
                    <a:pt x="242" y="1195"/>
                  </a:lnTo>
                  <a:lnTo>
                    <a:pt x="259" y="1178"/>
                  </a:lnTo>
                  <a:lnTo>
                    <a:pt x="276" y="1153"/>
                  </a:lnTo>
                  <a:lnTo>
                    <a:pt x="292" y="1136"/>
                  </a:lnTo>
                  <a:lnTo>
                    <a:pt x="309" y="1119"/>
                  </a:lnTo>
                  <a:lnTo>
                    <a:pt x="351" y="1078"/>
                  </a:lnTo>
                  <a:lnTo>
                    <a:pt x="384" y="1044"/>
                  </a:lnTo>
                  <a:lnTo>
                    <a:pt x="426" y="1002"/>
                  </a:lnTo>
                  <a:lnTo>
                    <a:pt x="460" y="969"/>
                  </a:lnTo>
                  <a:lnTo>
                    <a:pt x="501" y="936"/>
                  </a:lnTo>
                  <a:lnTo>
                    <a:pt x="543" y="894"/>
                  </a:lnTo>
                  <a:lnTo>
                    <a:pt x="585" y="860"/>
                  </a:lnTo>
                  <a:lnTo>
                    <a:pt x="627" y="827"/>
                  </a:lnTo>
                  <a:lnTo>
                    <a:pt x="668" y="794"/>
                  </a:lnTo>
                  <a:lnTo>
                    <a:pt x="710" y="760"/>
                  </a:lnTo>
                  <a:lnTo>
                    <a:pt x="752" y="727"/>
                  </a:lnTo>
                  <a:lnTo>
                    <a:pt x="794" y="693"/>
                  </a:lnTo>
                  <a:lnTo>
                    <a:pt x="844" y="668"/>
                  </a:lnTo>
                  <a:lnTo>
                    <a:pt x="886" y="635"/>
                  </a:lnTo>
                  <a:lnTo>
                    <a:pt x="927" y="610"/>
                  </a:lnTo>
                  <a:lnTo>
                    <a:pt x="978" y="576"/>
                  </a:lnTo>
                  <a:lnTo>
                    <a:pt x="1019" y="551"/>
                  </a:lnTo>
                  <a:lnTo>
                    <a:pt x="1069" y="518"/>
                  </a:lnTo>
                  <a:lnTo>
                    <a:pt x="1111" y="493"/>
                  </a:lnTo>
                  <a:lnTo>
                    <a:pt x="1153" y="468"/>
                  </a:lnTo>
                  <a:lnTo>
                    <a:pt x="1203" y="443"/>
                  </a:lnTo>
                  <a:lnTo>
                    <a:pt x="1245" y="418"/>
                  </a:lnTo>
                  <a:lnTo>
                    <a:pt x="1287" y="393"/>
                  </a:lnTo>
                  <a:lnTo>
                    <a:pt x="1287" y="393"/>
                  </a:lnTo>
                  <a:lnTo>
                    <a:pt x="1337" y="376"/>
                  </a:lnTo>
                  <a:lnTo>
                    <a:pt x="1379" y="351"/>
                  </a:lnTo>
                  <a:lnTo>
                    <a:pt x="1420" y="334"/>
                  </a:lnTo>
                  <a:lnTo>
                    <a:pt x="1479" y="309"/>
                  </a:lnTo>
                  <a:lnTo>
                    <a:pt x="1537" y="284"/>
                  </a:lnTo>
                  <a:lnTo>
                    <a:pt x="1596" y="259"/>
                  </a:lnTo>
                  <a:lnTo>
                    <a:pt x="1654" y="234"/>
                  </a:lnTo>
                  <a:lnTo>
                    <a:pt x="1713" y="217"/>
                  </a:lnTo>
                  <a:lnTo>
                    <a:pt x="1771" y="192"/>
                  </a:lnTo>
                  <a:lnTo>
                    <a:pt x="1830" y="175"/>
                  </a:lnTo>
                  <a:lnTo>
                    <a:pt x="1896" y="159"/>
                  </a:lnTo>
                  <a:lnTo>
                    <a:pt x="1955" y="142"/>
                  </a:lnTo>
                  <a:lnTo>
                    <a:pt x="1972" y="142"/>
                  </a:lnTo>
                  <a:lnTo>
                    <a:pt x="2013" y="125"/>
                  </a:lnTo>
                  <a:lnTo>
                    <a:pt x="2080" y="109"/>
                  </a:lnTo>
                  <a:lnTo>
                    <a:pt x="2139" y="100"/>
                  </a:lnTo>
                  <a:lnTo>
                    <a:pt x="2206" y="84"/>
                  </a:lnTo>
                  <a:lnTo>
                    <a:pt x="2264" y="75"/>
                  </a:lnTo>
                  <a:lnTo>
                    <a:pt x="2331" y="58"/>
                  </a:lnTo>
                  <a:lnTo>
                    <a:pt x="2389" y="50"/>
                  </a:lnTo>
                  <a:lnTo>
                    <a:pt x="2456" y="42"/>
                  </a:lnTo>
                  <a:lnTo>
                    <a:pt x="2515" y="33"/>
                  </a:lnTo>
                  <a:lnTo>
                    <a:pt x="2581" y="25"/>
                  </a:lnTo>
                  <a:lnTo>
                    <a:pt x="2640" y="17"/>
                  </a:lnTo>
                  <a:lnTo>
                    <a:pt x="2665" y="17"/>
                  </a:lnTo>
                  <a:lnTo>
                    <a:pt x="2707" y="17"/>
                  </a:lnTo>
                  <a:lnTo>
                    <a:pt x="2765" y="17"/>
                  </a:lnTo>
                  <a:lnTo>
                    <a:pt x="2832" y="17"/>
                  </a:lnTo>
                  <a:lnTo>
                    <a:pt x="2899" y="17"/>
                  </a:lnTo>
                  <a:lnTo>
                    <a:pt x="3083" y="17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1"/>
            <p:cNvSpPr/>
            <p:nvPr/>
          </p:nvSpPr>
          <p:spPr>
            <a:xfrm>
              <a:off x="4001763" y="8643121"/>
              <a:ext cx="573679" cy="405916"/>
            </a:xfrm>
            <a:custGeom>
              <a:avLst/>
              <a:gdLst/>
              <a:ahLst/>
              <a:cxnLst/>
              <a:rect l="l" t="t" r="r" b="b"/>
              <a:pathLst>
                <a:path w="11630" h="8229" extrusionOk="0">
                  <a:moveTo>
                    <a:pt x="961" y="5255"/>
                  </a:moveTo>
                  <a:lnTo>
                    <a:pt x="1003" y="5255"/>
                  </a:lnTo>
                  <a:lnTo>
                    <a:pt x="1028" y="5255"/>
                  </a:lnTo>
                  <a:lnTo>
                    <a:pt x="1053" y="5255"/>
                  </a:lnTo>
                  <a:lnTo>
                    <a:pt x="1070" y="5255"/>
                  </a:lnTo>
                  <a:lnTo>
                    <a:pt x="1095" y="5255"/>
                  </a:lnTo>
                  <a:lnTo>
                    <a:pt x="1120" y="5255"/>
                  </a:lnTo>
                  <a:lnTo>
                    <a:pt x="1137" y="5255"/>
                  </a:lnTo>
                  <a:lnTo>
                    <a:pt x="1162" y="5255"/>
                  </a:lnTo>
                  <a:lnTo>
                    <a:pt x="1179" y="5255"/>
                  </a:lnTo>
                  <a:lnTo>
                    <a:pt x="1204" y="5255"/>
                  </a:lnTo>
                  <a:lnTo>
                    <a:pt x="1229" y="5255"/>
                  </a:lnTo>
                  <a:lnTo>
                    <a:pt x="1245" y="5255"/>
                  </a:lnTo>
                  <a:lnTo>
                    <a:pt x="1270" y="5246"/>
                  </a:lnTo>
                  <a:lnTo>
                    <a:pt x="1312" y="5230"/>
                  </a:lnTo>
                  <a:lnTo>
                    <a:pt x="1354" y="5221"/>
                  </a:lnTo>
                  <a:lnTo>
                    <a:pt x="1396" y="5205"/>
                  </a:lnTo>
                  <a:lnTo>
                    <a:pt x="1438" y="5196"/>
                  </a:lnTo>
                  <a:lnTo>
                    <a:pt x="1479" y="5180"/>
                  </a:lnTo>
                  <a:lnTo>
                    <a:pt x="1521" y="5163"/>
                  </a:lnTo>
                  <a:lnTo>
                    <a:pt x="1563" y="5146"/>
                  </a:lnTo>
                  <a:lnTo>
                    <a:pt x="1596" y="5129"/>
                  </a:lnTo>
                  <a:lnTo>
                    <a:pt x="1638" y="5113"/>
                  </a:lnTo>
                  <a:lnTo>
                    <a:pt x="1680" y="5096"/>
                  </a:lnTo>
                  <a:lnTo>
                    <a:pt x="1722" y="5071"/>
                  </a:lnTo>
                  <a:lnTo>
                    <a:pt x="1772" y="5054"/>
                  </a:lnTo>
                  <a:lnTo>
                    <a:pt x="1813" y="5029"/>
                  </a:lnTo>
                  <a:lnTo>
                    <a:pt x="1855" y="5012"/>
                  </a:lnTo>
                  <a:lnTo>
                    <a:pt x="1905" y="4987"/>
                  </a:lnTo>
                  <a:lnTo>
                    <a:pt x="1947" y="4962"/>
                  </a:lnTo>
                  <a:lnTo>
                    <a:pt x="1989" y="4946"/>
                  </a:lnTo>
                  <a:lnTo>
                    <a:pt x="2031" y="4921"/>
                  </a:lnTo>
                  <a:lnTo>
                    <a:pt x="2081" y="4895"/>
                  </a:lnTo>
                  <a:lnTo>
                    <a:pt x="2164" y="4854"/>
                  </a:lnTo>
                  <a:lnTo>
                    <a:pt x="2248" y="4804"/>
                  </a:lnTo>
                  <a:lnTo>
                    <a:pt x="2340" y="4753"/>
                  </a:lnTo>
                  <a:lnTo>
                    <a:pt x="2423" y="4712"/>
                  </a:lnTo>
                  <a:lnTo>
                    <a:pt x="2507" y="4662"/>
                  </a:lnTo>
                  <a:lnTo>
                    <a:pt x="2590" y="4603"/>
                  </a:lnTo>
                  <a:lnTo>
                    <a:pt x="2599" y="4603"/>
                  </a:lnTo>
                  <a:lnTo>
                    <a:pt x="2674" y="4561"/>
                  </a:lnTo>
                  <a:lnTo>
                    <a:pt x="2757" y="4511"/>
                  </a:lnTo>
                  <a:lnTo>
                    <a:pt x="2841" y="4453"/>
                  </a:lnTo>
                  <a:lnTo>
                    <a:pt x="2925" y="4403"/>
                  </a:lnTo>
                  <a:lnTo>
                    <a:pt x="3008" y="4344"/>
                  </a:lnTo>
                  <a:lnTo>
                    <a:pt x="3092" y="4294"/>
                  </a:lnTo>
                  <a:lnTo>
                    <a:pt x="3175" y="4235"/>
                  </a:lnTo>
                  <a:lnTo>
                    <a:pt x="3259" y="4177"/>
                  </a:lnTo>
                  <a:lnTo>
                    <a:pt x="3342" y="4127"/>
                  </a:lnTo>
                  <a:lnTo>
                    <a:pt x="3417" y="4068"/>
                  </a:lnTo>
                  <a:lnTo>
                    <a:pt x="3501" y="4010"/>
                  </a:lnTo>
                  <a:lnTo>
                    <a:pt x="3585" y="3951"/>
                  </a:lnTo>
                  <a:lnTo>
                    <a:pt x="3660" y="3893"/>
                  </a:lnTo>
                  <a:lnTo>
                    <a:pt x="3743" y="3835"/>
                  </a:lnTo>
                  <a:lnTo>
                    <a:pt x="3827" y="3776"/>
                  </a:lnTo>
                  <a:lnTo>
                    <a:pt x="3902" y="3718"/>
                  </a:lnTo>
                  <a:lnTo>
                    <a:pt x="3986" y="3651"/>
                  </a:lnTo>
                  <a:lnTo>
                    <a:pt x="4102" y="3567"/>
                  </a:lnTo>
                  <a:lnTo>
                    <a:pt x="4144" y="3534"/>
                  </a:lnTo>
                  <a:lnTo>
                    <a:pt x="4303" y="3417"/>
                  </a:lnTo>
                  <a:lnTo>
                    <a:pt x="4353" y="3375"/>
                  </a:lnTo>
                  <a:lnTo>
                    <a:pt x="4395" y="3342"/>
                  </a:lnTo>
                  <a:lnTo>
                    <a:pt x="4445" y="3300"/>
                  </a:lnTo>
                  <a:lnTo>
                    <a:pt x="4495" y="3266"/>
                  </a:lnTo>
                  <a:lnTo>
                    <a:pt x="4537" y="3233"/>
                  </a:lnTo>
                  <a:lnTo>
                    <a:pt x="4579" y="3191"/>
                  </a:lnTo>
                  <a:lnTo>
                    <a:pt x="4629" y="3158"/>
                  </a:lnTo>
                  <a:lnTo>
                    <a:pt x="4671" y="3116"/>
                  </a:lnTo>
                  <a:lnTo>
                    <a:pt x="4712" y="3074"/>
                  </a:lnTo>
                  <a:lnTo>
                    <a:pt x="4762" y="3041"/>
                  </a:lnTo>
                  <a:lnTo>
                    <a:pt x="4804" y="2999"/>
                  </a:lnTo>
                  <a:lnTo>
                    <a:pt x="4846" y="2957"/>
                  </a:lnTo>
                  <a:lnTo>
                    <a:pt x="4888" y="2924"/>
                  </a:lnTo>
                  <a:lnTo>
                    <a:pt x="4930" y="2882"/>
                  </a:lnTo>
                  <a:lnTo>
                    <a:pt x="4971" y="2840"/>
                  </a:lnTo>
                  <a:lnTo>
                    <a:pt x="5013" y="2799"/>
                  </a:lnTo>
                  <a:lnTo>
                    <a:pt x="5063" y="2757"/>
                  </a:lnTo>
                  <a:lnTo>
                    <a:pt x="5063" y="2748"/>
                  </a:lnTo>
                  <a:lnTo>
                    <a:pt x="5105" y="2707"/>
                  </a:lnTo>
                  <a:lnTo>
                    <a:pt x="5122" y="2690"/>
                  </a:lnTo>
                  <a:lnTo>
                    <a:pt x="5138" y="2673"/>
                  </a:lnTo>
                  <a:lnTo>
                    <a:pt x="5147" y="2665"/>
                  </a:lnTo>
                  <a:lnTo>
                    <a:pt x="5163" y="2648"/>
                  </a:lnTo>
                  <a:lnTo>
                    <a:pt x="5172" y="2632"/>
                  </a:lnTo>
                  <a:lnTo>
                    <a:pt x="5180" y="2623"/>
                  </a:lnTo>
                  <a:lnTo>
                    <a:pt x="5197" y="2606"/>
                  </a:lnTo>
                  <a:lnTo>
                    <a:pt x="5205" y="2590"/>
                  </a:lnTo>
                  <a:lnTo>
                    <a:pt x="5239" y="2540"/>
                  </a:lnTo>
                  <a:lnTo>
                    <a:pt x="5272" y="2490"/>
                  </a:lnTo>
                  <a:lnTo>
                    <a:pt x="5289" y="2464"/>
                  </a:lnTo>
                  <a:lnTo>
                    <a:pt x="5314" y="2423"/>
                  </a:lnTo>
                  <a:lnTo>
                    <a:pt x="5364" y="2356"/>
                  </a:lnTo>
                  <a:lnTo>
                    <a:pt x="5381" y="2322"/>
                  </a:lnTo>
                  <a:lnTo>
                    <a:pt x="5397" y="2297"/>
                  </a:lnTo>
                  <a:lnTo>
                    <a:pt x="5406" y="2281"/>
                  </a:lnTo>
                  <a:lnTo>
                    <a:pt x="5406" y="2281"/>
                  </a:lnTo>
                  <a:lnTo>
                    <a:pt x="5422" y="2264"/>
                  </a:lnTo>
                  <a:lnTo>
                    <a:pt x="5431" y="2256"/>
                  </a:lnTo>
                  <a:lnTo>
                    <a:pt x="5447" y="2247"/>
                  </a:lnTo>
                  <a:lnTo>
                    <a:pt x="5447" y="2247"/>
                  </a:lnTo>
                  <a:lnTo>
                    <a:pt x="5464" y="2239"/>
                  </a:lnTo>
                  <a:lnTo>
                    <a:pt x="5489" y="2239"/>
                  </a:lnTo>
                  <a:lnTo>
                    <a:pt x="5523" y="2239"/>
                  </a:lnTo>
                  <a:lnTo>
                    <a:pt x="5548" y="2239"/>
                  </a:lnTo>
                  <a:lnTo>
                    <a:pt x="5573" y="2247"/>
                  </a:lnTo>
                  <a:lnTo>
                    <a:pt x="5590" y="2256"/>
                  </a:lnTo>
                  <a:lnTo>
                    <a:pt x="5606" y="2272"/>
                  </a:lnTo>
                  <a:lnTo>
                    <a:pt x="5623" y="2289"/>
                  </a:lnTo>
                  <a:lnTo>
                    <a:pt x="5631" y="2306"/>
                  </a:lnTo>
                  <a:lnTo>
                    <a:pt x="5640" y="2331"/>
                  </a:lnTo>
                  <a:lnTo>
                    <a:pt x="5640" y="2347"/>
                  </a:lnTo>
                  <a:lnTo>
                    <a:pt x="5640" y="2389"/>
                  </a:lnTo>
                  <a:lnTo>
                    <a:pt x="5640" y="2406"/>
                  </a:lnTo>
                  <a:lnTo>
                    <a:pt x="5640" y="2423"/>
                  </a:lnTo>
                  <a:lnTo>
                    <a:pt x="5640" y="2431"/>
                  </a:lnTo>
                  <a:lnTo>
                    <a:pt x="5631" y="2448"/>
                  </a:lnTo>
                  <a:lnTo>
                    <a:pt x="5564" y="2565"/>
                  </a:lnTo>
                  <a:lnTo>
                    <a:pt x="5498" y="2682"/>
                  </a:lnTo>
                  <a:lnTo>
                    <a:pt x="5431" y="2807"/>
                  </a:lnTo>
                  <a:lnTo>
                    <a:pt x="5372" y="2924"/>
                  </a:lnTo>
                  <a:lnTo>
                    <a:pt x="5305" y="3049"/>
                  </a:lnTo>
                  <a:lnTo>
                    <a:pt x="5247" y="3175"/>
                  </a:lnTo>
                  <a:lnTo>
                    <a:pt x="5180" y="3291"/>
                  </a:lnTo>
                  <a:lnTo>
                    <a:pt x="5155" y="3358"/>
                  </a:lnTo>
                  <a:lnTo>
                    <a:pt x="5122" y="3417"/>
                  </a:lnTo>
                  <a:lnTo>
                    <a:pt x="5097" y="3475"/>
                  </a:lnTo>
                  <a:lnTo>
                    <a:pt x="5063" y="3542"/>
                  </a:lnTo>
                  <a:lnTo>
                    <a:pt x="5038" y="3601"/>
                  </a:lnTo>
                  <a:lnTo>
                    <a:pt x="5005" y="3667"/>
                  </a:lnTo>
                  <a:lnTo>
                    <a:pt x="4980" y="3726"/>
                  </a:lnTo>
                  <a:lnTo>
                    <a:pt x="4946" y="3793"/>
                  </a:lnTo>
                  <a:lnTo>
                    <a:pt x="4921" y="3851"/>
                  </a:lnTo>
                  <a:lnTo>
                    <a:pt x="4896" y="3918"/>
                  </a:lnTo>
                  <a:lnTo>
                    <a:pt x="4871" y="3977"/>
                  </a:lnTo>
                  <a:lnTo>
                    <a:pt x="4838" y="4043"/>
                  </a:lnTo>
                  <a:lnTo>
                    <a:pt x="4813" y="4102"/>
                  </a:lnTo>
                  <a:lnTo>
                    <a:pt x="4788" y="4169"/>
                  </a:lnTo>
                  <a:lnTo>
                    <a:pt x="4762" y="4227"/>
                  </a:lnTo>
                  <a:lnTo>
                    <a:pt x="4737" y="4294"/>
                  </a:lnTo>
                  <a:lnTo>
                    <a:pt x="4712" y="4352"/>
                  </a:lnTo>
                  <a:lnTo>
                    <a:pt x="4687" y="4419"/>
                  </a:lnTo>
                  <a:lnTo>
                    <a:pt x="4662" y="4486"/>
                  </a:lnTo>
                  <a:lnTo>
                    <a:pt x="4637" y="4545"/>
                  </a:lnTo>
                  <a:lnTo>
                    <a:pt x="4612" y="4611"/>
                  </a:lnTo>
                  <a:lnTo>
                    <a:pt x="4595" y="4670"/>
                  </a:lnTo>
                  <a:lnTo>
                    <a:pt x="4570" y="4737"/>
                  </a:lnTo>
                  <a:lnTo>
                    <a:pt x="4545" y="4804"/>
                  </a:lnTo>
                  <a:lnTo>
                    <a:pt x="4529" y="4862"/>
                  </a:lnTo>
                  <a:lnTo>
                    <a:pt x="4503" y="4929"/>
                  </a:lnTo>
                  <a:lnTo>
                    <a:pt x="4487" y="4996"/>
                  </a:lnTo>
                  <a:lnTo>
                    <a:pt x="4487" y="5012"/>
                  </a:lnTo>
                  <a:lnTo>
                    <a:pt x="4470" y="5063"/>
                  </a:lnTo>
                  <a:lnTo>
                    <a:pt x="4445" y="5121"/>
                  </a:lnTo>
                  <a:lnTo>
                    <a:pt x="4428" y="5188"/>
                  </a:lnTo>
                  <a:lnTo>
                    <a:pt x="4412" y="5255"/>
                  </a:lnTo>
                  <a:lnTo>
                    <a:pt x="4395" y="5322"/>
                  </a:lnTo>
                  <a:lnTo>
                    <a:pt x="4378" y="5380"/>
                  </a:lnTo>
                  <a:lnTo>
                    <a:pt x="4353" y="5447"/>
                  </a:lnTo>
                  <a:lnTo>
                    <a:pt x="4336" y="5514"/>
                  </a:lnTo>
                  <a:lnTo>
                    <a:pt x="4320" y="5581"/>
                  </a:lnTo>
                  <a:lnTo>
                    <a:pt x="4311" y="5647"/>
                  </a:lnTo>
                  <a:lnTo>
                    <a:pt x="4295" y="5714"/>
                  </a:lnTo>
                  <a:lnTo>
                    <a:pt x="4278" y="5781"/>
                  </a:lnTo>
                  <a:lnTo>
                    <a:pt x="4261" y="5848"/>
                  </a:lnTo>
                  <a:lnTo>
                    <a:pt x="4253" y="5915"/>
                  </a:lnTo>
                  <a:lnTo>
                    <a:pt x="4236" y="5981"/>
                  </a:lnTo>
                  <a:lnTo>
                    <a:pt x="4228" y="6048"/>
                  </a:lnTo>
                  <a:lnTo>
                    <a:pt x="4211" y="6115"/>
                  </a:lnTo>
                  <a:lnTo>
                    <a:pt x="4203" y="6182"/>
                  </a:lnTo>
                  <a:lnTo>
                    <a:pt x="4194" y="6249"/>
                  </a:lnTo>
                  <a:lnTo>
                    <a:pt x="4178" y="6316"/>
                  </a:lnTo>
                  <a:lnTo>
                    <a:pt x="4169" y="6382"/>
                  </a:lnTo>
                  <a:lnTo>
                    <a:pt x="4161" y="6449"/>
                  </a:lnTo>
                  <a:lnTo>
                    <a:pt x="4153" y="6516"/>
                  </a:lnTo>
                  <a:lnTo>
                    <a:pt x="4153" y="6550"/>
                  </a:lnTo>
                  <a:lnTo>
                    <a:pt x="4153" y="6583"/>
                  </a:lnTo>
                  <a:lnTo>
                    <a:pt x="4153" y="6625"/>
                  </a:lnTo>
                  <a:lnTo>
                    <a:pt x="4153" y="6675"/>
                  </a:lnTo>
                  <a:lnTo>
                    <a:pt x="4153" y="6725"/>
                  </a:lnTo>
                  <a:lnTo>
                    <a:pt x="4153" y="6775"/>
                  </a:lnTo>
                  <a:lnTo>
                    <a:pt x="4153" y="6825"/>
                  </a:lnTo>
                  <a:lnTo>
                    <a:pt x="4153" y="6875"/>
                  </a:lnTo>
                  <a:lnTo>
                    <a:pt x="4153" y="6934"/>
                  </a:lnTo>
                  <a:lnTo>
                    <a:pt x="4153" y="7201"/>
                  </a:lnTo>
                  <a:lnTo>
                    <a:pt x="4153" y="7235"/>
                  </a:lnTo>
                  <a:lnTo>
                    <a:pt x="4153" y="7260"/>
                  </a:lnTo>
                  <a:lnTo>
                    <a:pt x="4153" y="7293"/>
                  </a:lnTo>
                  <a:lnTo>
                    <a:pt x="4153" y="7326"/>
                  </a:lnTo>
                  <a:lnTo>
                    <a:pt x="4153" y="7352"/>
                  </a:lnTo>
                  <a:lnTo>
                    <a:pt x="4153" y="7385"/>
                  </a:lnTo>
                  <a:lnTo>
                    <a:pt x="4153" y="7410"/>
                  </a:lnTo>
                  <a:lnTo>
                    <a:pt x="4153" y="7443"/>
                  </a:lnTo>
                  <a:lnTo>
                    <a:pt x="4153" y="7469"/>
                  </a:lnTo>
                  <a:lnTo>
                    <a:pt x="4153" y="7502"/>
                  </a:lnTo>
                  <a:lnTo>
                    <a:pt x="4161" y="7527"/>
                  </a:lnTo>
                  <a:lnTo>
                    <a:pt x="4169" y="7552"/>
                  </a:lnTo>
                  <a:lnTo>
                    <a:pt x="4169" y="7577"/>
                  </a:lnTo>
                  <a:lnTo>
                    <a:pt x="4178" y="7602"/>
                  </a:lnTo>
                  <a:lnTo>
                    <a:pt x="4186" y="7627"/>
                  </a:lnTo>
                  <a:lnTo>
                    <a:pt x="4194" y="7652"/>
                  </a:lnTo>
                  <a:lnTo>
                    <a:pt x="4203" y="7677"/>
                  </a:lnTo>
                  <a:lnTo>
                    <a:pt x="4211" y="7702"/>
                  </a:lnTo>
                  <a:lnTo>
                    <a:pt x="4219" y="7727"/>
                  </a:lnTo>
                  <a:lnTo>
                    <a:pt x="4228" y="7744"/>
                  </a:lnTo>
                  <a:lnTo>
                    <a:pt x="4236" y="7769"/>
                  </a:lnTo>
                  <a:lnTo>
                    <a:pt x="4245" y="7786"/>
                  </a:lnTo>
                  <a:lnTo>
                    <a:pt x="4253" y="7803"/>
                  </a:lnTo>
                  <a:lnTo>
                    <a:pt x="4270" y="7828"/>
                  </a:lnTo>
                  <a:lnTo>
                    <a:pt x="4278" y="7844"/>
                  </a:lnTo>
                  <a:lnTo>
                    <a:pt x="4286" y="7861"/>
                  </a:lnTo>
                  <a:lnTo>
                    <a:pt x="4295" y="7861"/>
                  </a:lnTo>
                  <a:lnTo>
                    <a:pt x="4303" y="7870"/>
                  </a:lnTo>
                  <a:lnTo>
                    <a:pt x="4303" y="7878"/>
                  </a:lnTo>
                  <a:lnTo>
                    <a:pt x="4311" y="7886"/>
                  </a:lnTo>
                  <a:lnTo>
                    <a:pt x="4320" y="7895"/>
                  </a:lnTo>
                  <a:lnTo>
                    <a:pt x="4320" y="7895"/>
                  </a:lnTo>
                  <a:lnTo>
                    <a:pt x="4328" y="7903"/>
                  </a:lnTo>
                  <a:lnTo>
                    <a:pt x="4336" y="7911"/>
                  </a:lnTo>
                  <a:lnTo>
                    <a:pt x="4336" y="7911"/>
                  </a:lnTo>
                  <a:lnTo>
                    <a:pt x="4345" y="7911"/>
                  </a:lnTo>
                  <a:lnTo>
                    <a:pt x="4353" y="7911"/>
                  </a:lnTo>
                  <a:lnTo>
                    <a:pt x="4361" y="7911"/>
                  </a:lnTo>
                  <a:lnTo>
                    <a:pt x="4361" y="7911"/>
                  </a:lnTo>
                  <a:lnTo>
                    <a:pt x="4370" y="7911"/>
                  </a:lnTo>
                  <a:lnTo>
                    <a:pt x="4378" y="7911"/>
                  </a:lnTo>
                  <a:lnTo>
                    <a:pt x="4387" y="7911"/>
                  </a:lnTo>
                  <a:lnTo>
                    <a:pt x="4387" y="7911"/>
                  </a:lnTo>
                  <a:lnTo>
                    <a:pt x="4395" y="7911"/>
                  </a:lnTo>
                  <a:lnTo>
                    <a:pt x="4403" y="7911"/>
                  </a:lnTo>
                  <a:lnTo>
                    <a:pt x="4412" y="7911"/>
                  </a:lnTo>
                  <a:lnTo>
                    <a:pt x="4420" y="7911"/>
                  </a:lnTo>
                  <a:lnTo>
                    <a:pt x="4428" y="7911"/>
                  </a:lnTo>
                  <a:lnTo>
                    <a:pt x="4453" y="7920"/>
                  </a:lnTo>
                  <a:lnTo>
                    <a:pt x="4478" y="7928"/>
                  </a:lnTo>
                  <a:lnTo>
                    <a:pt x="4495" y="7936"/>
                  </a:lnTo>
                  <a:lnTo>
                    <a:pt x="4520" y="7936"/>
                  </a:lnTo>
                  <a:lnTo>
                    <a:pt x="4545" y="7936"/>
                  </a:lnTo>
                  <a:lnTo>
                    <a:pt x="4570" y="7936"/>
                  </a:lnTo>
                  <a:lnTo>
                    <a:pt x="4595" y="7936"/>
                  </a:lnTo>
                  <a:lnTo>
                    <a:pt x="4687" y="7936"/>
                  </a:lnTo>
                  <a:lnTo>
                    <a:pt x="4712" y="7936"/>
                  </a:lnTo>
                  <a:lnTo>
                    <a:pt x="4729" y="7936"/>
                  </a:lnTo>
                  <a:lnTo>
                    <a:pt x="4754" y="7936"/>
                  </a:lnTo>
                  <a:lnTo>
                    <a:pt x="4779" y="7936"/>
                  </a:lnTo>
                  <a:lnTo>
                    <a:pt x="4804" y="7936"/>
                  </a:lnTo>
                  <a:lnTo>
                    <a:pt x="4829" y="7928"/>
                  </a:lnTo>
                  <a:lnTo>
                    <a:pt x="4846" y="7920"/>
                  </a:lnTo>
                  <a:lnTo>
                    <a:pt x="4871" y="7911"/>
                  </a:lnTo>
                  <a:lnTo>
                    <a:pt x="4896" y="7903"/>
                  </a:lnTo>
                  <a:lnTo>
                    <a:pt x="4921" y="7895"/>
                  </a:lnTo>
                  <a:lnTo>
                    <a:pt x="4938" y="7886"/>
                  </a:lnTo>
                  <a:lnTo>
                    <a:pt x="4963" y="7878"/>
                  </a:lnTo>
                  <a:lnTo>
                    <a:pt x="4988" y="7870"/>
                  </a:lnTo>
                  <a:lnTo>
                    <a:pt x="5013" y="7853"/>
                  </a:lnTo>
                  <a:lnTo>
                    <a:pt x="5038" y="7844"/>
                  </a:lnTo>
                  <a:lnTo>
                    <a:pt x="5063" y="7828"/>
                  </a:lnTo>
                  <a:lnTo>
                    <a:pt x="5080" y="7819"/>
                  </a:lnTo>
                  <a:lnTo>
                    <a:pt x="5105" y="7803"/>
                  </a:lnTo>
                  <a:lnTo>
                    <a:pt x="5130" y="7786"/>
                  </a:lnTo>
                  <a:lnTo>
                    <a:pt x="5155" y="7769"/>
                  </a:lnTo>
                  <a:lnTo>
                    <a:pt x="5180" y="7753"/>
                  </a:lnTo>
                  <a:lnTo>
                    <a:pt x="5205" y="7736"/>
                  </a:lnTo>
                  <a:lnTo>
                    <a:pt x="5222" y="7719"/>
                  </a:lnTo>
                  <a:lnTo>
                    <a:pt x="5247" y="7702"/>
                  </a:lnTo>
                  <a:lnTo>
                    <a:pt x="5247" y="7702"/>
                  </a:lnTo>
                  <a:lnTo>
                    <a:pt x="5272" y="7686"/>
                  </a:lnTo>
                  <a:lnTo>
                    <a:pt x="5297" y="7661"/>
                  </a:lnTo>
                  <a:lnTo>
                    <a:pt x="5314" y="7644"/>
                  </a:lnTo>
                  <a:lnTo>
                    <a:pt x="5339" y="7619"/>
                  </a:lnTo>
                  <a:lnTo>
                    <a:pt x="5364" y="7602"/>
                  </a:lnTo>
                  <a:lnTo>
                    <a:pt x="5389" y="7577"/>
                  </a:lnTo>
                  <a:lnTo>
                    <a:pt x="5414" y="7552"/>
                  </a:lnTo>
                  <a:lnTo>
                    <a:pt x="5431" y="7535"/>
                  </a:lnTo>
                  <a:lnTo>
                    <a:pt x="5456" y="7510"/>
                  </a:lnTo>
                  <a:lnTo>
                    <a:pt x="5481" y="7485"/>
                  </a:lnTo>
                  <a:lnTo>
                    <a:pt x="5506" y="7460"/>
                  </a:lnTo>
                  <a:lnTo>
                    <a:pt x="5523" y="7435"/>
                  </a:lnTo>
                  <a:lnTo>
                    <a:pt x="5548" y="7410"/>
                  </a:lnTo>
                  <a:lnTo>
                    <a:pt x="5573" y="7385"/>
                  </a:lnTo>
                  <a:lnTo>
                    <a:pt x="5590" y="7360"/>
                  </a:lnTo>
                  <a:lnTo>
                    <a:pt x="5615" y="7326"/>
                  </a:lnTo>
                  <a:lnTo>
                    <a:pt x="5631" y="7301"/>
                  </a:lnTo>
                  <a:lnTo>
                    <a:pt x="5648" y="7276"/>
                  </a:lnTo>
                  <a:lnTo>
                    <a:pt x="5673" y="7243"/>
                  </a:lnTo>
                  <a:lnTo>
                    <a:pt x="5698" y="7218"/>
                  </a:lnTo>
                  <a:lnTo>
                    <a:pt x="5715" y="7193"/>
                  </a:lnTo>
                  <a:lnTo>
                    <a:pt x="5740" y="7159"/>
                  </a:lnTo>
                  <a:lnTo>
                    <a:pt x="5757" y="7134"/>
                  </a:lnTo>
                  <a:lnTo>
                    <a:pt x="5782" y="7101"/>
                  </a:lnTo>
                  <a:lnTo>
                    <a:pt x="5798" y="7068"/>
                  </a:lnTo>
                  <a:lnTo>
                    <a:pt x="5823" y="7042"/>
                  </a:lnTo>
                  <a:lnTo>
                    <a:pt x="5848" y="7009"/>
                  </a:lnTo>
                  <a:lnTo>
                    <a:pt x="5882" y="6951"/>
                  </a:lnTo>
                  <a:lnTo>
                    <a:pt x="5924" y="6884"/>
                  </a:lnTo>
                  <a:lnTo>
                    <a:pt x="5965" y="6817"/>
                  </a:lnTo>
                  <a:lnTo>
                    <a:pt x="6007" y="6758"/>
                  </a:lnTo>
                  <a:lnTo>
                    <a:pt x="6041" y="6692"/>
                  </a:lnTo>
                  <a:lnTo>
                    <a:pt x="6082" y="6625"/>
                  </a:lnTo>
                  <a:lnTo>
                    <a:pt x="6116" y="6558"/>
                  </a:lnTo>
                  <a:lnTo>
                    <a:pt x="6158" y="6491"/>
                  </a:lnTo>
                  <a:lnTo>
                    <a:pt x="6191" y="6424"/>
                  </a:lnTo>
                  <a:lnTo>
                    <a:pt x="6224" y="6357"/>
                  </a:lnTo>
                  <a:lnTo>
                    <a:pt x="6258" y="6291"/>
                  </a:lnTo>
                  <a:lnTo>
                    <a:pt x="6291" y="6224"/>
                  </a:lnTo>
                  <a:lnTo>
                    <a:pt x="6325" y="6157"/>
                  </a:lnTo>
                  <a:lnTo>
                    <a:pt x="6358" y="6090"/>
                  </a:lnTo>
                  <a:lnTo>
                    <a:pt x="6392" y="6023"/>
                  </a:lnTo>
                  <a:lnTo>
                    <a:pt x="6425" y="5956"/>
                  </a:lnTo>
                  <a:lnTo>
                    <a:pt x="6450" y="5898"/>
                  </a:lnTo>
                  <a:lnTo>
                    <a:pt x="6475" y="5831"/>
                  </a:lnTo>
                  <a:lnTo>
                    <a:pt x="6508" y="5764"/>
                  </a:lnTo>
                  <a:lnTo>
                    <a:pt x="6534" y="5706"/>
                  </a:lnTo>
                  <a:lnTo>
                    <a:pt x="6559" y="5647"/>
                  </a:lnTo>
                  <a:lnTo>
                    <a:pt x="6584" y="5589"/>
                  </a:lnTo>
                  <a:lnTo>
                    <a:pt x="6609" y="5530"/>
                  </a:lnTo>
                  <a:lnTo>
                    <a:pt x="6634" y="5472"/>
                  </a:lnTo>
                  <a:lnTo>
                    <a:pt x="6650" y="5422"/>
                  </a:lnTo>
                  <a:lnTo>
                    <a:pt x="6676" y="5363"/>
                  </a:lnTo>
                  <a:lnTo>
                    <a:pt x="6692" y="5313"/>
                  </a:lnTo>
                  <a:lnTo>
                    <a:pt x="6726" y="5213"/>
                  </a:lnTo>
                  <a:lnTo>
                    <a:pt x="6759" y="5129"/>
                  </a:lnTo>
                  <a:lnTo>
                    <a:pt x="6792" y="5054"/>
                  </a:lnTo>
                  <a:lnTo>
                    <a:pt x="6893" y="4762"/>
                  </a:lnTo>
                  <a:lnTo>
                    <a:pt x="7001" y="4478"/>
                  </a:lnTo>
                  <a:lnTo>
                    <a:pt x="7168" y="3993"/>
                  </a:lnTo>
                  <a:lnTo>
                    <a:pt x="7202" y="3901"/>
                  </a:lnTo>
                  <a:lnTo>
                    <a:pt x="7210" y="3868"/>
                  </a:lnTo>
                  <a:lnTo>
                    <a:pt x="7219" y="3826"/>
                  </a:lnTo>
                  <a:lnTo>
                    <a:pt x="7235" y="3776"/>
                  </a:lnTo>
                  <a:lnTo>
                    <a:pt x="7252" y="3726"/>
                  </a:lnTo>
                  <a:lnTo>
                    <a:pt x="7277" y="3626"/>
                  </a:lnTo>
                  <a:lnTo>
                    <a:pt x="7310" y="3517"/>
                  </a:lnTo>
                  <a:lnTo>
                    <a:pt x="7327" y="3475"/>
                  </a:lnTo>
                  <a:lnTo>
                    <a:pt x="7336" y="3425"/>
                  </a:lnTo>
                  <a:lnTo>
                    <a:pt x="7352" y="3392"/>
                  </a:lnTo>
                  <a:lnTo>
                    <a:pt x="7352" y="3375"/>
                  </a:lnTo>
                  <a:lnTo>
                    <a:pt x="7361" y="3358"/>
                  </a:lnTo>
                  <a:lnTo>
                    <a:pt x="7369" y="3333"/>
                  </a:lnTo>
                  <a:lnTo>
                    <a:pt x="7386" y="3308"/>
                  </a:lnTo>
                  <a:lnTo>
                    <a:pt x="7402" y="3283"/>
                  </a:lnTo>
                  <a:lnTo>
                    <a:pt x="7419" y="3275"/>
                  </a:lnTo>
                  <a:lnTo>
                    <a:pt x="7444" y="3258"/>
                  </a:lnTo>
                  <a:lnTo>
                    <a:pt x="7461" y="3250"/>
                  </a:lnTo>
                  <a:lnTo>
                    <a:pt x="7486" y="3241"/>
                  </a:lnTo>
                  <a:lnTo>
                    <a:pt x="7486" y="3241"/>
                  </a:lnTo>
                  <a:lnTo>
                    <a:pt x="7511" y="3241"/>
                  </a:lnTo>
                  <a:lnTo>
                    <a:pt x="7528" y="3241"/>
                  </a:lnTo>
                  <a:lnTo>
                    <a:pt x="7553" y="3241"/>
                  </a:lnTo>
                  <a:lnTo>
                    <a:pt x="7578" y="3250"/>
                  </a:lnTo>
                  <a:lnTo>
                    <a:pt x="7594" y="3258"/>
                  </a:lnTo>
                  <a:lnTo>
                    <a:pt x="7594" y="3258"/>
                  </a:lnTo>
                  <a:lnTo>
                    <a:pt x="7620" y="3275"/>
                  </a:lnTo>
                  <a:lnTo>
                    <a:pt x="7645" y="3300"/>
                  </a:lnTo>
                  <a:lnTo>
                    <a:pt x="7661" y="3317"/>
                  </a:lnTo>
                  <a:lnTo>
                    <a:pt x="7661" y="3317"/>
                  </a:lnTo>
                  <a:lnTo>
                    <a:pt x="7670" y="3333"/>
                  </a:lnTo>
                  <a:lnTo>
                    <a:pt x="7670" y="3358"/>
                  </a:lnTo>
                  <a:lnTo>
                    <a:pt x="7670" y="3367"/>
                  </a:lnTo>
                  <a:lnTo>
                    <a:pt x="7670" y="3400"/>
                  </a:lnTo>
                  <a:lnTo>
                    <a:pt x="7670" y="3442"/>
                  </a:lnTo>
                  <a:lnTo>
                    <a:pt x="7670" y="3500"/>
                  </a:lnTo>
                  <a:lnTo>
                    <a:pt x="7670" y="3559"/>
                  </a:lnTo>
                  <a:lnTo>
                    <a:pt x="7661" y="3617"/>
                  </a:lnTo>
                  <a:lnTo>
                    <a:pt x="7653" y="3676"/>
                  </a:lnTo>
                  <a:lnTo>
                    <a:pt x="7645" y="3743"/>
                  </a:lnTo>
                  <a:lnTo>
                    <a:pt x="7636" y="3809"/>
                  </a:lnTo>
                  <a:lnTo>
                    <a:pt x="7628" y="3876"/>
                  </a:lnTo>
                  <a:lnTo>
                    <a:pt x="7620" y="3943"/>
                  </a:lnTo>
                  <a:lnTo>
                    <a:pt x="7603" y="4018"/>
                  </a:lnTo>
                  <a:lnTo>
                    <a:pt x="7594" y="4085"/>
                  </a:lnTo>
                  <a:lnTo>
                    <a:pt x="7569" y="4227"/>
                  </a:lnTo>
                  <a:lnTo>
                    <a:pt x="7511" y="4528"/>
                  </a:lnTo>
                  <a:lnTo>
                    <a:pt x="7486" y="4687"/>
                  </a:lnTo>
                  <a:lnTo>
                    <a:pt x="7469" y="4762"/>
                  </a:lnTo>
                  <a:lnTo>
                    <a:pt x="7461" y="4845"/>
                  </a:lnTo>
                  <a:lnTo>
                    <a:pt x="7444" y="4921"/>
                  </a:lnTo>
                  <a:lnTo>
                    <a:pt x="7436" y="5004"/>
                  </a:lnTo>
                  <a:lnTo>
                    <a:pt x="7419" y="5088"/>
                  </a:lnTo>
                  <a:lnTo>
                    <a:pt x="7411" y="5163"/>
                  </a:lnTo>
                  <a:lnTo>
                    <a:pt x="7402" y="5246"/>
                  </a:lnTo>
                  <a:lnTo>
                    <a:pt x="7386" y="5322"/>
                  </a:lnTo>
                  <a:lnTo>
                    <a:pt x="7377" y="5405"/>
                  </a:lnTo>
                  <a:lnTo>
                    <a:pt x="7369" y="5489"/>
                  </a:lnTo>
                  <a:lnTo>
                    <a:pt x="7361" y="5564"/>
                  </a:lnTo>
                  <a:lnTo>
                    <a:pt x="7352" y="5647"/>
                  </a:lnTo>
                  <a:lnTo>
                    <a:pt x="7352" y="5731"/>
                  </a:lnTo>
                  <a:lnTo>
                    <a:pt x="7344" y="5806"/>
                  </a:lnTo>
                  <a:lnTo>
                    <a:pt x="7344" y="5848"/>
                  </a:lnTo>
                  <a:lnTo>
                    <a:pt x="7344" y="5881"/>
                  </a:lnTo>
                  <a:lnTo>
                    <a:pt x="7344" y="6299"/>
                  </a:lnTo>
                  <a:lnTo>
                    <a:pt x="7344" y="6341"/>
                  </a:lnTo>
                  <a:lnTo>
                    <a:pt x="7344" y="6374"/>
                  </a:lnTo>
                  <a:lnTo>
                    <a:pt x="7344" y="6416"/>
                  </a:lnTo>
                  <a:lnTo>
                    <a:pt x="7344" y="6449"/>
                  </a:lnTo>
                  <a:lnTo>
                    <a:pt x="7344" y="6483"/>
                  </a:lnTo>
                  <a:lnTo>
                    <a:pt x="7344" y="6516"/>
                  </a:lnTo>
                  <a:lnTo>
                    <a:pt x="7344" y="6558"/>
                  </a:lnTo>
                  <a:lnTo>
                    <a:pt x="7344" y="6591"/>
                  </a:lnTo>
                  <a:lnTo>
                    <a:pt x="7344" y="6625"/>
                  </a:lnTo>
                  <a:lnTo>
                    <a:pt x="7352" y="6658"/>
                  </a:lnTo>
                  <a:lnTo>
                    <a:pt x="7352" y="6692"/>
                  </a:lnTo>
                  <a:lnTo>
                    <a:pt x="7361" y="6725"/>
                  </a:lnTo>
                  <a:lnTo>
                    <a:pt x="7369" y="6758"/>
                  </a:lnTo>
                  <a:lnTo>
                    <a:pt x="7377" y="6792"/>
                  </a:lnTo>
                  <a:lnTo>
                    <a:pt x="7386" y="6825"/>
                  </a:lnTo>
                  <a:lnTo>
                    <a:pt x="7394" y="6859"/>
                  </a:lnTo>
                  <a:lnTo>
                    <a:pt x="7402" y="6892"/>
                  </a:lnTo>
                  <a:lnTo>
                    <a:pt x="7411" y="6926"/>
                  </a:lnTo>
                  <a:lnTo>
                    <a:pt x="7419" y="6951"/>
                  </a:lnTo>
                  <a:lnTo>
                    <a:pt x="7436" y="6984"/>
                  </a:lnTo>
                  <a:lnTo>
                    <a:pt x="7444" y="7017"/>
                  </a:lnTo>
                  <a:lnTo>
                    <a:pt x="7452" y="7042"/>
                  </a:lnTo>
                  <a:lnTo>
                    <a:pt x="7469" y="7076"/>
                  </a:lnTo>
                  <a:lnTo>
                    <a:pt x="7478" y="7101"/>
                  </a:lnTo>
                  <a:lnTo>
                    <a:pt x="7494" y="7134"/>
                  </a:lnTo>
                  <a:lnTo>
                    <a:pt x="7511" y="7159"/>
                  </a:lnTo>
                  <a:lnTo>
                    <a:pt x="7519" y="7184"/>
                  </a:lnTo>
                  <a:lnTo>
                    <a:pt x="7536" y="7210"/>
                  </a:lnTo>
                  <a:lnTo>
                    <a:pt x="7553" y="7243"/>
                  </a:lnTo>
                  <a:lnTo>
                    <a:pt x="7569" y="7268"/>
                  </a:lnTo>
                  <a:lnTo>
                    <a:pt x="7586" y="7293"/>
                  </a:lnTo>
                  <a:lnTo>
                    <a:pt x="7603" y="7318"/>
                  </a:lnTo>
                  <a:lnTo>
                    <a:pt x="7620" y="7343"/>
                  </a:lnTo>
                  <a:lnTo>
                    <a:pt x="7645" y="7368"/>
                  </a:lnTo>
                  <a:lnTo>
                    <a:pt x="7645" y="7368"/>
                  </a:lnTo>
                  <a:lnTo>
                    <a:pt x="7661" y="7393"/>
                  </a:lnTo>
                  <a:lnTo>
                    <a:pt x="7686" y="7418"/>
                  </a:lnTo>
                  <a:lnTo>
                    <a:pt x="7686" y="7418"/>
                  </a:lnTo>
                  <a:lnTo>
                    <a:pt x="7703" y="7443"/>
                  </a:lnTo>
                  <a:lnTo>
                    <a:pt x="7728" y="7469"/>
                  </a:lnTo>
                  <a:lnTo>
                    <a:pt x="7728" y="7469"/>
                  </a:lnTo>
                  <a:lnTo>
                    <a:pt x="7753" y="7494"/>
                  </a:lnTo>
                  <a:lnTo>
                    <a:pt x="7778" y="7519"/>
                  </a:lnTo>
                  <a:lnTo>
                    <a:pt x="7778" y="7519"/>
                  </a:lnTo>
                  <a:lnTo>
                    <a:pt x="7803" y="7535"/>
                  </a:lnTo>
                  <a:lnTo>
                    <a:pt x="7828" y="7560"/>
                  </a:lnTo>
                  <a:lnTo>
                    <a:pt x="7828" y="7560"/>
                  </a:lnTo>
                  <a:lnTo>
                    <a:pt x="7853" y="7577"/>
                  </a:lnTo>
                  <a:lnTo>
                    <a:pt x="7879" y="7602"/>
                  </a:lnTo>
                  <a:lnTo>
                    <a:pt x="7904" y="7619"/>
                  </a:lnTo>
                  <a:lnTo>
                    <a:pt x="7937" y="7636"/>
                  </a:lnTo>
                  <a:lnTo>
                    <a:pt x="7962" y="7652"/>
                  </a:lnTo>
                  <a:lnTo>
                    <a:pt x="7987" y="7669"/>
                  </a:lnTo>
                  <a:lnTo>
                    <a:pt x="8021" y="7686"/>
                  </a:lnTo>
                  <a:lnTo>
                    <a:pt x="8054" y="7702"/>
                  </a:lnTo>
                  <a:lnTo>
                    <a:pt x="8087" y="7719"/>
                  </a:lnTo>
                  <a:lnTo>
                    <a:pt x="8096" y="7719"/>
                  </a:lnTo>
                  <a:lnTo>
                    <a:pt x="8104" y="7719"/>
                  </a:lnTo>
                  <a:lnTo>
                    <a:pt x="8112" y="7719"/>
                  </a:lnTo>
                  <a:lnTo>
                    <a:pt x="8121" y="7719"/>
                  </a:lnTo>
                  <a:lnTo>
                    <a:pt x="8129" y="7719"/>
                  </a:lnTo>
                  <a:lnTo>
                    <a:pt x="8137" y="7719"/>
                  </a:lnTo>
                  <a:lnTo>
                    <a:pt x="8238" y="7719"/>
                  </a:lnTo>
                  <a:lnTo>
                    <a:pt x="8254" y="7719"/>
                  </a:lnTo>
                  <a:lnTo>
                    <a:pt x="8263" y="7719"/>
                  </a:lnTo>
                  <a:lnTo>
                    <a:pt x="8271" y="7719"/>
                  </a:lnTo>
                  <a:lnTo>
                    <a:pt x="8280" y="7719"/>
                  </a:lnTo>
                  <a:lnTo>
                    <a:pt x="8288" y="7719"/>
                  </a:lnTo>
                  <a:lnTo>
                    <a:pt x="8288" y="7719"/>
                  </a:lnTo>
                  <a:lnTo>
                    <a:pt x="8305" y="7719"/>
                  </a:lnTo>
                  <a:lnTo>
                    <a:pt x="8305" y="7719"/>
                  </a:lnTo>
                  <a:lnTo>
                    <a:pt x="8313" y="7719"/>
                  </a:lnTo>
                  <a:lnTo>
                    <a:pt x="8313" y="7719"/>
                  </a:lnTo>
                  <a:lnTo>
                    <a:pt x="8330" y="7719"/>
                  </a:lnTo>
                  <a:lnTo>
                    <a:pt x="8330" y="7719"/>
                  </a:lnTo>
                  <a:lnTo>
                    <a:pt x="8338" y="7711"/>
                  </a:lnTo>
                  <a:lnTo>
                    <a:pt x="8338" y="7711"/>
                  </a:lnTo>
                  <a:lnTo>
                    <a:pt x="8355" y="7702"/>
                  </a:lnTo>
                  <a:lnTo>
                    <a:pt x="8355" y="7702"/>
                  </a:lnTo>
                  <a:lnTo>
                    <a:pt x="8363" y="7702"/>
                  </a:lnTo>
                  <a:lnTo>
                    <a:pt x="8371" y="7694"/>
                  </a:lnTo>
                  <a:lnTo>
                    <a:pt x="8396" y="7677"/>
                  </a:lnTo>
                  <a:lnTo>
                    <a:pt x="8413" y="7669"/>
                  </a:lnTo>
                  <a:lnTo>
                    <a:pt x="8438" y="7652"/>
                  </a:lnTo>
                  <a:lnTo>
                    <a:pt x="8455" y="7644"/>
                  </a:lnTo>
                  <a:lnTo>
                    <a:pt x="8455" y="7644"/>
                  </a:lnTo>
                  <a:lnTo>
                    <a:pt x="8472" y="7627"/>
                  </a:lnTo>
                  <a:lnTo>
                    <a:pt x="8488" y="7611"/>
                  </a:lnTo>
                  <a:lnTo>
                    <a:pt x="8488" y="7611"/>
                  </a:lnTo>
                  <a:lnTo>
                    <a:pt x="8513" y="7594"/>
                  </a:lnTo>
                  <a:lnTo>
                    <a:pt x="8530" y="7577"/>
                  </a:lnTo>
                  <a:lnTo>
                    <a:pt x="8530" y="7577"/>
                  </a:lnTo>
                  <a:lnTo>
                    <a:pt x="8555" y="7560"/>
                  </a:lnTo>
                  <a:lnTo>
                    <a:pt x="8572" y="7544"/>
                  </a:lnTo>
                  <a:lnTo>
                    <a:pt x="8589" y="7527"/>
                  </a:lnTo>
                  <a:lnTo>
                    <a:pt x="8614" y="7502"/>
                  </a:lnTo>
                  <a:lnTo>
                    <a:pt x="8630" y="7485"/>
                  </a:lnTo>
                  <a:lnTo>
                    <a:pt x="8647" y="7469"/>
                  </a:lnTo>
                  <a:lnTo>
                    <a:pt x="8664" y="7452"/>
                  </a:lnTo>
                  <a:lnTo>
                    <a:pt x="8681" y="7427"/>
                  </a:lnTo>
                  <a:lnTo>
                    <a:pt x="8689" y="7410"/>
                  </a:lnTo>
                  <a:lnTo>
                    <a:pt x="8714" y="7385"/>
                  </a:lnTo>
                  <a:lnTo>
                    <a:pt x="8739" y="7360"/>
                  </a:lnTo>
                  <a:lnTo>
                    <a:pt x="8756" y="7326"/>
                  </a:lnTo>
                  <a:lnTo>
                    <a:pt x="8781" y="7301"/>
                  </a:lnTo>
                  <a:lnTo>
                    <a:pt x="8806" y="7268"/>
                  </a:lnTo>
                  <a:lnTo>
                    <a:pt x="8823" y="7243"/>
                  </a:lnTo>
                  <a:lnTo>
                    <a:pt x="8839" y="7210"/>
                  </a:lnTo>
                  <a:lnTo>
                    <a:pt x="8864" y="7184"/>
                  </a:lnTo>
                  <a:lnTo>
                    <a:pt x="8881" y="7151"/>
                  </a:lnTo>
                  <a:lnTo>
                    <a:pt x="8906" y="7118"/>
                  </a:lnTo>
                  <a:lnTo>
                    <a:pt x="8923" y="7093"/>
                  </a:lnTo>
                  <a:lnTo>
                    <a:pt x="8939" y="7059"/>
                  </a:lnTo>
                  <a:lnTo>
                    <a:pt x="8956" y="7026"/>
                  </a:lnTo>
                  <a:lnTo>
                    <a:pt x="8973" y="6992"/>
                  </a:lnTo>
                  <a:lnTo>
                    <a:pt x="8990" y="6959"/>
                  </a:lnTo>
                  <a:lnTo>
                    <a:pt x="9006" y="6934"/>
                  </a:lnTo>
                  <a:lnTo>
                    <a:pt x="9023" y="6900"/>
                  </a:lnTo>
                  <a:lnTo>
                    <a:pt x="9040" y="6867"/>
                  </a:lnTo>
                  <a:lnTo>
                    <a:pt x="9056" y="6834"/>
                  </a:lnTo>
                  <a:lnTo>
                    <a:pt x="9073" y="6800"/>
                  </a:lnTo>
                  <a:lnTo>
                    <a:pt x="9090" y="6767"/>
                  </a:lnTo>
                  <a:lnTo>
                    <a:pt x="9107" y="6733"/>
                  </a:lnTo>
                  <a:lnTo>
                    <a:pt x="9123" y="6692"/>
                  </a:lnTo>
                  <a:lnTo>
                    <a:pt x="9132" y="6658"/>
                  </a:lnTo>
                  <a:lnTo>
                    <a:pt x="9148" y="6625"/>
                  </a:lnTo>
                  <a:lnTo>
                    <a:pt x="9157" y="6591"/>
                  </a:lnTo>
                  <a:lnTo>
                    <a:pt x="9173" y="6558"/>
                  </a:lnTo>
                  <a:lnTo>
                    <a:pt x="9190" y="6525"/>
                  </a:lnTo>
                  <a:lnTo>
                    <a:pt x="9198" y="6483"/>
                  </a:lnTo>
                  <a:lnTo>
                    <a:pt x="9215" y="6449"/>
                  </a:lnTo>
                  <a:lnTo>
                    <a:pt x="9224" y="6416"/>
                  </a:lnTo>
                  <a:lnTo>
                    <a:pt x="9232" y="6382"/>
                  </a:lnTo>
                  <a:lnTo>
                    <a:pt x="9249" y="6341"/>
                  </a:lnTo>
                  <a:lnTo>
                    <a:pt x="9257" y="6307"/>
                  </a:lnTo>
                  <a:lnTo>
                    <a:pt x="9265" y="6274"/>
                  </a:lnTo>
                  <a:lnTo>
                    <a:pt x="9282" y="6240"/>
                  </a:lnTo>
                  <a:lnTo>
                    <a:pt x="9290" y="6199"/>
                  </a:lnTo>
                  <a:lnTo>
                    <a:pt x="9299" y="6165"/>
                  </a:lnTo>
                  <a:lnTo>
                    <a:pt x="9307" y="6124"/>
                  </a:lnTo>
                  <a:lnTo>
                    <a:pt x="9315" y="6090"/>
                  </a:lnTo>
                  <a:lnTo>
                    <a:pt x="9324" y="6057"/>
                  </a:lnTo>
                  <a:lnTo>
                    <a:pt x="9332" y="6015"/>
                  </a:lnTo>
                  <a:lnTo>
                    <a:pt x="9340" y="5981"/>
                  </a:lnTo>
                  <a:lnTo>
                    <a:pt x="9349" y="5940"/>
                  </a:lnTo>
                  <a:lnTo>
                    <a:pt x="9366" y="5873"/>
                  </a:lnTo>
                  <a:lnTo>
                    <a:pt x="9382" y="5798"/>
                  </a:lnTo>
                  <a:lnTo>
                    <a:pt x="9391" y="5723"/>
                  </a:lnTo>
                  <a:lnTo>
                    <a:pt x="9407" y="5647"/>
                  </a:lnTo>
                  <a:lnTo>
                    <a:pt x="9416" y="5572"/>
                  </a:lnTo>
                  <a:lnTo>
                    <a:pt x="9432" y="5497"/>
                  </a:lnTo>
                  <a:lnTo>
                    <a:pt x="9432" y="5464"/>
                  </a:lnTo>
                  <a:lnTo>
                    <a:pt x="9432" y="5422"/>
                  </a:lnTo>
                  <a:lnTo>
                    <a:pt x="9432" y="5347"/>
                  </a:lnTo>
                  <a:lnTo>
                    <a:pt x="9441" y="5280"/>
                  </a:lnTo>
                  <a:lnTo>
                    <a:pt x="9441" y="5205"/>
                  </a:lnTo>
                  <a:lnTo>
                    <a:pt x="9441" y="5138"/>
                  </a:lnTo>
                  <a:lnTo>
                    <a:pt x="9441" y="5029"/>
                  </a:lnTo>
                  <a:lnTo>
                    <a:pt x="9441" y="4904"/>
                  </a:lnTo>
                  <a:lnTo>
                    <a:pt x="9441" y="4904"/>
                  </a:lnTo>
                  <a:lnTo>
                    <a:pt x="9432" y="4870"/>
                  </a:lnTo>
                  <a:lnTo>
                    <a:pt x="9432" y="4837"/>
                  </a:lnTo>
                  <a:lnTo>
                    <a:pt x="9424" y="4812"/>
                  </a:lnTo>
                  <a:lnTo>
                    <a:pt x="9416" y="4779"/>
                  </a:lnTo>
                  <a:lnTo>
                    <a:pt x="9416" y="4753"/>
                  </a:lnTo>
                  <a:lnTo>
                    <a:pt x="9416" y="4720"/>
                  </a:lnTo>
                  <a:lnTo>
                    <a:pt x="9407" y="4662"/>
                  </a:lnTo>
                  <a:lnTo>
                    <a:pt x="9399" y="4595"/>
                  </a:lnTo>
                  <a:lnTo>
                    <a:pt x="9399" y="4536"/>
                  </a:lnTo>
                  <a:lnTo>
                    <a:pt x="9399" y="4478"/>
                  </a:lnTo>
                  <a:lnTo>
                    <a:pt x="9399" y="4428"/>
                  </a:lnTo>
                  <a:lnTo>
                    <a:pt x="9399" y="4411"/>
                  </a:lnTo>
                  <a:lnTo>
                    <a:pt x="9399" y="4352"/>
                  </a:lnTo>
                  <a:lnTo>
                    <a:pt x="9399" y="4110"/>
                  </a:lnTo>
                  <a:lnTo>
                    <a:pt x="9399" y="4043"/>
                  </a:lnTo>
                  <a:lnTo>
                    <a:pt x="9399" y="3985"/>
                  </a:lnTo>
                  <a:lnTo>
                    <a:pt x="9399" y="3960"/>
                  </a:lnTo>
                  <a:lnTo>
                    <a:pt x="9399" y="3926"/>
                  </a:lnTo>
                  <a:lnTo>
                    <a:pt x="9399" y="3901"/>
                  </a:lnTo>
                  <a:lnTo>
                    <a:pt x="9399" y="3868"/>
                  </a:lnTo>
                  <a:lnTo>
                    <a:pt x="9399" y="3843"/>
                  </a:lnTo>
                  <a:lnTo>
                    <a:pt x="9399" y="3809"/>
                  </a:lnTo>
                  <a:lnTo>
                    <a:pt x="9399" y="3784"/>
                  </a:lnTo>
                  <a:lnTo>
                    <a:pt x="9399" y="3751"/>
                  </a:lnTo>
                  <a:lnTo>
                    <a:pt x="9399" y="3734"/>
                  </a:lnTo>
                  <a:lnTo>
                    <a:pt x="9399" y="3718"/>
                  </a:lnTo>
                  <a:lnTo>
                    <a:pt x="9399" y="3692"/>
                  </a:lnTo>
                  <a:lnTo>
                    <a:pt x="9407" y="3684"/>
                  </a:lnTo>
                  <a:lnTo>
                    <a:pt x="9416" y="3667"/>
                  </a:lnTo>
                  <a:lnTo>
                    <a:pt x="9424" y="3659"/>
                  </a:lnTo>
                  <a:lnTo>
                    <a:pt x="9424" y="3659"/>
                  </a:lnTo>
                  <a:lnTo>
                    <a:pt x="9432" y="3651"/>
                  </a:lnTo>
                  <a:lnTo>
                    <a:pt x="9449" y="3634"/>
                  </a:lnTo>
                  <a:lnTo>
                    <a:pt x="9457" y="3626"/>
                  </a:lnTo>
                  <a:lnTo>
                    <a:pt x="9457" y="3626"/>
                  </a:lnTo>
                  <a:lnTo>
                    <a:pt x="9474" y="3626"/>
                  </a:lnTo>
                  <a:lnTo>
                    <a:pt x="9474" y="3626"/>
                  </a:lnTo>
                  <a:lnTo>
                    <a:pt x="9499" y="3626"/>
                  </a:lnTo>
                  <a:lnTo>
                    <a:pt x="9533" y="3626"/>
                  </a:lnTo>
                  <a:lnTo>
                    <a:pt x="9549" y="3626"/>
                  </a:lnTo>
                  <a:lnTo>
                    <a:pt x="9574" y="3634"/>
                  </a:lnTo>
                  <a:lnTo>
                    <a:pt x="9574" y="3634"/>
                  </a:lnTo>
                  <a:lnTo>
                    <a:pt x="9583" y="3642"/>
                  </a:lnTo>
                  <a:lnTo>
                    <a:pt x="9599" y="3651"/>
                  </a:lnTo>
                  <a:lnTo>
                    <a:pt x="9616" y="3667"/>
                  </a:lnTo>
                  <a:lnTo>
                    <a:pt x="9625" y="3676"/>
                  </a:lnTo>
                  <a:lnTo>
                    <a:pt x="9633" y="3701"/>
                  </a:lnTo>
                  <a:lnTo>
                    <a:pt x="9633" y="3718"/>
                  </a:lnTo>
                  <a:lnTo>
                    <a:pt x="9633" y="3734"/>
                  </a:lnTo>
                  <a:lnTo>
                    <a:pt x="9633" y="3751"/>
                  </a:lnTo>
                  <a:lnTo>
                    <a:pt x="9633" y="3751"/>
                  </a:lnTo>
                  <a:lnTo>
                    <a:pt x="9633" y="3784"/>
                  </a:lnTo>
                  <a:lnTo>
                    <a:pt x="9633" y="3826"/>
                  </a:lnTo>
                  <a:lnTo>
                    <a:pt x="9633" y="4352"/>
                  </a:lnTo>
                  <a:lnTo>
                    <a:pt x="9633" y="4403"/>
                  </a:lnTo>
                  <a:lnTo>
                    <a:pt x="9633" y="4469"/>
                  </a:lnTo>
                  <a:lnTo>
                    <a:pt x="9633" y="4561"/>
                  </a:lnTo>
                  <a:lnTo>
                    <a:pt x="9641" y="4603"/>
                  </a:lnTo>
                  <a:lnTo>
                    <a:pt x="9650" y="4662"/>
                  </a:lnTo>
                  <a:lnTo>
                    <a:pt x="9658" y="4687"/>
                  </a:lnTo>
                  <a:lnTo>
                    <a:pt x="9658" y="4712"/>
                  </a:lnTo>
                  <a:lnTo>
                    <a:pt x="9666" y="4737"/>
                  </a:lnTo>
                  <a:lnTo>
                    <a:pt x="9675" y="4770"/>
                  </a:lnTo>
                  <a:lnTo>
                    <a:pt x="9683" y="4795"/>
                  </a:lnTo>
                  <a:lnTo>
                    <a:pt x="9683" y="4820"/>
                  </a:lnTo>
                  <a:lnTo>
                    <a:pt x="9691" y="4845"/>
                  </a:lnTo>
                  <a:lnTo>
                    <a:pt x="9700" y="4879"/>
                  </a:lnTo>
                  <a:lnTo>
                    <a:pt x="9708" y="4904"/>
                  </a:lnTo>
                  <a:lnTo>
                    <a:pt x="9716" y="4929"/>
                  </a:lnTo>
                  <a:lnTo>
                    <a:pt x="9725" y="4954"/>
                  </a:lnTo>
                  <a:lnTo>
                    <a:pt x="9733" y="4987"/>
                  </a:lnTo>
                  <a:lnTo>
                    <a:pt x="9741" y="5012"/>
                  </a:lnTo>
                  <a:lnTo>
                    <a:pt x="9750" y="5037"/>
                  </a:lnTo>
                  <a:lnTo>
                    <a:pt x="9758" y="5063"/>
                  </a:lnTo>
                  <a:lnTo>
                    <a:pt x="9767" y="5088"/>
                  </a:lnTo>
                  <a:lnTo>
                    <a:pt x="9775" y="5113"/>
                  </a:lnTo>
                  <a:lnTo>
                    <a:pt x="9792" y="5138"/>
                  </a:lnTo>
                  <a:lnTo>
                    <a:pt x="9800" y="5163"/>
                  </a:lnTo>
                  <a:lnTo>
                    <a:pt x="9808" y="5188"/>
                  </a:lnTo>
                  <a:lnTo>
                    <a:pt x="9817" y="5213"/>
                  </a:lnTo>
                  <a:lnTo>
                    <a:pt x="9833" y="5238"/>
                  </a:lnTo>
                  <a:lnTo>
                    <a:pt x="9842" y="5263"/>
                  </a:lnTo>
                  <a:lnTo>
                    <a:pt x="9850" y="5288"/>
                  </a:lnTo>
                  <a:lnTo>
                    <a:pt x="9867" y="5313"/>
                  </a:lnTo>
                  <a:lnTo>
                    <a:pt x="9875" y="5338"/>
                  </a:lnTo>
                  <a:lnTo>
                    <a:pt x="9892" y="5363"/>
                  </a:lnTo>
                  <a:lnTo>
                    <a:pt x="9900" y="5388"/>
                  </a:lnTo>
                  <a:lnTo>
                    <a:pt x="9917" y="5413"/>
                  </a:lnTo>
                  <a:lnTo>
                    <a:pt x="9925" y="5438"/>
                  </a:lnTo>
                  <a:lnTo>
                    <a:pt x="9942" y="5464"/>
                  </a:lnTo>
                  <a:lnTo>
                    <a:pt x="9950" y="5480"/>
                  </a:lnTo>
                  <a:lnTo>
                    <a:pt x="9975" y="5514"/>
                  </a:lnTo>
                  <a:lnTo>
                    <a:pt x="9992" y="5547"/>
                  </a:lnTo>
                  <a:lnTo>
                    <a:pt x="10017" y="5581"/>
                  </a:lnTo>
                  <a:lnTo>
                    <a:pt x="10026" y="5589"/>
                  </a:lnTo>
                  <a:lnTo>
                    <a:pt x="10026" y="5589"/>
                  </a:lnTo>
                  <a:lnTo>
                    <a:pt x="10034" y="5606"/>
                  </a:lnTo>
                  <a:lnTo>
                    <a:pt x="10051" y="5622"/>
                  </a:lnTo>
                  <a:lnTo>
                    <a:pt x="10051" y="5622"/>
                  </a:lnTo>
                  <a:lnTo>
                    <a:pt x="10059" y="5639"/>
                  </a:lnTo>
                  <a:lnTo>
                    <a:pt x="10067" y="5647"/>
                  </a:lnTo>
                  <a:lnTo>
                    <a:pt x="10067" y="5647"/>
                  </a:lnTo>
                  <a:lnTo>
                    <a:pt x="10084" y="5664"/>
                  </a:lnTo>
                  <a:lnTo>
                    <a:pt x="10092" y="5672"/>
                  </a:lnTo>
                  <a:lnTo>
                    <a:pt x="10092" y="5672"/>
                  </a:lnTo>
                  <a:lnTo>
                    <a:pt x="10109" y="5689"/>
                  </a:lnTo>
                  <a:lnTo>
                    <a:pt x="10117" y="5697"/>
                  </a:lnTo>
                  <a:lnTo>
                    <a:pt x="10117" y="5697"/>
                  </a:lnTo>
                  <a:lnTo>
                    <a:pt x="10126" y="5714"/>
                  </a:lnTo>
                  <a:lnTo>
                    <a:pt x="10142" y="5723"/>
                  </a:lnTo>
                  <a:lnTo>
                    <a:pt x="10142" y="5723"/>
                  </a:lnTo>
                  <a:lnTo>
                    <a:pt x="10151" y="5739"/>
                  </a:lnTo>
                  <a:lnTo>
                    <a:pt x="10159" y="5748"/>
                  </a:lnTo>
                  <a:lnTo>
                    <a:pt x="10159" y="5748"/>
                  </a:lnTo>
                  <a:lnTo>
                    <a:pt x="10176" y="5756"/>
                  </a:lnTo>
                  <a:lnTo>
                    <a:pt x="10184" y="5773"/>
                  </a:lnTo>
                  <a:lnTo>
                    <a:pt x="10184" y="5773"/>
                  </a:lnTo>
                  <a:lnTo>
                    <a:pt x="10201" y="5781"/>
                  </a:lnTo>
                  <a:lnTo>
                    <a:pt x="10209" y="5789"/>
                  </a:lnTo>
                  <a:lnTo>
                    <a:pt x="10209" y="5789"/>
                  </a:lnTo>
                  <a:lnTo>
                    <a:pt x="10218" y="5798"/>
                  </a:lnTo>
                  <a:lnTo>
                    <a:pt x="10234" y="5806"/>
                  </a:lnTo>
                  <a:lnTo>
                    <a:pt x="10234" y="5806"/>
                  </a:lnTo>
                  <a:lnTo>
                    <a:pt x="10243" y="5814"/>
                  </a:lnTo>
                  <a:lnTo>
                    <a:pt x="10259" y="5823"/>
                  </a:lnTo>
                  <a:lnTo>
                    <a:pt x="10259" y="5823"/>
                  </a:lnTo>
                  <a:lnTo>
                    <a:pt x="10268" y="5831"/>
                  </a:lnTo>
                  <a:lnTo>
                    <a:pt x="10284" y="5839"/>
                  </a:lnTo>
                  <a:lnTo>
                    <a:pt x="10284" y="5839"/>
                  </a:lnTo>
                  <a:lnTo>
                    <a:pt x="10293" y="5848"/>
                  </a:lnTo>
                  <a:lnTo>
                    <a:pt x="10310" y="5856"/>
                  </a:lnTo>
                  <a:lnTo>
                    <a:pt x="10310" y="5856"/>
                  </a:lnTo>
                  <a:lnTo>
                    <a:pt x="10318" y="5865"/>
                  </a:lnTo>
                  <a:lnTo>
                    <a:pt x="10335" y="5873"/>
                  </a:lnTo>
                  <a:lnTo>
                    <a:pt x="10335" y="5873"/>
                  </a:lnTo>
                  <a:lnTo>
                    <a:pt x="10343" y="5881"/>
                  </a:lnTo>
                  <a:lnTo>
                    <a:pt x="10360" y="5890"/>
                  </a:lnTo>
                  <a:lnTo>
                    <a:pt x="10360" y="5890"/>
                  </a:lnTo>
                  <a:lnTo>
                    <a:pt x="10368" y="5890"/>
                  </a:lnTo>
                  <a:lnTo>
                    <a:pt x="10385" y="5898"/>
                  </a:lnTo>
                  <a:lnTo>
                    <a:pt x="10385" y="5898"/>
                  </a:lnTo>
                  <a:lnTo>
                    <a:pt x="10393" y="5906"/>
                  </a:lnTo>
                  <a:lnTo>
                    <a:pt x="10410" y="5906"/>
                  </a:lnTo>
                  <a:lnTo>
                    <a:pt x="10410" y="5906"/>
                  </a:lnTo>
                  <a:lnTo>
                    <a:pt x="10418" y="5906"/>
                  </a:lnTo>
                  <a:lnTo>
                    <a:pt x="10435" y="5906"/>
                  </a:lnTo>
                  <a:lnTo>
                    <a:pt x="10435" y="5906"/>
                  </a:lnTo>
                  <a:lnTo>
                    <a:pt x="10443" y="5906"/>
                  </a:lnTo>
                  <a:lnTo>
                    <a:pt x="10460" y="5906"/>
                  </a:lnTo>
                  <a:lnTo>
                    <a:pt x="10460" y="5906"/>
                  </a:lnTo>
                  <a:lnTo>
                    <a:pt x="10468" y="5906"/>
                  </a:lnTo>
                  <a:lnTo>
                    <a:pt x="10485" y="5906"/>
                  </a:lnTo>
                  <a:lnTo>
                    <a:pt x="10485" y="5906"/>
                  </a:lnTo>
                  <a:lnTo>
                    <a:pt x="10493" y="5906"/>
                  </a:lnTo>
                  <a:lnTo>
                    <a:pt x="10510" y="5906"/>
                  </a:lnTo>
                  <a:lnTo>
                    <a:pt x="10510" y="5906"/>
                  </a:lnTo>
                  <a:lnTo>
                    <a:pt x="10518" y="5906"/>
                  </a:lnTo>
                  <a:lnTo>
                    <a:pt x="10535" y="5906"/>
                  </a:lnTo>
                  <a:lnTo>
                    <a:pt x="10535" y="5906"/>
                  </a:lnTo>
                  <a:lnTo>
                    <a:pt x="10543" y="5906"/>
                  </a:lnTo>
                  <a:lnTo>
                    <a:pt x="10560" y="5906"/>
                  </a:lnTo>
                  <a:lnTo>
                    <a:pt x="10669" y="5906"/>
                  </a:lnTo>
                  <a:lnTo>
                    <a:pt x="10685" y="5906"/>
                  </a:lnTo>
                  <a:lnTo>
                    <a:pt x="10694" y="5906"/>
                  </a:lnTo>
                  <a:lnTo>
                    <a:pt x="10719" y="5906"/>
                  </a:lnTo>
                  <a:lnTo>
                    <a:pt x="10711" y="5906"/>
                  </a:lnTo>
                  <a:lnTo>
                    <a:pt x="10736" y="5906"/>
                  </a:lnTo>
                  <a:lnTo>
                    <a:pt x="10761" y="5906"/>
                  </a:lnTo>
                  <a:lnTo>
                    <a:pt x="10752" y="5906"/>
                  </a:lnTo>
                  <a:lnTo>
                    <a:pt x="10777" y="5906"/>
                  </a:lnTo>
                  <a:lnTo>
                    <a:pt x="10802" y="5898"/>
                  </a:lnTo>
                  <a:lnTo>
                    <a:pt x="10802" y="5898"/>
                  </a:lnTo>
                  <a:lnTo>
                    <a:pt x="10827" y="5890"/>
                  </a:lnTo>
                  <a:lnTo>
                    <a:pt x="10853" y="5881"/>
                  </a:lnTo>
                  <a:lnTo>
                    <a:pt x="10844" y="5881"/>
                  </a:lnTo>
                  <a:lnTo>
                    <a:pt x="10869" y="5873"/>
                  </a:lnTo>
                  <a:lnTo>
                    <a:pt x="10894" y="5865"/>
                  </a:lnTo>
                  <a:lnTo>
                    <a:pt x="10886" y="5865"/>
                  </a:lnTo>
                  <a:lnTo>
                    <a:pt x="10911" y="5856"/>
                  </a:lnTo>
                  <a:lnTo>
                    <a:pt x="10936" y="5839"/>
                  </a:lnTo>
                  <a:lnTo>
                    <a:pt x="10936" y="5839"/>
                  </a:lnTo>
                  <a:lnTo>
                    <a:pt x="10961" y="5831"/>
                  </a:lnTo>
                  <a:lnTo>
                    <a:pt x="10986" y="5814"/>
                  </a:lnTo>
                  <a:lnTo>
                    <a:pt x="10986" y="5814"/>
                  </a:lnTo>
                  <a:lnTo>
                    <a:pt x="11011" y="5806"/>
                  </a:lnTo>
                  <a:lnTo>
                    <a:pt x="11036" y="5789"/>
                  </a:lnTo>
                  <a:lnTo>
                    <a:pt x="11036" y="5789"/>
                  </a:lnTo>
                  <a:lnTo>
                    <a:pt x="11061" y="5773"/>
                  </a:lnTo>
                  <a:lnTo>
                    <a:pt x="11086" y="5756"/>
                  </a:lnTo>
                  <a:lnTo>
                    <a:pt x="11086" y="5756"/>
                  </a:lnTo>
                  <a:lnTo>
                    <a:pt x="11103" y="5731"/>
                  </a:lnTo>
                  <a:lnTo>
                    <a:pt x="11128" y="5714"/>
                  </a:lnTo>
                  <a:lnTo>
                    <a:pt x="11128" y="5714"/>
                  </a:lnTo>
                  <a:lnTo>
                    <a:pt x="11153" y="5697"/>
                  </a:lnTo>
                  <a:lnTo>
                    <a:pt x="11178" y="5672"/>
                  </a:lnTo>
                  <a:lnTo>
                    <a:pt x="11178" y="5672"/>
                  </a:lnTo>
                  <a:lnTo>
                    <a:pt x="11195" y="5647"/>
                  </a:lnTo>
                  <a:lnTo>
                    <a:pt x="11220" y="5631"/>
                  </a:lnTo>
                  <a:lnTo>
                    <a:pt x="11220" y="5631"/>
                  </a:lnTo>
                  <a:lnTo>
                    <a:pt x="11237" y="5606"/>
                  </a:lnTo>
                  <a:lnTo>
                    <a:pt x="11262" y="5581"/>
                  </a:lnTo>
                  <a:lnTo>
                    <a:pt x="11262" y="5581"/>
                  </a:lnTo>
                  <a:lnTo>
                    <a:pt x="11279" y="5555"/>
                  </a:lnTo>
                  <a:lnTo>
                    <a:pt x="11304" y="5530"/>
                  </a:lnTo>
                  <a:lnTo>
                    <a:pt x="11320" y="5505"/>
                  </a:lnTo>
                  <a:lnTo>
                    <a:pt x="11337" y="5472"/>
                  </a:lnTo>
                  <a:lnTo>
                    <a:pt x="11354" y="5447"/>
                  </a:lnTo>
                  <a:lnTo>
                    <a:pt x="11371" y="5413"/>
                  </a:lnTo>
                  <a:lnTo>
                    <a:pt x="11387" y="5388"/>
                  </a:lnTo>
                  <a:lnTo>
                    <a:pt x="11571" y="5322"/>
                  </a:lnTo>
                  <a:lnTo>
                    <a:pt x="11629" y="5514"/>
                  </a:lnTo>
                  <a:lnTo>
                    <a:pt x="11613" y="5547"/>
                  </a:lnTo>
                  <a:lnTo>
                    <a:pt x="11596" y="5581"/>
                  </a:lnTo>
                  <a:lnTo>
                    <a:pt x="11579" y="5622"/>
                  </a:lnTo>
                  <a:lnTo>
                    <a:pt x="11563" y="5656"/>
                  </a:lnTo>
                  <a:lnTo>
                    <a:pt x="11538" y="5689"/>
                  </a:lnTo>
                  <a:lnTo>
                    <a:pt x="11513" y="5723"/>
                  </a:lnTo>
                  <a:lnTo>
                    <a:pt x="11496" y="5756"/>
                  </a:lnTo>
                  <a:lnTo>
                    <a:pt x="11471" y="5781"/>
                  </a:lnTo>
                  <a:lnTo>
                    <a:pt x="11446" y="5814"/>
                  </a:lnTo>
                  <a:lnTo>
                    <a:pt x="11429" y="5848"/>
                  </a:lnTo>
                  <a:lnTo>
                    <a:pt x="11404" y="5873"/>
                  </a:lnTo>
                  <a:lnTo>
                    <a:pt x="11379" y="5898"/>
                  </a:lnTo>
                  <a:lnTo>
                    <a:pt x="11345" y="5931"/>
                  </a:lnTo>
                  <a:lnTo>
                    <a:pt x="11320" y="5956"/>
                  </a:lnTo>
                  <a:lnTo>
                    <a:pt x="11295" y="5981"/>
                  </a:lnTo>
                  <a:lnTo>
                    <a:pt x="11270" y="6007"/>
                  </a:lnTo>
                  <a:lnTo>
                    <a:pt x="11237" y="6023"/>
                  </a:lnTo>
                  <a:lnTo>
                    <a:pt x="11212" y="6048"/>
                  </a:lnTo>
                  <a:lnTo>
                    <a:pt x="11178" y="6065"/>
                  </a:lnTo>
                  <a:lnTo>
                    <a:pt x="11153" y="6090"/>
                  </a:lnTo>
                  <a:lnTo>
                    <a:pt x="11120" y="6107"/>
                  </a:lnTo>
                  <a:lnTo>
                    <a:pt x="11095" y="6124"/>
                  </a:lnTo>
                  <a:lnTo>
                    <a:pt x="11061" y="6140"/>
                  </a:lnTo>
                  <a:lnTo>
                    <a:pt x="11028" y="6157"/>
                  </a:lnTo>
                  <a:lnTo>
                    <a:pt x="10995" y="6174"/>
                  </a:lnTo>
                  <a:lnTo>
                    <a:pt x="10961" y="6182"/>
                  </a:lnTo>
                  <a:lnTo>
                    <a:pt x="10928" y="6199"/>
                  </a:lnTo>
                  <a:lnTo>
                    <a:pt x="10894" y="6207"/>
                  </a:lnTo>
                  <a:lnTo>
                    <a:pt x="10861" y="6215"/>
                  </a:lnTo>
                  <a:lnTo>
                    <a:pt x="10827" y="6224"/>
                  </a:lnTo>
                  <a:lnTo>
                    <a:pt x="10794" y="6232"/>
                  </a:lnTo>
                  <a:lnTo>
                    <a:pt x="10761" y="6232"/>
                  </a:lnTo>
                  <a:lnTo>
                    <a:pt x="10619" y="6232"/>
                  </a:lnTo>
                  <a:lnTo>
                    <a:pt x="10602" y="6232"/>
                  </a:lnTo>
                  <a:lnTo>
                    <a:pt x="10585" y="6232"/>
                  </a:lnTo>
                  <a:lnTo>
                    <a:pt x="10560" y="6232"/>
                  </a:lnTo>
                  <a:lnTo>
                    <a:pt x="10543" y="6232"/>
                  </a:lnTo>
                  <a:lnTo>
                    <a:pt x="10527" y="6232"/>
                  </a:lnTo>
                  <a:lnTo>
                    <a:pt x="10510" y="6232"/>
                  </a:lnTo>
                  <a:lnTo>
                    <a:pt x="10493" y="6232"/>
                  </a:lnTo>
                  <a:lnTo>
                    <a:pt x="10477" y="6232"/>
                  </a:lnTo>
                  <a:lnTo>
                    <a:pt x="10460" y="6232"/>
                  </a:lnTo>
                  <a:lnTo>
                    <a:pt x="10443" y="6232"/>
                  </a:lnTo>
                  <a:lnTo>
                    <a:pt x="10427" y="6224"/>
                  </a:lnTo>
                  <a:lnTo>
                    <a:pt x="10410" y="6215"/>
                  </a:lnTo>
                  <a:lnTo>
                    <a:pt x="10393" y="6215"/>
                  </a:lnTo>
                  <a:lnTo>
                    <a:pt x="10376" y="6207"/>
                  </a:lnTo>
                  <a:lnTo>
                    <a:pt x="10360" y="6199"/>
                  </a:lnTo>
                  <a:lnTo>
                    <a:pt x="10343" y="6190"/>
                  </a:lnTo>
                  <a:lnTo>
                    <a:pt x="10326" y="6182"/>
                  </a:lnTo>
                  <a:lnTo>
                    <a:pt x="10310" y="6174"/>
                  </a:lnTo>
                  <a:lnTo>
                    <a:pt x="10293" y="6165"/>
                  </a:lnTo>
                  <a:lnTo>
                    <a:pt x="10276" y="6157"/>
                  </a:lnTo>
                  <a:lnTo>
                    <a:pt x="10259" y="6149"/>
                  </a:lnTo>
                  <a:lnTo>
                    <a:pt x="10243" y="6140"/>
                  </a:lnTo>
                  <a:lnTo>
                    <a:pt x="10226" y="6132"/>
                  </a:lnTo>
                  <a:lnTo>
                    <a:pt x="10209" y="6124"/>
                  </a:lnTo>
                  <a:lnTo>
                    <a:pt x="10193" y="6115"/>
                  </a:lnTo>
                  <a:lnTo>
                    <a:pt x="10176" y="6098"/>
                  </a:lnTo>
                  <a:lnTo>
                    <a:pt x="10159" y="6090"/>
                  </a:lnTo>
                  <a:lnTo>
                    <a:pt x="10151" y="6082"/>
                  </a:lnTo>
                  <a:lnTo>
                    <a:pt x="10134" y="6065"/>
                  </a:lnTo>
                  <a:lnTo>
                    <a:pt x="10117" y="6057"/>
                  </a:lnTo>
                  <a:lnTo>
                    <a:pt x="10101" y="6040"/>
                  </a:lnTo>
                  <a:lnTo>
                    <a:pt x="10084" y="6032"/>
                  </a:lnTo>
                  <a:lnTo>
                    <a:pt x="10067" y="6015"/>
                  </a:lnTo>
                  <a:lnTo>
                    <a:pt x="10059" y="6007"/>
                  </a:lnTo>
                  <a:lnTo>
                    <a:pt x="10042" y="5990"/>
                  </a:lnTo>
                  <a:lnTo>
                    <a:pt x="10026" y="5981"/>
                  </a:lnTo>
                  <a:lnTo>
                    <a:pt x="10017" y="5965"/>
                  </a:lnTo>
                  <a:lnTo>
                    <a:pt x="10000" y="5948"/>
                  </a:lnTo>
                  <a:lnTo>
                    <a:pt x="9984" y="5931"/>
                  </a:lnTo>
                  <a:lnTo>
                    <a:pt x="9975" y="5923"/>
                  </a:lnTo>
                  <a:lnTo>
                    <a:pt x="9959" y="5906"/>
                  </a:lnTo>
                  <a:lnTo>
                    <a:pt x="9942" y="5890"/>
                  </a:lnTo>
                  <a:lnTo>
                    <a:pt x="9934" y="5873"/>
                  </a:lnTo>
                  <a:lnTo>
                    <a:pt x="9917" y="5856"/>
                  </a:lnTo>
                  <a:lnTo>
                    <a:pt x="9909" y="5839"/>
                  </a:lnTo>
                  <a:lnTo>
                    <a:pt x="9892" y="5823"/>
                  </a:lnTo>
                  <a:lnTo>
                    <a:pt x="9883" y="5806"/>
                  </a:lnTo>
                  <a:lnTo>
                    <a:pt x="9867" y="5789"/>
                  </a:lnTo>
                  <a:lnTo>
                    <a:pt x="9858" y="5764"/>
                  </a:lnTo>
                  <a:lnTo>
                    <a:pt x="9842" y="5748"/>
                  </a:lnTo>
                  <a:lnTo>
                    <a:pt x="9817" y="5714"/>
                  </a:lnTo>
                  <a:lnTo>
                    <a:pt x="9800" y="5672"/>
                  </a:lnTo>
                  <a:lnTo>
                    <a:pt x="9775" y="5631"/>
                  </a:lnTo>
                  <a:lnTo>
                    <a:pt x="9758" y="5606"/>
                  </a:lnTo>
                  <a:lnTo>
                    <a:pt x="9750" y="5581"/>
                  </a:lnTo>
                  <a:lnTo>
                    <a:pt x="9733" y="5547"/>
                  </a:lnTo>
                  <a:lnTo>
                    <a:pt x="9716" y="5522"/>
                  </a:lnTo>
                  <a:lnTo>
                    <a:pt x="9708" y="5497"/>
                  </a:lnTo>
                  <a:lnTo>
                    <a:pt x="9691" y="5472"/>
                  </a:lnTo>
                  <a:lnTo>
                    <a:pt x="9683" y="5438"/>
                  </a:lnTo>
                  <a:lnTo>
                    <a:pt x="9666" y="5413"/>
                  </a:lnTo>
                  <a:lnTo>
                    <a:pt x="9666" y="5405"/>
                  </a:lnTo>
                  <a:lnTo>
                    <a:pt x="9666" y="5438"/>
                  </a:lnTo>
                  <a:lnTo>
                    <a:pt x="9666" y="5472"/>
                  </a:lnTo>
                  <a:lnTo>
                    <a:pt x="9666" y="5514"/>
                  </a:lnTo>
                  <a:lnTo>
                    <a:pt x="9658" y="5589"/>
                  </a:lnTo>
                  <a:lnTo>
                    <a:pt x="9650" y="5664"/>
                  </a:lnTo>
                  <a:lnTo>
                    <a:pt x="9641" y="5739"/>
                  </a:lnTo>
                  <a:lnTo>
                    <a:pt x="9633" y="5814"/>
                  </a:lnTo>
                  <a:lnTo>
                    <a:pt x="9616" y="5898"/>
                  </a:lnTo>
                  <a:lnTo>
                    <a:pt x="9599" y="5973"/>
                  </a:lnTo>
                  <a:lnTo>
                    <a:pt x="9591" y="6007"/>
                  </a:lnTo>
                  <a:lnTo>
                    <a:pt x="9583" y="6048"/>
                  </a:lnTo>
                  <a:lnTo>
                    <a:pt x="9574" y="6090"/>
                  </a:lnTo>
                  <a:lnTo>
                    <a:pt x="9566" y="6124"/>
                  </a:lnTo>
                  <a:lnTo>
                    <a:pt x="9558" y="6165"/>
                  </a:lnTo>
                  <a:lnTo>
                    <a:pt x="9549" y="6207"/>
                  </a:lnTo>
                  <a:lnTo>
                    <a:pt x="9541" y="6240"/>
                  </a:lnTo>
                  <a:lnTo>
                    <a:pt x="9533" y="6282"/>
                  </a:lnTo>
                  <a:lnTo>
                    <a:pt x="9524" y="6316"/>
                  </a:lnTo>
                  <a:lnTo>
                    <a:pt x="9516" y="6357"/>
                  </a:lnTo>
                  <a:lnTo>
                    <a:pt x="9508" y="6399"/>
                  </a:lnTo>
                  <a:lnTo>
                    <a:pt x="9491" y="6433"/>
                  </a:lnTo>
                  <a:lnTo>
                    <a:pt x="9482" y="6474"/>
                  </a:lnTo>
                  <a:lnTo>
                    <a:pt x="9466" y="6508"/>
                  </a:lnTo>
                  <a:lnTo>
                    <a:pt x="9457" y="6550"/>
                  </a:lnTo>
                  <a:lnTo>
                    <a:pt x="9449" y="6583"/>
                  </a:lnTo>
                  <a:lnTo>
                    <a:pt x="9432" y="6625"/>
                  </a:lnTo>
                  <a:lnTo>
                    <a:pt x="9416" y="6658"/>
                  </a:lnTo>
                  <a:lnTo>
                    <a:pt x="9407" y="6700"/>
                  </a:lnTo>
                  <a:lnTo>
                    <a:pt x="9391" y="6733"/>
                  </a:lnTo>
                  <a:lnTo>
                    <a:pt x="9374" y="6767"/>
                  </a:lnTo>
                  <a:lnTo>
                    <a:pt x="9366" y="6809"/>
                  </a:lnTo>
                  <a:lnTo>
                    <a:pt x="9349" y="6842"/>
                  </a:lnTo>
                  <a:lnTo>
                    <a:pt x="9332" y="6884"/>
                  </a:lnTo>
                  <a:lnTo>
                    <a:pt x="9315" y="6917"/>
                  </a:lnTo>
                  <a:lnTo>
                    <a:pt x="9299" y="6951"/>
                  </a:lnTo>
                  <a:lnTo>
                    <a:pt x="9282" y="6984"/>
                  </a:lnTo>
                  <a:lnTo>
                    <a:pt x="9265" y="7026"/>
                  </a:lnTo>
                  <a:lnTo>
                    <a:pt x="9249" y="7059"/>
                  </a:lnTo>
                  <a:lnTo>
                    <a:pt x="9232" y="7093"/>
                  </a:lnTo>
                  <a:lnTo>
                    <a:pt x="9215" y="7126"/>
                  </a:lnTo>
                  <a:lnTo>
                    <a:pt x="9198" y="7159"/>
                  </a:lnTo>
                  <a:lnTo>
                    <a:pt x="9173" y="7201"/>
                  </a:lnTo>
                  <a:lnTo>
                    <a:pt x="9157" y="7235"/>
                  </a:lnTo>
                  <a:lnTo>
                    <a:pt x="9132" y="7268"/>
                  </a:lnTo>
                  <a:lnTo>
                    <a:pt x="9115" y="7301"/>
                  </a:lnTo>
                  <a:lnTo>
                    <a:pt x="9090" y="7335"/>
                  </a:lnTo>
                  <a:lnTo>
                    <a:pt x="9073" y="7368"/>
                  </a:lnTo>
                  <a:lnTo>
                    <a:pt x="9048" y="7402"/>
                  </a:lnTo>
                  <a:lnTo>
                    <a:pt x="9031" y="7435"/>
                  </a:lnTo>
                  <a:lnTo>
                    <a:pt x="9006" y="7460"/>
                  </a:lnTo>
                  <a:lnTo>
                    <a:pt x="8981" y="7494"/>
                  </a:lnTo>
                  <a:lnTo>
                    <a:pt x="8956" y="7527"/>
                  </a:lnTo>
                  <a:lnTo>
                    <a:pt x="8931" y="7560"/>
                  </a:lnTo>
                  <a:lnTo>
                    <a:pt x="8914" y="7577"/>
                  </a:lnTo>
                  <a:lnTo>
                    <a:pt x="8898" y="7602"/>
                  </a:lnTo>
                  <a:lnTo>
                    <a:pt x="8881" y="7619"/>
                  </a:lnTo>
                  <a:lnTo>
                    <a:pt x="8864" y="7644"/>
                  </a:lnTo>
                  <a:lnTo>
                    <a:pt x="8839" y="7661"/>
                  </a:lnTo>
                  <a:lnTo>
                    <a:pt x="8823" y="7686"/>
                  </a:lnTo>
                  <a:lnTo>
                    <a:pt x="8797" y="7711"/>
                  </a:lnTo>
                  <a:lnTo>
                    <a:pt x="8781" y="7727"/>
                  </a:lnTo>
                  <a:lnTo>
                    <a:pt x="8756" y="7753"/>
                  </a:lnTo>
                  <a:lnTo>
                    <a:pt x="8731" y="7778"/>
                  </a:lnTo>
                  <a:lnTo>
                    <a:pt x="8706" y="7794"/>
                  </a:lnTo>
                  <a:lnTo>
                    <a:pt x="8681" y="7819"/>
                  </a:lnTo>
                  <a:lnTo>
                    <a:pt x="8664" y="7828"/>
                  </a:lnTo>
                  <a:lnTo>
                    <a:pt x="8655" y="7836"/>
                  </a:lnTo>
                  <a:lnTo>
                    <a:pt x="8630" y="7853"/>
                  </a:lnTo>
                  <a:lnTo>
                    <a:pt x="8605" y="7878"/>
                  </a:lnTo>
                  <a:lnTo>
                    <a:pt x="8580" y="7895"/>
                  </a:lnTo>
                  <a:lnTo>
                    <a:pt x="8547" y="7911"/>
                  </a:lnTo>
                  <a:lnTo>
                    <a:pt x="8530" y="7920"/>
                  </a:lnTo>
                  <a:lnTo>
                    <a:pt x="8522" y="7928"/>
                  </a:lnTo>
                  <a:lnTo>
                    <a:pt x="8505" y="7936"/>
                  </a:lnTo>
                  <a:lnTo>
                    <a:pt x="8488" y="7945"/>
                  </a:lnTo>
                  <a:lnTo>
                    <a:pt x="8472" y="7945"/>
                  </a:lnTo>
                  <a:lnTo>
                    <a:pt x="8455" y="7953"/>
                  </a:lnTo>
                  <a:lnTo>
                    <a:pt x="8438" y="7961"/>
                  </a:lnTo>
                  <a:lnTo>
                    <a:pt x="8422" y="7970"/>
                  </a:lnTo>
                  <a:lnTo>
                    <a:pt x="8405" y="7970"/>
                  </a:lnTo>
                  <a:lnTo>
                    <a:pt x="8388" y="7970"/>
                  </a:lnTo>
                  <a:lnTo>
                    <a:pt x="8371" y="7970"/>
                  </a:lnTo>
                  <a:lnTo>
                    <a:pt x="8355" y="7970"/>
                  </a:lnTo>
                  <a:lnTo>
                    <a:pt x="8338" y="7970"/>
                  </a:lnTo>
                  <a:lnTo>
                    <a:pt x="8321" y="7970"/>
                  </a:lnTo>
                  <a:lnTo>
                    <a:pt x="8305" y="7970"/>
                  </a:lnTo>
                  <a:lnTo>
                    <a:pt x="8288" y="7970"/>
                  </a:lnTo>
                  <a:lnTo>
                    <a:pt x="8196" y="7970"/>
                  </a:lnTo>
                  <a:lnTo>
                    <a:pt x="8179" y="7970"/>
                  </a:lnTo>
                  <a:lnTo>
                    <a:pt x="8163" y="7970"/>
                  </a:lnTo>
                  <a:lnTo>
                    <a:pt x="8146" y="7970"/>
                  </a:lnTo>
                  <a:lnTo>
                    <a:pt x="8129" y="7970"/>
                  </a:lnTo>
                  <a:lnTo>
                    <a:pt x="8104" y="7970"/>
                  </a:lnTo>
                  <a:lnTo>
                    <a:pt x="8087" y="7970"/>
                  </a:lnTo>
                  <a:lnTo>
                    <a:pt x="8071" y="7961"/>
                  </a:lnTo>
                  <a:lnTo>
                    <a:pt x="8054" y="7953"/>
                  </a:lnTo>
                  <a:lnTo>
                    <a:pt x="8037" y="7945"/>
                  </a:lnTo>
                  <a:lnTo>
                    <a:pt x="7995" y="7928"/>
                  </a:lnTo>
                  <a:lnTo>
                    <a:pt x="7962" y="7911"/>
                  </a:lnTo>
                  <a:lnTo>
                    <a:pt x="7920" y="7886"/>
                  </a:lnTo>
                  <a:lnTo>
                    <a:pt x="7887" y="7870"/>
                  </a:lnTo>
                  <a:lnTo>
                    <a:pt x="7853" y="7844"/>
                  </a:lnTo>
                  <a:lnTo>
                    <a:pt x="7820" y="7828"/>
                  </a:lnTo>
                  <a:lnTo>
                    <a:pt x="7787" y="7803"/>
                  </a:lnTo>
                  <a:lnTo>
                    <a:pt x="7753" y="7778"/>
                  </a:lnTo>
                  <a:lnTo>
                    <a:pt x="7720" y="7753"/>
                  </a:lnTo>
                  <a:lnTo>
                    <a:pt x="7695" y="7727"/>
                  </a:lnTo>
                  <a:lnTo>
                    <a:pt x="7661" y="7702"/>
                  </a:lnTo>
                  <a:lnTo>
                    <a:pt x="7636" y="7677"/>
                  </a:lnTo>
                  <a:lnTo>
                    <a:pt x="7603" y="7652"/>
                  </a:lnTo>
                  <a:lnTo>
                    <a:pt x="7578" y="7627"/>
                  </a:lnTo>
                  <a:lnTo>
                    <a:pt x="7553" y="7602"/>
                  </a:lnTo>
                  <a:lnTo>
                    <a:pt x="7528" y="7569"/>
                  </a:lnTo>
                  <a:lnTo>
                    <a:pt x="7503" y="7544"/>
                  </a:lnTo>
                  <a:lnTo>
                    <a:pt x="7478" y="7510"/>
                  </a:lnTo>
                  <a:lnTo>
                    <a:pt x="7452" y="7485"/>
                  </a:lnTo>
                  <a:lnTo>
                    <a:pt x="7436" y="7452"/>
                  </a:lnTo>
                  <a:lnTo>
                    <a:pt x="7411" y="7418"/>
                  </a:lnTo>
                  <a:lnTo>
                    <a:pt x="7394" y="7385"/>
                  </a:lnTo>
                  <a:lnTo>
                    <a:pt x="7369" y="7360"/>
                  </a:lnTo>
                  <a:lnTo>
                    <a:pt x="7352" y="7326"/>
                  </a:lnTo>
                  <a:lnTo>
                    <a:pt x="7336" y="7293"/>
                  </a:lnTo>
                  <a:lnTo>
                    <a:pt x="7319" y="7260"/>
                  </a:lnTo>
                  <a:lnTo>
                    <a:pt x="7302" y="7226"/>
                  </a:lnTo>
                  <a:lnTo>
                    <a:pt x="7285" y="7193"/>
                  </a:lnTo>
                  <a:lnTo>
                    <a:pt x="7269" y="7151"/>
                  </a:lnTo>
                  <a:lnTo>
                    <a:pt x="7252" y="7118"/>
                  </a:lnTo>
                  <a:lnTo>
                    <a:pt x="7235" y="7084"/>
                  </a:lnTo>
                  <a:lnTo>
                    <a:pt x="7227" y="7051"/>
                  </a:lnTo>
                  <a:lnTo>
                    <a:pt x="7210" y="7009"/>
                  </a:lnTo>
                  <a:lnTo>
                    <a:pt x="7202" y="6976"/>
                  </a:lnTo>
                  <a:lnTo>
                    <a:pt x="7185" y="6942"/>
                  </a:lnTo>
                  <a:lnTo>
                    <a:pt x="7177" y="6900"/>
                  </a:lnTo>
                  <a:lnTo>
                    <a:pt x="7168" y="6867"/>
                  </a:lnTo>
                  <a:lnTo>
                    <a:pt x="7160" y="6825"/>
                  </a:lnTo>
                  <a:lnTo>
                    <a:pt x="7143" y="6792"/>
                  </a:lnTo>
                  <a:lnTo>
                    <a:pt x="7135" y="6750"/>
                  </a:lnTo>
                  <a:lnTo>
                    <a:pt x="7127" y="6708"/>
                  </a:lnTo>
                  <a:lnTo>
                    <a:pt x="7127" y="6675"/>
                  </a:lnTo>
                  <a:lnTo>
                    <a:pt x="7118" y="6633"/>
                  </a:lnTo>
                  <a:lnTo>
                    <a:pt x="7110" y="6600"/>
                  </a:lnTo>
                  <a:lnTo>
                    <a:pt x="7102" y="6558"/>
                  </a:lnTo>
                  <a:lnTo>
                    <a:pt x="7102" y="6516"/>
                  </a:lnTo>
                  <a:lnTo>
                    <a:pt x="7102" y="6474"/>
                  </a:lnTo>
                  <a:lnTo>
                    <a:pt x="7102" y="6441"/>
                  </a:lnTo>
                  <a:lnTo>
                    <a:pt x="7102" y="6399"/>
                  </a:lnTo>
                  <a:lnTo>
                    <a:pt x="7102" y="6357"/>
                  </a:lnTo>
                  <a:lnTo>
                    <a:pt x="7102" y="6316"/>
                  </a:lnTo>
                  <a:lnTo>
                    <a:pt x="7102" y="6274"/>
                  </a:lnTo>
                  <a:lnTo>
                    <a:pt x="7102" y="6240"/>
                  </a:lnTo>
                  <a:lnTo>
                    <a:pt x="7102" y="6199"/>
                  </a:lnTo>
                  <a:lnTo>
                    <a:pt x="7102" y="5906"/>
                  </a:lnTo>
                  <a:lnTo>
                    <a:pt x="7102" y="5865"/>
                  </a:lnTo>
                  <a:lnTo>
                    <a:pt x="7102" y="5823"/>
                  </a:lnTo>
                  <a:lnTo>
                    <a:pt x="7102" y="5781"/>
                  </a:lnTo>
                  <a:lnTo>
                    <a:pt x="7102" y="5697"/>
                  </a:lnTo>
                  <a:lnTo>
                    <a:pt x="7110" y="5614"/>
                  </a:lnTo>
                  <a:lnTo>
                    <a:pt x="7118" y="5530"/>
                  </a:lnTo>
                  <a:lnTo>
                    <a:pt x="7127" y="5447"/>
                  </a:lnTo>
                  <a:lnTo>
                    <a:pt x="7135" y="5363"/>
                  </a:lnTo>
                  <a:lnTo>
                    <a:pt x="7143" y="5280"/>
                  </a:lnTo>
                  <a:lnTo>
                    <a:pt x="7160" y="5196"/>
                  </a:lnTo>
                  <a:lnTo>
                    <a:pt x="7168" y="5129"/>
                  </a:lnTo>
                  <a:lnTo>
                    <a:pt x="7168" y="5146"/>
                  </a:lnTo>
                  <a:lnTo>
                    <a:pt x="7135" y="5221"/>
                  </a:lnTo>
                  <a:lnTo>
                    <a:pt x="7102" y="5313"/>
                  </a:lnTo>
                  <a:lnTo>
                    <a:pt x="7068" y="5413"/>
                  </a:lnTo>
                  <a:lnTo>
                    <a:pt x="7043" y="5464"/>
                  </a:lnTo>
                  <a:lnTo>
                    <a:pt x="7026" y="5522"/>
                  </a:lnTo>
                  <a:lnTo>
                    <a:pt x="7001" y="5581"/>
                  </a:lnTo>
                  <a:lnTo>
                    <a:pt x="6976" y="5639"/>
                  </a:lnTo>
                  <a:lnTo>
                    <a:pt x="6951" y="5697"/>
                  </a:lnTo>
                  <a:lnTo>
                    <a:pt x="6926" y="5756"/>
                  </a:lnTo>
                  <a:lnTo>
                    <a:pt x="6901" y="5814"/>
                  </a:lnTo>
                  <a:lnTo>
                    <a:pt x="6868" y="5881"/>
                  </a:lnTo>
                  <a:lnTo>
                    <a:pt x="6843" y="5948"/>
                  </a:lnTo>
                  <a:lnTo>
                    <a:pt x="6809" y="6007"/>
                  </a:lnTo>
                  <a:lnTo>
                    <a:pt x="6784" y="6073"/>
                  </a:lnTo>
                  <a:lnTo>
                    <a:pt x="6751" y="6140"/>
                  </a:lnTo>
                  <a:lnTo>
                    <a:pt x="6717" y="6207"/>
                  </a:lnTo>
                  <a:lnTo>
                    <a:pt x="6684" y="6274"/>
                  </a:lnTo>
                  <a:lnTo>
                    <a:pt x="6650" y="6349"/>
                  </a:lnTo>
                  <a:lnTo>
                    <a:pt x="6617" y="6416"/>
                  </a:lnTo>
                  <a:lnTo>
                    <a:pt x="6584" y="6483"/>
                  </a:lnTo>
                  <a:lnTo>
                    <a:pt x="6542" y="6550"/>
                  </a:lnTo>
                  <a:lnTo>
                    <a:pt x="6508" y="6625"/>
                  </a:lnTo>
                  <a:lnTo>
                    <a:pt x="6467" y="6692"/>
                  </a:lnTo>
                  <a:lnTo>
                    <a:pt x="6425" y="6758"/>
                  </a:lnTo>
                  <a:lnTo>
                    <a:pt x="6392" y="6825"/>
                  </a:lnTo>
                  <a:lnTo>
                    <a:pt x="6350" y="6892"/>
                  </a:lnTo>
                  <a:lnTo>
                    <a:pt x="6308" y="6967"/>
                  </a:lnTo>
                  <a:lnTo>
                    <a:pt x="6266" y="7034"/>
                  </a:lnTo>
                  <a:lnTo>
                    <a:pt x="6216" y="7101"/>
                  </a:lnTo>
                  <a:lnTo>
                    <a:pt x="6174" y="7159"/>
                  </a:lnTo>
                  <a:lnTo>
                    <a:pt x="6158" y="7193"/>
                  </a:lnTo>
                  <a:lnTo>
                    <a:pt x="6133" y="7226"/>
                  </a:lnTo>
                  <a:lnTo>
                    <a:pt x="6107" y="7260"/>
                  </a:lnTo>
                  <a:lnTo>
                    <a:pt x="6082" y="7293"/>
                  </a:lnTo>
                  <a:lnTo>
                    <a:pt x="6066" y="7318"/>
                  </a:lnTo>
                  <a:lnTo>
                    <a:pt x="6041" y="7352"/>
                  </a:lnTo>
                  <a:lnTo>
                    <a:pt x="6016" y="7385"/>
                  </a:lnTo>
                  <a:lnTo>
                    <a:pt x="5991" y="7410"/>
                  </a:lnTo>
                  <a:lnTo>
                    <a:pt x="5965" y="7443"/>
                  </a:lnTo>
                  <a:lnTo>
                    <a:pt x="5949" y="7477"/>
                  </a:lnTo>
                  <a:lnTo>
                    <a:pt x="5840" y="7510"/>
                  </a:lnTo>
                  <a:lnTo>
                    <a:pt x="5815" y="7544"/>
                  </a:lnTo>
                  <a:lnTo>
                    <a:pt x="5790" y="7569"/>
                  </a:lnTo>
                  <a:lnTo>
                    <a:pt x="5765" y="7594"/>
                  </a:lnTo>
                  <a:lnTo>
                    <a:pt x="5740" y="7627"/>
                  </a:lnTo>
                  <a:lnTo>
                    <a:pt x="5715" y="7652"/>
                  </a:lnTo>
                  <a:lnTo>
                    <a:pt x="5690" y="7677"/>
                  </a:lnTo>
                  <a:lnTo>
                    <a:pt x="5665" y="7702"/>
                  </a:lnTo>
                  <a:lnTo>
                    <a:pt x="5640" y="7727"/>
                  </a:lnTo>
                  <a:lnTo>
                    <a:pt x="5615" y="7753"/>
                  </a:lnTo>
                  <a:lnTo>
                    <a:pt x="5590" y="7778"/>
                  </a:lnTo>
                  <a:lnTo>
                    <a:pt x="5556" y="7803"/>
                  </a:lnTo>
                  <a:lnTo>
                    <a:pt x="5531" y="7828"/>
                  </a:lnTo>
                  <a:lnTo>
                    <a:pt x="5506" y="7853"/>
                  </a:lnTo>
                  <a:lnTo>
                    <a:pt x="5481" y="7878"/>
                  </a:lnTo>
                  <a:lnTo>
                    <a:pt x="5456" y="7903"/>
                  </a:lnTo>
                  <a:lnTo>
                    <a:pt x="5422" y="7928"/>
                  </a:lnTo>
                  <a:lnTo>
                    <a:pt x="5422" y="7928"/>
                  </a:lnTo>
                  <a:lnTo>
                    <a:pt x="5397" y="7953"/>
                  </a:lnTo>
                  <a:lnTo>
                    <a:pt x="5364" y="7970"/>
                  </a:lnTo>
                  <a:lnTo>
                    <a:pt x="5339" y="7986"/>
                  </a:lnTo>
                  <a:lnTo>
                    <a:pt x="5305" y="8012"/>
                  </a:lnTo>
                  <a:lnTo>
                    <a:pt x="5280" y="8028"/>
                  </a:lnTo>
                  <a:lnTo>
                    <a:pt x="5255" y="8045"/>
                  </a:lnTo>
                  <a:lnTo>
                    <a:pt x="5222" y="8062"/>
                  </a:lnTo>
                  <a:lnTo>
                    <a:pt x="5197" y="8078"/>
                  </a:lnTo>
                  <a:lnTo>
                    <a:pt x="5163" y="8095"/>
                  </a:lnTo>
                  <a:lnTo>
                    <a:pt x="5130" y="8112"/>
                  </a:lnTo>
                  <a:lnTo>
                    <a:pt x="5105" y="8128"/>
                  </a:lnTo>
                  <a:lnTo>
                    <a:pt x="5072" y="8137"/>
                  </a:lnTo>
                  <a:lnTo>
                    <a:pt x="5047" y="8154"/>
                  </a:lnTo>
                  <a:lnTo>
                    <a:pt x="5013" y="8170"/>
                  </a:lnTo>
                  <a:lnTo>
                    <a:pt x="4980" y="8179"/>
                  </a:lnTo>
                  <a:lnTo>
                    <a:pt x="4955" y="8187"/>
                  </a:lnTo>
                  <a:lnTo>
                    <a:pt x="4921" y="8195"/>
                  </a:lnTo>
                  <a:lnTo>
                    <a:pt x="4888" y="8204"/>
                  </a:lnTo>
                  <a:lnTo>
                    <a:pt x="4854" y="8212"/>
                  </a:lnTo>
                  <a:lnTo>
                    <a:pt x="4829" y="8220"/>
                  </a:lnTo>
                  <a:lnTo>
                    <a:pt x="4796" y="8229"/>
                  </a:lnTo>
                  <a:lnTo>
                    <a:pt x="4762" y="8229"/>
                  </a:lnTo>
                  <a:lnTo>
                    <a:pt x="4729" y="8229"/>
                  </a:lnTo>
                  <a:lnTo>
                    <a:pt x="4696" y="8229"/>
                  </a:lnTo>
                  <a:lnTo>
                    <a:pt x="4595" y="8229"/>
                  </a:lnTo>
                  <a:lnTo>
                    <a:pt x="4562" y="8229"/>
                  </a:lnTo>
                  <a:lnTo>
                    <a:pt x="4529" y="8229"/>
                  </a:lnTo>
                  <a:lnTo>
                    <a:pt x="4495" y="8229"/>
                  </a:lnTo>
                  <a:lnTo>
                    <a:pt x="4462" y="8220"/>
                  </a:lnTo>
                  <a:lnTo>
                    <a:pt x="4428" y="8212"/>
                  </a:lnTo>
                  <a:lnTo>
                    <a:pt x="4395" y="8204"/>
                  </a:lnTo>
                  <a:lnTo>
                    <a:pt x="4361" y="8195"/>
                  </a:lnTo>
                  <a:lnTo>
                    <a:pt x="4328" y="8187"/>
                  </a:lnTo>
                  <a:lnTo>
                    <a:pt x="4311" y="8179"/>
                  </a:lnTo>
                  <a:lnTo>
                    <a:pt x="4295" y="8179"/>
                  </a:lnTo>
                  <a:lnTo>
                    <a:pt x="4286" y="8170"/>
                  </a:lnTo>
                  <a:lnTo>
                    <a:pt x="4270" y="8162"/>
                  </a:lnTo>
                  <a:lnTo>
                    <a:pt x="4253" y="8154"/>
                  </a:lnTo>
                  <a:lnTo>
                    <a:pt x="4236" y="8145"/>
                  </a:lnTo>
                  <a:lnTo>
                    <a:pt x="4228" y="8137"/>
                  </a:lnTo>
                  <a:lnTo>
                    <a:pt x="4211" y="8128"/>
                  </a:lnTo>
                  <a:lnTo>
                    <a:pt x="4194" y="8120"/>
                  </a:lnTo>
                  <a:lnTo>
                    <a:pt x="4186" y="8112"/>
                  </a:lnTo>
                  <a:lnTo>
                    <a:pt x="4169" y="8103"/>
                  </a:lnTo>
                  <a:lnTo>
                    <a:pt x="4161" y="8095"/>
                  </a:lnTo>
                  <a:lnTo>
                    <a:pt x="4144" y="8078"/>
                  </a:lnTo>
                  <a:lnTo>
                    <a:pt x="4136" y="8070"/>
                  </a:lnTo>
                  <a:lnTo>
                    <a:pt x="4119" y="8062"/>
                  </a:lnTo>
                  <a:lnTo>
                    <a:pt x="4111" y="8045"/>
                  </a:lnTo>
                  <a:lnTo>
                    <a:pt x="4102" y="8037"/>
                  </a:lnTo>
                  <a:lnTo>
                    <a:pt x="4086" y="8028"/>
                  </a:lnTo>
                  <a:lnTo>
                    <a:pt x="4077" y="8012"/>
                  </a:lnTo>
                  <a:lnTo>
                    <a:pt x="4069" y="8003"/>
                  </a:lnTo>
                  <a:lnTo>
                    <a:pt x="4061" y="7986"/>
                  </a:lnTo>
                  <a:lnTo>
                    <a:pt x="4052" y="7978"/>
                  </a:lnTo>
                  <a:lnTo>
                    <a:pt x="4036" y="7953"/>
                  </a:lnTo>
                  <a:lnTo>
                    <a:pt x="4019" y="7920"/>
                  </a:lnTo>
                  <a:lnTo>
                    <a:pt x="4002" y="7895"/>
                  </a:lnTo>
                  <a:lnTo>
                    <a:pt x="3986" y="7870"/>
                  </a:lnTo>
                  <a:lnTo>
                    <a:pt x="3969" y="7844"/>
                  </a:lnTo>
                  <a:lnTo>
                    <a:pt x="3960" y="7811"/>
                  </a:lnTo>
                  <a:lnTo>
                    <a:pt x="3944" y="7786"/>
                  </a:lnTo>
                  <a:lnTo>
                    <a:pt x="3935" y="7753"/>
                  </a:lnTo>
                  <a:lnTo>
                    <a:pt x="3927" y="7719"/>
                  </a:lnTo>
                  <a:lnTo>
                    <a:pt x="3919" y="7694"/>
                  </a:lnTo>
                  <a:lnTo>
                    <a:pt x="3902" y="7661"/>
                  </a:lnTo>
                  <a:lnTo>
                    <a:pt x="3894" y="7627"/>
                  </a:lnTo>
                  <a:lnTo>
                    <a:pt x="3885" y="7602"/>
                  </a:lnTo>
                  <a:lnTo>
                    <a:pt x="3885" y="7569"/>
                  </a:lnTo>
                  <a:lnTo>
                    <a:pt x="3877" y="7535"/>
                  </a:lnTo>
                  <a:lnTo>
                    <a:pt x="3869" y="7502"/>
                  </a:lnTo>
                  <a:lnTo>
                    <a:pt x="3860" y="7469"/>
                  </a:lnTo>
                  <a:lnTo>
                    <a:pt x="3860" y="7435"/>
                  </a:lnTo>
                  <a:lnTo>
                    <a:pt x="3860" y="7402"/>
                  </a:lnTo>
                  <a:lnTo>
                    <a:pt x="3860" y="7368"/>
                  </a:lnTo>
                  <a:lnTo>
                    <a:pt x="3860" y="7335"/>
                  </a:lnTo>
                  <a:lnTo>
                    <a:pt x="3860" y="7301"/>
                  </a:lnTo>
                  <a:lnTo>
                    <a:pt x="3860" y="7268"/>
                  </a:lnTo>
                  <a:lnTo>
                    <a:pt x="3860" y="7235"/>
                  </a:lnTo>
                  <a:lnTo>
                    <a:pt x="3860" y="7201"/>
                  </a:lnTo>
                  <a:lnTo>
                    <a:pt x="3860" y="6875"/>
                  </a:lnTo>
                  <a:lnTo>
                    <a:pt x="3860" y="6817"/>
                  </a:lnTo>
                  <a:lnTo>
                    <a:pt x="3860" y="6758"/>
                  </a:lnTo>
                  <a:lnTo>
                    <a:pt x="3860" y="6700"/>
                  </a:lnTo>
                  <a:lnTo>
                    <a:pt x="3860" y="6650"/>
                  </a:lnTo>
                  <a:lnTo>
                    <a:pt x="3860" y="6600"/>
                  </a:lnTo>
                  <a:lnTo>
                    <a:pt x="3860" y="6550"/>
                  </a:lnTo>
                  <a:lnTo>
                    <a:pt x="3860" y="6508"/>
                  </a:lnTo>
                  <a:lnTo>
                    <a:pt x="3860" y="6466"/>
                  </a:lnTo>
                  <a:lnTo>
                    <a:pt x="3860" y="6433"/>
                  </a:lnTo>
                  <a:lnTo>
                    <a:pt x="3869" y="6366"/>
                  </a:lnTo>
                  <a:lnTo>
                    <a:pt x="3885" y="6291"/>
                  </a:lnTo>
                  <a:lnTo>
                    <a:pt x="3894" y="6224"/>
                  </a:lnTo>
                  <a:lnTo>
                    <a:pt x="3902" y="6157"/>
                  </a:lnTo>
                  <a:lnTo>
                    <a:pt x="3910" y="6090"/>
                  </a:lnTo>
                  <a:lnTo>
                    <a:pt x="3927" y="6015"/>
                  </a:lnTo>
                  <a:lnTo>
                    <a:pt x="3935" y="5948"/>
                  </a:lnTo>
                  <a:lnTo>
                    <a:pt x="3952" y="5881"/>
                  </a:lnTo>
                  <a:lnTo>
                    <a:pt x="3969" y="5814"/>
                  </a:lnTo>
                  <a:lnTo>
                    <a:pt x="3977" y="5739"/>
                  </a:lnTo>
                  <a:lnTo>
                    <a:pt x="3994" y="5672"/>
                  </a:lnTo>
                  <a:lnTo>
                    <a:pt x="4011" y="5606"/>
                  </a:lnTo>
                  <a:lnTo>
                    <a:pt x="4027" y="5539"/>
                  </a:lnTo>
                  <a:lnTo>
                    <a:pt x="4044" y="5472"/>
                  </a:lnTo>
                  <a:lnTo>
                    <a:pt x="4061" y="5405"/>
                  </a:lnTo>
                  <a:lnTo>
                    <a:pt x="4077" y="5338"/>
                  </a:lnTo>
                  <a:lnTo>
                    <a:pt x="4094" y="5263"/>
                  </a:lnTo>
                  <a:lnTo>
                    <a:pt x="4111" y="5196"/>
                  </a:lnTo>
                  <a:lnTo>
                    <a:pt x="4136" y="5129"/>
                  </a:lnTo>
                  <a:lnTo>
                    <a:pt x="4153" y="5063"/>
                  </a:lnTo>
                  <a:lnTo>
                    <a:pt x="4169" y="4996"/>
                  </a:lnTo>
                  <a:lnTo>
                    <a:pt x="4194" y="4929"/>
                  </a:lnTo>
                  <a:lnTo>
                    <a:pt x="4211" y="4879"/>
                  </a:lnTo>
                  <a:lnTo>
                    <a:pt x="4211" y="4870"/>
                  </a:lnTo>
                  <a:lnTo>
                    <a:pt x="4236" y="4804"/>
                  </a:lnTo>
                  <a:lnTo>
                    <a:pt x="4253" y="4737"/>
                  </a:lnTo>
                  <a:lnTo>
                    <a:pt x="4278" y="4670"/>
                  </a:lnTo>
                  <a:lnTo>
                    <a:pt x="4303" y="4603"/>
                  </a:lnTo>
                  <a:lnTo>
                    <a:pt x="4320" y="4536"/>
                  </a:lnTo>
                  <a:lnTo>
                    <a:pt x="4345" y="4469"/>
                  </a:lnTo>
                  <a:lnTo>
                    <a:pt x="4370" y="4411"/>
                  </a:lnTo>
                  <a:lnTo>
                    <a:pt x="4395" y="4344"/>
                  </a:lnTo>
                  <a:lnTo>
                    <a:pt x="4420" y="4277"/>
                  </a:lnTo>
                  <a:lnTo>
                    <a:pt x="4445" y="4210"/>
                  </a:lnTo>
                  <a:lnTo>
                    <a:pt x="4470" y="4152"/>
                  </a:lnTo>
                  <a:lnTo>
                    <a:pt x="4495" y="4085"/>
                  </a:lnTo>
                  <a:lnTo>
                    <a:pt x="4520" y="4018"/>
                  </a:lnTo>
                  <a:lnTo>
                    <a:pt x="4554" y="3951"/>
                  </a:lnTo>
                  <a:lnTo>
                    <a:pt x="4579" y="3893"/>
                  </a:lnTo>
                  <a:lnTo>
                    <a:pt x="4604" y="3826"/>
                  </a:lnTo>
                  <a:lnTo>
                    <a:pt x="4637" y="3759"/>
                  </a:lnTo>
                  <a:lnTo>
                    <a:pt x="4662" y="3701"/>
                  </a:lnTo>
                  <a:lnTo>
                    <a:pt x="4687" y="3634"/>
                  </a:lnTo>
                  <a:lnTo>
                    <a:pt x="4721" y="3576"/>
                  </a:lnTo>
                  <a:lnTo>
                    <a:pt x="4746" y="3509"/>
                  </a:lnTo>
                  <a:lnTo>
                    <a:pt x="4779" y="3442"/>
                  </a:lnTo>
                  <a:lnTo>
                    <a:pt x="4804" y="3383"/>
                  </a:lnTo>
                  <a:lnTo>
                    <a:pt x="4838" y="3317"/>
                  </a:lnTo>
                  <a:lnTo>
                    <a:pt x="4863" y="3266"/>
                  </a:lnTo>
                  <a:lnTo>
                    <a:pt x="4846" y="3283"/>
                  </a:lnTo>
                  <a:lnTo>
                    <a:pt x="4796" y="3325"/>
                  </a:lnTo>
                  <a:lnTo>
                    <a:pt x="4754" y="3358"/>
                  </a:lnTo>
                  <a:lnTo>
                    <a:pt x="4704" y="3400"/>
                  </a:lnTo>
                  <a:lnTo>
                    <a:pt x="4662" y="3442"/>
                  </a:lnTo>
                  <a:lnTo>
                    <a:pt x="4612" y="3475"/>
                  </a:lnTo>
                  <a:lnTo>
                    <a:pt x="4562" y="3517"/>
                  </a:lnTo>
                  <a:lnTo>
                    <a:pt x="4520" y="3559"/>
                  </a:lnTo>
                  <a:lnTo>
                    <a:pt x="4470" y="3592"/>
                  </a:lnTo>
                  <a:lnTo>
                    <a:pt x="4311" y="3718"/>
                  </a:lnTo>
                  <a:lnTo>
                    <a:pt x="4270" y="3751"/>
                  </a:lnTo>
                  <a:lnTo>
                    <a:pt x="4153" y="3843"/>
                  </a:lnTo>
                  <a:lnTo>
                    <a:pt x="4077" y="3910"/>
                  </a:lnTo>
                  <a:lnTo>
                    <a:pt x="3994" y="3968"/>
                  </a:lnTo>
                  <a:lnTo>
                    <a:pt x="3919" y="4027"/>
                  </a:lnTo>
                  <a:lnTo>
                    <a:pt x="3835" y="4093"/>
                  </a:lnTo>
                  <a:lnTo>
                    <a:pt x="3760" y="4152"/>
                  </a:lnTo>
                  <a:lnTo>
                    <a:pt x="3676" y="4210"/>
                  </a:lnTo>
                  <a:lnTo>
                    <a:pt x="3593" y="4277"/>
                  </a:lnTo>
                  <a:lnTo>
                    <a:pt x="3509" y="4336"/>
                  </a:lnTo>
                  <a:lnTo>
                    <a:pt x="3434" y="4394"/>
                  </a:lnTo>
                  <a:lnTo>
                    <a:pt x="3351" y="4453"/>
                  </a:lnTo>
                  <a:lnTo>
                    <a:pt x="3267" y="4511"/>
                  </a:lnTo>
                  <a:lnTo>
                    <a:pt x="3184" y="4570"/>
                  </a:lnTo>
                  <a:lnTo>
                    <a:pt x="3100" y="4628"/>
                  </a:lnTo>
                  <a:lnTo>
                    <a:pt x="3016" y="4687"/>
                  </a:lnTo>
                  <a:lnTo>
                    <a:pt x="2933" y="4745"/>
                  </a:lnTo>
                  <a:lnTo>
                    <a:pt x="2849" y="4795"/>
                  </a:lnTo>
                  <a:lnTo>
                    <a:pt x="2766" y="4845"/>
                  </a:lnTo>
                  <a:lnTo>
                    <a:pt x="2757" y="4854"/>
                  </a:lnTo>
                  <a:lnTo>
                    <a:pt x="2674" y="4912"/>
                  </a:lnTo>
                  <a:lnTo>
                    <a:pt x="2590" y="4962"/>
                  </a:lnTo>
                  <a:lnTo>
                    <a:pt x="2499" y="5012"/>
                  </a:lnTo>
                  <a:lnTo>
                    <a:pt x="2415" y="5071"/>
                  </a:lnTo>
                  <a:lnTo>
                    <a:pt x="2323" y="5121"/>
                  </a:lnTo>
                  <a:lnTo>
                    <a:pt x="2240" y="5171"/>
                  </a:lnTo>
                  <a:lnTo>
                    <a:pt x="2189" y="5196"/>
                  </a:lnTo>
                  <a:lnTo>
                    <a:pt x="2148" y="5221"/>
                  </a:lnTo>
                  <a:lnTo>
                    <a:pt x="2098" y="5246"/>
                  </a:lnTo>
                  <a:lnTo>
                    <a:pt x="2056" y="5263"/>
                  </a:lnTo>
                  <a:lnTo>
                    <a:pt x="2006" y="5288"/>
                  </a:lnTo>
                  <a:lnTo>
                    <a:pt x="1964" y="5313"/>
                  </a:lnTo>
                  <a:lnTo>
                    <a:pt x="1914" y="5338"/>
                  </a:lnTo>
                  <a:lnTo>
                    <a:pt x="1872" y="5363"/>
                  </a:lnTo>
                  <a:lnTo>
                    <a:pt x="1822" y="5380"/>
                  </a:lnTo>
                  <a:lnTo>
                    <a:pt x="1780" y="5405"/>
                  </a:lnTo>
                  <a:lnTo>
                    <a:pt x="1738" y="5430"/>
                  </a:lnTo>
                  <a:lnTo>
                    <a:pt x="1697" y="5447"/>
                  </a:lnTo>
                  <a:lnTo>
                    <a:pt x="1655" y="5464"/>
                  </a:lnTo>
                  <a:lnTo>
                    <a:pt x="1605" y="5480"/>
                  </a:lnTo>
                  <a:lnTo>
                    <a:pt x="1555" y="5505"/>
                  </a:lnTo>
                  <a:lnTo>
                    <a:pt x="1513" y="5522"/>
                  </a:lnTo>
                  <a:lnTo>
                    <a:pt x="1463" y="5539"/>
                  </a:lnTo>
                  <a:lnTo>
                    <a:pt x="1412" y="5555"/>
                  </a:lnTo>
                  <a:lnTo>
                    <a:pt x="1362" y="5572"/>
                  </a:lnTo>
                  <a:lnTo>
                    <a:pt x="1337" y="5572"/>
                  </a:lnTo>
                  <a:lnTo>
                    <a:pt x="1304" y="5581"/>
                  </a:lnTo>
                  <a:lnTo>
                    <a:pt x="1279" y="5589"/>
                  </a:lnTo>
                  <a:lnTo>
                    <a:pt x="1254" y="5597"/>
                  </a:lnTo>
                  <a:lnTo>
                    <a:pt x="1229" y="5606"/>
                  </a:lnTo>
                  <a:lnTo>
                    <a:pt x="1204" y="5606"/>
                  </a:lnTo>
                  <a:lnTo>
                    <a:pt x="1170" y="5614"/>
                  </a:lnTo>
                  <a:lnTo>
                    <a:pt x="1145" y="5614"/>
                  </a:lnTo>
                  <a:lnTo>
                    <a:pt x="1120" y="5614"/>
                  </a:lnTo>
                  <a:lnTo>
                    <a:pt x="1095" y="5614"/>
                  </a:lnTo>
                  <a:lnTo>
                    <a:pt x="1062" y="5614"/>
                  </a:lnTo>
                  <a:lnTo>
                    <a:pt x="1037" y="5614"/>
                  </a:lnTo>
                  <a:lnTo>
                    <a:pt x="1011" y="5614"/>
                  </a:lnTo>
                  <a:lnTo>
                    <a:pt x="978" y="5614"/>
                  </a:lnTo>
                  <a:lnTo>
                    <a:pt x="953" y="5614"/>
                  </a:lnTo>
                  <a:lnTo>
                    <a:pt x="786" y="5614"/>
                  </a:lnTo>
                  <a:lnTo>
                    <a:pt x="753" y="5614"/>
                  </a:lnTo>
                  <a:lnTo>
                    <a:pt x="727" y="5614"/>
                  </a:lnTo>
                  <a:lnTo>
                    <a:pt x="694" y="5614"/>
                  </a:lnTo>
                  <a:lnTo>
                    <a:pt x="669" y="5614"/>
                  </a:lnTo>
                  <a:lnTo>
                    <a:pt x="644" y="5606"/>
                  </a:lnTo>
                  <a:lnTo>
                    <a:pt x="611" y="5606"/>
                  </a:lnTo>
                  <a:lnTo>
                    <a:pt x="585" y="5597"/>
                  </a:lnTo>
                  <a:lnTo>
                    <a:pt x="552" y="5589"/>
                  </a:lnTo>
                  <a:lnTo>
                    <a:pt x="527" y="5581"/>
                  </a:lnTo>
                  <a:lnTo>
                    <a:pt x="502" y="5572"/>
                  </a:lnTo>
                  <a:lnTo>
                    <a:pt x="468" y="5555"/>
                  </a:lnTo>
                  <a:lnTo>
                    <a:pt x="443" y="5547"/>
                  </a:lnTo>
                  <a:lnTo>
                    <a:pt x="418" y="5530"/>
                  </a:lnTo>
                  <a:lnTo>
                    <a:pt x="418" y="5530"/>
                  </a:lnTo>
                  <a:lnTo>
                    <a:pt x="393" y="5522"/>
                  </a:lnTo>
                  <a:lnTo>
                    <a:pt x="360" y="5505"/>
                  </a:lnTo>
                  <a:lnTo>
                    <a:pt x="335" y="5489"/>
                  </a:lnTo>
                  <a:lnTo>
                    <a:pt x="310" y="5472"/>
                  </a:lnTo>
                  <a:lnTo>
                    <a:pt x="285" y="5455"/>
                  </a:lnTo>
                  <a:lnTo>
                    <a:pt x="260" y="5438"/>
                  </a:lnTo>
                  <a:lnTo>
                    <a:pt x="235" y="5413"/>
                  </a:lnTo>
                  <a:lnTo>
                    <a:pt x="210" y="5397"/>
                  </a:lnTo>
                  <a:lnTo>
                    <a:pt x="193" y="5372"/>
                  </a:lnTo>
                  <a:lnTo>
                    <a:pt x="168" y="5355"/>
                  </a:lnTo>
                  <a:lnTo>
                    <a:pt x="143" y="5330"/>
                  </a:lnTo>
                  <a:lnTo>
                    <a:pt x="126" y="5296"/>
                  </a:lnTo>
                  <a:lnTo>
                    <a:pt x="109" y="5280"/>
                  </a:lnTo>
                  <a:lnTo>
                    <a:pt x="93" y="5255"/>
                  </a:lnTo>
                  <a:lnTo>
                    <a:pt x="76" y="5230"/>
                  </a:lnTo>
                  <a:lnTo>
                    <a:pt x="59" y="5205"/>
                  </a:lnTo>
                  <a:lnTo>
                    <a:pt x="42" y="5171"/>
                  </a:lnTo>
                  <a:lnTo>
                    <a:pt x="34" y="5146"/>
                  </a:lnTo>
                  <a:lnTo>
                    <a:pt x="26" y="5121"/>
                  </a:lnTo>
                  <a:lnTo>
                    <a:pt x="17" y="5096"/>
                  </a:lnTo>
                  <a:lnTo>
                    <a:pt x="9" y="5071"/>
                  </a:lnTo>
                  <a:lnTo>
                    <a:pt x="1" y="5037"/>
                  </a:lnTo>
                  <a:lnTo>
                    <a:pt x="1" y="5012"/>
                  </a:lnTo>
                  <a:lnTo>
                    <a:pt x="1" y="4987"/>
                  </a:lnTo>
                  <a:lnTo>
                    <a:pt x="1" y="4962"/>
                  </a:lnTo>
                  <a:lnTo>
                    <a:pt x="1" y="4929"/>
                  </a:lnTo>
                  <a:lnTo>
                    <a:pt x="1" y="4829"/>
                  </a:lnTo>
                  <a:lnTo>
                    <a:pt x="1" y="4804"/>
                  </a:lnTo>
                  <a:lnTo>
                    <a:pt x="1" y="4779"/>
                  </a:lnTo>
                  <a:lnTo>
                    <a:pt x="1" y="4779"/>
                  </a:lnTo>
                  <a:lnTo>
                    <a:pt x="1" y="4753"/>
                  </a:lnTo>
                  <a:lnTo>
                    <a:pt x="1" y="4728"/>
                  </a:lnTo>
                  <a:lnTo>
                    <a:pt x="9" y="4695"/>
                  </a:lnTo>
                  <a:lnTo>
                    <a:pt x="9" y="4670"/>
                  </a:lnTo>
                  <a:lnTo>
                    <a:pt x="17" y="4645"/>
                  </a:lnTo>
                  <a:lnTo>
                    <a:pt x="26" y="4620"/>
                  </a:lnTo>
                  <a:lnTo>
                    <a:pt x="34" y="4595"/>
                  </a:lnTo>
                  <a:lnTo>
                    <a:pt x="42" y="4570"/>
                  </a:lnTo>
                  <a:lnTo>
                    <a:pt x="51" y="4545"/>
                  </a:lnTo>
                  <a:lnTo>
                    <a:pt x="59" y="4520"/>
                  </a:lnTo>
                  <a:lnTo>
                    <a:pt x="67" y="4494"/>
                  </a:lnTo>
                  <a:lnTo>
                    <a:pt x="76" y="4469"/>
                  </a:lnTo>
                  <a:lnTo>
                    <a:pt x="84" y="4453"/>
                  </a:lnTo>
                  <a:lnTo>
                    <a:pt x="93" y="4428"/>
                  </a:lnTo>
                  <a:lnTo>
                    <a:pt x="118" y="4378"/>
                  </a:lnTo>
                  <a:lnTo>
                    <a:pt x="134" y="4336"/>
                  </a:lnTo>
                  <a:lnTo>
                    <a:pt x="159" y="4286"/>
                  </a:lnTo>
                  <a:lnTo>
                    <a:pt x="176" y="4244"/>
                  </a:lnTo>
                  <a:lnTo>
                    <a:pt x="201" y="4202"/>
                  </a:lnTo>
                  <a:lnTo>
                    <a:pt x="226" y="4160"/>
                  </a:lnTo>
                  <a:lnTo>
                    <a:pt x="251" y="4119"/>
                  </a:lnTo>
                  <a:lnTo>
                    <a:pt x="276" y="4077"/>
                  </a:lnTo>
                  <a:lnTo>
                    <a:pt x="293" y="4035"/>
                  </a:lnTo>
                  <a:lnTo>
                    <a:pt x="318" y="4002"/>
                  </a:lnTo>
                  <a:lnTo>
                    <a:pt x="343" y="3968"/>
                  </a:lnTo>
                  <a:lnTo>
                    <a:pt x="377" y="3901"/>
                  </a:lnTo>
                  <a:lnTo>
                    <a:pt x="418" y="3843"/>
                  </a:lnTo>
                  <a:lnTo>
                    <a:pt x="494" y="3734"/>
                  </a:lnTo>
                  <a:lnTo>
                    <a:pt x="560" y="3617"/>
                  </a:lnTo>
                  <a:lnTo>
                    <a:pt x="636" y="3509"/>
                  </a:lnTo>
                  <a:lnTo>
                    <a:pt x="711" y="3392"/>
                  </a:lnTo>
                  <a:lnTo>
                    <a:pt x="786" y="3275"/>
                  </a:lnTo>
                  <a:lnTo>
                    <a:pt x="869" y="3166"/>
                  </a:lnTo>
                  <a:lnTo>
                    <a:pt x="945" y="3049"/>
                  </a:lnTo>
                  <a:lnTo>
                    <a:pt x="1020" y="2932"/>
                  </a:lnTo>
                  <a:lnTo>
                    <a:pt x="1103" y="2824"/>
                  </a:lnTo>
                  <a:lnTo>
                    <a:pt x="1179" y="2707"/>
                  </a:lnTo>
                  <a:lnTo>
                    <a:pt x="1262" y="2598"/>
                  </a:lnTo>
                  <a:lnTo>
                    <a:pt x="1304" y="2540"/>
                  </a:lnTo>
                  <a:lnTo>
                    <a:pt x="1346" y="2481"/>
                  </a:lnTo>
                  <a:lnTo>
                    <a:pt x="1387" y="2431"/>
                  </a:lnTo>
                  <a:lnTo>
                    <a:pt x="1429" y="2373"/>
                  </a:lnTo>
                  <a:lnTo>
                    <a:pt x="1471" y="2314"/>
                  </a:lnTo>
                  <a:lnTo>
                    <a:pt x="1513" y="2264"/>
                  </a:lnTo>
                  <a:lnTo>
                    <a:pt x="1563" y="2205"/>
                  </a:lnTo>
                  <a:lnTo>
                    <a:pt x="1605" y="2155"/>
                  </a:lnTo>
                  <a:lnTo>
                    <a:pt x="1646" y="2097"/>
                  </a:lnTo>
                  <a:lnTo>
                    <a:pt x="1688" y="2047"/>
                  </a:lnTo>
                  <a:lnTo>
                    <a:pt x="1730" y="1988"/>
                  </a:lnTo>
                  <a:lnTo>
                    <a:pt x="1780" y="1938"/>
                  </a:lnTo>
                  <a:lnTo>
                    <a:pt x="1822" y="1880"/>
                  </a:lnTo>
                  <a:lnTo>
                    <a:pt x="1830" y="1871"/>
                  </a:lnTo>
                  <a:lnTo>
                    <a:pt x="1864" y="1830"/>
                  </a:lnTo>
                  <a:lnTo>
                    <a:pt x="1914" y="1771"/>
                  </a:lnTo>
                  <a:lnTo>
                    <a:pt x="1956" y="1721"/>
                  </a:lnTo>
                  <a:lnTo>
                    <a:pt x="2006" y="1671"/>
                  </a:lnTo>
                  <a:lnTo>
                    <a:pt x="2056" y="1621"/>
                  </a:lnTo>
                  <a:lnTo>
                    <a:pt x="2098" y="1562"/>
                  </a:lnTo>
                  <a:lnTo>
                    <a:pt x="2148" y="1512"/>
                  </a:lnTo>
                  <a:lnTo>
                    <a:pt x="2198" y="1462"/>
                  </a:lnTo>
                  <a:lnTo>
                    <a:pt x="2240" y="1412"/>
                  </a:lnTo>
                  <a:lnTo>
                    <a:pt x="2290" y="1362"/>
                  </a:lnTo>
                  <a:lnTo>
                    <a:pt x="2340" y="1312"/>
                  </a:lnTo>
                  <a:lnTo>
                    <a:pt x="2390" y="1261"/>
                  </a:lnTo>
                  <a:lnTo>
                    <a:pt x="2440" y="1211"/>
                  </a:lnTo>
                  <a:lnTo>
                    <a:pt x="2490" y="1161"/>
                  </a:lnTo>
                  <a:lnTo>
                    <a:pt x="2540" y="1119"/>
                  </a:lnTo>
                  <a:lnTo>
                    <a:pt x="2590" y="1069"/>
                  </a:lnTo>
                  <a:lnTo>
                    <a:pt x="2641" y="1019"/>
                  </a:lnTo>
                  <a:lnTo>
                    <a:pt x="2691" y="977"/>
                  </a:lnTo>
                  <a:lnTo>
                    <a:pt x="2749" y="927"/>
                  </a:lnTo>
                  <a:lnTo>
                    <a:pt x="2799" y="877"/>
                  </a:lnTo>
                  <a:lnTo>
                    <a:pt x="2849" y="835"/>
                  </a:lnTo>
                  <a:lnTo>
                    <a:pt x="2908" y="794"/>
                  </a:lnTo>
                  <a:lnTo>
                    <a:pt x="2958" y="744"/>
                  </a:lnTo>
                  <a:lnTo>
                    <a:pt x="3016" y="702"/>
                  </a:lnTo>
                  <a:lnTo>
                    <a:pt x="3067" y="660"/>
                  </a:lnTo>
                  <a:lnTo>
                    <a:pt x="3125" y="618"/>
                  </a:lnTo>
                  <a:lnTo>
                    <a:pt x="3175" y="576"/>
                  </a:lnTo>
                  <a:lnTo>
                    <a:pt x="3234" y="535"/>
                  </a:lnTo>
                  <a:lnTo>
                    <a:pt x="3292" y="493"/>
                  </a:lnTo>
                  <a:lnTo>
                    <a:pt x="3326" y="468"/>
                  </a:lnTo>
                  <a:lnTo>
                    <a:pt x="3359" y="443"/>
                  </a:lnTo>
                  <a:lnTo>
                    <a:pt x="3401" y="418"/>
                  </a:lnTo>
                  <a:lnTo>
                    <a:pt x="3443" y="393"/>
                  </a:lnTo>
                  <a:lnTo>
                    <a:pt x="3484" y="359"/>
                  </a:lnTo>
                  <a:lnTo>
                    <a:pt x="3526" y="334"/>
                  </a:lnTo>
                  <a:lnTo>
                    <a:pt x="3576" y="309"/>
                  </a:lnTo>
                  <a:lnTo>
                    <a:pt x="3618" y="276"/>
                  </a:lnTo>
                  <a:lnTo>
                    <a:pt x="3668" y="251"/>
                  </a:lnTo>
                  <a:lnTo>
                    <a:pt x="3718" y="217"/>
                  </a:lnTo>
                  <a:lnTo>
                    <a:pt x="3768" y="192"/>
                  </a:lnTo>
                  <a:lnTo>
                    <a:pt x="3793" y="175"/>
                  </a:lnTo>
                  <a:lnTo>
                    <a:pt x="3827" y="167"/>
                  </a:lnTo>
                  <a:lnTo>
                    <a:pt x="3852" y="150"/>
                  </a:lnTo>
                  <a:lnTo>
                    <a:pt x="3877" y="142"/>
                  </a:lnTo>
                  <a:lnTo>
                    <a:pt x="3902" y="125"/>
                  </a:lnTo>
                  <a:lnTo>
                    <a:pt x="3927" y="117"/>
                  </a:lnTo>
                  <a:lnTo>
                    <a:pt x="3960" y="100"/>
                  </a:lnTo>
                  <a:lnTo>
                    <a:pt x="3986" y="92"/>
                  </a:lnTo>
                  <a:lnTo>
                    <a:pt x="4011" y="84"/>
                  </a:lnTo>
                  <a:lnTo>
                    <a:pt x="4036" y="67"/>
                  </a:lnTo>
                  <a:lnTo>
                    <a:pt x="4069" y="58"/>
                  </a:lnTo>
                  <a:lnTo>
                    <a:pt x="4094" y="50"/>
                  </a:lnTo>
                  <a:lnTo>
                    <a:pt x="4128" y="42"/>
                  </a:lnTo>
                  <a:lnTo>
                    <a:pt x="4153" y="25"/>
                  </a:lnTo>
                  <a:lnTo>
                    <a:pt x="4178" y="17"/>
                  </a:lnTo>
                  <a:lnTo>
                    <a:pt x="4211" y="8"/>
                  </a:lnTo>
                  <a:lnTo>
                    <a:pt x="4236" y="0"/>
                  </a:lnTo>
                  <a:lnTo>
                    <a:pt x="4270" y="0"/>
                  </a:lnTo>
                  <a:lnTo>
                    <a:pt x="4278" y="0"/>
                  </a:lnTo>
                  <a:lnTo>
                    <a:pt x="4295" y="0"/>
                  </a:lnTo>
                  <a:lnTo>
                    <a:pt x="4328" y="0"/>
                  </a:lnTo>
                  <a:lnTo>
                    <a:pt x="4353" y="0"/>
                  </a:lnTo>
                  <a:lnTo>
                    <a:pt x="4387" y="0"/>
                  </a:lnTo>
                  <a:lnTo>
                    <a:pt x="4412" y="0"/>
                  </a:lnTo>
                  <a:lnTo>
                    <a:pt x="4529" y="0"/>
                  </a:lnTo>
                  <a:lnTo>
                    <a:pt x="4562" y="0"/>
                  </a:lnTo>
                  <a:lnTo>
                    <a:pt x="4587" y="0"/>
                  </a:lnTo>
                  <a:lnTo>
                    <a:pt x="4620" y="0"/>
                  </a:lnTo>
                  <a:lnTo>
                    <a:pt x="4646" y="0"/>
                  </a:lnTo>
                  <a:lnTo>
                    <a:pt x="4679" y="8"/>
                  </a:lnTo>
                  <a:lnTo>
                    <a:pt x="4704" y="17"/>
                  </a:lnTo>
                  <a:lnTo>
                    <a:pt x="4737" y="25"/>
                  </a:lnTo>
                  <a:lnTo>
                    <a:pt x="4762" y="33"/>
                  </a:lnTo>
                  <a:lnTo>
                    <a:pt x="4796" y="50"/>
                  </a:lnTo>
                  <a:lnTo>
                    <a:pt x="4821" y="58"/>
                  </a:lnTo>
                  <a:lnTo>
                    <a:pt x="4846" y="75"/>
                  </a:lnTo>
                  <a:lnTo>
                    <a:pt x="4871" y="92"/>
                  </a:lnTo>
                  <a:lnTo>
                    <a:pt x="4879" y="109"/>
                  </a:lnTo>
                  <a:lnTo>
                    <a:pt x="4888" y="125"/>
                  </a:lnTo>
                  <a:lnTo>
                    <a:pt x="4896" y="142"/>
                  </a:lnTo>
                  <a:lnTo>
                    <a:pt x="4904" y="159"/>
                  </a:lnTo>
                  <a:lnTo>
                    <a:pt x="4904" y="175"/>
                  </a:lnTo>
                  <a:lnTo>
                    <a:pt x="4913" y="192"/>
                  </a:lnTo>
                  <a:lnTo>
                    <a:pt x="4930" y="284"/>
                  </a:lnTo>
                  <a:lnTo>
                    <a:pt x="4838" y="292"/>
                  </a:lnTo>
                  <a:lnTo>
                    <a:pt x="4796" y="292"/>
                  </a:lnTo>
                  <a:lnTo>
                    <a:pt x="4779" y="292"/>
                  </a:lnTo>
                  <a:lnTo>
                    <a:pt x="4779" y="292"/>
                  </a:lnTo>
                  <a:lnTo>
                    <a:pt x="4762" y="292"/>
                  </a:lnTo>
                  <a:lnTo>
                    <a:pt x="4762" y="292"/>
                  </a:lnTo>
                  <a:lnTo>
                    <a:pt x="4746" y="292"/>
                  </a:lnTo>
                  <a:lnTo>
                    <a:pt x="4746" y="292"/>
                  </a:lnTo>
                  <a:lnTo>
                    <a:pt x="4746" y="292"/>
                  </a:lnTo>
                  <a:lnTo>
                    <a:pt x="4721" y="284"/>
                  </a:lnTo>
                  <a:lnTo>
                    <a:pt x="4729" y="284"/>
                  </a:lnTo>
                  <a:lnTo>
                    <a:pt x="4704" y="276"/>
                  </a:lnTo>
                  <a:lnTo>
                    <a:pt x="4712" y="276"/>
                  </a:lnTo>
                  <a:lnTo>
                    <a:pt x="4687" y="267"/>
                  </a:lnTo>
                  <a:lnTo>
                    <a:pt x="4696" y="267"/>
                  </a:lnTo>
                  <a:lnTo>
                    <a:pt x="4671" y="259"/>
                  </a:lnTo>
                  <a:lnTo>
                    <a:pt x="4671" y="259"/>
                  </a:lnTo>
                  <a:lnTo>
                    <a:pt x="4654" y="251"/>
                  </a:lnTo>
                  <a:lnTo>
                    <a:pt x="4654" y="251"/>
                  </a:lnTo>
                  <a:lnTo>
                    <a:pt x="4629" y="251"/>
                  </a:lnTo>
                  <a:lnTo>
                    <a:pt x="4637" y="251"/>
                  </a:lnTo>
                  <a:lnTo>
                    <a:pt x="4612" y="251"/>
                  </a:lnTo>
                  <a:lnTo>
                    <a:pt x="4620" y="251"/>
                  </a:lnTo>
                  <a:lnTo>
                    <a:pt x="4595" y="251"/>
                  </a:lnTo>
                  <a:lnTo>
                    <a:pt x="4595" y="251"/>
                  </a:lnTo>
                  <a:lnTo>
                    <a:pt x="4579" y="251"/>
                  </a:lnTo>
                  <a:lnTo>
                    <a:pt x="4478" y="251"/>
                  </a:lnTo>
                  <a:lnTo>
                    <a:pt x="4453" y="251"/>
                  </a:lnTo>
                  <a:lnTo>
                    <a:pt x="4453" y="251"/>
                  </a:lnTo>
                  <a:lnTo>
                    <a:pt x="4428" y="251"/>
                  </a:lnTo>
                  <a:lnTo>
                    <a:pt x="4412" y="251"/>
                  </a:lnTo>
                  <a:lnTo>
                    <a:pt x="4412" y="251"/>
                  </a:lnTo>
                  <a:lnTo>
                    <a:pt x="4387" y="251"/>
                  </a:lnTo>
                  <a:lnTo>
                    <a:pt x="4361" y="251"/>
                  </a:lnTo>
                  <a:lnTo>
                    <a:pt x="4361" y="251"/>
                  </a:lnTo>
                  <a:lnTo>
                    <a:pt x="4336" y="251"/>
                  </a:lnTo>
                  <a:lnTo>
                    <a:pt x="4320" y="251"/>
                  </a:lnTo>
                  <a:lnTo>
                    <a:pt x="4320" y="251"/>
                  </a:lnTo>
                  <a:lnTo>
                    <a:pt x="4295" y="259"/>
                  </a:lnTo>
                  <a:lnTo>
                    <a:pt x="4270" y="267"/>
                  </a:lnTo>
                  <a:lnTo>
                    <a:pt x="4270" y="267"/>
                  </a:lnTo>
                  <a:lnTo>
                    <a:pt x="4270" y="309"/>
                  </a:lnTo>
                  <a:lnTo>
                    <a:pt x="4253" y="309"/>
                  </a:lnTo>
                  <a:lnTo>
                    <a:pt x="4228" y="317"/>
                  </a:lnTo>
                  <a:lnTo>
                    <a:pt x="4203" y="326"/>
                  </a:lnTo>
                  <a:lnTo>
                    <a:pt x="4178" y="334"/>
                  </a:lnTo>
                  <a:lnTo>
                    <a:pt x="4153" y="351"/>
                  </a:lnTo>
                  <a:lnTo>
                    <a:pt x="4128" y="359"/>
                  </a:lnTo>
                  <a:lnTo>
                    <a:pt x="4111" y="368"/>
                  </a:lnTo>
                  <a:lnTo>
                    <a:pt x="4086" y="376"/>
                  </a:lnTo>
                  <a:lnTo>
                    <a:pt x="4061" y="393"/>
                  </a:lnTo>
                  <a:lnTo>
                    <a:pt x="4036" y="401"/>
                  </a:lnTo>
                  <a:lnTo>
                    <a:pt x="4011" y="409"/>
                  </a:lnTo>
                  <a:lnTo>
                    <a:pt x="3994" y="426"/>
                  </a:lnTo>
                  <a:lnTo>
                    <a:pt x="3969" y="434"/>
                  </a:lnTo>
                  <a:lnTo>
                    <a:pt x="3944" y="451"/>
                  </a:lnTo>
                  <a:lnTo>
                    <a:pt x="3919" y="459"/>
                  </a:lnTo>
                  <a:lnTo>
                    <a:pt x="3877" y="485"/>
                  </a:lnTo>
                  <a:lnTo>
                    <a:pt x="3827" y="518"/>
                  </a:lnTo>
                  <a:lnTo>
                    <a:pt x="3785" y="543"/>
                  </a:lnTo>
                  <a:lnTo>
                    <a:pt x="3743" y="568"/>
                  </a:lnTo>
                  <a:lnTo>
                    <a:pt x="3701" y="593"/>
                  </a:lnTo>
                  <a:lnTo>
                    <a:pt x="3660" y="627"/>
                  </a:lnTo>
                  <a:lnTo>
                    <a:pt x="3626" y="652"/>
                  </a:lnTo>
                  <a:lnTo>
                    <a:pt x="3585" y="677"/>
                  </a:lnTo>
                  <a:lnTo>
                    <a:pt x="3551" y="702"/>
                  </a:lnTo>
                  <a:lnTo>
                    <a:pt x="3518" y="727"/>
                  </a:lnTo>
                  <a:lnTo>
                    <a:pt x="3484" y="752"/>
                  </a:lnTo>
                  <a:lnTo>
                    <a:pt x="3426" y="794"/>
                  </a:lnTo>
                  <a:lnTo>
                    <a:pt x="3376" y="835"/>
                  </a:lnTo>
                  <a:lnTo>
                    <a:pt x="3326" y="869"/>
                  </a:lnTo>
                  <a:lnTo>
                    <a:pt x="3275" y="911"/>
                  </a:lnTo>
                  <a:lnTo>
                    <a:pt x="3225" y="952"/>
                  </a:lnTo>
                  <a:lnTo>
                    <a:pt x="3175" y="1002"/>
                  </a:lnTo>
                  <a:lnTo>
                    <a:pt x="3125" y="1044"/>
                  </a:lnTo>
                  <a:lnTo>
                    <a:pt x="3075" y="1086"/>
                  </a:lnTo>
                  <a:lnTo>
                    <a:pt x="3025" y="1128"/>
                  </a:lnTo>
                  <a:lnTo>
                    <a:pt x="2975" y="1178"/>
                  </a:lnTo>
                  <a:lnTo>
                    <a:pt x="2925" y="1220"/>
                  </a:lnTo>
                  <a:lnTo>
                    <a:pt x="2874" y="1261"/>
                  </a:lnTo>
                  <a:lnTo>
                    <a:pt x="2824" y="1312"/>
                  </a:lnTo>
                  <a:lnTo>
                    <a:pt x="2783" y="1362"/>
                  </a:lnTo>
                  <a:lnTo>
                    <a:pt x="2732" y="1403"/>
                  </a:lnTo>
                  <a:lnTo>
                    <a:pt x="2682" y="1454"/>
                  </a:lnTo>
                  <a:lnTo>
                    <a:pt x="2641" y="1504"/>
                  </a:lnTo>
                  <a:lnTo>
                    <a:pt x="2590" y="1545"/>
                  </a:lnTo>
                  <a:lnTo>
                    <a:pt x="2549" y="1596"/>
                  </a:lnTo>
                  <a:lnTo>
                    <a:pt x="2499" y="1646"/>
                  </a:lnTo>
                  <a:lnTo>
                    <a:pt x="2457" y="1696"/>
                  </a:lnTo>
                  <a:lnTo>
                    <a:pt x="2407" y="1746"/>
                  </a:lnTo>
                  <a:lnTo>
                    <a:pt x="2365" y="1796"/>
                  </a:lnTo>
                  <a:lnTo>
                    <a:pt x="2323" y="1846"/>
                  </a:lnTo>
                  <a:lnTo>
                    <a:pt x="2273" y="1896"/>
                  </a:lnTo>
                  <a:lnTo>
                    <a:pt x="2231" y="1955"/>
                  </a:lnTo>
                  <a:lnTo>
                    <a:pt x="2189" y="2005"/>
                  </a:lnTo>
                  <a:lnTo>
                    <a:pt x="2148" y="2055"/>
                  </a:lnTo>
                  <a:lnTo>
                    <a:pt x="2114" y="2097"/>
                  </a:lnTo>
                  <a:lnTo>
                    <a:pt x="2106" y="2105"/>
                  </a:lnTo>
                  <a:lnTo>
                    <a:pt x="2064" y="2164"/>
                  </a:lnTo>
                  <a:lnTo>
                    <a:pt x="2014" y="2214"/>
                  </a:lnTo>
                  <a:lnTo>
                    <a:pt x="1972" y="2264"/>
                  </a:lnTo>
                  <a:lnTo>
                    <a:pt x="1930" y="2322"/>
                  </a:lnTo>
                  <a:lnTo>
                    <a:pt x="1889" y="2373"/>
                  </a:lnTo>
                  <a:lnTo>
                    <a:pt x="1855" y="2431"/>
                  </a:lnTo>
                  <a:lnTo>
                    <a:pt x="1813" y="2481"/>
                  </a:lnTo>
                  <a:lnTo>
                    <a:pt x="1772" y="2540"/>
                  </a:lnTo>
                  <a:lnTo>
                    <a:pt x="1730" y="2590"/>
                  </a:lnTo>
                  <a:lnTo>
                    <a:pt x="1688" y="2648"/>
                  </a:lnTo>
                  <a:lnTo>
                    <a:pt x="1646" y="2707"/>
                  </a:lnTo>
                  <a:lnTo>
                    <a:pt x="1613" y="2757"/>
                  </a:lnTo>
                  <a:lnTo>
                    <a:pt x="1571" y="2815"/>
                  </a:lnTo>
                  <a:lnTo>
                    <a:pt x="1496" y="2924"/>
                  </a:lnTo>
                  <a:lnTo>
                    <a:pt x="1412" y="3041"/>
                  </a:lnTo>
                  <a:lnTo>
                    <a:pt x="1337" y="3149"/>
                  </a:lnTo>
                  <a:lnTo>
                    <a:pt x="1262" y="3266"/>
                  </a:lnTo>
                  <a:lnTo>
                    <a:pt x="1187" y="3375"/>
                  </a:lnTo>
                  <a:lnTo>
                    <a:pt x="1112" y="3492"/>
                  </a:lnTo>
                  <a:lnTo>
                    <a:pt x="1045" y="3601"/>
                  </a:lnTo>
                  <a:lnTo>
                    <a:pt x="970" y="3718"/>
                  </a:lnTo>
                  <a:lnTo>
                    <a:pt x="895" y="3835"/>
                  </a:lnTo>
                  <a:lnTo>
                    <a:pt x="828" y="3943"/>
                  </a:lnTo>
                  <a:lnTo>
                    <a:pt x="753" y="4060"/>
                  </a:lnTo>
                  <a:lnTo>
                    <a:pt x="719" y="4119"/>
                  </a:lnTo>
                  <a:lnTo>
                    <a:pt x="686" y="4177"/>
                  </a:lnTo>
                  <a:lnTo>
                    <a:pt x="661" y="4210"/>
                  </a:lnTo>
                  <a:lnTo>
                    <a:pt x="644" y="4244"/>
                  </a:lnTo>
                  <a:lnTo>
                    <a:pt x="627" y="4277"/>
                  </a:lnTo>
                  <a:lnTo>
                    <a:pt x="602" y="4319"/>
                  </a:lnTo>
                  <a:lnTo>
                    <a:pt x="585" y="4352"/>
                  </a:lnTo>
                  <a:lnTo>
                    <a:pt x="560" y="4386"/>
                  </a:lnTo>
                  <a:lnTo>
                    <a:pt x="544" y="4428"/>
                  </a:lnTo>
                  <a:lnTo>
                    <a:pt x="527" y="4469"/>
                  </a:lnTo>
                  <a:lnTo>
                    <a:pt x="510" y="4503"/>
                  </a:lnTo>
                  <a:lnTo>
                    <a:pt x="494" y="4545"/>
                  </a:lnTo>
                  <a:lnTo>
                    <a:pt x="477" y="4578"/>
                  </a:lnTo>
                  <a:lnTo>
                    <a:pt x="468" y="4603"/>
                  </a:lnTo>
                  <a:lnTo>
                    <a:pt x="460" y="4620"/>
                  </a:lnTo>
                  <a:lnTo>
                    <a:pt x="452" y="4636"/>
                  </a:lnTo>
                  <a:lnTo>
                    <a:pt x="443" y="4653"/>
                  </a:lnTo>
                  <a:lnTo>
                    <a:pt x="443" y="4678"/>
                  </a:lnTo>
                  <a:lnTo>
                    <a:pt x="435" y="4695"/>
                  </a:lnTo>
                  <a:lnTo>
                    <a:pt x="435" y="4712"/>
                  </a:lnTo>
                  <a:lnTo>
                    <a:pt x="427" y="4728"/>
                  </a:lnTo>
                  <a:lnTo>
                    <a:pt x="427" y="4745"/>
                  </a:lnTo>
                  <a:lnTo>
                    <a:pt x="427" y="4770"/>
                  </a:lnTo>
                  <a:lnTo>
                    <a:pt x="427" y="4779"/>
                  </a:lnTo>
                  <a:lnTo>
                    <a:pt x="427" y="4804"/>
                  </a:lnTo>
                  <a:lnTo>
                    <a:pt x="427" y="4812"/>
                  </a:lnTo>
                  <a:lnTo>
                    <a:pt x="427" y="4837"/>
                  </a:lnTo>
                  <a:lnTo>
                    <a:pt x="427" y="4837"/>
                  </a:lnTo>
                  <a:lnTo>
                    <a:pt x="427" y="4845"/>
                  </a:lnTo>
                  <a:lnTo>
                    <a:pt x="427" y="4845"/>
                  </a:lnTo>
                  <a:lnTo>
                    <a:pt x="427" y="4862"/>
                  </a:lnTo>
                  <a:lnTo>
                    <a:pt x="427" y="4962"/>
                  </a:lnTo>
                  <a:lnTo>
                    <a:pt x="427" y="4971"/>
                  </a:lnTo>
                  <a:lnTo>
                    <a:pt x="427" y="4979"/>
                  </a:lnTo>
                  <a:lnTo>
                    <a:pt x="427" y="4996"/>
                  </a:lnTo>
                  <a:lnTo>
                    <a:pt x="427" y="5004"/>
                  </a:lnTo>
                  <a:lnTo>
                    <a:pt x="427" y="5012"/>
                  </a:lnTo>
                  <a:lnTo>
                    <a:pt x="427" y="5021"/>
                  </a:lnTo>
                  <a:lnTo>
                    <a:pt x="427" y="5029"/>
                  </a:lnTo>
                  <a:lnTo>
                    <a:pt x="427" y="5037"/>
                  </a:lnTo>
                  <a:lnTo>
                    <a:pt x="435" y="5046"/>
                  </a:lnTo>
                  <a:lnTo>
                    <a:pt x="443" y="5054"/>
                  </a:lnTo>
                  <a:lnTo>
                    <a:pt x="443" y="5063"/>
                  </a:lnTo>
                  <a:lnTo>
                    <a:pt x="460" y="5079"/>
                  </a:lnTo>
                  <a:lnTo>
                    <a:pt x="468" y="5096"/>
                  </a:lnTo>
                  <a:lnTo>
                    <a:pt x="485" y="5104"/>
                  </a:lnTo>
                  <a:lnTo>
                    <a:pt x="494" y="5121"/>
                  </a:lnTo>
                  <a:lnTo>
                    <a:pt x="510" y="5129"/>
                  </a:lnTo>
                  <a:lnTo>
                    <a:pt x="519" y="5138"/>
                  </a:lnTo>
                  <a:lnTo>
                    <a:pt x="535" y="5154"/>
                  </a:lnTo>
                  <a:lnTo>
                    <a:pt x="544" y="5163"/>
                  </a:lnTo>
                  <a:lnTo>
                    <a:pt x="560" y="5171"/>
                  </a:lnTo>
                  <a:lnTo>
                    <a:pt x="569" y="5180"/>
                  </a:lnTo>
                  <a:lnTo>
                    <a:pt x="585" y="5188"/>
                  </a:lnTo>
                  <a:lnTo>
                    <a:pt x="602" y="5196"/>
                  </a:lnTo>
                  <a:lnTo>
                    <a:pt x="619" y="5205"/>
                  </a:lnTo>
                  <a:lnTo>
                    <a:pt x="627" y="5205"/>
                  </a:lnTo>
                  <a:lnTo>
                    <a:pt x="644" y="5213"/>
                  </a:lnTo>
                  <a:lnTo>
                    <a:pt x="661" y="5213"/>
                  </a:lnTo>
                  <a:lnTo>
                    <a:pt x="677" y="5221"/>
                  </a:lnTo>
                  <a:lnTo>
                    <a:pt x="694" y="5221"/>
                  </a:lnTo>
                  <a:lnTo>
                    <a:pt x="711" y="5221"/>
                  </a:lnTo>
                  <a:lnTo>
                    <a:pt x="711" y="5221"/>
                  </a:lnTo>
                  <a:lnTo>
                    <a:pt x="727" y="5221"/>
                  </a:lnTo>
                  <a:lnTo>
                    <a:pt x="753" y="5221"/>
                  </a:lnTo>
                  <a:lnTo>
                    <a:pt x="744" y="5221"/>
                  </a:lnTo>
                  <a:lnTo>
                    <a:pt x="761" y="5221"/>
                  </a:lnTo>
                  <a:lnTo>
                    <a:pt x="786" y="5221"/>
                  </a:lnTo>
                  <a:lnTo>
                    <a:pt x="786" y="5221"/>
                  </a:lnTo>
                  <a:lnTo>
                    <a:pt x="803" y="5221"/>
                  </a:lnTo>
                  <a:lnTo>
                    <a:pt x="828" y="5221"/>
                  </a:lnTo>
                  <a:lnTo>
                    <a:pt x="970" y="5221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1"/>
            <p:cNvSpPr/>
            <p:nvPr/>
          </p:nvSpPr>
          <p:spPr>
            <a:xfrm>
              <a:off x="4797909" y="8641444"/>
              <a:ext cx="208162" cy="177678"/>
            </a:xfrm>
            <a:custGeom>
              <a:avLst/>
              <a:gdLst/>
              <a:ahLst/>
              <a:cxnLst/>
              <a:rect l="l" t="t" r="r" b="b"/>
              <a:pathLst>
                <a:path w="4220" h="3602" extrusionOk="0">
                  <a:moveTo>
                    <a:pt x="235" y="1295"/>
                  </a:moveTo>
                  <a:lnTo>
                    <a:pt x="293" y="1321"/>
                  </a:lnTo>
                  <a:lnTo>
                    <a:pt x="301" y="1321"/>
                  </a:lnTo>
                  <a:lnTo>
                    <a:pt x="318" y="1362"/>
                  </a:lnTo>
                  <a:lnTo>
                    <a:pt x="343" y="1404"/>
                  </a:lnTo>
                  <a:lnTo>
                    <a:pt x="360" y="1446"/>
                  </a:lnTo>
                  <a:lnTo>
                    <a:pt x="385" y="1488"/>
                  </a:lnTo>
                  <a:lnTo>
                    <a:pt x="402" y="1529"/>
                  </a:lnTo>
                  <a:lnTo>
                    <a:pt x="427" y="1571"/>
                  </a:lnTo>
                  <a:lnTo>
                    <a:pt x="452" y="1613"/>
                  </a:lnTo>
                  <a:lnTo>
                    <a:pt x="477" y="1655"/>
                  </a:lnTo>
                  <a:lnTo>
                    <a:pt x="502" y="1696"/>
                  </a:lnTo>
                  <a:lnTo>
                    <a:pt x="527" y="1738"/>
                  </a:lnTo>
                  <a:lnTo>
                    <a:pt x="552" y="1780"/>
                  </a:lnTo>
                  <a:lnTo>
                    <a:pt x="585" y="1822"/>
                  </a:lnTo>
                  <a:lnTo>
                    <a:pt x="611" y="1864"/>
                  </a:lnTo>
                  <a:lnTo>
                    <a:pt x="644" y="1905"/>
                  </a:lnTo>
                  <a:lnTo>
                    <a:pt x="652" y="1922"/>
                  </a:lnTo>
                  <a:lnTo>
                    <a:pt x="669" y="1939"/>
                  </a:lnTo>
                  <a:lnTo>
                    <a:pt x="702" y="1980"/>
                  </a:lnTo>
                  <a:lnTo>
                    <a:pt x="736" y="2022"/>
                  </a:lnTo>
                  <a:lnTo>
                    <a:pt x="769" y="2056"/>
                  </a:lnTo>
                  <a:lnTo>
                    <a:pt x="803" y="2097"/>
                  </a:lnTo>
                  <a:lnTo>
                    <a:pt x="836" y="2131"/>
                  </a:lnTo>
                  <a:lnTo>
                    <a:pt x="869" y="2173"/>
                  </a:lnTo>
                  <a:lnTo>
                    <a:pt x="903" y="2206"/>
                  </a:lnTo>
                  <a:lnTo>
                    <a:pt x="936" y="2248"/>
                  </a:lnTo>
                  <a:lnTo>
                    <a:pt x="978" y="2281"/>
                  </a:lnTo>
                  <a:lnTo>
                    <a:pt x="1012" y="2315"/>
                  </a:lnTo>
                  <a:lnTo>
                    <a:pt x="1053" y="2348"/>
                  </a:lnTo>
                  <a:lnTo>
                    <a:pt x="1087" y="2381"/>
                  </a:lnTo>
                  <a:lnTo>
                    <a:pt x="1128" y="2415"/>
                  </a:lnTo>
                  <a:lnTo>
                    <a:pt x="1162" y="2448"/>
                  </a:lnTo>
                  <a:lnTo>
                    <a:pt x="1204" y="2482"/>
                  </a:lnTo>
                  <a:lnTo>
                    <a:pt x="1245" y="2515"/>
                  </a:lnTo>
                  <a:lnTo>
                    <a:pt x="1287" y="2540"/>
                  </a:lnTo>
                  <a:lnTo>
                    <a:pt x="1329" y="2574"/>
                  </a:lnTo>
                  <a:lnTo>
                    <a:pt x="1371" y="2607"/>
                  </a:lnTo>
                  <a:lnTo>
                    <a:pt x="1371" y="2607"/>
                  </a:lnTo>
                  <a:lnTo>
                    <a:pt x="1413" y="2632"/>
                  </a:lnTo>
                  <a:lnTo>
                    <a:pt x="1454" y="2657"/>
                  </a:lnTo>
                  <a:lnTo>
                    <a:pt x="1496" y="2691"/>
                  </a:lnTo>
                  <a:lnTo>
                    <a:pt x="1538" y="2716"/>
                  </a:lnTo>
                  <a:lnTo>
                    <a:pt x="1580" y="2741"/>
                  </a:lnTo>
                  <a:lnTo>
                    <a:pt x="1621" y="2766"/>
                  </a:lnTo>
                  <a:lnTo>
                    <a:pt x="1663" y="2791"/>
                  </a:lnTo>
                  <a:lnTo>
                    <a:pt x="1705" y="2816"/>
                  </a:lnTo>
                  <a:lnTo>
                    <a:pt x="1747" y="2833"/>
                  </a:lnTo>
                  <a:lnTo>
                    <a:pt x="1797" y="2858"/>
                  </a:lnTo>
                  <a:lnTo>
                    <a:pt x="1839" y="2883"/>
                  </a:lnTo>
                  <a:lnTo>
                    <a:pt x="1880" y="2899"/>
                  </a:lnTo>
                  <a:lnTo>
                    <a:pt x="1922" y="2916"/>
                  </a:lnTo>
                  <a:lnTo>
                    <a:pt x="1972" y="2933"/>
                  </a:lnTo>
                  <a:lnTo>
                    <a:pt x="2014" y="2950"/>
                  </a:lnTo>
                  <a:lnTo>
                    <a:pt x="2056" y="2966"/>
                  </a:lnTo>
                  <a:lnTo>
                    <a:pt x="2106" y="2983"/>
                  </a:lnTo>
                  <a:lnTo>
                    <a:pt x="2148" y="3000"/>
                  </a:lnTo>
                  <a:lnTo>
                    <a:pt x="2189" y="3016"/>
                  </a:lnTo>
                  <a:lnTo>
                    <a:pt x="2240" y="3025"/>
                  </a:lnTo>
                  <a:lnTo>
                    <a:pt x="2281" y="3041"/>
                  </a:lnTo>
                  <a:lnTo>
                    <a:pt x="2323" y="3050"/>
                  </a:lnTo>
                  <a:lnTo>
                    <a:pt x="2331" y="3050"/>
                  </a:lnTo>
                  <a:lnTo>
                    <a:pt x="2373" y="3058"/>
                  </a:lnTo>
                  <a:lnTo>
                    <a:pt x="2415" y="3067"/>
                  </a:lnTo>
                  <a:lnTo>
                    <a:pt x="2457" y="3075"/>
                  </a:lnTo>
                  <a:lnTo>
                    <a:pt x="2482" y="3075"/>
                  </a:lnTo>
                  <a:lnTo>
                    <a:pt x="2507" y="3075"/>
                  </a:lnTo>
                  <a:lnTo>
                    <a:pt x="2524" y="3075"/>
                  </a:lnTo>
                  <a:lnTo>
                    <a:pt x="2549" y="3075"/>
                  </a:lnTo>
                  <a:lnTo>
                    <a:pt x="2574" y="3075"/>
                  </a:lnTo>
                  <a:lnTo>
                    <a:pt x="2590" y="3075"/>
                  </a:lnTo>
                  <a:lnTo>
                    <a:pt x="2624" y="3075"/>
                  </a:lnTo>
                  <a:lnTo>
                    <a:pt x="2649" y="3075"/>
                  </a:lnTo>
                  <a:lnTo>
                    <a:pt x="2858" y="3075"/>
                  </a:lnTo>
                  <a:lnTo>
                    <a:pt x="2883" y="3075"/>
                  </a:lnTo>
                  <a:lnTo>
                    <a:pt x="2908" y="3075"/>
                  </a:lnTo>
                  <a:lnTo>
                    <a:pt x="2933" y="3075"/>
                  </a:lnTo>
                  <a:lnTo>
                    <a:pt x="2958" y="3075"/>
                  </a:lnTo>
                  <a:lnTo>
                    <a:pt x="2975" y="3075"/>
                  </a:lnTo>
                  <a:lnTo>
                    <a:pt x="3000" y="3075"/>
                  </a:lnTo>
                  <a:lnTo>
                    <a:pt x="3025" y="3075"/>
                  </a:lnTo>
                  <a:lnTo>
                    <a:pt x="3042" y="3075"/>
                  </a:lnTo>
                  <a:lnTo>
                    <a:pt x="3067" y="3075"/>
                  </a:lnTo>
                  <a:lnTo>
                    <a:pt x="3083" y="3067"/>
                  </a:lnTo>
                  <a:lnTo>
                    <a:pt x="3100" y="3067"/>
                  </a:lnTo>
                  <a:lnTo>
                    <a:pt x="3125" y="3058"/>
                  </a:lnTo>
                  <a:lnTo>
                    <a:pt x="3142" y="3050"/>
                  </a:lnTo>
                  <a:lnTo>
                    <a:pt x="3158" y="3041"/>
                  </a:lnTo>
                  <a:lnTo>
                    <a:pt x="3184" y="3033"/>
                  </a:lnTo>
                  <a:lnTo>
                    <a:pt x="3200" y="3025"/>
                  </a:lnTo>
                  <a:lnTo>
                    <a:pt x="3217" y="3025"/>
                  </a:lnTo>
                  <a:lnTo>
                    <a:pt x="3225" y="3025"/>
                  </a:lnTo>
                  <a:lnTo>
                    <a:pt x="3234" y="3025"/>
                  </a:lnTo>
                  <a:lnTo>
                    <a:pt x="3250" y="3008"/>
                  </a:lnTo>
                  <a:lnTo>
                    <a:pt x="3250" y="3008"/>
                  </a:lnTo>
                  <a:lnTo>
                    <a:pt x="3267" y="3000"/>
                  </a:lnTo>
                  <a:lnTo>
                    <a:pt x="3284" y="2991"/>
                  </a:lnTo>
                  <a:lnTo>
                    <a:pt x="3284" y="2991"/>
                  </a:lnTo>
                  <a:lnTo>
                    <a:pt x="3309" y="2983"/>
                  </a:lnTo>
                  <a:lnTo>
                    <a:pt x="3326" y="2975"/>
                  </a:lnTo>
                  <a:lnTo>
                    <a:pt x="3326" y="2975"/>
                  </a:lnTo>
                  <a:lnTo>
                    <a:pt x="3342" y="2958"/>
                  </a:lnTo>
                  <a:lnTo>
                    <a:pt x="3359" y="2950"/>
                  </a:lnTo>
                  <a:lnTo>
                    <a:pt x="3359" y="2950"/>
                  </a:lnTo>
                  <a:lnTo>
                    <a:pt x="3376" y="2941"/>
                  </a:lnTo>
                  <a:lnTo>
                    <a:pt x="3392" y="2924"/>
                  </a:lnTo>
                  <a:lnTo>
                    <a:pt x="3392" y="2924"/>
                  </a:lnTo>
                  <a:lnTo>
                    <a:pt x="3409" y="2916"/>
                  </a:lnTo>
                  <a:lnTo>
                    <a:pt x="3426" y="2899"/>
                  </a:lnTo>
                  <a:lnTo>
                    <a:pt x="3426" y="2899"/>
                  </a:lnTo>
                  <a:lnTo>
                    <a:pt x="3443" y="2891"/>
                  </a:lnTo>
                  <a:lnTo>
                    <a:pt x="3459" y="2874"/>
                  </a:lnTo>
                  <a:lnTo>
                    <a:pt x="3459" y="2874"/>
                  </a:lnTo>
                  <a:lnTo>
                    <a:pt x="3476" y="2858"/>
                  </a:lnTo>
                  <a:lnTo>
                    <a:pt x="3493" y="2849"/>
                  </a:lnTo>
                  <a:lnTo>
                    <a:pt x="3493" y="2849"/>
                  </a:lnTo>
                  <a:lnTo>
                    <a:pt x="3501" y="2833"/>
                  </a:lnTo>
                  <a:lnTo>
                    <a:pt x="3518" y="2816"/>
                  </a:lnTo>
                  <a:lnTo>
                    <a:pt x="3518" y="2816"/>
                  </a:lnTo>
                  <a:lnTo>
                    <a:pt x="3534" y="2799"/>
                  </a:lnTo>
                  <a:lnTo>
                    <a:pt x="3543" y="2791"/>
                  </a:lnTo>
                  <a:lnTo>
                    <a:pt x="3543" y="2791"/>
                  </a:lnTo>
                  <a:lnTo>
                    <a:pt x="3559" y="2774"/>
                  </a:lnTo>
                  <a:lnTo>
                    <a:pt x="3576" y="2757"/>
                  </a:lnTo>
                  <a:lnTo>
                    <a:pt x="3576" y="2757"/>
                  </a:lnTo>
                  <a:lnTo>
                    <a:pt x="3585" y="2741"/>
                  </a:lnTo>
                  <a:lnTo>
                    <a:pt x="3585" y="2741"/>
                  </a:lnTo>
                  <a:lnTo>
                    <a:pt x="3593" y="2724"/>
                  </a:lnTo>
                  <a:lnTo>
                    <a:pt x="3593" y="2724"/>
                  </a:lnTo>
                  <a:lnTo>
                    <a:pt x="3610" y="2707"/>
                  </a:lnTo>
                  <a:lnTo>
                    <a:pt x="3618" y="2691"/>
                  </a:lnTo>
                  <a:lnTo>
                    <a:pt x="3618" y="2691"/>
                  </a:lnTo>
                  <a:lnTo>
                    <a:pt x="3635" y="2674"/>
                  </a:lnTo>
                  <a:lnTo>
                    <a:pt x="3643" y="2657"/>
                  </a:lnTo>
                  <a:lnTo>
                    <a:pt x="3643" y="2657"/>
                  </a:lnTo>
                  <a:lnTo>
                    <a:pt x="3660" y="2640"/>
                  </a:lnTo>
                  <a:lnTo>
                    <a:pt x="3668" y="2624"/>
                  </a:lnTo>
                  <a:lnTo>
                    <a:pt x="3668" y="2624"/>
                  </a:lnTo>
                  <a:lnTo>
                    <a:pt x="3676" y="2607"/>
                  </a:lnTo>
                  <a:lnTo>
                    <a:pt x="3693" y="2590"/>
                  </a:lnTo>
                  <a:lnTo>
                    <a:pt x="3693" y="2590"/>
                  </a:lnTo>
                  <a:lnTo>
                    <a:pt x="3702" y="2565"/>
                  </a:lnTo>
                  <a:lnTo>
                    <a:pt x="3710" y="2549"/>
                  </a:lnTo>
                  <a:lnTo>
                    <a:pt x="3710" y="2549"/>
                  </a:lnTo>
                  <a:lnTo>
                    <a:pt x="3718" y="2532"/>
                  </a:lnTo>
                  <a:lnTo>
                    <a:pt x="3727" y="2507"/>
                  </a:lnTo>
                  <a:lnTo>
                    <a:pt x="3727" y="2507"/>
                  </a:lnTo>
                  <a:lnTo>
                    <a:pt x="3735" y="2490"/>
                  </a:lnTo>
                  <a:lnTo>
                    <a:pt x="3743" y="2473"/>
                  </a:lnTo>
                  <a:lnTo>
                    <a:pt x="3752" y="2448"/>
                  </a:lnTo>
                  <a:lnTo>
                    <a:pt x="3760" y="2432"/>
                  </a:lnTo>
                  <a:lnTo>
                    <a:pt x="3768" y="2415"/>
                  </a:lnTo>
                  <a:lnTo>
                    <a:pt x="3768" y="2398"/>
                  </a:lnTo>
                  <a:lnTo>
                    <a:pt x="3777" y="2373"/>
                  </a:lnTo>
                  <a:lnTo>
                    <a:pt x="3785" y="2356"/>
                  </a:lnTo>
                  <a:lnTo>
                    <a:pt x="3793" y="2340"/>
                  </a:lnTo>
                  <a:lnTo>
                    <a:pt x="3793" y="2315"/>
                  </a:lnTo>
                  <a:lnTo>
                    <a:pt x="3802" y="2298"/>
                  </a:lnTo>
                  <a:lnTo>
                    <a:pt x="3802" y="2273"/>
                  </a:lnTo>
                  <a:lnTo>
                    <a:pt x="3802" y="2273"/>
                  </a:lnTo>
                  <a:lnTo>
                    <a:pt x="3802" y="2256"/>
                  </a:lnTo>
                  <a:lnTo>
                    <a:pt x="3802" y="2231"/>
                  </a:lnTo>
                  <a:lnTo>
                    <a:pt x="3802" y="2214"/>
                  </a:lnTo>
                  <a:lnTo>
                    <a:pt x="3802" y="2189"/>
                  </a:lnTo>
                  <a:lnTo>
                    <a:pt x="3802" y="2173"/>
                  </a:lnTo>
                  <a:lnTo>
                    <a:pt x="3802" y="2148"/>
                  </a:lnTo>
                  <a:lnTo>
                    <a:pt x="3802" y="2131"/>
                  </a:lnTo>
                  <a:lnTo>
                    <a:pt x="3802" y="2106"/>
                  </a:lnTo>
                  <a:lnTo>
                    <a:pt x="3802" y="2081"/>
                  </a:lnTo>
                  <a:lnTo>
                    <a:pt x="3802" y="2064"/>
                  </a:lnTo>
                  <a:lnTo>
                    <a:pt x="3802" y="2039"/>
                  </a:lnTo>
                  <a:lnTo>
                    <a:pt x="3802" y="1788"/>
                  </a:lnTo>
                  <a:lnTo>
                    <a:pt x="3802" y="1763"/>
                  </a:lnTo>
                  <a:lnTo>
                    <a:pt x="3802" y="1738"/>
                  </a:lnTo>
                  <a:lnTo>
                    <a:pt x="3802" y="1713"/>
                  </a:lnTo>
                  <a:lnTo>
                    <a:pt x="3802" y="1688"/>
                  </a:lnTo>
                  <a:lnTo>
                    <a:pt x="3802" y="1663"/>
                  </a:lnTo>
                  <a:lnTo>
                    <a:pt x="3802" y="1638"/>
                  </a:lnTo>
                  <a:lnTo>
                    <a:pt x="3802" y="1621"/>
                  </a:lnTo>
                  <a:lnTo>
                    <a:pt x="3802" y="1596"/>
                  </a:lnTo>
                  <a:lnTo>
                    <a:pt x="3802" y="1571"/>
                  </a:lnTo>
                  <a:lnTo>
                    <a:pt x="3802" y="1546"/>
                  </a:lnTo>
                  <a:lnTo>
                    <a:pt x="3802" y="1521"/>
                  </a:lnTo>
                  <a:lnTo>
                    <a:pt x="3793" y="1496"/>
                  </a:lnTo>
                  <a:lnTo>
                    <a:pt x="3793" y="1471"/>
                  </a:lnTo>
                  <a:lnTo>
                    <a:pt x="3785" y="1446"/>
                  </a:lnTo>
                  <a:lnTo>
                    <a:pt x="3777" y="1429"/>
                  </a:lnTo>
                  <a:lnTo>
                    <a:pt x="3768" y="1404"/>
                  </a:lnTo>
                  <a:lnTo>
                    <a:pt x="3760" y="1379"/>
                  </a:lnTo>
                  <a:lnTo>
                    <a:pt x="3760" y="1354"/>
                  </a:lnTo>
                  <a:lnTo>
                    <a:pt x="3752" y="1329"/>
                  </a:lnTo>
                  <a:lnTo>
                    <a:pt x="3743" y="1304"/>
                  </a:lnTo>
                  <a:lnTo>
                    <a:pt x="3735" y="1287"/>
                  </a:lnTo>
                  <a:lnTo>
                    <a:pt x="3727" y="1262"/>
                  </a:lnTo>
                  <a:lnTo>
                    <a:pt x="3718" y="1237"/>
                  </a:lnTo>
                  <a:lnTo>
                    <a:pt x="3710" y="1212"/>
                  </a:lnTo>
                  <a:lnTo>
                    <a:pt x="3702" y="1195"/>
                  </a:lnTo>
                  <a:lnTo>
                    <a:pt x="3702" y="1195"/>
                  </a:lnTo>
                  <a:lnTo>
                    <a:pt x="3685" y="1170"/>
                  </a:lnTo>
                  <a:lnTo>
                    <a:pt x="3676" y="1145"/>
                  </a:lnTo>
                  <a:lnTo>
                    <a:pt x="3668" y="1128"/>
                  </a:lnTo>
                  <a:lnTo>
                    <a:pt x="3660" y="1103"/>
                  </a:lnTo>
                  <a:lnTo>
                    <a:pt x="3643" y="1078"/>
                  </a:lnTo>
                  <a:lnTo>
                    <a:pt x="3635" y="1062"/>
                  </a:lnTo>
                  <a:lnTo>
                    <a:pt x="3618" y="1028"/>
                  </a:lnTo>
                  <a:lnTo>
                    <a:pt x="3601" y="995"/>
                  </a:lnTo>
                  <a:lnTo>
                    <a:pt x="3585" y="961"/>
                  </a:lnTo>
                  <a:lnTo>
                    <a:pt x="3568" y="928"/>
                  </a:lnTo>
                  <a:lnTo>
                    <a:pt x="3551" y="903"/>
                  </a:lnTo>
                  <a:lnTo>
                    <a:pt x="3526" y="869"/>
                  </a:lnTo>
                  <a:lnTo>
                    <a:pt x="3509" y="836"/>
                  </a:lnTo>
                  <a:lnTo>
                    <a:pt x="3493" y="811"/>
                  </a:lnTo>
                  <a:lnTo>
                    <a:pt x="3468" y="778"/>
                  </a:lnTo>
                  <a:lnTo>
                    <a:pt x="3451" y="752"/>
                  </a:lnTo>
                  <a:lnTo>
                    <a:pt x="3426" y="719"/>
                  </a:lnTo>
                  <a:lnTo>
                    <a:pt x="3409" y="694"/>
                  </a:lnTo>
                  <a:lnTo>
                    <a:pt x="3384" y="669"/>
                  </a:lnTo>
                  <a:lnTo>
                    <a:pt x="3359" y="635"/>
                  </a:lnTo>
                  <a:lnTo>
                    <a:pt x="3342" y="610"/>
                  </a:lnTo>
                  <a:lnTo>
                    <a:pt x="3317" y="585"/>
                  </a:lnTo>
                  <a:lnTo>
                    <a:pt x="3292" y="552"/>
                  </a:lnTo>
                  <a:lnTo>
                    <a:pt x="3275" y="527"/>
                  </a:lnTo>
                  <a:lnTo>
                    <a:pt x="3250" y="502"/>
                  </a:lnTo>
                  <a:lnTo>
                    <a:pt x="3225" y="477"/>
                  </a:lnTo>
                  <a:lnTo>
                    <a:pt x="3200" y="443"/>
                  </a:lnTo>
                  <a:lnTo>
                    <a:pt x="3175" y="418"/>
                  </a:lnTo>
                  <a:lnTo>
                    <a:pt x="3150" y="393"/>
                  </a:lnTo>
                  <a:lnTo>
                    <a:pt x="3125" y="368"/>
                  </a:lnTo>
                  <a:lnTo>
                    <a:pt x="3075" y="318"/>
                  </a:lnTo>
                  <a:lnTo>
                    <a:pt x="3016" y="260"/>
                  </a:lnTo>
                  <a:lnTo>
                    <a:pt x="2966" y="209"/>
                  </a:lnTo>
                  <a:lnTo>
                    <a:pt x="2908" y="151"/>
                  </a:lnTo>
                  <a:lnTo>
                    <a:pt x="2900" y="9"/>
                  </a:lnTo>
                  <a:lnTo>
                    <a:pt x="3042" y="1"/>
                  </a:lnTo>
                  <a:lnTo>
                    <a:pt x="3100" y="51"/>
                  </a:lnTo>
                  <a:lnTo>
                    <a:pt x="3167" y="101"/>
                  </a:lnTo>
                  <a:lnTo>
                    <a:pt x="3225" y="151"/>
                  </a:lnTo>
                  <a:lnTo>
                    <a:pt x="3284" y="201"/>
                  </a:lnTo>
                  <a:lnTo>
                    <a:pt x="3309" y="226"/>
                  </a:lnTo>
                  <a:lnTo>
                    <a:pt x="3342" y="251"/>
                  </a:lnTo>
                  <a:lnTo>
                    <a:pt x="3367" y="276"/>
                  </a:lnTo>
                  <a:lnTo>
                    <a:pt x="3401" y="301"/>
                  </a:lnTo>
                  <a:lnTo>
                    <a:pt x="3426" y="326"/>
                  </a:lnTo>
                  <a:lnTo>
                    <a:pt x="3451" y="351"/>
                  </a:lnTo>
                  <a:lnTo>
                    <a:pt x="3484" y="385"/>
                  </a:lnTo>
                  <a:lnTo>
                    <a:pt x="3509" y="410"/>
                  </a:lnTo>
                  <a:lnTo>
                    <a:pt x="3534" y="435"/>
                  </a:lnTo>
                  <a:lnTo>
                    <a:pt x="3559" y="468"/>
                  </a:lnTo>
                  <a:lnTo>
                    <a:pt x="3593" y="493"/>
                  </a:lnTo>
                  <a:lnTo>
                    <a:pt x="3618" y="519"/>
                  </a:lnTo>
                  <a:lnTo>
                    <a:pt x="3643" y="552"/>
                  </a:lnTo>
                  <a:lnTo>
                    <a:pt x="3668" y="577"/>
                  </a:lnTo>
                  <a:lnTo>
                    <a:pt x="3693" y="610"/>
                  </a:lnTo>
                  <a:lnTo>
                    <a:pt x="3718" y="644"/>
                  </a:lnTo>
                  <a:lnTo>
                    <a:pt x="3743" y="669"/>
                  </a:lnTo>
                  <a:lnTo>
                    <a:pt x="3768" y="702"/>
                  </a:lnTo>
                  <a:lnTo>
                    <a:pt x="3793" y="736"/>
                  </a:lnTo>
                  <a:lnTo>
                    <a:pt x="3818" y="769"/>
                  </a:lnTo>
                  <a:lnTo>
                    <a:pt x="3844" y="803"/>
                  </a:lnTo>
                  <a:lnTo>
                    <a:pt x="3860" y="836"/>
                  </a:lnTo>
                  <a:lnTo>
                    <a:pt x="3885" y="869"/>
                  </a:lnTo>
                  <a:lnTo>
                    <a:pt x="3910" y="903"/>
                  </a:lnTo>
                  <a:lnTo>
                    <a:pt x="3927" y="928"/>
                  </a:lnTo>
                  <a:lnTo>
                    <a:pt x="3944" y="953"/>
                  </a:lnTo>
                  <a:lnTo>
                    <a:pt x="3952" y="978"/>
                  </a:lnTo>
                  <a:lnTo>
                    <a:pt x="3969" y="1003"/>
                  </a:lnTo>
                  <a:lnTo>
                    <a:pt x="3986" y="1028"/>
                  </a:lnTo>
                  <a:lnTo>
                    <a:pt x="3994" y="1053"/>
                  </a:lnTo>
                  <a:lnTo>
                    <a:pt x="3994" y="1053"/>
                  </a:lnTo>
                  <a:lnTo>
                    <a:pt x="4011" y="1078"/>
                  </a:lnTo>
                  <a:lnTo>
                    <a:pt x="4019" y="1103"/>
                  </a:lnTo>
                  <a:lnTo>
                    <a:pt x="4036" y="1128"/>
                  </a:lnTo>
                  <a:lnTo>
                    <a:pt x="4044" y="1153"/>
                  </a:lnTo>
                  <a:lnTo>
                    <a:pt x="4061" y="1187"/>
                  </a:lnTo>
                  <a:lnTo>
                    <a:pt x="4069" y="1212"/>
                  </a:lnTo>
                  <a:lnTo>
                    <a:pt x="4086" y="1237"/>
                  </a:lnTo>
                  <a:lnTo>
                    <a:pt x="4094" y="1262"/>
                  </a:lnTo>
                  <a:lnTo>
                    <a:pt x="4103" y="1295"/>
                  </a:lnTo>
                  <a:lnTo>
                    <a:pt x="4111" y="1321"/>
                  </a:lnTo>
                  <a:lnTo>
                    <a:pt x="4128" y="1346"/>
                  </a:lnTo>
                  <a:lnTo>
                    <a:pt x="4136" y="1371"/>
                  </a:lnTo>
                  <a:lnTo>
                    <a:pt x="4144" y="1404"/>
                  </a:lnTo>
                  <a:lnTo>
                    <a:pt x="4153" y="1429"/>
                  </a:lnTo>
                  <a:lnTo>
                    <a:pt x="4161" y="1454"/>
                  </a:lnTo>
                  <a:lnTo>
                    <a:pt x="4169" y="1488"/>
                  </a:lnTo>
                  <a:lnTo>
                    <a:pt x="4178" y="1513"/>
                  </a:lnTo>
                  <a:lnTo>
                    <a:pt x="4186" y="1538"/>
                  </a:lnTo>
                  <a:lnTo>
                    <a:pt x="4194" y="1571"/>
                  </a:lnTo>
                  <a:lnTo>
                    <a:pt x="4194" y="1596"/>
                  </a:lnTo>
                  <a:lnTo>
                    <a:pt x="4203" y="1621"/>
                  </a:lnTo>
                  <a:lnTo>
                    <a:pt x="4211" y="1655"/>
                  </a:lnTo>
                  <a:lnTo>
                    <a:pt x="4219" y="1680"/>
                  </a:lnTo>
                  <a:lnTo>
                    <a:pt x="4219" y="1705"/>
                  </a:lnTo>
                  <a:lnTo>
                    <a:pt x="4219" y="1738"/>
                  </a:lnTo>
                  <a:lnTo>
                    <a:pt x="4219" y="1763"/>
                  </a:lnTo>
                  <a:lnTo>
                    <a:pt x="4219" y="1797"/>
                  </a:lnTo>
                  <a:lnTo>
                    <a:pt x="4219" y="1822"/>
                  </a:lnTo>
                  <a:lnTo>
                    <a:pt x="4219" y="1847"/>
                  </a:lnTo>
                  <a:lnTo>
                    <a:pt x="4219" y="1880"/>
                  </a:lnTo>
                  <a:lnTo>
                    <a:pt x="4219" y="1905"/>
                  </a:lnTo>
                  <a:lnTo>
                    <a:pt x="4219" y="1939"/>
                  </a:lnTo>
                  <a:lnTo>
                    <a:pt x="4219" y="1964"/>
                  </a:lnTo>
                  <a:lnTo>
                    <a:pt x="4219" y="2223"/>
                  </a:lnTo>
                  <a:lnTo>
                    <a:pt x="4219" y="2248"/>
                  </a:lnTo>
                  <a:lnTo>
                    <a:pt x="4219" y="2273"/>
                  </a:lnTo>
                  <a:lnTo>
                    <a:pt x="4219" y="2306"/>
                  </a:lnTo>
                  <a:lnTo>
                    <a:pt x="4219" y="2331"/>
                  </a:lnTo>
                  <a:lnTo>
                    <a:pt x="4219" y="2356"/>
                  </a:lnTo>
                  <a:lnTo>
                    <a:pt x="4219" y="2356"/>
                  </a:lnTo>
                  <a:lnTo>
                    <a:pt x="4219" y="2381"/>
                  </a:lnTo>
                  <a:lnTo>
                    <a:pt x="4219" y="2407"/>
                  </a:lnTo>
                  <a:lnTo>
                    <a:pt x="4219" y="2440"/>
                  </a:lnTo>
                  <a:lnTo>
                    <a:pt x="4211" y="2465"/>
                  </a:lnTo>
                  <a:lnTo>
                    <a:pt x="4203" y="2490"/>
                  </a:lnTo>
                  <a:lnTo>
                    <a:pt x="4194" y="2515"/>
                  </a:lnTo>
                  <a:lnTo>
                    <a:pt x="4194" y="2549"/>
                  </a:lnTo>
                  <a:lnTo>
                    <a:pt x="4186" y="2574"/>
                  </a:lnTo>
                  <a:lnTo>
                    <a:pt x="4178" y="2599"/>
                  </a:lnTo>
                  <a:lnTo>
                    <a:pt x="4169" y="2624"/>
                  </a:lnTo>
                  <a:lnTo>
                    <a:pt x="4161" y="2649"/>
                  </a:lnTo>
                  <a:lnTo>
                    <a:pt x="4111" y="2741"/>
                  </a:lnTo>
                  <a:lnTo>
                    <a:pt x="4103" y="2766"/>
                  </a:lnTo>
                  <a:lnTo>
                    <a:pt x="4086" y="2791"/>
                  </a:lnTo>
                  <a:lnTo>
                    <a:pt x="4077" y="2816"/>
                  </a:lnTo>
                  <a:lnTo>
                    <a:pt x="4069" y="2849"/>
                  </a:lnTo>
                  <a:lnTo>
                    <a:pt x="4052" y="2874"/>
                  </a:lnTo>
                  <a:lnTo>
                    <a:pt x="4044" y="2899"/>
                  </a:lnTo>
                  <a:lnTo>
                    <a:pt x="4027" y="2924"/>
                  </a:lnTo>
                  <a:lnTo>
                    <a:pt x="4019" y="2950"/>
                  </a:lnTo>
                  <a:lnTo>
                    <a:pt x="4002" y="2975"/>
                  </a:lnTo>
                  <a:lnTo>
                    <a:pt x="3986" y="2991"/>
                  </a:lnTo>
                  <a:lnTo>
                    <a:pt x="3977" y="3016"/>
                  </a:lnTo>
                  <a:lnTo>
                    <a:pt x="3960" y="3041"/>
                  </a:lnTo>
                  <a:lnTo>
                    <a:pt x="3944" y="3067"/>
                  </a:lnTo>
                  <a:lnTo>
                    <a:pt x="3944" y="3067"/>
                  </a:lnTo>
                  <a:lnTo>
                    <a:pt x="3927" y="3092"/>
                  </a:lnTo>
                  <a:lnTo>
                    <a:pt x="3910" y="3108"/>
                  </a:lnTo>
                  <a:lnTo>
                    <a:pt x="3894" y="3133"/>
                  </a:lnTo>
                  <a:lnTo>
                    <a:pt x="3877" y="3158"/>
                  </a:lnTo>
                  <a:lnTo>
                    <a:pt x="3860" y="3175"/>
                  </a:lnTo>
                  <a:lnTo>
                    <a:pt x="3835" y="3200"/>
                  </a:lnTo>
                  <a:lnTo>
                    <a:pt x="3818" y="3217"/>
                  </a:lnTo>
                  <a:lnTo>
                    <a:pt x="3793" y="3242"/>
                  </a:lnTo>
                  <a:lnTo>
                    <a:pt x="3777" y="3259"/>
                  </a:lnTo>
                  <a:lnTo>
                    <a:pt x="3752" y="3284"/>
                  </a:lnTo>
                  <a:lnTo>
                    <a:pt x="3735" y="3300"/>
                  </a:lnTo>
                  <a:lnTo>
                    <a:pt x="3710" y="3317"/>
                  </a:lnTo>
                  <a:lnTo>
                    <a:pt x="3685" y="3342"/>
                  </a:lnTo>
                  <a:lnTo>
                    <a:pt x="3660" y="3359"/>
                  </a:lnTo>
                  <a:lnTo>
                    <a:pt x="3643" y="3376"/>
                  </a:lnTo>
                  <a:lnTo>
                    <a:pt x="3618" y="3392"/>
                  </a:lnTo>
                  <a:lnTo>
                    <a:pt x="3593" y="3409"/>
                  </a:lnTo>
                  <a:lnTo>
                    <a:pt x="3568" y="3426"/>
                  </a:lnTo>
                  <a:lnTo>
                    <a:pt x="3543" y="3442"/>
                  </a:lnTo>
                  <a:lnTo>
                    <a:pt x="3509" y="3451"/>
                  </a:lnTo>
                  <a:lnTo>
                    <a:pt x="3484" y="3468"/>
                  </a:lnTo>
                  <a:lnTo>
                    <a:pt x="3459" y="3484"/>
                  </a:lnTo>
                  <a:lnTo>
                    <a:pt x="3451" y="3493"/>
                  </a:lnTo>
                  <a:lnTo>
                    <a:pt x="3434" y="3493"/>
                  </a:lnTo>
                  <a:lnTo>
                    <a:pt x="3401" y="3509"/>
                  </a:lnTo>
                  <a:lnTo>
                    <a:pt x="3376" y="3518"/>
                  </a:lnTo>
                  <a:lnTo>
                    <a:pt x="3342" y="3534"/>
                  </a:lnTo>
                  <a:lnTo>
                    <a:pt x="3317" y="3543"/>
                  </a:lnTo>
                  <a:lnTo>
                    <a:pt x="3284" y="3551"/>
                  </a:lnTo>
                  <a:lnTo>
                    <a:pt x="3259" y="3559"/>
                  </a:lnTo>
                  <a:lnTo>
                    <a:pt x="3225" y="3568"/>
                  </a:lnTo>
                  <a:lnTo>
                    <a:pt x="3192" y="3576"/>
                  </a:lnTo>
                  <a:lnTo>
                    <a:pt x="3167" y="3584"/>
                  </a:lnTo>
                  <a:lnTo>
                    <a:pt x="3133" y="3593"/>
                  </a:lnTo>
                  <a:lnTo>
                    <a:pt x="3100" y="3601"/>
                  </a:lnTo>
                  <a:lnTo>
                    <a:pt x="3067" y="3601"/>
                  </a:lnTo>
                  <a:lnTo>
                    <a:pt x="3033" y="3601"/>
                  </a:lnTo>
                  <a:lnTo>
                    <a:pt x="3000" y="3601"/>
                  </a:lnTo>
                  <a:lnTo>
                    <a:pt x="2966" y="3601"/>
                  </a:lnTo>
                  <a:lnTo>
                    <a:pt x="2933" y="3601"/>
                  </a:lnTo>
                  <a:lnTo>
                    <a:pt x="2900" y="3601"/>
                  </a:lnTo>
                  <a:lnTo>
                    <a:pt x="2866" y="3601"/>
                  </a:lnTo>
                  <a:lnTo>
                    <a:pt x="2691" y="3601"/>
                  </a:lnTo>
                  <a:lnTo>
                    <a:pt x="2649" y="3601"/>
                  </a:lnTo>
                  <a:lnTo>
                    <a:pt x="2615" y="3601"/>
                  </a:lnTo>
                  <a:lnTo>
                    <a:pt x="2574" y="3601"/>
                  </a:lnTo>
                  <a:lnTo>
                    <a:pt x="2540" y="3601"/>
                  </a:lnTo>
                  <a:lnTo>
                    <a:pt x="2507" y="3601"/>
                  </a:lnTo>
                  <a:lnTo>
                    <a:pt x="2482" y="3601"/>
                  </a:lnTo>
                  <a:lnTo>
                    <a:pt x="2457" y="3601"/>
                  </a:lnTo>
                  <a:lnTo>
                    <a:pt x="2432" y="3601"/>
                  </a:lnTo>
                  <a:lnTo>
                    <a:pt x="2398" y="3601"/>
                  </a:lnTo>
                  <a:lnTo>
                    <a:pt x="2373" y="3601"/>
                  </a:lnTo>
                  <a:lnTo>
                    <a:pt x="2315" y="3593"/>
                  </a:lnTo>
                  <a:lnTo>
                    <a:pt x="2265" y="3576"/>
                  </a:lnTo>
                  <a:lnTo>
                    <a:pt x="2214" y="3568"/>
                  </a:lnTo>
                  <a:lnTo>
                    <a:pt x="2206" y="3568"/>
                  </a:lnTo>
                  <a:lnTo>
                    <a:pt x="2156" y="3551"/>
                  </a:lnTo>
                  <a:lnTo>
                    <a:pt x="2098" y="3534"/>
                  </a:lnTo>
                  <a:lnTo>
                    <a:pt x="2047" y="3518"/>
                  </a:lnTo>
                  <a:lnTo>
                    <a:pt x="1989" y="3501"/>
                  </a:lnTo>
                  <a:lnTo>
                    <a:pt x="1939" y="3476"/>
                  </a:lnTo>
                  <a:lnTo>
                    <a:pt x="1889" y="3459"/>
                  </a:lnTo>
                  <a:lnTo>
                    <a:pt x="1830" y="3434"/>
                  </a:lnTo>
                  <a:lnTo>
                    <a:pt x="1780" y="3417"/>
                  </a:lnTo>
                  <a:lnTo>
                    <a:pt x="1730" y="3392"/>
                  </a:lnTo>
                  <a:lnTo>
                    <a:pt x="1680" y="3367"/>
                  </a:lnTo>
                  <a:lnTo>
                    <a:pt x="1630" y="3342"/>
                  </a:lnTo>
                  <a:lnTo>
                    <a:pt x="1580" y="3309"/>
                  </a:lnTo>
                  <a:lnTo>
                    <a:pt x="1529" y="3284"/>
                  </a:lnTo>
                  <a:lnTo>
                    <a:pt x="1479" y="3259"/>
                  </a:lnTo>
                  <a:lnTo>
                    <a:pt x="1429" y="3225"/>
                  </a:lnTo>
                  <a:lnTo>
                    <a:pt x="1379" y="3192"/>
                  </a:lnTo>
                  <a:lnTo>
                    <a:pt x="1329" y="3167"/>
                  </a:lnTo>
                  <a:lnTo>
                    <a:pt x="1279" y="3133"/>
                  </a:lnTo>
                  <a:lnTo>
                    <a:pt x="1237" y="3100"/>
                  </a:lnTo>
                  <a:lnTo>
                    <a:pt x="1187" y="3067"/>
                  </a:lnTo>
                  <a:lnTo>
                    <a:pt x="1137" y="3033"/>
                  </a:lnTo>
                  <a:lnTo>
                    <a:pt x="1095" y="3000"/>
                  </a:lnTo>
                  <a:lnTo>
                    <a:pt x="1095" y="3000"/>
                  </a:lnTo>
                  <a:lnTo>
                    <a:pt x="1053" y="2958"/>
                  </a:lnTo>
                  <a:lnTo>
                    <a:pt x="1003" y="2924"/>
                  </a:lnTo>
                  <a:lnTo>
                    <a:pt x="961" y="2883"/>
                  </a:lnTo>
                  <a:lnTo>
                    <a:pt x="920" y="2849"/>
                  </a:lnTo>
                  <a:lnTo>
                    <a:pt x="878" y="2808"/>
                  </a:lnTo>
                  <a:lnTo>
                    <a:pt x="836" y="2766"/>
                  </a:lnTo>
                  <a:lnTo>
                    <a:pt x="794" y="2724"/>
                  </a:lnTo>
                  <a:lnTo>
                    <a:pt x="753" y="2682"/>
                  </a:lnTo>
                  <a:lnTo>
                    <a:pt x="711" y="2640"/>
                  </a:lnTo>
                  <a:lnTo>
                    <a:pt x="677" y="2599"/>
                  </a:lnTo>
                  <a:lnTo>
                    <a:pt x="636" y="2557"/>
                  </a:lnTo>
                  <a:lnTo>
                    <a:pt x="602" y="2515"/>
                  </a:lnTo>
                  <a:lnTo>
                    <a:pt x="560" y="2473"/>
                  </a:lnTo>
                  <a:lnTo>
                    <a:pt x="527" y="2423"/>
                  </a:lnTo>
                  <a:lnTo>
                    <a:pt x="494" y="2381"/>
                  </a:lnTo>
                  <a:lnTo>
                    <a:pt x="452" y="2340"/>
                  </a:lnTo>
                  <a:lnTo>
                    <a:pt x="418" y="2290"/>
                  </a:lnTo>
                  <a:lnTo>
                    <a:pt x="385" y="2248"/>
                  </a:lnTo>
                  <a:lnTo>
                    <a:pt x="360" y="2198"/>
                  </a:lnTo>
                  <a:lnTo>
                    <a:pt x="335" y="2173"/>
                  </a:lnTo>
                  <a:lnTo>
                    <a:pt x="326" y="2148"/>
                  </a:lnTo>
                  <a:lnTo>
                    <a:pt x="293" y="2097"/>
                  </a:lnTo>
                  <a:lnTo>
                    <a:pt x="268" y="2056"/>
                  </a:lnTo>
                  <a:lnTo>
                    <a:pt x="235" y="2006"/>
                  </a:lnTo>
                  <a:lnTo>
                    <a:pt x="210" y="1955"/>
                  </a:lnTo>
                  <a:lnTo>
                    <a:pt x="184" y="1905"/>
                  </a:lnTo>
                  <a:lnTo>
                    <a:pt x="159" y="1855"/>
                  </a:lnTo>
                  <a:lnTo>
                    <a:pt x="134" y="1805"/>
                  </a:lnTo>
                  <a:lnTo>
                    <a:pt x="109" y="1755"/>
                  </a:lnTo>
                  <a:lnTo>
                    <a:pt x="93" y="1705"/>
                  </a:lnTo>
                  <a:lnTo>
                    <a:pt x="68" y="1655"/>
                  </a:lnTo>
                  <a:lnTo>
                    <a:pt x="51" y="1605"/>
                  </a:lnTo>
                  <a:lnTo>
                    <a:pt x="34" y="1554"/>
                  </a:lnTo>
                  <a:lnTo>
                    <a:pt x="9" y="1504"/>
                  </a:lnTo>
                  <a:lnTo>
                    <a:pt x="1" y="1454"/>
                  </a:lnTo>
                  <a:lnTo>
                    <a:pt x="1" y="1446"/>
                  </a:lnTo>
                  <a:lnTo>
                    <a:pt x="26" y="1379"/>
                  </a:lnTo>
                  <a:lnTo>
                    <a:pt x="51" y="1321"/>
                  </a:lnTo>
                  <a:lnTo>
                    <a:pt x="93" y="1237"/>
                  </a:lnTo>
                  <a:lnTo>
                    <a:pt x="176" y="1279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1"/>
            <p:cNvSpPr/>
            <p:nvPr/>
          </p:nvSpPr>
          <p:spPr>
            <a:xfrm>
              <a:off x="3551354" y="9095996"/>
              <a:ext cx="293055" cy="259216"/>
            </a:xfrm>
            <a:custGeom>
              <a:avLst/>
              <a:gdLst/>
              <a:ahLst/>
              <a:cxnLst/>
              <a:rect l="l" t="t" r="r" b="b"/>
              <a:pathLst>
                <a:path w="5941" h="5255" extrusionOk="0">
                  <a:moveTo>
                    <a:pt x="2632" y="0"/>
                  </a:moveTo>
                  <a:lnTo>
                    <a:pt x="2716" y="0"/>
                  </a:lnTo>
                  <a:lnTo>
                    <a:pt x="2774" y="0"/>
                  </a:lnTo>
                  <a:lnTo>
                    <a:pt x="2833" y="0"/>
                  </a:lnTo>
                  <a:lnTo>
                    <a:pt x="2866" y="0"/>
                  </a:lnTo>
                  <a:lnTo>
                    <a:pt x="2916" y="0"/>
                  </a:lnTo>
                  <a:lnTo>
                    <a:pt x="2966" y="0"/>
                  </a:lnTo>
                  <a:lnTo>
                    <a:pt x="3025" y="0"/>
                  </a:lnTo>
                  <a:lnTo>
                    <a:pt x="3075" y="8"/>
                  </a:lnTo>
                  <a:lnTo>
                    <a:pt x="3125" y="8"/>
                  </a:lnTo>
                  <a:lnTo>
                    <a:pt x="3175" y="17"/>
                  </a:lnTo>
                  <a:lnTo>
                    <a:pt x="3225" y="25"/>
                  </a:lnTo>
                  <a:lnTo>
                    <a:pt x="3275" y="34"/>
                  </a:lnTo>
                  <a:lnTo>
                    <a:pt x="3334" y="42"/>
                  </a:lnTo>
                  <a:lnTo>
                    <a:pt x="3384" y="50"/>
                  </a:lnTo>
                  <a:lnTo>
                    <a:pt x="3434" y="59"/>
                  </a:lnTo>
                  <a:lnTo>
                    <a:pt x="3484" y="67"/>
                  </a:lnTo>
                  <a:lnTo>
                    <a:pt x="3534" y="75"/>
                  </a:lnTo>
                  <a:lnTo>
                    <a:pt x="3585" y="92"/>
                  </a:lnTo>
                  <a:lnTo>
                    <a:pt x="3635" y="100"/>
                  </a:lnTo>
                  <a:lnTo>
                    <a:pt x="3685" y="109"/>
                  </a:lnTo>
                  <a:lnTo>
                    <a:pt x="3727" y="125"/>
                  </a:lnTo>
                  <a:lnTo>
                    <a:pt x="3777" y="134"/>
                  </a:lnTo>
                  <a:lnTo>
                    <a:pt x="3827" y="150"/>
                  </a:lnTo>
                  <a:lnTo>
                    <a:pt x="3877" y="159"/>
                  </a:lnTo>
                  <a:lnTo>
                    <a:pt x="3927" y="176"/>
                  </a:lnTo>
                  <a:lnTo>
                    <a:pt x="3977" y="192"/>
                  </a:lnTo>
                  <a:lnTo>
                    <a:pt x="4002" y="201"/>
                  </a:lnTo>
                  <a:lnTo>
                    <a:pt x="4019" y="201"/>
                  </a:lnTo>
                  <a:lnTo>
                    <a:pt x="4069" y="217"/>
                  </a:lnTo>
                  <a:lnTo>
                    <a:pt x="4119" y="234"/>
                  </a:lnTo>
                  <a:lnTo>
                    <a:pt x="4161" y="251"/>
                  </a:lnTo>
                  <a:lnTo>
                    <a:pt x="4211" y="267"/>
                  </a:lnTo>
                  <a:lnTo>
                    <a:pt x="4253" y="292"/>
                  </a:lnTo>
                  <a:lnTo>
                    <a:pt x="4353" y="326"/>
                  </a:lnTo>
                  <a:lnTo>
                    <a:pt x="4445" y="368"/>
                  </a:lnTo>
                  <a:lnTo>
                    <a:pt x="4537" y="401"/>
                  </a:lnTo>
                  <a:lnTo>
                    <a:pt x="4629" y="443"/>
                  </a:lnTo>
                  <a:lnTo>
                    <a:pt x="4721" y="476"/>
                  </a:lnTo>
                  <a:lnTo>
                    <a:pt x="4813" y="518"/>
                  </a:lnTo>
                  <a:lnTo>
                    <a:pt x="4896" y="560"/>
                  </a:lnTo>
                  <a:lnTo>
                    <a:pt x="4988" y="602"/>
                  </a:lnTo>
                  <a:lnTo>
                    <a:pt x="5172" y="677"/>
                  </a:lnTo>
                  <a:lnTo>
                    <a:pt x="5356" y="760"/>
                  </a:lnTo>
                  <a:lnTo>
                    <a:pt x="5531" y="835"/>
                  </a:lnTo>
                  <a:lnTo>
                    <a:pt x="5623" y="877"/>
                  </a:lnTo>
                  <a:lnTo>
                    <a:pt x="5715" y="919"/>
                  </a:lnTo>
                  <a:lnTo>
                    <a:pt x="5807" y="952"/>
                  </a:lnTo>
                  <a:lnTo>
                    <a:pt x="5899" y="994"/>
                  </a:lnTo>
                  <a:lnTo>
                    <a:pt x="5940" y="1078"/>
                  </a:lnTo>
                  <a:lnTo>
                    <a:pt x="5849" y="1120"/>
                  </a:lnTo>
                  <a:lnTo>
                    <a:pt x="5757" y="1086"/>
                  </a:lnTo>
                  <a:lnTo>
                    <a:pt x="5665" y="1053"/>
                  </a:lnTo>
                  <a:lnTo>
                    <a:pt x="5564" y="1028"/>
                  </a:lnTo>
                  <a:lnTo>
                    <a:pt x="5473" y="994"/>
                  </a:lnTo>
                  <a:lnTo>
                    <a:pt x="5289" y="927"/>
                  </a:lnTo>
                  <a:lnTo>
                    <a:pt x="5097" y="869"/>
                  </a:lnTo>
                  <a:lnTo>
                    <a:pt x="4913" y="802"/>
                  </a:lnTo>
                  <a:lnTo>
                    <a:pt x="4813" y="777"/>
                  </a:lnTo>
                  <a:lnTo>
                    <a:pt x="4721" y="744"/>
                  </a:lnTo>
                  <a:lnTo>
                    <a:pt x="4629" y="735"/>
                  </a:lnTo>
                  <a:lnTo>
                    <a:pt x="4537" y="702"/>
                  </a:lnTo>
                  <a:lnTo>
                    <a:pt x="4445" y="677"/>
                  </a:lnTo>
                  <a:lnTo>
                    <a:pt x="4353" y="652"/>
                  </a:lnTo>
                  <a:lnTo>
                    <a:pt x="4253" y="627"/>
                  </a:lnTo>
                  <a:lnTo>
                    <a:pt x="4161" y="602"/>
                  </a:lnTo>
                  <a:lnTo>
                    <a:pt x="4111" y="585"/>
                  </a:lnTo>
                  <a:lnTo>
                    <a:pt x="4069" y="577"/>
                  </a:lnTo>
                  <a:lnTo>
                    <a:pt x="4019" y="568"/>
                  </a:lnTo>
                  <a:lnTo>
                    <a:pt x="3977" y="560"/>
                  </a:lnTo>
                  <a:lnTo>
                    <a:pt x="3927" y="543"/>
                  </a:lnTo>
                  <a:lnTo>
                    <a:pt x="3910" y="543"/>
                  </a:lnTo>
                  <a:lnTo>
                    <a:pt x="3877" y="535"/>
                  </a:lnTo>
                  <a:lnTo>
                    <a:pt x="3835" y="526"/>
                  </a:lnTo>
                  <a:lnTo>
                    <a:pt x="3785" y="510"/>
                  </a:lnTo>
                  <a:lnTo>
                    <a:pt x="3743" y="501"/>
                  </a:lnTo>
                  <a:lnTo>
                    <a:pt x="3693" y="493"/>
                  </a:lnTo>
                  <a:lnTo>
                    <a:pt x="3643" y="476"/>
                  </a:lnTo>
                  <a:lnTo>
                    <a:pt x="3601" y="468"/>
                  </a:lnTo>
                  <a:lnTo>
                    <a:pt x="3551" y="460"/>
                  </a:lnTo>
                  <a:lnTo>
                    <a:pt x="3509" y="451"/>
                  </a:lnTo>
                  <a:lnTo>
                    <a:pt x="3459" y="443"/>
                  </a:lnTo>
                  <a:lnTo>
                    <a:pt x="3409" y="435"/>
                  </a:lnTo>
                  <a:lnTo>
                    <a:pt x="3367" y="426"/>
                  </a:lnTo>
                  <a:lnTo>
                    <a:pt x="3317" y="418"/>
                  </a:lnTo>
                  <a:lnTo>
                    <a:pt x="3275" y="418"/>
                  </a:lnTo>
                  <a:lnTo>
                    <a:pt x="3225" y="409"/>
                  </a:lnTo>
                  <a:lnTo>
                    <a:pt x="3184" y="409"/>
                  </a:lnTo>
                  <a:lnTo>
                    <a:pt x="3133" y="401"/>
                  </a:lnTo>
                  <a:lnTo>
                    <a:pt x="3083" y="401"/>
                  </a:lnTo>
                  <a:lnTo>
                    <a:pt x="3033" y="401"/>
                  </a:lnTo>
                  <a:lnTo>
                    <a:pt x="2991" y="401"/>
                  </a:lnTo>
                  <a:lnTo>
                    <a:pt x="2941" y="401"/>
                  </a:lnTo>
                  <a:lnTo>
                    <a:pt x="2891" y="401"/>
                  </a:lnTo>
                  <a:lnTo>
                    <a:pt x="2841" y="401"/>
                  </a:lnTo>
                  <a:lnTo>
                    <a:pt x="2557" y="401"/>
                  </a:lnTo>
                  <a:lnTo>
                    <a:pt x="2515" y="401"/>
                  </a:lnTo>
                  <a:lnTo>
                    <a:pt x="2473" y="401"/>
                  </a:lnTo>
                  <a:lnTo>
                    <a:pt x="2432" y="401"/>
                  </a:lnTo>
                  <a:lnTo>
                    <a:pt x="2382" y="401"/>
                  </a:lnTo>
                  <a:lnTo>
                    <a:pt x="2340" y="401"/>
                  </a:lnTo>
                  <a:lnTo>
                    <a:pt x="2298" y="401"/>
                  </a:lnTo>
                  <a:lnTo>
                    <a:pt x="2256" y="409"/>
                  </a:lnTo>
                  <a:lnTo>
                    <a:pt x="2215" y="409"/>
                  </a:lnTo>
                  <a:lnTo>
                    <a:pt x="2189" y="409"/>
                  </a:lnTo>
                  <a:lnTo>
                    <a:pt x="2173" y="409"/>
                  </a:lnTo>
                  <a:lnTo>
                    <a:pt x="2156" y="409"/>
                  </a:lnTo>
                  <a:lnTo>
                    <a:pt x="2131" y="409"/>
                  </a:lnTo>
                  <a:lnTo>
                    <a:pt x="2114" y="409"/>
                  </a:lnTo>
                  <a:lnTo>
                    <a:pt x="2114" y="409"/>
                  </a:lnTo>
                  <a:lnTo>
                    <a:pt x="2098" y="409"/>
                  </a:lnTo>
                  <a:lnTo>
                    <a:pt x="2081" y="409"/>
                  </a:lnTo>
                  <a:lnTo>
                    <a:pt x="2081" y="409"/>
                  </a:lnTo>
                  <a:lnTo>
                    <a:pt x="2056" y="418"/>
                  </a:lnTo>
                  <a:lnTo>
                    <a:pt x="2047" y="418"/>
                  </a:lnTo>
                  <a:lnTo>
                    <a:pt x="2047" y="418"/>
                  </a:lnTo>
                  <a:lnTo>
                    <a:pt x="2031" y="418"/>
                  </a:lnTo>
                  <a:lnTo>
                    <a:pt x="2022" y="418"/>
                  </a:lnTo>
                  <a:lnTo>
                    <a:pt x="2006" y="418"/>
                  </a:lnTo>
                  <a:lnTo>
                    <a:pt x="1997" y="418"/>
                  </a:lnTo>
                  <a:lnTo>
                    <a:pt x="1981" y="418"/>
                  </a:lnTo>
                  <a:lnTo>
                    <a:pt x="1981" y="418"/>
                  </a:lnTo>
                  <a:lnTo>
                    <a:pt x="1972" y="418"/>
                  </a:lnTo>
                  <a:lnTo>
                    <a:pt x="1964" y="418"/>
                  </a:lnTo>
                  <a:lnTo>
                    <a:pt x="1964" y="535"/>
                  </a:lnTo>
                  <a:lnTo>
                    <a:pt x="1964" y="551"/>
                  </a:lnTo>
                  <a:lnTo>
                    <a:pt x="1964" y="568"/>
                  </a:lnTo>
                  <a:lnTo>
                    <a:pt x="1964" y="585"/>
                  </a:lnTo>
                  <a:lnTo>
                    <a:pt x="1964" y="602"/>
                  </a:lnTo>
                  <a:lnTo>
                    <a:pt x="1964" y="627"/>
                  </a:lnTo>
                  <a:lnTo>
                    <a:pt x="1964" y="635"/>
                  </a:lnTo>
                  <a:lnTo>
                    <a:pt x="1964" y="660"/>
                  </a:lnTo>
                  <a:lnTo>
                    <a:pt x="1964" y="677"/>
                  </a:lnTo>
                  <a:lnTo>
                    <a:pt x="1972" y="693"/>
                  </a:lnTo>
                  <a:lnTo>
                    <a:pt x="1972" y="710"/>
                  </a:lnTo>
                  <a:lnTo>
                    <a:pt x="1981" y="727"/>
                  </a:lnTo>
                  <a:lnTo>
                    <a:pt x="1989" y="744"/>
                  </a:lnTo>
                  <a:lnTo>
                    <a:pt x="1997" y="760"/>
                  </a:lnTo>
                  <a:lnTo>
                    <a:pt x="2006" y="769"/>
                  </a:lnTo>
                  <a:lnTo>
                    <a:pt x="2014" y="785"/>
                  </a:lnTo>
                  <a:lnTo>
                    <a:pt x="2022" y="802"/>
                  </a:lnTo>
                  <a:lnTo>
                    <a:pt x="2031" y="819"/>
                  </a:lnTo>
                  <a:lnTo>
                    <a:pt x="2039" y="835"/>
                  </a:lnTo>
                  <a:lnTo>
                    <a:pt x="2056" y="852"/>
                  </a:lnTo>
                  <a:lnTo>
                    <a:pt x="2064" y="869"/>
                  </a:lnTo>
                  <a:lnTo>
                    <a:pt x="2072" y="886"/>
                  </a:lnTo>
                  <a:lnTo>
                    <a:pt x="2081" y="902"/>
                  </a:lnTo>
                  <a:lnTo>
                    <a:pt x="2098" y="919"/>
                  </a:lnTo>
                  <a:lnTo>
                    <a:pt x="2106" y="936"/>
                  </a:lnTo>
                  <a:lnTo>
                    <a:pt x="2123" y="952"/>
                  </a:lnTo>
                  <a:lnTo>
                    <a:pt x="2139" y="969"/>
                  </a:lnTo>
                  <a:lnTo>
                    <a:pt x="2156" y="978"/>
                  </a:lnTo>
                  <a:lnTo>
                    <a:pt x="2164" y="994"/>
                  </a:lnTo>
                  <a:lnTo>
                    <a:pt x="2181" y="1011"/>
                  </a:lnTo>
                  <a:lnTo>
                    <a:pt x="2198" y="1028"/>
                  </a:lnTo>
                  <a:lnTo>
                    <a:pt x="2215" y="1044"/>
                  </a:lnTo>
                  <a:lnTo>
                    <a:pt x="2223" y="1061"/>
                  </a:lnTo>
                  <a:lnTo>
                    <a:pt x="2240" y="1069"/>
                  </a:lnTo>
                  <a:lnTo>
                    <a:pt x="2265" y="1086"/>
                  </a:lnTo>
                  <a:lnTo>
                    <a:pt x="2281" y="1103"/>
                  </a:lnTo>
                  <a:lnTo>
                    <a:pt x="2298" y="1120"/>
                  </a:lnTo>
                  <a:lnTo>
                    <a:pt x="2315" y="1128"/>
                  </a:lnTo>
                  <a:lnTo>
                    <a:pt x="2331" y="1145"/>
                  </a:lnTo>
                  <a:lnTo>
                    <a:pt x="2348" y="1161"/>
                  </a:lnTo>
                  <a:lnTo>
                    <a:pt x="2373" y="1170"/>
                  </a:lnTo>
                  <a:lnTo>
                    <a:pt x="2390" y="1186"/>
                  </a:lnTo>
                  <a:lnTo>
                    <a:pt x="2407" y="1203"/>
                  </a:lnTo>
                  <a:lnTo>
                    <a:pt x="2432" y="1211"/>
                  </a:lnTo>
                  <a:lnTo>
                    <a:pt x="2448" y="1228"/>
                  </a:lnTo>
                  <a:lnTo>
                    <a:pt x="2473" y="1236"/>
                  </a:lnTo>
                  <a:lnTo>
                    <a:pt x="2490" y="1253"/>
                  </a:lnTo>
                  <a:lnTo>
                    <a:pt x="2507" y="1270"/>
                  </a:lnTo>
                  <a:lnTo>
                    <a:pt x="2557" y="1295"/>
                  </a:lnTo>
                  <a:lnTo>
                    <a:pt x="2599" y="1320"/>
                  </a:lnTo>
                  <a:lnTo>
                    <a:pt x="2649" y="1345"/>
                  </a:lnTo>
                  <a:lnTo>
                    <a:pt x="2691" y="1370"/>
                  </a:lnTo>
                  <a:lnTo>
                    <a:pt x="2741" y="1387"/>
                  </a:lnTo>
                  <a:lnTo>
                    <a:pt x="2783" y="1412"/>
                  </a:lnTo>
                  <a:lnTo>
                    <a:pt x="2833" y="1437"/>
                  </a:lnTo>
                  <a:lnTo>
                    <a:pt x="2883" y="1462"/>
                  </a:lnTo>
                  <a:lnTo>
                    <a:pt x="2933" y="1479"/>
                  </a:lnTo>
                  <a:lnTo>
                    <a:pt x="2983" y="1504"/>
                  </a:lnTo>
                  <a:lnTo>
                    <a:pt x="3033" y="1521"/>
                  </a:lnTo>
                  <a:lnTo>
                    <a:pt x="3083" y="1546"/>
                  </a:lnTo>
                  <a:lnTo>
                    <a:pt x="3133" y="1562"/>
                  </a:lnTo>
                  <a:lnTo>
                    <a:pt x="3192" y="1579"/>
                  </a:lnTo>
                  <a:lnTo>
                    <a:pt x="3242" y="1604"/>
                  </a:lnTo>
                  <a:lnTo>
                    <a:pt x="3292" y="1621"/>
                  </a:lnTo>
                  <a:lnTo>
                    <a:pt x="3342" y="1637"/>
                  </a:lnTo>
                  <a:lnTo>
                    <a:pt x="3392" y="1654"/>
                  </a:lnTo>
                  <a:lnTo>
                    <a:pt x="3443" y="1671"/>
                  </a:lnTo>
                  <a:lnTo>
                    <a:pt x="3493" y="1688"/>
                  </a:lnTo>
                  <a:lnTo>
                    <a:pt x="3543" y="1704"/>
                  </a:lnTo>
                  <a:lnTo>
                    <a:pt x="3593" y="1721"/>
                  </a:lnTo>
                  <a:lnTo>
                    <a:pt x="3643" y="1729"/>
                  </a:lnTo>
                  <a:lnTo>
                    <a:pt x="3743" y="1763"/>
                  </a:lnTo>
                  <a:lnTo>
                    <a:pt x="3844" y="1788"/>
                  </a:lnTo>
                  <a:lnTo>
                    <a:pt x="3935" y="1813"/>
                  </a:lnTo>
                  <a:lnTo>
                    <a:pt x="4019" y="1838"/>
                  </a:lnTo>
                  <a:lnTo>
                    <a:pt x="4103" y="1855"/>
                  </a:lnTo>
                  <a:lnTo>
                    <a:pt x="4261" y="1896"/>
                  </a:lnTo>
                  <a:lnTo>
                    <a:pt x="4387" y="1930"/>
                  </a:lnTo>
                  <a:lnTo>
                    <a:pt x="4579" y="1980"/>
                  </a:lnTo>
                  <a:lnTo>
                    <a:pt x="4762" y="2022"/>
                  </a:lnTo>
                  <a:lnTo>
                    <a:pt x="4838" y="2038"/>
                  </a:lnTo>
                  <a:lnTo>
                    <a:pt x="4888" y="2055"/>
                  </a:lnTo>
                  <a:lnTo>
                    <a:pt x="4921" y="2055"/>
                  </a:lnTo>
                  <a:lnTo>
                    <a:pt x="4946" y="2064"/>
                  </a:lnTo>
                  <a:lnTo>
                    <a:pt x="4988" y="2072"/>
                  </a:lnTo>
                  <a:lnTo>
                    <a:pt x="5030" y="2080"/>
                  </a:lnTo>
                  <a:lnTo>
                    <a:pt x="5122" y="2089"/>
                  </a:lnTo>
                  <a:lnTo>
                    <a:pt x="5214" y="2105"/>
                  </a:lnTo>
                  <a:lnTo>
                    <a:pt x="5289" y="2114"/>
                  </a:lnTo>
                  <a:lnTo>
                    <a:pt x="5322" y="2122"/>
                  </a:lnTo>
                  <a:lnTo>
                    <a:pt x="5347" y="2130"/>
                  </a:lnTo>
                  <a:lnTo>
                    <a:pt x="5364" y="2130"/>
                  </a:lnTo>
                  <a:lnTo>
                    <a:pt x="5389" y="2139"/>
                  </a:lnTo>
                  <a:lnTo>
                    <a:pt x="5406" y="2147"/>
                  </a:lnTo>
                  <a:lnTo>
                    <a:pt x="5431" y="2155"/>
                  </a:lnTo>
                  <a:lnTo>
                    <a:pt x="5448" y="2172"/>
                  </a:lnTo>
                  <a:lnTo>
                    <a:pt x="5464" y="2197"/>
                  </a:lnTo>
                  <a:lnTo>
                    <a:pt x="5481" y="2214"/>
                  </a:lnTo>
                  <a:lnTo>
                    <a:pt x="5481" y="2214"/>
                  </a:lnTo>
                  <a:lnTo>
                    <a:pt x="5489" y="2239"/>
                  </a:lnTo>
                  <a:lnTo>
                    <a:pt x="5498" y="2272"/>
                  </a:lnTo>
                  <a:lnTo>
                    <a:pt x="5498" y="2297"/>
                  </a:lnTo>
                  <a:lnTo>
                    <a:pt x="5498" y="2323"/>
                  </a:lnTo>
                  <a:lnTo>
                    <a:pt x="5498" y="2348"/>
                  </a:lnTo>
                  <a:lnTo>
                    <a:pt x="5489" y="2373"/>
                  </a:lnTo>
                  <a:lnTo>
                    <a:pt x="5481" y="2398"/>
                  </a:lnTo>
                  <a:lnTo>
                    <a:pt x="5481" y="2398"/>
                  </a:lnTo>
                  <a:lnTo>
                    <a:pt x="5464" y="2423"/>
                  </a:lnTo>
                  <a:lnTo>
                    <a:pt x="5448" y="2439"/>
                  </a:lnTo>
                  <a:lnTo>
                    <a:pt x="5422" y="2456"/>
                  </a:lnTo>
                  <a:lnTo>
                    <a:pt x="5397" y="2465"/>
                  </a:lnTo>
                  <a:lnTo>
                    <a:pt x="5381" y="2473"/>
                  </a:lnTo>
                  <a:lnTo>
                    <a:pt x="5356" y="2481"/>
                  </a:lnTo>
                  <a:lnTo>
                    <a:pt x="5331" y="2481"/>
                  </a:lnTo>
                  <a:lnTo>
                    <a:pt x="5189" y="2481"/>
                  </a:lnTo>
                  <a:lnTo>
                    <a:pt x="5113" y="2481"/>
                  </a:lnTo>
                  <a:lnTo>
                    <a:pt x="5047" y="2481"/>
                  </a:lnTo>
                  <a:lnTo>
                    <a:pt x="4971" y="2481"/>
                  </a:lnTo>
                  <a:lnTo>
                    <a:pt x="4905" y="2481"/>
                  </a:lnTo>
                  <a:lnTo>
                    <a:pt x="4829" y="2481"/>
                  </a:lnTo>
                  <a:lnTo>
                    <a:pt x="4762" y="2481"/>
                  </a:lnTo>
                  <a:lnTo>
                    <a:pt x="4696" y="2490"/>
                  </a:lnTo>
                  <a:lnTo>
                    <a:pt x="4629" y="2498"/>
                  </a:lnTo>
                  <a:lnTo>
                    <a:pt x="4604" y="2498"/>
                  </a:lnTo>
                  <a:lnTo>
                    <a:pt x="4562" y="2498"/>
                  </a:lnTo>
                  <a:lnTo>
                    <a:pt x="4487" y="2506"/>
                  </a:lnTo>
                  <a:lnTo>
                    <a:pt x="4420" y="2615"/>
                  </a:lnTo>
                  <a:lnTo>
                    <a:pt x="4353" y="2623"/>
                  </a:lnTo>
                  <a:lnTo>
                    <a:pt x="4286" y="2632"/>
                  </a:lnTo>
                  <a:lnTo>
                    <a:pt x="4219" y="2640"/>
                  </a:lnTo>
                  <a:lnTo>
                    <a:pt x="4153" y="2648"/>
                  </a:lnTo>
                  <a:lnTo>
                    <a:pt x="4086" y="2657"/>
                  </a:lnTo>
                  <a:lnTo>
                    <a:pt x="4019" y="2673"/>
                  </a:lnTo>
                  <a:lnTo>
                    <a:pt x="3952" y="2682"/>
                  </a:lnTo>
                  <a:lnTo>
                    <a:pt x="3885" y="2698"/>
                  </a:lnTo>
                  <a:lnTo>
                    <a:pt x="3818" y="2707"/>
                  </a:lnTo>
                  <a:lnTo>
                    <a:pt x="3760" y="2724"/>
                  </a:lnTo>
                  <a:lnTo>
                    <a:pt x="3693" y="2740"/>
                  </a:lnTo>
                  <a:lnTo>
                    <a:pt x="3626" y="2757"/>
                  </a:lnTo>
                  <a:lnTo>
                    <a:pt x="3560" y="2774"/>
                  </a:lnTo>
                  <a:lnTo>
                    <a:pt x="3501" y="2790"/>
                  </a:lnTo>
                  <a:lnTo>
                    <a:pt x="3434" y="2807"/>
                  </a:lnTo>
                  <a:lnTo>
                    <a:pt x="3367" y="2824"/>
                  </a:lnTo>
                  <a:lnTo>
                    <a:pt x="3301" y="2840"/>
                  </a:lnTo>
                  <a:lnTo>
                    <a:pt x="3242" y="2857"/>
                  </a:lnTo>
                  <a:lnTo>
                    <a:pt x="3175" y="2874"/>
                  </a:lnTo>
                  <a:lnTo>
                    <a:pt x="3108" y="2891"/>
                  </a:lnTo>
                  <a:lnTo>
                    <a:pt x="3050" y="2916"/>
                  </a:lnTo>
                  <a:lnTo>
                    <a:pt x="2983" y="2932"/>
                  </a:lnTo>
                  <a:lnTo>
                    <a:pt x="2916" y="2957"/>
                  </a:lnTo>
                  <a:lnTo>
                    <a:pt x="2858" y="2982"/>
                  </a:lnTo>
                  <a:lnTo>
                    <a:pt x="2791" y="2999"/>
                  </a:lnTo>
                  <a:lnTo>
                    <a:pt x="2732" y="3024"/>
                  </a:lnTo>
                  <a:lnTo>
                    <a:pt x="2666" y="3049"/>
                  </a:lnTo>
                  <a:lnTo>
                    <a:pt x="2607" y="3074"/>
                  </a:lnTo>
                  <a:lnTo>
                    <a:pt x="2540" y="3091"/>
                  </a:lnTo>
                  <a:lnTo>
                    <a:pt x="2473" y="3116"/>
                  </a:lnTo>
                  <a:lnTo>
                    <a:pt x="2415" y="3141"/>
                  </a:lnTo>
                  <a:lnTo>
                    <a:pt x="2348" y="3175"/>
                  </a:lnTo>
                  <a:lnTo>
                    <a:pt x="2290" y="3200"/>
                  </a:lnTo>
                  <a:lnTo>
                    <a:pt x="2223" y="3225"/>
                  </a:lnTo>
                  <a:lnTo>
                    <a:pt x="2164" y="3250"/>
                  </a:lnTo>
                  <a:lnTo>
                    <a:pt x="2098" y="3275"/>
                  </a:lnTo>
                  <a:lnTo>
                    <a:pt x="2039" y="3308"/>
                  </a:lnTo>
                  <a:lnTo>
                    <a:pt x="1972" y="3333"/>
                  </a:lnTo>
                  <a:lnTo>
                    <a:pt x="1914" y="3367"/>
                  </a:lnTo>
                  <a:lnTo>
                    <a:pt x="1847" y="3392"/>
                  </a:lnTo>
                  <a:lnTo>
                    <a:pt x="1788" y="3425"/>
                  </a:lnTo>
                  <a:lnTo>
                    <a:pt x="1722" y="3450"/>
                  </a:lnTo>
                  <a:lnTo>
                    <a:pt x="1663" y="3484"/>
                  </a:lnTo>
                  <a:lnTo>
                    <a:pt x="1596" y="3517"/>
                  </a:lnTo>
                  <a:lnTo>
                    <a:pt x="1538" y="3551"/>
                  </a:lnTo>
                  <a:lnTo>
                    <a:pt x="1471" y="3576"/>
                  </a:lnTo>
                  <a:lnTo>
                    <a:pt x="1413" y="3609"/>
                  </a:lnTo>
                  <a:lnTo>
                    <a:pt x="1346" y="3642"/>
                  </a:lnTo>
                  <a:lnTo>
                    <a:pt x="1287" y="3676"/>
                  </a:lnTo>
                  <a:lnTo>
                    <a:pt x="1220" y="3718"/>
                  </a:lnTo>
                  <a:lnTo>
                    <a:pt x="1154" y="3751"/>
                  </a:lnTo>
                  <a:lnTo>
                    <a:pt x="1137" y="3759"/>
                  </a:lnTo>
                  <a:lnTo>
                    <a:pt x="1112" y="3776"/>
                  </a:lnTo>
                  <a:lnTo>
                    <a:pt x="1053" y="3801"/>
                  </a:lnTo>
                  <a:lnTo>
                    <a:pt x="936" y="3860"/>
                  </a:lnTo>
                  <a:lnTo>
                    <a:pt x="870" y="3885"/>
                  </a:lnTo>
                  <a:lnTo>
                    <a:pt x="803" y="3926"/>
                  </a:lnTo>
                  <a:lnTo>
                    <a:pt x="769" y="3935"/>
                  </a:lnTo>
                  <a:lnTo>
                    <a:pt x="736" y="3960"/>
                  </a:lnTo>
                  <a:lnTo>
                    <a:pt x="702" y="3977"/>
                  </a:lnTo>
                  <a:lnTo>
                    <a:pt x="677" y="3993"/>
                  </a:lnTo>
                  <a:lnTo>
                    <a:pt x="644" y="4010"/>
                  </a:lnTo>
                  <a:lnTo>
                    <a:pt x="611" y="4027"/>
                  </a:lnTo>
                  <a:lnTo>
                    <a:pt x="577" y="4052"/>
                  </a:lnTo>
                  <a:lnTo>
                    <a:pt x="552" y="4069"/>
                  </a:lnTo>
                  <a:lnTo>
                    <a:pt x="519" y="4085"/>
                  </a:lnTo>
                  <a:lnTo>
                    <a:pt x="494" y="4110"/>
                  </a:lnTo>
                  <a:lnTo>
                    <a:pt x="469" y="4127"/>
                  </a:lnTo>
                  <a:lnTo>
                    <a:pt x="452" y="4135"/>
                  </a:lnTo>
                  <a:lnTo>
                    <a:pt x="443" y="4152"/>
                  </a:lnTo>
                  <a:lnTo>
                    <a:pt x="435" y="4160"/>
                  </a:lnTo>
                  <a:lnTo>
                    <a:pt x="418" y="4169"/>
                  </a:lnTo>
                  <a:lnTo>
                    <a:pt x="410" y="4177"/>
                  </a:lnTo>
                  <a:lnTo>
                    <a:pt x="402" y="4185"/>
                  </a:lnTo>
                  <a:lnTo>
                    <a:pt x="393" y="4194"/>
                  </a:lnTo>
                  <a:lnTo>
                    <a:pt x="385" y="4202"/>
                  </a:lnTo>
                  <a:lnTo>
                    <a:pt x="377" y="4219"/>
                  </a:lnTo>
                  <a:lnTo>
                    <a:pt x="368" y="4227"/>
                  </a:lnTo>
                  <a:lnTo>
                    <a:pt x="360" y="4236"/>
                  </a:lnTo>
                  <a:lnTo>
                    <a:pt x="352" y="4244"/>
                  </a:lnTo>
                  <a:lnTo>
                    <a:pt x="343" y="4252"/>
                  </a:lnTo>
                  <a:lnTo>
                    <a:pt x="343" y="4252"/>
                  </a:lnTo>
                  <a:lnTo>
                    <a:pt x="343" y="4261"/>
                  </a:lnTo>
                  <a:lnTo>
                    <a:pt x="343" y="4269"/>
                  </a:lnTo>
                  <a:lnTo>
                    <a:pt x="343" y="4277"/>
                  </a:lnTo>
                  <a:lnTo>
                    <a:pt x="343" y="4286"/>
                  </a:lnTo>
                  <a:lnTo>
                    <a:pt x="343" y="4302"/>
                  </a:lnTo>
                  <a:lnTo>
                    <a:pt x="335" y="4311"/>
                  </a:lnTo>
                  <a:lnTo>
                    <a:pt x="335" y="4327"/>
                  </a:lnTo>
                  <a:lnTo>
                    <a:pt x="335" y="4344"/>
                  </a:lnTo>
                  <a:lnTo>
                    <a:pt x="335" y="4353"/>
                  </a:lnTo>
                  <a:lnTo>
                    <a:pt x="335" y="4369"/>
                  </a:lnTo>
                  <a:lnTo>
                    <a:pt x="335" y="4378"/>
                  </a:lnTo>
                  <a:lnTo>
                    <a:pt x="335" y="4453"/>
                  </a:lnTo>
                  <a:lnTo>
                    <a:pt x="335" y="4461"/>
                  </a:lnTo>
                  <a:lnTo>
                    <a:pt x="335" y="4470"/>
                  </a:lnTo>
                  <a:lnTo>
                    <a:pt x="335" y="4478"/>
                  </a:lnTo>
                  <a:lnTo>
                    <a:pt x="335" y="4495"/>
                  </a:lnTo>
                  <a:lnTo>
                    <a:pt x="335" y="4503"/>
                  </a:lnTo>
                  <a:lnTo>
                    <a:pt x="335" y="4511"/>
                  </a:lnTo>
                  <a:lnTo>
                    <a:pt x="335" y="4520"/>
                  </a:lnTo>
                  <a:lnTo>
                    <a:pt x="335" y="4528"/>
                  </a:lnTo>
                  <a:lnTo>
                    <a:pt x="335" y="4536"/>
                  </a:lnTo>
                  <a:lnTo>
                    <a:pt x="343" y="4545"/>
                  </a:lnTo>
                  <a:lnTo>
                    <a:pt x="343" y="4553"/>
                  </a:lnTo>
                  <a:lnTo>
                    <a:pt x="352" y="4561"/>
                  </a:lnTo>
                  <a:lnTo>
                    <a:pt x="360" y="4570"/>
                  </a:lnTo>
                  <a:lnTo>
                    <a:pt x="368" y="4586"/>
                  </a:lnTo>
                  <a:lnTo>
                    <a:pt x="377" y="4595"/>
                  </a:lnTo>
                  <a:lnTo>
                    <a:pt x="385" y="4603"/>
                  </a:lnTo>
                  <a:lnTo>
                    <a:pt x="393" y="4612"/>
                  </a:lnTo>
                  <a:lnTo>
                    <a:pt x="402" y="4620"/>
                  </a:lnTo>
                  <a:lnTo>
                    <a:pt x="410" y="4628"/>
                  </a:lnTo>
                  <a:lnTo>
                    <a:pt x="427" y="4637"/>
                  </a:lnTo>
                  <a:lnTo>
                    <a:pt x="435" y="4645"/>
                  </a:lnTo>
                  <a:lnTo>
                    <a:pt x="443" y="4653"/>
                  </a:lnTo>
                  <a:lnTo>
                    <a:pt x="460" y="4662"/>
                  </a:lnTo>
                  <a:lnTo>
                    <a:pt x="469" y="4670"/>
                  </a:lnTo>
                  <a:lnTo>
                    <a:pt x="485" y="4678"/>
                  </a:lnTo>
                  <a:lnTo>
                    <a:pt x="502" y="4695"/>
                  </a:lnTo>
                  <a:lnTo>
                    <a:pt x="510" y="4703"/>
                  </a:lnTo>
                  <a:lnTo>
                    <a:pt x="527" y="4712"/>
                  </a:lnTo>
                  <a:lnTo>
                    <a:pt x="544" y="4720"/>
                  </a:lnTo>
                  <a:lnTo>
                    <a:pt x="560" y="4728"/>
                  </a:lnTo>
                  <a:lnTo>
                    <a:pt x="569" y="4728"/>
                  </a:lnTo>
                  <a:lnTo>
                    <a:pt x="577" y="4728"/>
                  </a:lnTo>
                  <a:lnTo>
                    <a:pt x="594" y="4737"/>
                  </a:lnTo>
                  <a:lnTo>
                    <a:pt x="594" y="4737"/>
                  </a:lnTo>
                  <a:lnTo>
                    <a:pt x="611" y="4745"/>
                  </a:lnTo>
                  <a:lnTo>
                    <a:pt x="627" y="4754"/>
                  </a:lnTo>
                  <a:lnTo>
                    <a:pt x="644" y="4762"/>
                  </a:lnTo>
                  <a:lnTo>
                    <a:pt x="661" y="4770"/>
                  </a:lnTo>
                  <a:lnTo>
                    <a:pt x="661" y="4770"/>
                  </a:lnTo>
                  <a:lnTo>
                    <a:pt x="702" y="4787"/>
                  </a:lnTo>
                  <a:lnTo>
                    <a:pt x="744" y="4795"/>
                  </a:lnTo>
                  <a:lnTo>
                    <a:pt x="778" y="4812"/>
                  </a:lnTo>
                  <a:lnTo>
                    <a:pt x="819" y="4829"/>
                  </a:lnTo>
                  <a:lnTo>
                    <a:pt x="861" y="4837"/>
                  </a:lnTo>
                  <a:lnTo>
                    <a:pt x="903" y="4854"/>
                  </a:lnTo>
                  <a:lnTo>
                    <a:pt x="953" y="4862"/>
                  </a:lnTo>
                  <a:lnTo>
                    <a:pt x="995" y="4879"/>
                  </a:lnTo>
                  <a:lnTo>
                    <a:pt x="1037" y="4887"/>
                  </a:lnTo>
                  <a:lnTo>
                    <a:pt x="1087" y="4896"/>
                  </a:lnTo>
                  <a:lnTo>
                    <a:pt x="1128" y="4912"/>
                  </a:lnTo>
                  <a:lnTo>
                    <a:pt x="1179" y="4921"/>
                  </a:lnTo>
                  <a:lnTo>
                    <a:pt x="1220" y="4929"/>
                  </a:lnTo>
                  <a:lnTo>
                    <a:pt x="1271" y="4937"/>
                  </a:lnTo>
                  <a:lnTo>
                    <a:pt x="1312" y="4946"/>
                  </a:lnTo>
                  <a:lnTo>
                    <a:pt x="1362" y="4946"/>
                  </a:lnTo>
                  <a:lnTo>
                    <a:pt x="1404" y="4954"/>
                  </a:lnTo>
                  <a:lnTo>
                    <a:pt x="1454" y="4962"/>
                  </a:lnTo>
                  <a:lnTo>
                    <a:pt x="1496" y="4971"/>
                  </a:lnTo>
                  <a:lnTo>
                    <a:pt x="1546" y="4971"/>
                  </a:lnTo>
                  <a:lnTo>
                    <a:pt x="1588" y="4971"/>
                  </a:lnTo>
                  <a:lnTo>
                    <a:pt x="1630" y="4971"/>
                  </a:lnTo>
                  <a:lnTo>
                    <a:pt x="1671" y="4971"/>
                  </a:lnTo>
                  <a:lnTo>
                    <a:pt x="1713" y="4971"/>
                  </a:lnTo>
                  <a:lnTo>
                    <a:pt x="1755" y="4971"/>
                  </a:lnTo>
                  <a:lnTo>
                    <a:pt x="1797" y="4971"/>
                  </a:lnTo>
                  <a:lnTo>
                    <a:pt x="1839" y="4971"/>
                  </a:lnTo>
                  <a:lnTo>
                    <a:pt x="1872" y="4971"/>
                  </a:lnTo>
                  <a:lnTo>
                    <a:pt x="2189" y="4971"/>
                  </a:lnTo>
                  <a:lnTo>
                    <a:pt x="2340" y="4962"/>
                  </a:lnTo>
                  <a:lnTo>
                    <a:pt x="2398" y="4954"/>
                  </a:lnTo>
                  <a:lnTo>
                    <a:pt x="2465" y="4954"/>
                  </a:lnTo>
                  <a:lnTo>
                    <a:pt x="2582" y="4937"/>
                  </a:lnTo>
                  <a:lnTo>
                    <a:pt x="2682" y="4929"/>
                  </a:lnTo>
                  <a:lnTo>
                    <a:pt x="2774" y="4921"/>
                  </a:lnTo>
                  <a:lnTo>
                    <a:pt x="2858" y="4912"/>
                  </a:lnTo>
                  <a:lnTo>
                    <a:pt x="2933" y="4904"/>
                  </a:lnTo>
                  <a:lnTo>
                    <a:pt x="3008" y="4896"/>
                  </a:lnTo>
                  <a:lnTo>
                    <a:pt x="3067" y="4912"/>
                  </a:lnTo>
                  <a:lnTo>
                    <a:pt x="3142" y="4896"/>
                  </a:lnTo>
                  <a:lnTo>
                    <a:pt x="3225" y="4879"/>
                  </a:lnTo>
                  <a:lnTo>
                    <a:pt x="3317" y="4862"/>
                  </a:lnTo>
                  <a:lnTo>
                    <a:pt x="3526" y="4829"/>
                  </a:lnTo>
                  <a:lnTo>
                    <a:pt x="3802" y="4779"/>
                  </a:lnTo>
                  <a:lnTo>
                    <a:pt x="3927" y="4854"/>
                  </a:lnTo>
                  <a:lnTo>
                    <a:pt x="3844" y="4971"/>
                  </a:lnTo>
                  <a:lnTo>
                    <a:pt x="3568" y="5029"/>
                  </a:lnTo>
                  <a:lnTo>
                    <a:pt x="3359" y="5079"/>
                  </a:lnTo>
                  <a:lnTo>
                    <a:pt x="3267" y="5096"/>
                  </a:lnTo>
                  <a:lnTo>
                    <a:pt x="3184" y="5113"/>
                  </a:lnTo>
                  <a:lnTo>
                    <a:pt x="3108" y="5129"/>
                  </a:lnTo>
                  <a:lnTo>
                    <a:pt x="3033" y="5138"/>
                  </a:lnTo>
                  <a:lnTo>
                    <a:pt x="2950" y="5155"/>
                  </a:lnTo>
                  <a:lnTo>
                    <a:pt x="2874" y="5171"/>
                  </a:lnTo>
                  <a:lnTo>
                    <a:pt x="2791" y="5180"/>
                  </a:lnTo>
                  <a:lnTo>
                    <a:pt x="2691" y="5196"/>
                  </a:lnTo>
                  <a:lnTo>
                    <a:pt x="2590" y="5205"/>
                  </a:lnTo>
                  <a:lnTo>
                    <a:pt x="2473" y="5221"/>
                  </a:lnTo>
                  <a:lnTo>
                    <a:pt x="2407" y="5230"/>
                  </a:lnTo>
                  <a:lnTo>
                    <a:pt x="2340" y="5230"/>
                  </a:lnTo>
                  <a:lnTo>
                    <a:pt x="2198" y="5255"/>
                  </a:lnTo>
                  <a:lnTo>
                    <a:pt x="2173" y="5255"/>
                  </a:lnTo>
                  <a:lnTo>
                    <a:pt x="2148" y="5255"/>
                  </a:lnTo>
                  <a:lnTo>
                    <a:pt x="1730" y="5255"/>
                  </a:lnTo>
                  <a:lnTo>
                    <a:pt x="1688" y="5255"/>
                  </a:lnTo>
                  <a:lnTo>
                    <a:pt x="1646" y="5255"/>
                  </a:lnTo>
                  <a:lnTo>
                    <a:pt x="1596" y="5255"/>
                  </a:lnTo>
                  <a:lnTo>
                    <a:pt x="1555" y="5255"/>
                  </a:lnTo>
                  <a:lnTo>
                    <a:pt x="1504" y="5255"/>
                  </a:lnTo>
                  <a:lnTo>
                    <a:pt x="1454" y="5255"/>
                  </a:lnTo>
                  <a:lnTo>
                    <a:pt x="1413" y="5255"/>
                  </a:lnTo>
                  <a:lnTo>
                    <a:pt x="1362" y="5246"/>
                  </a:lnTo>
                  <a:lnTo>
                    <a:pt x="1312" y="5238"/>
                  </a:lnTo>
                  <a:lnTo>
                    <a:pt x="1262" y="5238"/>
                  </a:lnTo>
                  <a:lnTo>
                    <a:pt x="1212" y="5230"/>
                  </a:lnTo>
                  <a:lnTo>
                    <a:pt x="1162" y="5221"/>
                  </a:lnTo>
                  <a:lnTo>
                    <a:pt x="1112" y="5213"/>
                  </a:lnTo>
                  <a:lnTo>
                    <a:pt x="1062" y="5205"/>
                  </a:lnTo>
                  <a:lnTo>
                    <a:pt x="1012" y="5196"/>
                  </a:lnTo>
                  <a:lnTo>
                    <a:pt x="961" y="5180"/>
                  </a:lnTo>
                  <a:lnTo>
                    <a:pt x="911" y="5171"/>
                  </a:lnTo>
                  <a:lnTo>
                    <a:pt x="861" y="5163"/>
                  </a:lnTo>
                  <a:lnTo>
                    <a:pt x="819" y="5146"/>
                  </a:lnTo>
                  <a:lnTo>
                    <a:pt x="769" y="5138"/>
                  </a:lnTo>
                  <a:lnTo>
                    <a:pt x="719" y="5121"/>
                  </a:lnTo>
                  <a:lnTo>
                    <a:pt x="677" y="5113"/>
                  </a:lnTo>
                  <a:lnTo>
                    <a:pt x="627" y="5096"/>
                  </a:lnTo>
                  <a:lnTo>
                    <a:pt x="585" y="5079"/>
                  </a:lnTo>
                  <a:lnTo>
                    <a:pt x="544" y="5063"/>
                  </a:lnTo>
                  <a:lnTo>
                    <a:pt x="519" y="5054"/>
                  </a:lnTo>
                  <a:lnTo>
                    <a:pt x="494" y="5046"/>
                  </a:lnTo>
                  <a:lnTo>
                    <a:pt x="477" y="5029"/>
                  </a:lnTo>
                  <a:lnTo>
                    <a:pt x="452" y="5021"/>
                  </a:lnTo>
                  <a:lnTo>
                    <a:pt x="435" y="5013"/>
                  </a:lnTo>
                  <a:lnTo>
                    <a:pt x="427" y="5013"/>
                  </a:lnTo>
                  <a:lnTo>
                    <a:pt x="410" y="5004"/>
                  </a:lnTo>
                  <a:lnTo>
                    <a:pt x="393" y="4996"/>
                  </a:lnTo>
                  <a:lnTo>
                    <a:pt x="368" y="4987"/>
                  </a:lnTo>
                  <a:lnTo>
                    <a:pt x="352" y="4971"/>
                  </a:lnTo>
                  <a:lnTo>
                    <a:pt x="335" y="4962"/>
                  </a:lnTo>
                  <a:lnTo>
                    <a:pt x="310" y="4954"/>
                  </a:lnTo>
                  <a:lnTo>
                    <a:pt x="293" y="4937"/>
                  </a:lnTo>
                  <a:lnTo>
                    <a:pt x="276" y="4929"/>
                  </a:lnTo>
                  <a:lnTo>
                    <a:pt x="260" y="4912"/>
                  </a:lnTo>
                  <a:lnTo>
                    <a:pt x="243" y="4904"/>
                  </a:lnTo>
                  <a:lnTo>
                    <a:pt x="226" y="4887"/>
                  </a:lnTo>
                  <a:lnTo>
                    <a:pt x="201" y="4870"/>
                  </a:lnTo>
                  <a:lnTo>
                    <a:pt x="201" y="4870"/>
                  </a:lnTo>
                  <a:lnTo>
                    <a:pt x="184" y="4862"/>
                  </a:lnTo>
                  <a:lnTo>
                    <a:pt x="176" y="4845"/>
                  </a:lnTo>
                  <a:lnTo>
                    <a:pt x="159" y="4829"/>
                  </a:lnTo>
                  <a:lnTo>
                    <a:pt x="143" y="4812"/>
                  </a:lnTo>
                  <a:lnTo>
                    <a:pt x="126" y="4795"/>
                  </a:lnTo>
                  <a:lnTo>
                    <a:pt x="109" y="4779"/>
                  </a:lnTo>
                  <a:lnTo>
                    <a:pt x="101" y="4762"/>
                  </a:lnTo>
                  <a:lnTo>
                    <a:pt x="84" y="4745"/>
                  </a:lnTo>
                  <a:lnTo>
                    <a:pt x="76" y="4728"/>
                  </a:lnTo>
                  <a:lnTo>
                    <a:pt x="59" y="4703"/>
                  </a:lnTo>
                  <a:lnTo>
                    <a:pt x="51" y="4687"/>
                  </a:lnTo>
                  <a:lnTo>
                    <a:pt x="42" y="4670"/>
                  </a:lnTo>
                  <a:lnTo>
                    <a:pt x="34" y="4645"/>
                  </a:lnTo>
                  <a:lnTo>
                    <a:pt x="26" y="4628"/>
                  </a:lnTo>
                  <a:lnTo>
                    <a:pt x="17" y="4603"/>
                  </a:lnTo>
                  <a:lnTo>
                    <a:pt x="9" y="4586"/>
                  </a:lnTo>
                  <a:lnTo>
                    <a:pt x="1" y="4561"/>
                  </a:lnTo>
                  <a:lnTo>
                    <a:pt x="1" y="4536"/>
                  </a:lnTo>
                  <a:lnTo>
                    <a:pt x="1" y="4520"/>
                  </a:lnTo>
                  <a:lnTo>
                    <a:pt x="1" y="4495"/>
                  </a:lnTo>
                  <a:lnTo>
                    <a:pt x="1" y="4470"/>
                  </a:lnTo>
                  <a:lnTo>
                    <a:pt x="1" y="4403"/>
                  </a:lnTo>
                  <a:lnTo>
                    <a:pt x="1" y="4378"/>
                  </a:lnTo>
                  <a:lnTo>
                    <a:pt x="1" y="4353"/>
                  </a:lnTo>
                  <a:lnTo>
                    <a:pt x="1" y="4327"/>
                  </a:lnTo>
                  <a:lnTo>
                    <a:pt x="1" y="4302"/>
                  </a:lnTo>
                  <a:lnTo>
                    <a:pt x="9" y="4277"/>
                  </a:lnTo>
                  <a:lnTo>
                    <a:pt x="17" y="4252"/>
                  </a:lnTo>
                  <a:lnTo>
                    <a:pt x="26" y="4236"/>
                  </a:lnTo>
                  <a:lnTo>
                    <a:pt x="34" y="4211"/>
                  </a:lnTo>
                  <a:lnTo>
                    <a:pt x="42" y="4185"/>
                  </a:lnTo>
                  <a:lnTo>
                    <a:pt x="51" y="4169"/>
                  </a:lnTo>
                  <a:lnTo>
                    <a:pt x="59" y="4144"/>
                  </a:lnTo>
                  <a:lnTo>
                    <a:pt x="68" y="4127"/>
                  </a:lnTo>
                  <a:lnTo>
                    <a:pt x="76" y="4110"/>
                  </a:lnTo>
                  <a:lnTo>
                    <a:pt x="93" y="4094"/>
                  </a:lnTo>
                  <a:lnTo>
                    <a:pt x="101" y="4077"/>
                  </a:lnTo>
                  <a:lnTo>
                    <a:pt x="109" y="4060"/>
                  </a:lnTo>
                  <a:lnTo>
                    <a:pt x="126" y="4043"/>
                  </a:lnTo>
                  <a:lnTo>
                    <a:pt x="143" y="4027"/>
                  </a:lnTo>
                  <a:lnTo>
                    <a:pt x="151" y="4018"/>
                  </a:lnTo>
                  <a:lnTo>
                    <a:pt x="168" y="4002"/>
                  </a:lnTo>
                  <a:lnTo>
                    <a:pt x="176" y="3985"/>
                  </a:lnTo>
                  <a:lnTo>
                    <a:pt x="193" y="3968"/>
                  </a:lnTo>
                  <a:lnTo>
                    <a:pt x="210" y="3960"/>
                  </a:lnTo>
                  <a:lnTo>
                    <a:pt x="226" y="3943"/>
                  </a:lnTo>
                  <a:lnTo>
                    <a:pt x="243" y="3926"/>
                  </a:lnTo>
                  <a:lnTo>
                    <a:pt x="260" y="3918"/>
                  </a:lnTo>
                  <a:lnTo>
                    <a:pt x="268" y="3901"/>
                  </a:lnTo>
                  <a:lnTo>
                    <a:pt x="301" y="3876"/>
                  </a:lnTo>
                  <a:lnTo>
                    <a:pt x="335" y="3851"/>
                  </a:lnTo>
                  <a:lnTo>
                    <a:pt x="368" y="3826"/>
                  </a:lnTo>
                  <a:lnTo>
                    <a:pt x="402" y="3810"/>
                  </a:lnTo>
                  <a:lnTo>
                    <a:pt x="443" y="3784"/>
                  </a:lnTo>
                  <a:lnTo>
                    <a:pt x="477" y="3759"/>
                  </a:lnTo>
                  <a:lnTo>
                    <a:pt x="510" y="3743"/>
                  </a:lnTo>
                  <a:lnTo>
                    <a:pt x="544" y="3718"/>
                  </a:lnTo>
                  <a:lnTo>
                    <a:pt x="585" y="3701"/>
                  </a:lnTo>
                  <a:lnTo>
                    <a:pt x="619" y="3676"/>
                  </a:lnTo>
                  <a:lnTo>
                    <a:pt x="652" y="3659"/>
                  </a:lnTo>
                  <a:lnTo>
                    <a:pt x="719" y="3626"/>
                  </a:lnTo>
                  <a:lnTo>
                    <a:pt x="786" y="3592"/>
                  </a:lnTo>
                  <a:lnTo>
                    <a:pt x="903" y="3534"/>
                  </a:lnTo>
                  <a:lnTo>
                    <a:pt x="953" y="3509"/>
                  </a:lnTo>
                  <a:lnTo>
                    <a:pt x="978" y="3492"/>
                  </a:lnTo>
                  <a:lnTo>
                    <a:pt x="995" y="3484"/>
                  </a:lnTo>
                  <a:lnTo>
                    <a:pt x="1062" y="3450"/>
                  </a:lnTo>
                  <a:lnTo>
                    <a:pt x="1128" y="3417"/>
                  </a:lnTo>
                  <a:lnTo>
                    <a:pt x="1187" y="3383"/>
                  </a:lnTo>
                  <a:lnTo>
                    <a:pt x="1254" y="3342"/>
                  </a:lnTo>
                  <a:lnTo>
                    <a:pt x="1321" y="3308"/>
                  </a:lnTo>
                  <a:lnTo>
                    <a:pt x="1379" y="3275"/>
                  </a:lnTo>
                  <a:lnTo>
                    <a:pt x="1446" y="3241"/>
                  </a:lnTo>
                  <a:lnTo>
                    <a:pt x="1513" y="3208"/>
                  </a:lnTo>
                  <a:lnTo>
                    <a:pt x="1571" y="3183"/>
                  </a:lnTo>
                  <a:lnTo>
                    <a:pt x="1638" y="3150"/>
                  </a:lnTo>
                  <a:lnTo>
                    <a:pt x="1705" y="3116"/>
                  </a:lnTo>
                  <a:lnTo>
                    <a:pt x="1763" y="3083"/>
                  </a:lnTo>
                  <a:lnTo>
                    <a:pt x="1830" y="3058"/>
                  </a:lnTo>
                  <a:lnTo>
                    <a:pt x="1897" y="3024"/>
                  </a:lnTo>
                  <a:lnTo>
                    <a:pt x="1956" y="2999"/>
                  </a:lnTo>
                  <a:lnTo>
                    <a:pt x="2022" y="2966"/>
                  </a:lnTo>
                  <a:lnTo>
                    <a:pt x="2089" y="2941"/>
                  </a:lnTo>
                  <a:lnTo>
                    <a:pt x="2156" y="2907"/>
                  </a:lnTo>
                  <a:lnTo>
                    <a:pt x="2215" y="2882"/>
                  </a:lnTo>
                  <a:lnTo>
                    <a:pt x="2281" y="2857"/>
                  </a:lnTo>
                  <a:lnTo>
                    <a:pt x="2348" y="2832"/>
                  </a:lnTo>
                  <a:lnTo>
                    <a:pt x="2415" y="2799"/>
                  </a:lnTo>
                  <a:lnTo>
                    <a:pt x="2473" y="2774"/>
                  </a:lnTo>
                  <a:lnTo>
                    <a:pt x="2540" y="2749"/>
                  </a:lnTo>
                  <a:lnTo>
                    <a:pt x="2607" y="2724"/>
                  </a:lnTo>
                  <a:lnTo>
                    <a:pt x="2674" y="2707"/>
                  </a:lnTo>
                  <a:lnTo>
                    <a:pt x="2741" y="2682"/>
                  </a:lnTo>
                  <a:lnTo>
                    <a:pt x="2808" y="2657"/>
                  </a:lnTo>
                  <a:lnTo>
                    <a:pt x="2866" y="2632"/>
                  </a:lnTo>
                  <a:lnTo>
                    <a:pt x="2933" y="2615"/>
                  </a:lnTo>
                  <a:lnTo>
                    <a:pt x="3000" y="2590"/>
                  </a:lnTo>
                  <a:lnTo>
                    <a:pt x="3067" y="2565"/>
                  </a:lnTo>
                  <a:lnTo>
                    <a:pt x="3133" y="2548"/>
                  </a:lnTo>
                  <a:lnTo>
                    <a:pt x="3200" y="2531"/>
                  </a:lnTo>
                  <a:lnTo>
                    <a:pt x="3267" y="2506"/>
                  </a:lnTo>
                  <a:lnTo>
                    <a:pt x="3334" y="2490"/>
                  </a:lnTo>
                  <a:lnTo>
                    <a:pt x="3401" y="2473"/>
                  </a:lnTo>
                  <a:lnTo>
                    <a:pt x="3476" y="2456"/>
                  </a:lnTo>
                  <a:lnTo>
                    <a:pt x="3543" y="2439"/>
                  </a:lnTo>
                  <a:lnTo>
                    <a:pt x="3610" y="2423"/>
                  </a:lnTo>
                  <a:lnTo>
                    <a:pt x="3676" y="2406"/>
                  </a:lnTo>
                  <a:lnTo>
                    <a:pt x="3743" y="2389"/>
                  </a:lnTo>
                  <a:lnTo>
                    <a:pt x="3810" y="2373"/>
                  </a:lnTo>
                  <a:lnTo>
                    <a:pt x="3885" y="2364"/>
                  </a:lnTo>
                  <a:lnTo>
                    <a:pt x="3952" y="2348"/>
                  </a:lnTo>
                  <a:lnTo>
                    <a:pt x="4019" y="2331"/>
                  </a:lnTo>
                  <a:lnTo>
                    <a:pt x="4086" y="2323"/>
                  </a:lnTo>
                  <a:lnTo>
                    <a:pt x="4119" y="2323"/>
                  </a:lnTo>
                  <a:lnTo>
                    <a:pt x="4036" y="2306"/>
                  </a:lnTo>
                  <a:lnTo>
                    <a:pt x="3952" y="2281"/>
                  </a:lnTo>
                  <a:lnTo>
                    <a:pt x="3860" y="2256"/>
                  </a:lnTo>
                  <a:lnTo>
                    <a:pt x="3768" y="2231"/>
                  </a:lnTo>
                  <a:lnTo>
                    <a:pt x="3668" y="2206"/>
                  </a:lnTo>
                  <a:lnTo>
                    <a:pt x="3568" y="2180"/>
                  </a:lnTo>
                  <a:lnTo>
                    <a:pt x="3518" y="2164"/>
                  </a:lnTo>
                  <a:lnTo>
                    <a:pt x="3459" y="2147"/>
                  </a:lnTo>
                  <a:lnTo>
                    <a:pt x="3409" y="2130"/>
                  </a:lnTo>
                  <a:lnTo>
                    <a:pt x="3359" y="2114"/>
                  </a:lnTo>
                  <a:lnTo>
                    <a:pt x="3301" y="2097"/>
                  </a:lnTo>
                  <a:lnTo>
                    <a:pt x="3250" y="2080"/>
                  </a:lnTo>
                  <a:lnTo>
                    <a:pt x="3192" y="2064"/>
                  </a:lnTo>
                  <a:lnTo>
                    <a:pt x="3133" y="2047"/>
                  </a:lnTo>
                  <a:lnTo>
                    <a:pt x="3083" y="2022"/>
                  </a:lnTo>
                  <a:lnTo>
                    <a:pt x="3025" y="2005"/>
                  </a:lnTo>
                  <a:lnTo>
                    <a:pt x="2975" y="1980"/>
                  </a:lnTo>
                  <a:lnTo>
                    <a:pt x="2916" y="1963"/>
                  </a:lnTo>
                  <a:lnTo>
                    <a:pt x="2866" y="1938"/>
                  </a:lnTo>
                  <a:lnTo>
                    <a:pt x="2808" y="1922"/>
                  </a:lnTo>
                  <a:lnTo>
                    <a:pt x="2758" y="1896"/>
                  </a:lnTo>
                  <a:lnTo>
                    <a:pt x="2699" y="1871"/>
                  </a:lnTo>
                  <a:lnTo>
                    <a:pt x="2649" y="1846"/>
                  </a:lnTo>
                  <a:lnTo>
                    <a:pt x="2590" y="1821"/>
                  </a:lnTo>
                  <a:lnTo>
                    <a:pt x="2540" y="1796"/>
                  </a:lnTo>
                  <a:lnTo>
                    <a:pt x="2490" y="1771"/>
                  </a:lnTo>
                  <a:lnTo>
                    <a:pt x="2440" y="1738"/>
                  </a:lnTo>
                  <a:lnTo>
                    <a:pt x="2390" y="1713"/>
                  </a:lnTo>
                  <a:lnTo>
                    <a:pt x="2340" y="1679"/>
                  </a:lnTo>
                  <a:lnTo>
                    <a:pt x="2315" y="1671"/>
                  </a:lnTo>
                  <a:lnTo>
                    <a:pt x="2290" y="1654"/>
                  </a:lnTo>
                  <a:lnTo>
                    <a:pt x="2265" y="1637"/>
                  </a:lnTo>
                  <a:lnTo>
                    <a:pt x="2240" y="1621"/>
                  </a:lnTo>
                  <a:lnTo>
                    <a:pt x="2215" y="1604"/>
                  </a:lnTo>
                  <a:lnTo>
                    <a:pt x="2189" y="1587"/>
                  </a:lnTo>
                  <a:lnTo>
                    <a:pt x="2164" y="1571"/>
                  </a:lnTo>
                  <a:lnTo>
                    <a:pt x="2148" y="1554"/>
                  </a:lnTo>
                  <a:lnTo>
                    <a:pt x="2123" y="1537"/>
                  </a:lnTo>
                  <a:lnTo>
                    <a:pt x="2098" y="1521"/>
                  </a:lnTo>
                  <a:lnTo>
                    <a:pt x="2072" y="1504"/>
                  </a:lnTo>
                  <a:lnTo>
                    <a:pt x="2056" y="1487"/>
                  </a:lnTo>
                  <a:lnTo>
                    <a:pt x="2031" y="1470"/>
                  </a:lnTo>
                  <a:lnTo>
                    <a:pt x="2014" y="1454"/>
                  </a:lnTo>
                  <a:lnTo>
                    <a:pt x="1989" y="1429"/>
                  </a:lnTo>
                  <a:lnTo>
                    <a:pt x="1972" y="1412"/>
                  </a:lnTo>
                  <a:lnTo>
                    <a:pt x="1947" y="1395"/>
                  </a:lnTo>
                  <a:lnTo>
                    <a:pt x="1930" y="1370"/>
                  </a:lnTo>
                  <a:lnTo>
                    <a:pt x="1905" y="1353"/>
                  </a:lnTo>
                  <a:lnTo>
                    <a:pt x="1889" y="1328"/>
                  </a:lnTo>
                  <a:lnTo>
                    <a:pt x="1872" y="1312"/>
                  </a:lnTo>
                  <a:lnTo>
                    <a:pt x="1855" y="1287"/>
                  </a:lnTo>
                  <a:lnTo>
                    <a:pt x="1839" y="1270"/>
                  </a:lnTo>
                  <a:lnTo>
                    <a:pt x="1822" y="1245"/>
                  </a:lnTo>
                  <a:lnTo>
                    <a:pt x="1797" y="1228"/>
                  </a:lnTo>
                  <a:lnTo>
                    <a:pt x="1780" y="1203"/>
                  </a:lnTo>
                  <a:lnTo>
                    <a:pt x="1763" y="1178"/>
                  </a:lnTo>
                  <a:lnTo>
                    <a:pt x="1755" y="1161"/>
                  </a:lnTo>
                  <a:lnTo>
                    <a:pt x="1738" y="1136"/>
                  </a:lnTo>
                  <a:lnTo>
                    <a:pt x="1722" y="1111"/>
                  </a:lnTo>
                  <a:lnTo>
                    <a:pt x="1705" y="1086"/>
                  </a:lnTo>
                  <a:lnTo>
                    <a:pt x="1697" y="1061"/>
                  </a:lnTo>
                  <a:lnTo>
                    <a:pt x="1680" y="1036"/>
                  </a:lnTo>
                  <a:lnTo>
                    <a:pt x="1671" y="1011"/>
                  </a:lnTo>
                  <a:lnTo>
                    <a:pt x="1655" y="986"/>
                  </a:lnTo>
                  <a:lnTo>
                    <a:pt x="1646" y="961"/>
                  </a:lnTo>
                  <a:lnTo>
                    <a:pt x="1638" y="936"/>
                  </a:lnTo>
                  <a:lnTo>
                    <a:pt x="1630" y="911"/>
                  </a:lnTo>
                  <a:lnTo>
                    <a:pt x="1613" y="886"/>
                  </a:lnTo>
                  <a:lnTo>
                    <a:pt x="1613" y="852"/>
                  </a:lnTo>
                  <a:lnTo>
                    <a:pt x="1605" y="827"/>
                  </a:lnTo>
                  <a:lnTo>
                    <a:pt x="1596" y="802"/>
                  </a:lnTo>
                  <a:lnTo>
                    <a:pt x="1588" y="769"/>
                  </a:lnTo>
                  <a:lnTo>
                    <a:pt x="1580" y="744"/>
                  </a:lnTo>
                  <a:lnTo>
                    <a:pt x="1580" y="719"/>
                  </a:lnTo>
                  <a:lnTo>
                    <a:pt x="1580" y="685"/>
                  </a:lnTo>
                  <a:lnTo>
                    <a:pt x="1580" y="660"/>
                  </a:lnTo>
                  <a:lnTo>
                    <a:pt x="1580" y="627"/>
                  </a:lnTo>
                  <a:lnTo>
                    <a:pt x="1580" y="510"/>
                  </a:lnTo>
                  <a:lnTo>
                    <a:pt x="1580" y="476"/>
                  </a:lnTo>
                  <a:lnTo>
                    <a:pt x="1580" y="443"/>
                  </a:lnTo>
                  <a:lnTo>
                    <a:pt x="1580" y="426"/>
                  </a:lnTo>
                  <a:lnTo>
                    <a:pt x="1580" y="409"/>
                  </a:lnTo>
                  <a:lnTo>
                    <a:pt x="1580" y="401"/>
                  </a:lnTo>
                  <a:lnTo>
                    <a:pt x="1580" y="384"/>
                  </a:lnTo>
                  <a:lnTo>
                    <a:pt x="1580" y="368"/>
                  </a:lnTo>
                  <a:lnTo>
                    <a:pt x="1588" y="351"/>
                  </a:lnTo>
                  <a:lnTo>
                    <a:pt x="1596" y="334"/>
                  </a:lnTo>
                  <a:lnTo>
                    <a:pt x="1605" y="326"/>
                  </a:lnTo>
                  <a:lnTo>
                    <a:pt x="1613" y="309"/>
                  </a:lnTo>
                  <a:lnTo>
                    <a:pt x="1621" y="301"/>
                  </a:lnTo>
                  <a:lnTo>
                    <a:pt x="1630" y="284"/>
                  </a:lnTo>
                  <a:lnTo>
                    <a:pt x="1638" y="267"/>
                  </a:lnTo>
                  <a:lnTo>
                    <a:pt x="1655" y="251"/>
                  </a:lnTo>
                  <a:lnTo>
                    <a:pt x="1671" y="226"/>
                  </a:lnTo>
                  <a:lnTo>
                    <a:pt x="1697" y="209"/>
                  </a:lnTo>
                  <a:lnTo>
                    <a:pt x="1713" y="192"/>
                  </a:lnTo>
                  <a:lnTo>
                    <a:pt x="1738" y="176"/>
                  </a:lnTo>
                  <a:lnTo>
                    <a:pt x="1763" y="167"/>
                  </a:lnTo>
                  <a:lnTo>
                    <a:pt x="1780" y="150"/>
                  </a:lnTo>
                  <a:lnTo>
                    <a:pt x="1805" y="142"/>
                  </a:lnTo>
                  <a:lnTo>
                    <a:pt x="1830" y="134"/>
                  </a:lnTo>
                  <a:lnTo>
                    <a:pt x="1847" y="125"/>
                  </a:lnTo>
                  <a:lnTo>
                    <a:pt x="1872" y="109"/>
                  </a:lnTo>
                  <a:lnTo>
                    <a:pt x="1897" y="100"/>
                  </a:lnTo>
                  <a:lnTo>
                    <a:pt x="1922" y="100"/>
                  </a:lnTo>
                  <a:lnTo>
                    <a:pt x="1930" y="100"/>
                  </a:lnTo>
                  <a:lnTo>
                    <a:pt x="1947" y="92"/>
                  </a:lnTo>
                  <a:lnTo>
                    <a:pt x="1972" y="84"/>
                  </a:lnTo>
                  <a:lnTo>
                    <a:pt x="1989" y="75"/>
                  </a:lnTo>
                  <a:lnTo>
                    <a:pt x="2014" y="75"/>
                  </a:lnTo>
                  <a:lnTo>
                    <a:pt x="2039" y="75"/>
                  </a:lnTo>
                  <a:lnTo>
                    <a:pt x="2064" y="75"/>
                  </a:lnTo>
                  <a:lnTo>
                    <a:pt x="2089" y="75"/>
                  </a:lnTo>
                  <a:lnTo>
                    <a:pt x="2114" y="75"/>
                  </a:lnTo>
                  <a:lnTo>
                    <a:pt x="2139" y="75"/>
                  </a:lnTo>
                  <a:lnTo>
                    <a:pt x="2189" y="67"/>
                  </a:lnTo>
                  <a:lnTo>
                    <a:pt x="2240" y="67"/>
                  </a:lnTo>
                  <a:lnTo>
                    <a:pt x="2290" y="67"/>
                  </a:lnTo>
                  <a:lnTo>
                    <a:pt x="2348" y="67"/>
                  </a:lnTo>
                  <a:lnTo>
                    <a:pt x="2390" y="67"/>
                  </a:lnTo>
                  <a:lnTo>
                    <a:pt x="2440" y="67"/>
                  </a:lnTo>
                  <a:lnTo>
                    <a:pt x="2624" y="67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1"/>
            <p:cNvSpPr/>
            <p:nvPr/>
          </p:nvSpPr>
          <p:spPr>
            <a:xfrm>
              <a:off x="4050795" y="9080705"/>
              <a:ext cx="278207" cy="311996"/>
            </a:xfrm>
            <a:custGeom>
              <a:avLst/>
              <a:gdLst/>
              <a:ahLst/>
              <a:cxnLst/>
              <a:rect l="l" t="t" r="r" b="b"/>
              <a:pathLst>
                <a:path w="5640" h="6325" extrusionOk="0">
                  <a:moveTo>
                    <a:pt x="1212" y="1162"/>
                  </a:moveTo>
                  <a:lnTo>
                    <a:pt x="1237" y="1162"/>
                  </a:lnTo>
                  <a:lnTo>
                    <a:pt x="1254" y="1162"/>
                  </a:lnTo>
                  <a:lnTo>
                    <a:pt x="1279" y="1162"/>
                  </a:lnTo>
                  <a:lnTo>
                    <a:pt x="1304" y="1162"/>
                  </a:lnTo>
                  <a:lnTo>
                    <a:pt x="1321" y="1162"/>
                  </a:lnTo>
                  <a:lnTo>
                    <a:pt x="1346" y="1162"/>
                  </a:lnTo>
                  <a:lnTo>
                    <a:pt x="1371" y="1162"/>
                  </a:lnTo>
                  <a:lnTo>
                    <a:pt x="1388" y="1171"/>
                  </a:lnTo>
                  <a:lnTo>
                    <a:pt x="1413" y="1179"/>
                  </a:lnTo>
                  <a:lnTo>
                    <a:pt x="1429" y="1179"/>
                  </a:lnTo>
                  <a:lnTo>
                    <a:pt x="1454" y="1187"/>
                  </a:lnTo>
                  <a:lnTo>
                    <a:pt x="1479" y="1196"/>
                  </a:lnTo>
                  <a:lnTo>
                    <a:pt x="1496" y="1204"/>
                  </a:lnTo>
                  <a:lnTo>
                    <a:pt x="1521" y="1212"/>
                  </a:lnTo>
                  <a:lnTo>
                    <a:pt x="1546" y="1221"/>
                  </a:lnTo>
                  <a:lnTo>
                    <a:pt x="1563" y="1237"/>
                  </a:lnTo>
                  <a:lnTo>
                    <a:pt x="1588" y="1246"/>
                  </a:lnTo>
                  <a:lnTo>
                    <a:pt x="1605" y="1254"/>
                  </a:lnTo>
                  <a:lnTo>
                    <a:pt x="1630" y="1271"/>
                  </a:lnTo>
                  <a:lnTo>
                    <a:pt x="1655" y="1279"/>
                  </a:lnTo>
                  <a:lnTo>
                    <a:pt x="1672" y="1296"/>
                  </a:lnTo>
                  <a:lnTo>
                    <a:pt x="1697" y="1304"/>
                  </a:lnTo>
                  <a:lnTo>
                    <a:pt x="1722" y="1321"/>
                  </a:lnTo>
                  <a:lnTo>
                    <a:pt x="1747" y="1338"/>
                  </a:lnTo>
                  <a:lnTo>
                    <a:pt x="1772" y="1354"/>
                  </a:lnTo>
                  <a:lnTo>
                    <a:pt x="1797" y="1371"/>
                  </a:lnTo>
                  <a:lnTo>
                    <a:pt x="1822" y="1396"/>
                  </a:lnTo>
                  <a:lnTo>
                    <a:pt x="1847" y="1413"/>
                  </a:lnTo>
                  <a:lnTo>
                    <a:pt x="1872" y="1430"/>
                  </a:lnTo>
                  <a:lnTo>
                    <a:pt x="1897" y="1455"/>
                  </a:lnTo>
                  <a:lnTo>
                    <a:pt x="1922" y="1471"/>
                  </a:lnTo>
                  <a:lnTo>
                    <a:pt x="1947" y="1488"/>
                  </a:lnTo>
                  <a:lnTo>
                    <a:pt x="1972" y="1513"/>
                  </a:lnTo>
                  <a:lnTo>
                    <a:pt x="1997" y="1530"/>
                  </a:lnTo>
                  <a:lnTo>
                    <a:pt x="2022" y="1555"/>
                  </a:lnTo>
                  <a:lnTo>
                    <a:pt x="2048" y="1572"/>
                  </a:lnTo>
                  <a:lnTo>
                    <a:pt x="2073" y="1597"/>
                  </a:lnTo>
                  <a:lnTo>
                    <a:pt x="2089" y="1622"/>
                  </a:lnTo>
                  <a:lnTo>
                    <a:pt x="2114" y="1638"/>
                  </a:lnTo>
                  <a:lnTo>
                    <a:pt x="2139" y="1663"/>
                  </a:lnTo>
                  <a:lnTo>
                    <a:pt x="2156" y="1680"/>
                  </a:lnTo>
                  <a:lnTo>
                    <a:pt x="2181" y="1705"/>
                  </a:lnTo>
                  <a:lnTo>
                    <a:pt x="2206" y="1730"/>
                  </a:lnTo>
                  <a:lnTo>
                    <a:pt x="2223" y="1755"/>
                  </a:lnTo>
                  <a:lnTo>
                    <a:pt x="2248" y="1772"/>
                  </a:lnTo>
                  <a:lnTo>
                    <a:pt x="2290" y="1822"/>
                  </a:lnTo>
                  <a:lnTo>
                    <a:pt x="2332" y="1872"/>
                  </a:lnTo>
                  <a:lnTo>
                    <a:pt x="2373" y="1922"/>
                  </a:lnTo>
                  <a:lnTo>
                    <a:pt x="2415" y="1964"/>
                  </a:lnTo>
                  <a:lnTo>
                    <a:pt x="2449" y="2014"/>
                  </a:lnTo>
                  <a:lnTo>
                    <a:pt x="2490" y="2073"/>
                  </a:lnTo>
                  <a:lnTo>
                    <a:pt x="2532" y="2123"/>
                  </a:lnTo>
                  <a:lnTo>
                    <a:pt x="2565" y="2173"/>
                  </a:lnTo>
                  <a:lnTo>
                    <a:pt x="2599" y="2223"/>
                  </a:lnTo>
                  <a:lnTo>
                    <a:pt x="2641" y="2273"/>
                  </a:lnTo>
                  <a:lnTo>
                    <a:pt x="2674" y="2332"/>
                  </a:lnTo>
                  <a:lnTo>
                    <a:pt x="2707" y="2382"/>
                  </a:lnTo>
                  <a:lnTo>
                    <a:pt x="2741" y="2440"/>
                  </a:lnTo>
                  <a:lnTo>
                    <a:pt x="2783" y="2490"/>
                  </a:lnTo>
                  <a:lnTo>
                    <a:pt x="2816" y="2549"/>
                  </a:lnTo>
                  <a:lnTo>
                    <a:pt x="2850" y="2599"/>
                  </a:lnTo>
                  <a:lnTo>
                    <a:pt x="2883" y="2658"/>
                  </a:lnTo>
                  <a:lnTo>
                    <a:pt x="2916" y="2716"/>
                  </a:lnTo>
                  <a:lnTo>
                    <a:pt x="2941" y="2766"/>
                  </a:lnTo>
                  <a:lnTo>
                    <a:pt x="2975" y="2816"/>
                  </a:lnTo>
                  <a:lnTo>
                    <a:pt x="2975" y="2808"/>
                  </a:lnTo>
                  <a:lnTo>
                    <a:pt x="2941" y="2733"/>
                  </a:lnTo>
                  <a:lnTo>
                    <a:pt x="2916" y="2649"/>
                  </a:lnTo>
                  <a:lnTo>
                    <a:pt x="2900" y="2574"/>
                  </a:lnTo>
                  <a:lnTo>
                    <a:pt x="2875" y="2499"/>
                  </a:lnTo>
                  <a:lnTo>
                    <a:pt x="2850" y="2415"/>
                  </a:lnTo>
                  <a:lnTo>
                    <a:pt x="2824" y="2340"/>
                  </a:lnTo>
                  <a:lnTo>
                    <a:pt x="2808" y="2257"/>
                  </a:lnTo>
                  <a:lnTo>
                    <a:pt x="2783" y="2181"/>
                  </a:lnTo>
                  <a:lnTo>
                    <a:pt x="2766" y="2098"/>
                  </a:lnTo>
                  <a:lnTo>
                    <a:pt x="2749" y="2023"/>
                  </a:lnTo>
                  <a:lnTo>
                    <a:pt x="2724" y="1939"/>
                  </a:lnTo>
                  <a:lnTo>
                    <a:pt x="2707" y="1864"/>
                  </a:lnTo>
                  <a:lnTo>
                    <a:pt x="2691" y="1780"/>
                  </a:lnTo>
                  <a:lnTo>
                    <a:pt x="2682" y="1697"/>
                  </a:lnTo>
                  <a:lnTo>
                    <a:pt x="2666" y="1622"/>
                  </a:lnTo>
                  <a:lnTo>
                    <a:pt x="2649" y="1538"/>
                  </a:lnTo>
                  <a:lnTo>
                    <a:pt x="2641" y="1455"/>
                  </a:lnTo>
                  <a:lnTo>
                    <a:pt x="2632" y="1371"/>
                  </a:lnTo>
                  <a:lnTo>
                    <a:pt x="2624" y="1329"/>
                  </a:lnTo>
                  <a:lnTo>
                    <a:pt x="2624" y="1288"/>
                  </a:lnTo>
                  <a:lnTo>
                    <a:pt x="2624" y="1254"/>
                  </a:lnTo>
                  <a:lnTo>
                    <a:pt x="2624" y="1212"/>
                  </a:lnTo>
                  <a:lnTo>
                    <a:pt x="2624" y="1171"/>
                  </a:lnTo>
                  <a:lnTo>
                    <a:pt x="2624" y="1129"/>
                  </a:lnTo>
                  <a:lnTo>
                    <a:pt x="2624" y="1087"/>
                  </a:lnTo>
                  <a:lnTo>
                    <a:pt x="2624" y="845"/>
                  </a:lnTo>
                  <a:lnTo>
                    <a:pt x="2624" y="803"/>
                  </a:lnTo>
                  <a:lnTo>
                    <a:pt x="2624" y="761"/>
                  </a:lnTo>
                  <a:lnTo>
                    <a:pt x="2624" y="711"/>
                  </a:lnTo>
                  <a:lnTo>
                    <a:pt x="2624" y="669"/>
                  </a:lnTo>
                  <a:lnTo>
                    <a:pt x="2632" y="619"/>
                  </a:lnTo>
                  <a:lnTo>
                    <a:pt x="2632" y="577"/>
                  </a:lnTo>
                  <a:lnTo>
                    <a:pt x="2632" y="552"/>
                  </a:lnTo>
                  <a:lnTo>
                    <a:pt x="2632" y="527"/>
                  </a:lnTo>
                  <a:lnTo>
                    <a:pt x="2632" y="502"/>
                  </a:lnTo>
                  <a:lnTo>
                    <a:pt x="2632" y="477"/>
                  </a:lnTo>
                  <a:lnTo>
                    <a:pt x="2641" y="452"/>
                  </a:lnTo>
                  <a:lnTo>
                    <a:pt x="2649" y="435"/>
                  </a:lnTo>
                  <a:lnTo>
                    <a:pt x="2649" y="410"/>
                  </a:lnTo>
                  <a:lnTo>
                    <a:pt x="2657" y="385"/>
                  </a:lnTo>
                  <a:lnTo>
                    <a:pt x="2666" y="360"/>
                  </a:lnTo>
                  <a:lnTo>
                    <a:pt x="2674" y="344"/>
                  </a:lnTo>
                  <a:lnTo>
                    <a:pt x="2682" y="318"/>
                  </a:lnTo>
                  <a:lnTo>
                    <a:pt x="2691" y="293"/>
                  </a:lnTo>
                  <a:lnTo>
                    <a:pt x="2699" y="277"/>
                  </a:lnTo>
                  <a:lnTo>
                    <a:pt x="2707" y="252"/>
                  </a:lnTo>
                  <a:lnTo>
                    <a:pt x="2716" y="227"/>
                  </a:lnTo>
                  <a:lnTo>
                    <a:pt x="2733" y="210"/>
                  </a:lnTo>
                  <a:lnTo>
                    <a:pt x="2741" y="185"/>
                  </a:lnTo>
                  <a:lnTo>
                    <a:pt x="2758" y="168"/>
                  </a:lnTo>
                  <a:lnTo>
                    <a:pt x="2766" y="143"/>
                  </a:lnTo>
                  <a:lnTo>
                    <a:pt x="2783" y="126"/>
                  </a:lnTo>
                  <a:lnTo>
                    <a:pt x="2799" y="110"/>
                  </a:lnTo>
                  <a:lnTo>
                    <a:pt x="2816" y="85"/>
                  </a:lnTo>
                  <a:lnTo>
                    <a:pt x="2833" y="68"/>
                  </a:lnTo>
                  <a:lnTo>
                    <a:pt x="2858" y="51"/>
                  </a:lnTo>
                  <a:lnTo>
                    <a:pt x="2875" y="34"/>
                  </a:lnTo>
                  <a:lnTo>
                    <a:pt x="2900" y="26"/>
                  </a:lnTo>
                  <a:lnTo>
                    <a:pt x="2925" y="9"/>
                  </a:lnTo>
                  <a:lnTo>
                    <a:pt x="2933" y="1"/>
                  </a:lnTo>
                  <a:lnTo>
                    <a:pt x="2950" y="1"/>
                  </a:lnTo>
                  <a:lnTo>
                    <a:pt x="2958" y="1"/>
                  </a:lnTo>
                  <a:lnTo>
                    <a:pt x="2975" y="1"/>
                  </a:lnTo>
                  <a:lnTo>
                    <a:pt x="2992" y="1"/>
                  </a:lnTo>
                  <a:lnTo>
                    <a:pt x="3000" y="1"/>
                  </a:lnTo>
                  <a:lnTo>
                    <a:pt x="3017" y="1"/>
                  </a:lnTo>
                  <a:lnTo>
                    <a:pt x="3033" y="1"/>
                  </a:lnTo>
                  <a:lnTo>
                    <a:pt x="3042" y="1"/>
                  </a:lnTo>
                  <a:lnTo>
                    <a:pt x="3150" y="1"/>
                  </a:lnTo>
                  <a:lnTo>
                    <a:pt x="3167" y="1"/>
                  </a:lnTo>
                  <a:lnTo>
                    <a:pt x="3184" y="1"/>
                  </a:lnTo>
                  <a:lnTo>
                    <a:pt x="3200" y="1"/>
                  </a:lnTo>
                  <a:lnTo>
                    <a:pt x="3217" y="1"/>
                  </a:lnTo>
                  <a:lnTo>
                    <a:pt x="3251" y="1"/>
                  </a:lnTo>
                  <a:lnTo>
                    <a:pt x="3276" y="9"/>
                  </a:lnTo>
                  <a:lnTo>
                    <a:pt x="3309" y="26"/>
                  </a:lnTo>
                  <a:lnTo>
                    <a:pt x="3342" y="34"/>
                  </a:lnTo>
                  <a:lnTo>
                    <a:pt x="3376" y="43"/>
                  </a:lnTo>
                  <a:lnTo>
                    <a:pt x="3401" y="59"/>
                  </a:lnTo>
                  <a:lnTo>
                    <a:pt x="3434" y="76"/>
                  </a:lnTo>
                  <a:lnTo>
                    <a:pt x="3459" y="93"/>
                  </a:lnTo>
                  <a:lnTo>
                    <a:pt x="3493" y="101"/>
                  </a:lnTo>
                  <a:lnTo>
                    <a:pt x="3518" y="118"/>
                  </a:lnTo>
                  <a:lnTo>
                    <a:pt x="3543" y="143"/>
                  </a:lnTo>
                  <a:lnTo>
                    <a:pt x="3576" y="160"/>
                  </a:lnTo>
                  <a:lnTo>
                    <a:pt x="3601" y="176"/>
                  </a:lnTo>
                  <a:lnTo>
                    <a:pt x="3626" y="201"/>
                  </a:lnTo>
                  <a:lnTo>
                    <a:pt x="3652" y="218"/>
                  </a:lnTo>
                  <a:lnTo>
                    <a:pt x="3677" y="243"/>
                  </a:lnTo>
                  <a:lnTo>
                    <a:pt x="3702" y="260"/>
                  </a:lnTo>
                  <a:lnTo>
                    <a:pt x="3727" y="285"/>
                  </a:lnTo>
                  <a:lnTo>
                    <a:pt x="3752" y="310"/>
                  </a:lnTo>
                  <a:lnTo>
                    <a:pt x="3777" y="327"/>
                  </a:lnTo>
                  <a:lnTo>
                    <a:pt x="3802" y="352"/>
                  </a:lnTo>
                  <a:lnTo>
                    <a:pt x="3827" y="377"/>
                  </a:lnTo>
                  <a:lnTo>
                    <a:pt x="3844" y="402"/>
                  </a:lnTo>
                  <a:lnTo>
                    <a:pt x="3869" y="427"/>
                  </a:lnTo>
                  <a:lnTo>
                    <a:pt x="3894" y="452"/>
                  </a:lnTo>
                  <a:lnTo>
                    <a:pt x="3910" y="486"/>
                  </a:lnTo>
                  <a:lnTo>
                    <a:pt x="3936" y="511"/>
                  </a:lnTo>
                  <a:lnTo>
                    <a:pt x="3952" y="536"/>
                  </a:lnTo>
                  <a:lnTo>
                    <a:pt x="3977" y="561"/>
                  </a:lnTo>
                  <a:lnTo>
                    <a:pt x="3994" y="586"/>
                  </a:lnTo>
                  <a:lnTo>
                    <a:pt x="4019" y="619"/>
                  </a:lnTo>
                  <a:lnTo>
                    <a:pt x="4036" y="644"/>
                  </a:lnTo>
                  <a:lnTo>
                    <a:pt x="4061" y="669"/>
                  </a:lnTo>
                  <a:lnTo>
                    <a:pt x="4078" y="694"/>
                  </a:lnTo>
                  <a:lnTo>
                    <a:pt x="4094" y="728"/>
                  </a:lnTo>
                  <a:lnTo>
                    <a:pt x="4119" y="753"/>
                  </a:lnTo>
                  <a:lnTo>
                    <a:pt x="4136" y="778"/>
                  </a:lnTo>
                  <a:lnTo>
                    <a:pt x="4169" y="836"/>
                  </a:lnTo>
                  <a:lnTo>
                    <a:pt x="4203" y="895"/>
                  </a:lnTo>
                  <a:lnTo>
                    <a:pt x="4236" y="945"/>
                  </a:lnTo>
                  <a:lnTo>
                    <a:pt x="4270" y="1003"/>
                  </a:lnTo>
                  <a:lnTo>
                    <a:pt x="4303" y="1054"/>
                  </a:lnTo>
                  <a:lnTo>
                    <a:pt x="4328" y="1104"/>
                  </a:lnTo>
                  <a:lnTo>
                    <a:pt x="4353" y="1162"/>
                  </a:lnTo>
                  <a:lnTo>
                    <a:pt x="4387" y="1204"/>
                  </a:lnTo>
                  <a:lnTo>
                    <a:pt x="4403" y="1254"/>
                  </a:lnTo>
                  <a:lnTo>
                    <a:pt x="4428" y="1296"/>
                  </a:lnTo>
                  <a:lnTo>
                    <a:pt x="4453" y="1346"/>
                  </a:lnTo>
                  <a:lnTo>
                    <a:pt x="4470" y="1379"/>
                  </a:lnTo>
                  <a:lnTo>
                    <a:pt x="4487" y="1421"/>
                  </a:lnTo>
                  <a:lnTo>
                    <a:pt x="4504" y="1455"/>
                  </a:lnTo>
                  <a:lnTo>
                    <a:pt x="4520" y="1496"/>
                  </a:lnTo>
                  <a:lnTo>
                    <a:pt x="4537" y="1530"/>
                  </a:lnTo>
                  <a:lnTo>
                    <a:pt x="4570" y="1605"/>
                  </a:lnTo>
                  <a:lnTo>
                    <a:pt x="4596" y="1680"/>
                  </a:lnTo>
                  <a:lnTo>
                    <a:pt x="4629" y="1764"/>
                  </a:lnTo>
                  <a:lnTo>
                    <a:pt x="4654" y="1839"/>
                  </a:lnTo>
                  <a:lnTo>
                    <a:pt x="4687" y="1914"/>
                  </a:lnTo>
                  <a:lnTo>
                    <a:pt x="4712" y="1989"/>
                  </a:lnTo>
                  <a:lnTo>
                    <a:pt x="4738" y="2064"/>
                  </a:lnTo>
                  <a:lnTo>
                    <a:pt x="4763" y="2140"/>
                  </a:lnTo>
                  <a:lnTo>
                    <a:pt x="4788" y="2215"/>
                  </a:lnTo>
                  <a:lnTo>
                    <a:pt x="4804" y="2298"/>
                  </a:lnTo>
                  <a:lnTo>
                    <a:pt x="4829" y="2374"/>
                  </a:lnTo>
                  <a:lnTo>
                    <a:pt x="4838" y="2399"/>
                  </a:lnTo>
                  <a:lnTo>
                    <a:pt x="4846" y="2449"/>
                  </a:lnTo>
                  <a:lnTo>
                    <a:pt x="4871" y="2524"/>
                  </a:lnTo>
                  <a:lnTo>
                    <a:pt x="4888" y="2599"/>
                  </a:lnTo>
                  <a:lnTo>
                    <a:pt x="4905" y="2683"/>
                  </a:lnTo>
                  <a:lnTo>
                    <a:pt x="4930" y="2758"/>
                  </a:lnTo>
                  <a:lnTo>
                    <a:pt x="4946" y="2833"/>
                  </a:lnTo>
                  <a:lnTo>
                    <a:pt x="4963" y="2908"/>
                  </a:lnTo>
                  <a:lnTo>
                    <a:pt x="4980" y="2992"/>
                  </a:lnTo>
                  <a:lnTo>
                    <a:pt x="4997" y="3067"/>
                  </a:lnTo>
                  <a:lnTo>
                    <a:pt x="5005" y="3142"/>
                  </a:lnTo>
                  <a:lnTo>
                    <a:pt x="5022" y="3217"/>
                  </a:lnTo>
                  <a:lnTo>
                    <a:pt x="5038" y="3301"/>
                  </a:lnTo>
                  <a:lnTo>
                    <a:pt x="5055" y="3376"/>
                  </a:lnTo>
                  <a:lnTo>
                    <a:pt x="5080" y="3526"/>
                  </a:lnTo>
                  <a:lnTo>
                    <a:pt x="5105" y="3685"/>
                  </a:lnTo>
                  <a:lnTo>
                    <a:pt x="5139" y="3835"/>
                  </a:lnTo>
                  <a:lnTo>
                    <a:pt x="5189" y="4136"/>
                  </a:lnTo>
                  <a:lnTo>
                    <a:pt x="5189" y="4136"/>
                  </a:lnTo>
                  <a:lnTo>
                    <a:pt x="5214" y="4295"/>
                  </a:lnTo>
                  <a:lnTo>
                    <a:pt x="5239" y="4445"/>
                  </a:lnTo>
                  <a:lnTo>
                    <a:pt x="5264" y="4596"/>
                  </a:lnTo>
                  <a:lnTo>
                    <a:pt x="5281" y="4671"/>
                  </a:lnTo>
                  <a:lnTo>
                    <a:pt x="5289" y="4746"/>
                  </a:lnTo>
                  <a:lnTo>
                    <a:pt x="5306" y="4821"/>
                  </a:lnTo>
                  <a:lnTo>
                    <a:pt x="5322" y="4896"/>
                  </a:lnTo>
                  <a:lnTo>
                    <a:pt x="5339" y="4972"/>
                  </a:lnTo>
                  <a:lnTo>
                    <a:pt x="5356" y="5047"/>
                  </a:lnTo>
                  <a:lnTo>
                    <a:pt x="5372" y="5122"/>
                  </a:lnTo>
                  <a:lnTo>
                    <a:pt x="5389" y="5197"/>
                  </a:lnTo>
                  <a:lnTo>
                    <a:pt x="5406" y="5272"/>
                  </a:lnTo>
                  <a:lnTo>
                    <a:pt x="5423" y="5348"/>
                  </a:lnTo>
                  <a:lnTo>
                    <a:pt x="5439" y="5423"/>
                  </a:lnTo>
                  <a:lnTo>
                    <a:pt x="5456" y="5498"/>
                  </a:lnTo>
                  <a:lnTo>
                    <a:pt x="5481" y="5565"/>
                  </a:lnTo>
                  <a:lnTo>
                    <a:pt x="5498" y="5640"/>
                  </a:lnTo>
                  <a:lnTo>
                    <a:pt x="5506" y="5673"/>
                  </a:lnTo>
                  <a:lnTo>
                    <a:pt x="5514" y="5715"/>
                  </a:lnTo>
                  <a:lnTo>
                    <a:pt x="5531" y="5790"/>
                  </a:lnTo>
                  <a:lnTo>
                    <a:pt x="5548" y="5866"/>
                  </a:lnTo>
                  <a:lnTo>
                    <a:pt x="5565" y="5941"/>
                  </a:lnTo>
                  <a:lnTo>
                    <a:pt x="5581" y="6016"/>
                  </a:lnTo>
                  <a:lnTo>
                    <a:pt x="5598" y="6091"/>
                  </a:lnTo>
                  <a:lnTo>
                    <a:pt x="5623" y="6166"/>
                  </a:lnTo>
                  <a:lnTo>
                    <a:pt x="5640" y="6233"/>
                  </a:lnTo>
                  <a:lnTo>
                    <a:pt x="5606" y="6325"/>
                  </a:lnTo>
                  <a:lnTo>
                    <a:pt x="5523" y="6283"/>
                  </a:lnTo>
                  <a:lnTo>
                    <a:pt x="5481" y="6216"/>
                  </a:lnTo>
                  <a:lnTo>
                    <a:pt x="5448" y="6141"/>
                  </a:lnTo>
                  <a:lnTo>
                    <a:pt x="5414" y="6074"/>
                  </a:lnTo>
                  <a:lnTo>
                    <a:pt x="5381" y="5999"/>
                  </a:lnTo>
                  <a:lnTo>
                    <a:pt x="5347" y="5932"/>
                  </a:lnTo>
                  <a:lnTo>
                    <a:pt x="5314" y="5857"/>
                  </a:lnTo>
                  <a:lnTo>
                    <a:pt x="5281" y="5782"/>
                  </a:lnTo>
                  <a:lnTo>
                    <a:pt x="5264" y="5740"/>
                  </a:lnTo>
                  <a:lnTo>
                    <a:pt x="5255" y="5715"/>
                  </a:lnTo>
                  <a:lnTo>
                    <a:pt x="5230" y="5640"/>
                  </a:lnTo>
                  <a:lnTo>
                    <a:pt x="5214" y="5565"/>
                  </a:lnTo>
                  <a:lnTo>
                    <a:pt x="5189" y="5490"/>
                  </a:lnTo>
                  <a:lnTo>
                    <a:pt x="5164" y="5406"/>
                  </a:lnTo>
                  <a:lnTo>
                    <a:pt x="5147" y="5331"/>
                  </a:lnTo>
                  <a:lnTo>
                    <a:pt x="5130" y="5256"/>
                  </a:lnTo>
                  <a:lnTo>
                    <a:pt x="5105" y="5180"/>
                  </a:lnTo>
                  <a:lnTo>
                    <a:pt x="5088" y="5105"/>
                  </a:lnTo>
                  <a:lnTo>
                    <a:pt x="5072" y="5030"/>
                  </a:lnTo>
                  <a:lnTo>
                    <a:pt x="5055" y="4955"/>
                  </a:lnTo>
                  <a:lnTo>
                    <a:pt x="5038" y="4880"/>
                  </a:lnTo>
                  <a:lnTo>
                    <a:pt x="5022" y="4796"/>
                  </a:lnTo>
                  <a:lnTo>
                    <a:pt x="5005" y="4721"/>
                  </a:lnTo>
                  <a:lnTo>
                    <a:pt x="4988" y="4646"/>
                  </a:lnTo>
                  <a:lnTo>
                    <a:pt x="4955" y="4495"/>
                  </a:lnTo>
                  <a:lnTo>
                    <a:pt x="4930" y="4345"/>
                  </a:lnTo>
                  <a:lnTo>
                    <a:pt x="4896" y="4186"/>
                  </a:lnTo>
                  <a:lnTo>
                    <a:pt x="4896" y="4186"/>
                  </a:lnTo>
                  <a:lnTo>
                    <a:pt x="4838" y="3886"/>
                  </a:lnTo>
                  <a:lnTo>
                    <a:pt x="4813" y="3735"/>
                  </a:lnTo>
                  <a:lnTo>
                    <a:pt x="4779" y="3577"/>
                  </a:lnTo>
                  <a:lnTo>
                    <a:pt x="4754" y="3426"/>
                  </a:lnTo>
                  <a:lnTo>
                    <a:pt x="4738" y="3351"/>
                  </a:lnTo>
                  <a:lnTo>
                    <a:pt x="4721" y="3276"/>
                  </a:lnTo>
                  <a:lnTo>
                    <a:pt x="4704" y="3201"/>
                  </a:lnTo>
                  <a:lnTo>
                    <a:pt x="4687" y="3125"/>
                  </a:lnTo>
                  <a:lnTo>
                    <a:pt x="4671" y="3050"/>
                  </a:lnTo>
                  <a:lnTo>
                    <a:pt x="4654" y="2975"/>
                  </a:lnTo>
                  <a:lnTo>
                    <a:pt x="4637" y="2900"/>
                  </a:lnTo>
                  <a:lnTo>
                    <a:pt x="4621" y="2825"/>
                  </a:lnTo>
                  <a:lnTo>
                    <a:pt x="4596" y="2749"/>
                  </a:lnTo>
                  <a:lnTo>
                    <a:pt x="4579" y="2674"/>
                  </a:lnTo>
                  <a:lnTo>
                    <a:pt x="4562" y="2599"/>
                  </a:lnTo>
                  <a:lnTo>
                    <a:pt x="4537" y="2532"/>
                  </a:lnTo>
                  <a:lnTo>
                    <a:pt x="4529" y="2482"/>
                  </a:lnTo>
                  <a:lnTo>
                    <a:pt x="4520" y="2457"/>
                  </a:lnTo>
                  <a:lnTo>
                    <a:pt x="4495" y="2382"/>
                  </a:lnTo>
                  <a:lnTo>
                    <a:pt x="4470" y="2307"/>
                  </a:lnTo>
                  <a:lnTo>
                    <a:pt x="4453" y="2240"/>
                  </a:lnTo>
                  <a:lnTo>
                    <a:pt x="4428" y="2165"/>
                  </a:lnTo>
                  <a:lnTo>
                    <a:pt x="4403" y="2090"/>
                  </a:lnTo>
                  <a:lnTo>
                    <a:pt x="4378" y="2014"/>
                  </a:lnTo>
                  <a:lnTo>
                    <a:pt x="4353" y="1947"/>
                  </a:lnTo>
                  <a:lnTo>
                    <a:pt x="4320" y="1872"/>
                  </a:lnTo>
                  <a:lnTo>
                    <a:pt x="4295" y="1797"/>
                  </a:lnTo>
                  <a:lnTo>
                    <a:pt x="4270" y="1730"/>
                  </a:lnTo>
                  <a:lnTo>
                    <a:pt x="4236" y="1655"/>
                  </a:lnTo>
                  <a:lnTo>
                    <a:pt x="4220" y="1622"/>
                  </a:lnTo>
                  <a:lnTo>
                    <a:pt x="4203" y="1588"/>
                  </a:lnTo>
                  <a:lnTo>
                    <a:pt x="4186" y="1555"/>
                  </a:lnTo>
                  <a:lnTo>
                    <a:pt x="4169" y="1513"/>
                  </a:lnTo>
                  <a:lnTo>
                    <a:pt x="4153" y="1480"/>
                  </a:lnTo>
                  <a:lnTo>
                    <a:pt x="4136" y="1438"/>
                  </a:lnTo>
                  <a:lnTo>
                    <a:pt x="4111" y="1396"/>
                  </a:lnTo>
                  <a:lnTo>
                    <a:pt x="4086" y="1354"/>
                  </a:lnTo>
                  <a:lnTo>
                    <a:pt x="4069" y="1304"/>
                  </a:lnTo>
                  <a:lnTo>
                    <a:pt x="4036" y="1262"/>
                  </a:lnTo>
                  <a:lnTo>
                    <a:pt x="4011" y="1212"/>
                  </a:lnTo>
                  <a:lnTo>
                    <a:pt x="3986" y="1162"/>
                  </a:lnTo>
                  <a:lnTo>
                    <a:pt x="3952" y="1112"/>
                  </a:lnTo>
                  <a:lnTo>
                    <a:pt x="3927" y="1062"/>
                  </a:lnTo>
                  <a:lnTo>
                    <a:pt x="3894" y="1003"/>
                  </a:lnTo>
                  <a:lnTo>
                    <a:pt x="3860" y="953"/>
                  </a:lnTo>
                  <a:lnTo>
                    <a:pt x="3844" y="928"/>
                  </a:lnTo>
                  <a:lnTo>
                    <a:pt x="3827" y="903"/>
                  </a:lnTo>
                  <a:lnTo>
                    <a:pt x="3810" y="878"/>
                  </a:lnTo>
                  <a:lnTo>
                    <a:pt x="3794" y="853"/>
                  </a:lnTo>
                  <a:lnTo>
                    <a:pt x="3768" y="828"/>
                  </a:lnTo>
                  <a:lnTo>
                    <a:pt x="3752" y="803"/>
                  </a:lnTo>
                  <a:lnTo>
                    <a:pt x="3735" y="778"/>
                  </a:lnTo>
                  <a:lnTo>
                    <a:pt x="3718" y="761"/>
                  </a:lnTo>
                  <a:lnTo>
                    <a:pt x="3702" y="736"/>
                  </a:lnTo>
                  <a:lnTo>
                    <a:pt x="3677" y="711"/>
                  </a:lnTo>
                  <a:lnTo>
                    <a:pt x="3660" y="686"/>
                  </a:lnTo>
                  <a:lnTo>
                    <a:pt x="3643" y="661"/>
                  </a:lnTo>
                  <a:lnTo>
                    <a:pt x="3618" y="644"/>
                  </a:lnTo>
                  <a:lnTo>
                    <a:pt x="3601" y="619"/>
                  </a:lnTo>
                  <a:lnTo>
                    <a:pt x="3585" y="602"/>
                  </a:lnTo>
                  <a:lnTo>
                    <a:pt x="3560" y="577"/>
                  </a:lnTo>
                  <a:lnTo>
                    <a:pt x="3543" y="561"/>
                  </a:lnTo>
                  <a:lnTo>
                    <a:pt x="3518" y="536"/>
                  </a:lnTo>
                  <a:lnTo>
                    <a:pt x="3501" y="519"/>
                  </a:lnTo>
                  <a:lnTo>
                    <a:pt x="3484" y="502"/>
                  </a:lnTo>
                  <a:lnTo>
                    <a:pt x="3459" y="486"/>
                  </a:lnTo>
                  <a:lnTo>
                    <a:pt x="3443" y="469"/>
                  </a:lnTo>
                  <a:lnTo>
                    <a:pt x="3426" y="452"/>
                  </a:lnTo>
                  <a:lnTo>
                    <a:pt x="3401" y="435"/>
                  </a:lnTo>
                  <a:lnTo>
                    <a:pt x="3384" y="427"/>
                  </a:lnTo>
                  <a:lnTo>
                    <a:pt x="3359" y="410"/>
                  </a:lnTo>
                  <a:lnTo>
                    <a:pt x="3342" y="394"/>
                  </a:lnTo>
                  <a:lnTo>
                    <a:pt x="3326" y="385"/>
                  </a:lnTo>
                  <a:lnTo>
                    <a:pt x="3301" y="369"/>
                  </a:lnTo>
                  <a:lnTo>
                    <a:pt x="3284" y="360"/>
                  </a:lnTo>
                  <a:lnTo>
                    <a:pt x="3267" y="352"/>
                  </a:lnTo>
                  <a:lnTo>
                    <a:pt x="3242" y="344"/>
                  </a:lnTo>
                  <a:lnTo>
                    <a:pt x="3225" y="335"/>
                  </a:lnTo>
                  <a:lnTo>
                    <a:pt x="3209" y="327"/>
                  </a:lnTo>
                  <a:lnTo>
                    <a:pt x="3184" y="327"/>
                  </a:lnTo>
                  <a:lnTo>
                    <a:pt x="3167" y="327"/>
                  </a:lnTo>
                  <a:lnTo>
                    <a:pt x="3150" y="327"/>
                  </a:lnTo>
                  <a:lnTo>
                    <a:pt x="3075" y="327"/>
                  </a:lnTo>
                  <a:lnTo>
                    <a:pt x="3075" y="327"/>
                  </a:lnTo>
                  <a:lnTo>
                    <a:pt x="3075" y="327"/>
                  </a:lnTo>
                  <a:lnTo>
                    <a:pt x="3075" y="327"/>
                  </a:lnTo>
                  <a:lnTo>
                    <a:pt x="3075" y="327"/>
                  </a:lnTo>
                  <a:lnTo>
                    <a:pt x="3075" y="327"/>
                  </a:lnTo>
                  <a:lnTo>
                    <a:pt x="3075" y="327"/>
                  </a:lnTo>
                  <a:lnTo>
                    <a:pt x="3075" y="335"/>
                  </a:lnTo>
                  <a:lnTo>
                    <a:pt x="3067" y="344"/>
                  </a:lnTo>
                  <a:lnTo>
                    <a:pt x="3058" y="352"/>
                  </a:lnTo>
                  <a:lnTo>
                    <a:pt x="3058" y="360"/>
                  </a:lnTo>
                  <a:lnTo>
                    <a:pt x="3050" y="369"/>
                  </a:lnTo>
                  <a:lnTo>
                    <a:pt x="3050" y="385"/>
                  </a:lnTo>
                  <a:lnTo>
                    <a:pt x="3042" y="394"/>
                  </a:lnTo>
                  <a:lnTo>
                    <a:pt x="3033" y="402"/>
                  </a:lnTo>
                  <a:lnTo>
                    <a:pt x="3033" y="419"/>
                  </a:lnTo>
                  <a:lnTo>
                    <a:pt x="3033" y="435"/>
                  </a:lnTo>
                  <a:lnTo>
                    <a:pt x="3025" y="452"/>
                  </a:lnTo>
                  <a:lnTo>
                    <a:pt x="3025" y="460"/>
                  </a:lnTo>
                  <a:lnTo>
                    <a:pt x="3025" y="477"/>
                  </a:lnTo>
                  <a:lnTo>
                    <a:pt x="3025" y="494"/>
                  </a:lnTo>
                  <a:lnTo>
                    <a:pt x="3025" y="519"/>
                  </a:lnTo>
                  <a:lnTo>
                    <a:pt x="3025" y="536"/>
                  </a:lnTo>
                  <a:lnTo>
                    <a:pt x="3025" y="552"/>
                  </a:lnTo>
                  <a:lnTo>
                    <a:pt x="3025" y="569"/>
                  </a:lnTo>
                  <a:lnTo>
                    <a:pt x="3025" y="586"/>
                  </a:lnTo>
                  <a:lnTo>
                    <a:pt x="3025" y="602"/>
                  </a:lnTo>
                  <a:lnTo>
                    <a:pt x="3025" y="628"/>
                  </a:lnTo>
                  <a:lnTo>
                    <a:pt x="3025" y="661"/>
                  </a:lnTo>
                  <a:lnTo>
                    <a:pt x="3025" y="703"/>
                  </a:lnTo>
                  <a:lnTo>
                    <a:pt x="3025" y="745"/>
                  </a:lnTo>
                  <a:lnTo>
                    <a:pt x="3025" y="778"/>
                  </a:lnTo>
                  <a:lnTo>
                    <a:pt x="3025" y="820"/>
                  </a:lnTo>
                  <a:lnTo>
                    <a:pt x="3025" y="1062"/>
                  </a:lnTo>
                  <a:lnTo>
                    <a:pt x="3025" y="1104"/>
                  </a:lnTo>
                  <a:lnTo>
                    <a:pt x="3025" y="1137"/>
                  </a:lnTo>
                  <a:lnTo>
                    <a:pt x="3025" y="1179"/>
                  </a:lnTo>
                  <a:lnTo>
                    <a:pt x="3025" y="1212"/>
                  </a:lnTo>
                  <a:lnTo>
                    <a:pt x="3025" y="1254"/>
                  </a:lnTo>
                  <a:lnTo>
                    <a:pt x="3025" y="1296"/>
                  </a:lnTo>
                  <a:lnTo>
                    <a:pt x="3025" y="1329"/>
                  </a:lnTo>
                  <a:lnTo>
                    <a:pt x="3033" y="1413"/>
                  </a:lnTo>
                  <a:lnTo>
                    <a:pt x="3050" y="1488"/>
                  </a:lnTo>
                  <a:lnTo>
                    <a:pt x="3058" y="1563"/>
                  </a:lnTo>
                  <a:lnTo>
                    <a:pt x="3075" y="1638"/>
                  </a:lnTo>
                  <a:lnTo>
                    <a:pt x="3092" y="1714"/>
                  </a:lnTo>
                  <a:lnTo>
                    <a:pt x="3100" y="1789"/>
                  </a:lnTo>
                  <a:lnTo>
                    <a:pt x="3117" y="1872"/>
                  </a:lnTo>
                  <a:lnTo>
                    <a:pt x="3142" y="1947"/>
                  </a:lnTo>
                  <a:lnTo>
                    <a:pt x="3159" y="2023"/>
                  </a:lnTo>
                  <a:lnTo>
                    <a:pt x="3175" y="2098"/>
                  </a:lnTo>
                  <a:lnTo>
                    <a:pt x="3192" y="2173"/>
                  </a:lnTo>
                  <a:lnTo>
                    <a:pt x="3217" y="2248"/>
                  </a:lnTo>
                  <a:lnTo>
                    <a:pt x="3242" y="2323"/>
                  </a:lnTo>
                  <a:lnTo>
                    <a:pt x="3259" y="2399"/>
                  </a:lnTo>
                  <a:lnTo>
                    <a:pt x="3284" y="2474"/>
                  </a:lnTo>
                  <a:lnTo>
                    <a:pt x="3309" y="2549"/>
                  </a:lnTo>
                  <a:lnTo>
                    <a:pt x="3334" y="2624"/>
                  </a:lnTo>
                  <a:lnTo>
                    <a:pt x="3359" y="2699"/>
                  </a:lnTo>
                  <a:lnTo>
                    <a:pt x="3384" y="2775"/>
                  </a:lnTo>
                  <a:lnTo>
                    <a:pt x="3409" y="2850"/>
                  </a:lnTo>
                  <a:lnTo>
                    <a:pt x="3434" y="2917"/>
                  </a:lnTo>
                  <a:lnTo>
                    <a:pt x="3459" y="2992"/>
                  </a:lnTo>
                  <a:lnTo>
                    <a:pt x="3493" y="3067"/>
                  </a:lnTo>
                  <a:lnTo>
                    <a:pt x="3518" y="3142"/>
                  </a:lnTo>
                  <a:lnTo>
                    <a:pt x="3551" y="3217"/>
                  </a:lnTo>
                  <a:lnTo>
                    <a:pt x="3576" y="3292"/>
                  </a:lnTo>
                  <a:lnTo>
                    <a:pt x="3610" y="3359"/>
                  </a:lnTo>
                  <a:lnTo>
                    <a:pt x="3635" y="3435"/>
                  </a:lnTo>
                  <a:lnTo>
                    <a:pt x="3668" y="3510"/>
                  </a:lnTo>
                  <a:lnTo>
                    <a:pt x="3685" y="3551"/>
                  </a:lnTo>
                  <a:lnTo>
                    <a:pt x="3702" y="3593"/>
                  </a:lnTo>
                  <a:lnTo>
                    <a:pt x="3718" y="3635"/>
                  </a:lnTo>
                  <a:lnTo>
                    <a:pt x="3743" y="3677"/>
                  </a:lnTo>
                  <a:lnTo>
                    <a:pt x="3760" y="3719"/>
                  </a:lnTo>
                  <a:lnTo>
                    <a:pt x="3777" y="3760"/>
                  </a:lnTo>
                  <a:lnTo>
                    <a:pt x="3802" y="3802"/>
                  </a:lnTo>
                  <a:lnTo>
                    <a:pt x="3819" y="3844"/>
                  </a:lnTo>
                  <a:lnTo>
                    <a:pt x="3860" y="3927"/>
                  </a:lnTo>
                  <a:lnTo>
                    <a:pt x="3910" y="4011"/>
                  </a:lnTo>
                  <a:lnTo>
                    <a:pt x="3994" y="4178"/>
                  </a:lnTo>
                  <a:lnTo>
                    <a:pt x="4011" y="4203"/>
                  </a:lnTo>
                  <a:lnTo>
                    <a:pt x="4019" y="4228"/>
                  </a:lnTo>
                  <a:lnTo>
                    <a:pt x="4061" y="4295"/>
                  </a:lnTo>
                  <a:lnTo>
                    <a:pt x="4103" y="4362"/>
                  </a:lnTo>
                  <a:lnTo>
                    <a:pt x="4119" y="4404"/>
                  </a:lnTo>
                  <a:lnTo>
                    <a:pt x="4136" y="4437"/>
                  </a:lnTo>
                  <a:lnTo>
                    <a:pt x="4153" y="4470"/>
                  </a:lnTo>
                  <a:lnTo>
                    <a:pt x="4169" y="4504"/>
                  </a:lnTo>
                  <a:lnTo>
                    <a:pt x="4186" y="4529"/>
                  </a:lnTo>
                  <a:lnTo>
                    <a:pt x="4195" y="4546"/>
                  </a:lnTo>
                  <a:lnTo>
                    <a:pt x="4203" y="4562"/>
                  </a:lnTo>
                  <a:lnTo>
                    <a:pt x="4203" y="4587"/>
                  </a:lnTo>
                  <a:lnTo>
                    <a:pt x="4211" y="4621"/>
                  </a:lnTo>
                  <a:lnTo>
                    <a:pt x="4211" y="4637"/>
                  </a:lnTo>
                  <a:lnTo>
                    <a:pt x="4211" y="4663"/>
                  </a:lnTo>
                  <a:lnTo>
                    <a:pt x="4211" y="4679"/>
                  </a:lnTo>
                  <a:lnTo>
                    <a:pt x="4211" y="4679"/>
                  </a:lnTo>
                  <a:lnTo>
                    <a:pt x="4203" y="4704"/>
                  </a:lnTo>
                  <a:lnTo>
                    <a:pt x="4195" y="4721"/>
                  </a:lnTo>
                  <a:lnTo>
                    <a:pt x="4178" y="4746"/>
                  </a:lnTo>
                  <a:lnTo>
                    <a:pt x="4178" y="4746"/>
                  </a:lnTo>
                  <a:lnTo>
                    <a:pt x="4161" y="4763"/>
                  </a:lnTo>
                  <a:lnTo>
                    <a:pt x="4144" y="4780"/>
                  </a:lnTo>
                  <a:lnTo>
                    <a:pt x="4128" y="4788"/>
                  </a:lnTo>
                  <a:lnTo>
                    <a:pt x="4103" y="4796"/>
                  </a:lnTo>
                  <a:lnTo>
                    <a:pt x="4103" y="4796"/>
                  </a:lnTo>
                  <a:lnTo>
                    <a:pt x="4078" y="4805"/>
                  </a:lnTo>
                  <a:lnTo>
                    <a:pt x="4053" y="4805"/>
                  </a:lnTo>
                  <a:lnTo>
                    <a:pt x="4027" y="4805"/>
                  </a:lnTo>
                  <a:lnTo>
                    <a:pt x="4002" y="4805"/>
                  </a:lnTo>
                  <a:lnTo>
                    <a:pt x="3977" y="4796"/>
                  </a:lnTo>
                  <a:lnTo>
                    <a:pt x="3961" y="4796"/>
                  </a:lnTo>
                  <a:lnTo>
                    <a:pt x="3927" y="4771"/>
                  </a:lnTo>
                  <a:lnTo>
                    <a:pt x="3910" y="4754"/>
                  </a:lnTo>
                  <a:lnTo>
                    <a:pt x="3894" y="4746"/>
                  </a:lnTo>
                  <a:lnTo>
                    <a:pt x="3869" y="4721"/>
                  </a:lnTo>
                  <a:lnTo>
                    <a:pt x="3852" y="4696"/>
                  </a:lnTo>
                  <a:lnTo>
                    <a:pt x="3810" y="4646"/>
                  </a:lnTo>
                  <a:lnTo>
                    <a:pt x="3768" y="4604"/>
                  </a:lnTo>
                  <a:lnTo>
                    <a:pt x="3727" y="4554"/>
                  </a:lnTo>
                  <a:lnTo>
                    <a:pt x="3685" y="4504"/>
                  </a:lnTo>
                  <a:lnTo>
                    <a:pt x="3643" y="4462"/>
                  </a:lnTo>
                  <a:lnTo>
                    <a:pt x="3643" y="4462"/>
                  </a:lnTo>
                  <a:lnTo>
                    <a:pt x="3610" y="4412"/>
                  </a:lnTo>
                  <a:lnTo>
                    <a:pt x="3568" y="4362"/>
                  </a:lnTo>
                  <a:lnTo>
                    <a:pt x="3535" y="4312"/>
                  </a:lnTo>
                  <a:lnTo>
                    <a:pt x="3493" y="4253"/>
                  </a:lnTo>
                  <a:lnTo>
                    <a:pt x="3459" y="4203"/>
                  </a:lnTo>
                  <a:lnTo>
                    <a:pt x="3426" y="4153"/>
                  </a:lnTo>
                  <a:lnTo>
                    <a:pt x="3393" y="4103"/>
                  </a:lnTo>
                  <a:lnTo>
                    <a:pt x="3351" y="4044"/>
                  </a:lnTo>
                  <a:lnTo>
                    <a:pt x="3317" y="3994"/>
                  </a:lnTo>
                  <a:lnTo>
                    <a:pt x="3284" y="3936"/>
                  </a:lnTo>
                  <a:lnTo>
                    <a:pt x="3251" y="3886"/>
                  </a:lnTo>
                  <a:lnTo>
                    <a:pt x="3217" y="3827"/>
                  </a:lnTo>
                  <a:lnTo>
                    <a:pt x="3184" y="3777"/>
                  </a:lnTo>
                  <a:lnTo>
                    <a:pt x="3150" y="3719"/>
                  </a:lnTo>
                  <a:lnTo>
                    <a:pt x="3092" y="3610"/>
                  </a:lnTo>
                  <a:lnTo>
                    <a:pt x="3025" y="3501"/>
                  </a:lnTo>
                  <a:lnTo>
                    <a:pt x="2958" y="3384"/>
                  </a:lnTo>
                  <a:lnTo>
                    <a:pt x="2900" y="3276"/>
                  </a:lnTo>
                  <a:lnTo>
                    <a:pt x="2833" y="3167"/>
                  </a:lnTo>
                  <a:lnTo>
                    <a:pt x="2774" y="3059"/>
                  </a:lnTo>
                  <a:lnTo>
                    <a:pt x="2707" y="2950"/>
                  </a:lnTo>
                  <a:lnTo>
                    <a:pt x="2674" y="2900"/>
                  </a:lnTo>
                  <a:lnTo>
                    <a:pt x="2649" y="2841"/>
                  </a:lnTo>
                  <a:lnTo>
                    <a:pt x="2616" y="2791"/>
                  </a:lnTo>
                  <a:lnTo>
                    <a:pt x="2582" y="2741"/>
                  </a:lnTo>
                  <a:lnTo>
                    <a:pt x="2549" y="2683"/>
                  </a:lnTo>
                  <a:lnTo>
                    <a:pt x="2515" y="2633"/>
                  </a:lnTo>
                  <a:lnTo>
                    <a:pt x="2482" y="2582"/>
                  </a:lnTo>
                  <a:lnTo>
                    <a:pt x="2449" y="2532"/>
                  </a:lnTo>
                  <a:lnTo>
                    <a:pt x="2415" y="2482"/>
                  </a:lnTo>
                  <a:lnTo>
                    <a:pt x="2382" y="2432"/>
                  </a:lnTo>
                  <a:lnTo>
                    <a:pt x="2348" y="2382"/>
                  </a:lnTo>
                  <a:lnTo>
                    <a:pt x="2315" y="2332"/>
                  </a:lnTo>
                  <a:lnTo>
                    <a:pt x="2273" y="2290"/>
                  </a:lnTo>
                  <a:lnTo>
                    <a:pt x="2240" y="2240"/>
                  </a:lnTo>
                  <a:lnTo>
                    <a:pt x="2206" y="2198"/>
                  </a:lnTo>
                  <a:lnTo>
                    <a:pt x="2173" y="2148"/>
                  </a:lnTo>
                  <a:lnTo>
                    <a:pt x="2131" y="2106"/>
                  </a:lnTo>
                  <a:lnTo>
                    <a:pt x="2022" y="2090"/>
                  </a:lnTo>
                  <a:lnTo>
                    <a:pt x="1989" y="2039"/>
                  </a:lnTo>
                  <a:lnTo>
                    <a:pt x="1964" y="2023"/>
                  </a:lnTo>
                  <a:lnTo>
                    <a:pt x="1947" y="1998"/>
                  </a:lnTo>
                  <a:lnTo>
                    <a:pt x="1931" y="1981"/>
                  </a:lnTo>
                  <a:lnTo>
                    <a:pt x="1906" y="1956"/>
                  </a:lnTo>
                  <a:lnTo>
                    <a:pt x="1889" y="1939"/>
                  </a:lnTo>
                  <a:lnTo>
                    <a:pt x="1864" y="1922"/>
                  </a:lnTo>
                  <a:lnTo>
                    <a:pt x="1847" y="1897"/>
                  </a:lnTo>
                  <a:lnTo>
                    <a:pt x="1830" y="1881"/>
                  </a:lnTo>
                  <a:lnTo>
                    <a:pt x="1805" y="1864"/>
                  </a:lnTo>
                  <a:lnTo>
                    <a:pt x="1789" y="1847"/>
                  </a:lnTo>
                  <a:lnTo>
                    <a:pt x="1763" y="1831"/>
                  </a:lnTo>
                  <a:lnTo>
                    <a:pt x="1747" y="1805"/>
                  </a:lnTo>
                  <a:lnTo>
                    <a:pt x="1722" y="1789"/>
                  </a:lnTo>
                  <a:lnTo>
                    <a:pt x="1713" y="1772"/>
                  </a:lnTo>
                  <a:lnTo>
                    <a:pt x="1688" y="1755"/>
                  </a:lnTo>
                  <a:lnTo>
                    <a:pt x="1672" y="1739"/>
                  </a:lnTo>
                  <a:lnTo>
                    <a:pt x="1647" y="1722"/>
                  </a:lnTo>
                  <a:lnTo>
                    <a:pt x="1621" y="1705"/>
                  </a:lnTo>
                  <a:lnTo>
                    <a:pt x="1605" y="1689"/>
                  </a:lnTo>
                  <a:lnTo>
                    <a:pt x="1580" y="1672"/>
                  </a:lnTo>
                  <a:lnTo>
                    <a:pt x="1555" y="1655"/>
                  </a:lnTo>
                  <a:lnTo>
                    <a:pt x="1538" y="1647"/>
                  </a:lnTo>
                  <a:lnTo>
                    <a:pt x="1521" y="1630"/>
                  </a:lnTo>
                  <a:lnTo>
                    <a:pt x="1505" y="1622"/>
                  </a:lnTo>
                  <a:lnTo>
                    <a:pt x="1488" y="1613"/>
                  </a:lnTo>
                  <a:lnTo>
                    <a:pt x="1471" y="1605"/>
                  </a:lnTo>
                  <a:lnTo>
                    <a:pt x="1454" y="1597"/>
                  </a:lnTo>
                  <a:lnTo>
                    <a:pt x="1438" y="1588"/>
                  </a:lnTo>
                  <a:lnTo>
                    <a:pt x="1421" y="1580"/>
                  </a:lnTo>
                  <a:lnTo>
                    <a:pt x="1404" y="1572"/>
                  </a:lnTo>
                  <a:lnTo>
                    <a:pt x="1388" y="1572"/>
                  </a:lnTo>
                  <a:lnTo>
                    <a:pt x="1379" y="1563"/>
                  </a:lnTo>
                  <a:lnTo>
                    <a:pt x="1362" y="1555"/>
                  </a:lnTo>
                  <a:lnTo>
                    <a:pt x="1346" y="1555"/>
                  </a:lnTo>
                  <a:lnTo>
                    <a:pt x="1329" y="1555"/>
                  </a:lnTo>
                  <a:lnTo>
                    <a:pt x="1321" y="1555"/>
                  </a:lnTo>
                  <a:lnTo>
                    <a:pt x="1304" y="1555"/>
                  </a:lnTo>
                  <a:lnTo>
                    <a:pt x="1287" y="1555"/>
                  </a:lnTo>
                  <a:lnTo>
                    <a:pt x="1279" y="1555"/>
                  </a:lnTo>
                  <a:lnTo>
                    <a:pt x="1262" y="1555"/>
                  </a:lnTo>
                  <a:lnTo>
                    <a:pt x="1246" y="1555"/>
                  </a:lnTo>
                  <a:lnTo>
                    <a:pt x="1237" y="1555"/>
                  </a:lnTo>
                  <a:lnTo>
                    <a:pt x="1220" y="1555"/>
                  </a:lnTo>
                  <a:lnTo>
                    <a:pt x="1095" y="1555"/>
                  </a:lnTo>
                  <a:lnTo>
                    <a:pt x="1087" y="1555"/>
                  </a:lnTo>
                  <a:lnTo>
                    <a:pt x="1070" y="1555"/>
                  </a:lnTo>
                  <a:lnTo>
                    <a:pt x="1062" y="1555"/>
                  </a:lnTo>
                  <a:lnTo>
                    <a:pt x="1045" y="1555"/>
                  </a:lnTo>
                  <a:lnTo>
                    <a:pt x="1037" y="1555"/>
                  </a:lnTo>
                  <a:lnTo>
                    <a:pt x="1028" y="1555"/>
                  </a:lnTo>
                  <a:lnTo>
                    <a:pt x="1012" y="1555"/>
                  </a:lnTo>
                  <a:lnTo>
                    <a:pt x="1003" y="1555"/>
                  </a:lnTo>
                  <a:lnTo>
                    <a:pt x="987" y="1555"/>
                  </a:lnTo>
                  <a:lnTo>
                    <a:pt x="978" y="1555"/>
                  </a:lnTo>
                  <a:lnTo>
                    <a:pt x="970" y="1555"/>
                  </a:lnTo>
                  <a:lnTo>
                    <a:pt x="953" y="1555"/>
                  </a:lnTo>
                  <a:lnTo>
                    <a:pt x="945" y="1563"/>
                  </a:lnTo>
                  <a:lnTo>
                    <a:pt x="936" y="1572"/>
                  </a:lnTo>
                  <a:lnTo>
                    <a:pt x="920" y="1572"/>
                  </a:lnTo>
                  <a:lnTo>
                    <a:pt x="911" y="1580"/>
                  </a:lnTo>
                  <a:lnTo>
                    <a:pt x="895" y="1588"/>
                  </a:lnTo>
                  <a:lnTo>
                    <a:pt x="886" y="1588"/>
                  </a:lnTo>
                  <a:lnTo>
                    <a:pt x="878" y="1597"/>
                  </a:lnTo>
                  <a:lnTo>
                    <a:pt x="861" y="1605"/>
                  </a:lnTo>
                  <a:lnTo>
                    <a:pt x="853" y="1613"/>
                  </a:lnTo>
                  <a:lnTo>
                    <a:pt x="836" y="1622"/>
                  </a:lnTo>
                  <a:lnTo>
                    <a:pt x="828" y="1630"/>
                  </a:lnTo>
                  <a:lnTo>
                    <a:pt x="819" y="1638"/>
                  </a:lnTo>
                  <a:lnTo>
                    <a:pt x="803" y="1647"/>
                  </a:lnTo>
                  <a:lnTo>
                    <a:pt x="794" y="1655"/>
                  </a:lnTo>
                  <a:lnTo>
                    <a:pt x="786" y="1663"/>
                  </a:lnTo>
                  <a:lnTo>
                    <a:pt x="778" y="1672"/>
                  </a:lnTo>
                  <a:lnTo>
                    <a:pt x="761" y="1689"/>
                  </a:lnTo>
                  <a:lnTo>
                    <a:pt x="744" y="1705"/>
                  </a:lnTo>
                  <a:lnTo>
                    <a:pt x="719" y="1730"/>
                  </a:lnTo>
                  <a:lnTo>
                    <a:pt x="703" y="1747"/>
                  </a:lnTo>
                  <a:lnTo>
                    <a:pt x="677" y="1772"/>
                  </a:lnTo>
                  <a:lnTo>
                    <a:pt x="661" y="1797"/>
                  </a:lnTo>
                  <a:lnTo>
                    <a:pt x="644" y="1822"/>
                  </a:lnTo>
                  <a:lnTo>
                    <a:pt x="619" y="1847"/>
                  </a:lnTo>
                  <a:lnTo>
                    <a:pt x="602" y="1872"/>
                  </a:lnTo>
                  <a:lnTo>
                    <a:pt x="586" y="1897"/>
                  </a:lnTo>
                  <a:lnTo>
                    <a:pt x="569" y="1922"/>
                  </a:lnTo>
                  <a:lnTo>
                    <a:pt x="552" y="1956"/>
                  </a:lnTo>
                  <a:lnTo>
                    <a:pt x="535" y="1981"/>
                  </a:lnTo>
                  <a:lnTo>
                    <a:pt x="519" y="2014"/>
                  </a:lnTo>
                  <a:lnTo>
                    <a:pt x="502" y="2039"/>
                  </a:lnTo>
                  <a:lnTo>
                    <a:pt x="485" y="2073"/>
                  </a:lnTo>
                  <a:lnTo>
                    <a:pt x="477" y="2106"/>
                  </a:lnTo>
                  <a:lnTo>
                    <a:pt x="460" y="2140"/>
                  </a:lnTo>
                  <a:lnTo>
                    <a:pt x="452" y="2165"/>
                  </a:lnTo>
                  <a:lnTo>
                    <a:pt x="435" y="2198"/>
                  </a:lnTo>
                  <a:lnTo>
                    <a:pt x="427" y="2232"/>
                  </a:lnTo>
                  <a:lnTo>
                    <a:pt x="418" y="2265"/>
                  </a:lnTo>
                  <a:lnTo>
                    <a:pt x="410" y="2298"/>
                  </a:lnTo>
                  <a:lnTo>
                    <a:pt x="402" y="2323"/>
                  </a:lnTo>
                  <a:lnTo>
                    <a:pt x="393" y="2357"/>
                  </a:lnTo>
                  <a:lnTo>
                    <a:pt x="385" y="2390"/>
                  </a:lnTo>
                  <a:lnTo>
                    <a:pt x="377" y="2424"/>
                  </a:lnTo>
                  <a:lnTo>
                    <a:pt x="368" y="2457"/>
                  </a:lnTo>
                  <a:lnTo>
                    <a:pt x="368" y="2490"/>
                  </a:lnTo>
                  <a:lnTo>
                    <a:pt x="368" y="2524"/>
                  </a:lnTo>
                  <a:lnTo>
                    <a:pt x="368" y="2549"/>
                  </a:lnTo>
                  <a:lnTo>
                    <a:pt x="368" y="2582"/>
                  </a:lnTo>
                  <a:lnTo>
                    <a:pt x="368" y="2616"/>
                  </a:lnTo>
                  <a:lnTo>
                    <a:pt x="368" y="2758"/>
                  </a:lnTo>
                  <a:lnTo>
                    <a:pt x="368" y="2808"/>
                  </a:lnTo>
                  <a:lnTo>
                    <a:pt x="368" y="2850"/>
                  </a:lnTo>
                  <a:lnTo>
                    <a:pt x="368" y="2891"/>
                  </a:lnTo>
                  <a:lnTo>
                    <a:pt x="368" y="2933"/>
                  </a:lnTo>
                  <a:lnTo>
                    <a:pt x="368" y="2975"/>
                  </a:lnTo>
                  <a:lnTo>
                    <a:pt x="377" y="3017"/>
                  </a:lnTo>
                  <a:lnTo>
                    <a:pt x="385" y="3059"/>
                  </a:lnTo>
                  <a:lnTo>
                    <a:pt x="393" y="3100"/>
                  </a:lnTo>
                  <a:lnTo>
                    <a:pt x="402" y="3150"/>
                  </a:lnTo>
                  <a:lnTo>
                    <a:pt x="410" y="3192"/>
                  </a:lnTo>
                  <a:lnTo>
                    <a:pt x="427" y="3234"/>
                  </a:lnTo>
                  <a:lnTo>
                    <a:pt x="435" y="3276"/>
                  </a:lnTo>
                  <a:lnTo>
                    <a:pt x="452" y="3318"/>
                  </a:lnTo>
                  <a:lnTo>
                    <a:pt x="460" y="3359"/>
                  </a:lnTo>
                  <a:lnTo>
                    <a:pt x="477" y="3401"/>
                  </a:lnTo>
                  <a:lnTo>
                    <a:pt x="494" y="3443"/>
                  </a:lnTo>
                  <a:lnTo>
                    <a:pt x="502" y="3493"/>
                  </a:lnTo>
                  <a:lnTo>
                    <a:pt x="519" y="3535"/>
                  </a:lnTo>
                  <a:lnTo>
                    <a:pt x="535" y="3577"/>
                  </a:lnTo>
                  <a:lnTo>
                    <a:pt x="552" y="3618"/>
                  </a:lnTo>
                  <a:lnTo>
                    <a:pt x="577" y="3660"/>
                  </a:lnTo>
                  <a:lnTo>
                    <a:pt x="594" y="3702"/>
                  </a:lnTo>
                  <a:lnTo>
                    <a:pt x="611" y="3744"/>
                  </a:lnTo>
                  <a:lnTo>
                    <a:pt x="627" y="3785"/>
                  </a:lnTo>
                  <a:lnTo>
                    <a:pt x="652" y="3835"/>
                  </a:lnTo>
                  <a:lnTo>
                    <a:pt x="669" y="3877"/>
                  </a:lnTo>
                  <a:lnTo>
                    <a:pt x="694" y="3919"/>
                  </a:lnTo>
                  <a:lnTo>
                    <a:pt x="711" y="3961"/>
                  </a:lnTo>
                  <a:lnTo>
                    <a:pt x="736" y="4003"/>
                  </a:lnTo>
                  <a:lnTo>
                    <a:pt x="753" y="4044"/>
                  </a:lnTo>
                  <a:lnTo>
                    <a:pt x="778" y="4086"/>
                  </a:lnTo>
                  <a:lnTo>
                    <a:pt x="803" y="4128"/>
                  </a:lnTo>
                  <a:lnTo>
                    <a:pt x="828" y="4170"/>
                  </a:lnTo>
                  <a:lnTo>
                    <a:pt x="845" y="4220"/>
                  </a:lnTo>
                  <a:lnTo>
                    <a:pt x="895" y="4303"/>
                  </a:lnTo>
                  <a:lnTo>
                    <a:pt x="945" y="4387"/>
                  </a:lnTo>
                  <a:lnTo>
                    <a:pt x="970" y="4429"/>
                  </a:lnTo>
                  <a:lnTo>
                    <a:pt x="995" y="4470"/>
                  </a:lnTo>
                  <a:lnTo>
                    <a:pt x="1037" y="4554"/>
                  </a:lnTo>
                  <a:lnTo>
                    <a:pt x="1129" y="4729"/>
                  </a:lnTo>
                  <a:lnTo>
                    <a:pt x="1220" y="4896"/>
                  </a:lnTo>
                  <a:lnTo>
                    <a:pt x="1271" y="4980"/>
                  </a:lnTo>
                  <a:lnTo>
                    <a:pt x="1312" y="5064"/>
                  </a:lnTo>
                  <a:lnTo>
                    <a:pt x="1362" y="5155"/>
                  </a:lnTo>
                  <a:lnTo>
                    <a:pt x="1404" y="5239"/>
                  </a:lnTo>
                  <a:lnTo>
                    <a:pt x="1446" y="5323"/>
                  </a:lnTo>
                  <a:lnTo>
                    <a:pt x="1471" y="5364"/>
                  </a:lnTo>
                  <a:lnTo>
                    <a:pt x="1488" y="5406"/>
                  </a:lnTo>
                  <a:lnTo>
                    <a:pt x="1429" y="5598"/>
                  </a:lnTo>
                  <a:lnTo>
                    <a:pt x="1246" y="5531"/>
                  </a:lnTo>
                  <a:lnTo>
                    <a:pt x="1220" y="5498"/>
                  </a:lnTo>
                  <a:lnTo>
                    <a:pt x="1195" y="5456"/>
                  </a:lnTo>
                  <a:lnTo>
                    <a:pt x="1154" y="5381"/>
                  </a:lnTo>
                  <a:lnTo>
                    <a:pt x="1104" y="5306"/>
                  </a:lnTo>
                  <a:lnTo>
                    <a:pt x="1053" y="5222"/>
                  </a:lnTo>
                  <a:lnTo>
                    <a:pt x="1003" y="5147"/>
                  </a:lnTo>
                  <a:lnTo>
                    <a:pt x="953" y="5064"/>
                  </a:lnTo>
                  <a:lnTo>
                    <a:pt x="845" y="4905"/>
                  </a:lnTo>
                  <a:lnTo>
                    <a:pt x="744" y="4738"/>
                  </a:lnTo>
                  <a:lnTo>
                    <a:pt x="686" y="4654"/>
                  </a:lnTo>
                  <a:lnTo>
                    <a:pt x="661" y="4612"/>
                  </a:lnTo>
                  <a:lnTo>
                    <a:pt x="636" y="4571"/>
                  </a:lnTo>
                  <a:lnTo>
                    <a:pt x="586" y="4479"/>
                  </a:lnTo>
                  <a:lnTo>
                    <a:pt x="535" y="4395"/>
                  </a:lnTo>
                  <a:lnTo>
                    <a:pt x="510" y="4353"/>
                  </a:lnTo>
                  <a:lnTo>
                    <a:pt x="485" y="4303"/>
                  </a:lnTo>
                  <a:lnTo>
                    <a:pt x="460" y="4262"/>
                  </a:lnTo>
                  <a:lnTo>
                    <a:pt x="435" y="4220"/>
                  </a:lnTo>
                  <a:lnTo>
                    <a:pt x="410" y="4170"/>
                  </a:lnTo>
                  <a:lnTo>
                    <a:pt x="393" y="4128"/>
                  </a:lnTo>
                  <a:lnTo>
                    <a:pt x="368" y="4086"/>
                  </a:lnTo>
                  <a:lnTo>
                    <a:pt x="343" y="4036"/>
                  </a:lnTo>
                  <a:lnTo>
                    <a:pt x="327" y="3994"/>
                  </a:lnTo>
                  <a:lnTo>
                    <a:pt x="302" y="3944"/>
                  </a:lnTo>
                  <a:lnTo>
                    <a:pt x="285" y="3902"/>
                  </a:lnTo>
                  <a:lnTo>
                    <a:pt x="260" y="3852"/>
                  </a:lnTo>
                  <a:lnTo>
                    <a:pt x="243" y="3810"/>
                  </a:lnTo>
                  <a:lnTo>
                    <a:pt x="218" y="3760"/>
                  </a:lnTo>
                  <a:lnTo>
                    <a:pt x="201" y="3710"/>
                  </a:lnTo>
                  <a:lnTo>
                    <a:pt x="185" y="3668"/>
                  </a:lnTo>
                  <a:lnTo>
                    <a:pt x="168" y="3618"/>
                  </a:lnTo>
                  <a:lnTo>
                    <a:pt x="151" y="3568"/>
                  </a:lnTo>
                  <a:lnTo>
                    <a:pt x="134" y="3526"/>
                  </a:lnTo>
                  <a:lnTo>
                    <a:pt x="118" y="3476"/>
                  </a:lnTo>
                  <a:lnTo>
                    <a:pt x="101" y="3426"/>
                  </a:lnTo>
                  <a:lnTo>
                    <a:pt x="93" y="3376"/>
                  </a:lnTo>
                  <a:lnTo>
                    <a:pt x="76" y="3334"/>
                  </a:lnTo>
                  <a:lnTo>
                    <a:pt x="59" y="3284"/>
                  </a:lnTo>
                  <a:lnTo>
                    <a:pt x="51" y="3234"/>
                  </a:lnTo>
                  <a:lnTo>
                    <a:pt x="43" y="3184"/>
                  </a:lnTo>
                  <a:lnTo>
                    <a:pt x="34" y="3134"/>
                  </a:lnTo>
                  <a:lnTo>
                    <a:pt x="26" y="3084"/>
                  </a:lnTo>
                  <a:lnTo>
                    <a:pt x="17" y="3034"/>
                  </a:lnTo>
                  <a:lnTo>
                    <a:pt x="9" y="2983"/>
                  </a:lnTo>
                  <a:lnTo>
                    <a:pt x="1" y="2933"/>
                  </a:lnTo>
                  <a:lnTo>
                    <a:pt x="1" y="2883"/>
                  </a:lnTo>
                  <a:lnTo>
                    <a:pt x="1" y="2833"/>
                  </a:lnTo>
                  <a:lnTo>
                    <a:pt x="1" y="2783"/>
                  </a:lnTo>
                  <a:lnTo>
                    <a:pt x="1" y="2641"/>
                  </a:lnTo>
                  <a:lnTo>
                    <a:pt x="1" y="2599"/>
                  </a:lnTo>
                  <a:lnTo>
                    <a:pt x="1" y="2557"/>
                  </a:lnTo>
                  <a:lnTo>
                    <a:pt x="1" y="2524"/>
                  </a:lnTo>
                  <a:lnTo>
                    <a:pt x="1" y="2482"/>
                  </a:lnTo>
                  <a:lnTo>
                    <a:pt x="9" y="2440"/>
                  </a:lnTo>
                  <a:lnTo>
                    <a:pt x="17" y="2399"/>
                  </a:lnTo>
                  <a:lnTo>
                    <a:pt x="26" y="2365"/>
                  </a:lnTo>
                  <a:lnTo>
                    <a:pt x="34" y="2323"/>
                  </a:lnTo>
                  <a:lnTo>
                    <a:pt x="43" y="2282"/>
                  </a:lnTo>
                  <a:lnTo>
                    <a:pt x="51" y="2240"/>
                  </a:lnTo>
                  <a:lnTo>
                    <a:pt x="59" y="2206"/>
                  </a:lnTo>
                  <a:lnTo>
                    <a:pt x="76" y="2165"/>
                  </a:lnTo>
                  <a:lnTo>
                    <a:pt x="84" y="2123"/>
                  </a:lnTo>
                  <a:lnTo>
                    <a:pt x="101" y="2081"/>
                  </a:lnTo>
                  <a:lnTo>
                    <a:pt x="118" y="2048"/>
                  </a:lnTo>
                  <a:lnTo>
                    <a:pt x="134" y="2006"/>
                  </a:lnTo>
                  <a:lnTo>
                    <a:pt x="151" y="1973"/>
                  </a:lnTo>
                  <a:lnTo>
                    <a:pt x="168" y="1931"/>
                  </a:lnTo>
                  <a:lnTo>
                    <a:pt x="185" y="1889"/>
                  </a:lnTo>
                  <a:lnTo>
                    <a:pt x="201" y="1856"/>
                  </a:lnTo>
                  <a:lnTo>
                    <a:pt x="218" y="1822"/>
                  </a:lnTo>
                  <a:lnTo>
                    <a:pt x="243" y="1780"/>
                  </a:lnTo>
                  <a:lnTo>
                    <a:pt x="260" y="1747"/>
                  </a:lnTo>
                  <a:lnTo>
                    <a:pt x="285" y="1714"/>
                  </a:lnTo>
                  <a:lnTo>
                    <a:pt x="310" y="1680"/>
                  </a:lnTo>
                  <a:lnTo>
                    <a:pt x="327" y="1647"/>
                  </a:lnTo>
                  <a:lnTo>
                    <a:pt x="352" y="1613"/>
                  </a:lnTo>
                  <a:lnTo>
                    <a:pt x="377" y="1580"/>
                  </a:lnTo>
                  <a:lnTo>
                    <a:pt x="402" y="1546"/>
                  </a:lnTo>
                  <a:lnTo>
                    <a:pt x="435" y="1513"/>
                  </a:lnTo>
                  <a:lnTo>
                    <a:pt x="460" y="1488"/>
                  </a:lnTo>
                  <a:lnTo>
                    <a:pt x="485" y="1455"/>
                  </a:lnTo>
                  <a:lnTo>
                    <a:pt x="519" y="1430"/>
                  </a:lnTo>
                  <a:lnTo>
                    <a:pt x="535" y="1413"/>
                  </a:lnTo>
                  <a:lnTo>
                    <a:pt x="552" y="1404"/>
                  </a:lnTo>
                  <a:lnTo>
                    <a:pt x="569" y="1388"/>
                  </a:lnTo>
                  <a:lnTo>
                    <a:pt x="577" y="1379"/>
                  </a:lnTo>
                  <a:lnTo>
                    <a:pt x="594" y="1363"/>
                  </a:lnTo>
                  <a:lnTo>
                    <a:pt x="611" y="1354"/>
                  </a:lnTo>
                  <a:lnTo>
                    <a:pt x="627" y="1338"/>
                  </a:lnTo>
                  <a:lnTo>
                    <a:pt x="644" y="1329"/>
                  </a:lnTo>
                  <a:lnTo>
                    <a:pt x="661" y="1313"/>
                  </a:lnTo>
                  <a:lnTo>
                    <a:pt x="677" y="1304"/>
                  </a:lnTo>
                  <a:lnTo>
                    <a:pt x="694" y="1296"/>
                  </a:lnTo>
                  <a:lnTo>
                    <a:pt x="711" y="1288"/>
                  </a:lnTo>
                  <a:lnTo>
                    <a:pt x="728" y="1271"/>
                  </a:lnTo>
                  <a:lnTo>
                    <a:pt x="753" y="1262"/>
                  </a:lnTo>
                  <a:lnTo>
                    <a:pt x="769" y="1254"/>
                  </a:lnTo>
                  <a:lnTo>
                    <a:pt x="786" y="1246"/>
                  </a:lnTo>
                  <a:lnTo>
                    <a:pt x="803" y="1237"/>
                  </a:lnTo>
                  <a:lnTo>
                    <a:pt x="819" y="1229"/>
                  </a:lnTo>
                  <a:lnTo>
                    <a:pt x="845" y="1221"/>
                  </a:lnTo>
                  <a:lnTo>
                    <a:pt x="861" y="1212"/>
                  </a:lnTo>
                  <a:lnTo>
                    <a:pt x="878" y="1204"/>
                  </a:lnTo>
                  <a:lnTo>
                    <a:pt x="903" y="1196"/>
                  </a:lnTo>
                  <a:lnTo>
                    <a:pt x="920" y="1196"/>
                  </a:lnTo>
                  <a:lnTo>
                    <a:pt x="936" y="1187"/>
                  </a:lnTo>
                  <a:lnTo>
                    <a:pt x="962" y="1179"/>
                  </a:lnTo>
                  <a:lnTo>
                    <a:pt x="978" y="1179"/>
                  </a:lnTo>
                  <a:lnTo>
                    <a:pt x="1003" y="1179"/>
                  </a:lnTo>
                  <a:lnTo>
                    <a:pt x="1020" y="1179"/>
                  </a:lnTo>
                  <a:lnTo>
                    <a:pt x="1020" y="1179"/>
                  </a:lnTo>
                  <a:lnTo>
                    <a:pt x="1045" y="1179"/>
                  </a:lnTo>
                  <a:lnTo>
                    <a:pt x="1062" y="1179"/>
                  </a:lnTo>
                  <a:lnTo>
                    <a:pt x="1062" y="1179"/>
                  </a:lnTo>
                  <a:lnTo>
                    <a:pt x="1087" y="1179"/>
                  </a:lnTo>
                  <a:lnTo>
                    <a:pt x="1104" y="1179"/>
                  </a:lnTo>
                  <a:lnTo>
                    <a:pt x="1212" y="1179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1"/>
            <p:cNvSpPr/>
            <p:nvPr/>
          </p:nvSpPr>
          <p:spPr>
            <a:xfrm>
              <a:off x="4324020" y="9395562"/>
              <a:ext cx="300848" cy="292216"/>
            </a:xfrm>
            <a:custGeom>
              <a:avLst/>
              <a:gdLst/>
              <a:ahLst/>
              <a:cxnLst/>
              <a:rect l="l" t="t" r="r" b="b"/>
              <a:pathLst>
                <a:path w="6099" h="5924" extrusionOk="0">
                  <a:moveTo>
                    <a:pt x="3459" y="1671"/>
                  </a:moveTo>
                  <a:lnTo>
                    <a:pt x="3518" y="1671"/>
                  </a:lnTo>
                  <a:lnTo>
                    <a:pt x="3576" y="1671"/>
                  </a:lnTo>
                  <a:lnTo>
                    <a:pt x="3593" y="1671"/>
                  </a:lnTo>
                  <a:lnTo>
                    <a:pt x="3618" y="1671"/>
                  </a:lnTo>
                  <a:lnTo>
                    <a:pt x="3635" y="1671"/>
                  </a:lnTo>
                  <a:lnTo>
                    <a:pt x="3660" y="1680"/>
                  </a:lnTo>
                  <a:lnTo>
                    <a:pt x="3676" y="1688"/>
                  </a:lnTo>
                  <a:lnTo>
                    <a:pt x="3693" y="1696"/>
                  </a:lnTo>
                  <a:lnTo>
                    <a:pt x="3710" y="1713"/>
                  </a:lnTo>
                  <a:lnTo>
                    <a:pt x="3710" y="1713"/>
                  </a:lnTo>
                  <a:lnTo>
                    <a:pt x="3726" y="1730"/>
                  </a:lnTo>
                  <a:lnTo>
                    <a:pt x="3743" y="1746"/>
                  </a:lnTo>
                  <a:lnTo>
                    <a:pt x="3760" y="1772"/>
                  </a:lnTo>
                  <a:lnTo>
                    <a:pt x="3760" y="1772"/>
                  </a:lnTo>
                  <a:lnTo>
                    <a:pt x="3768" y="1797"/>
                  </a:lnTo>
                  <a:lnTo>
                    <a:pt x="3768" y="1822"/>
                  </a:lnTo>
                  <a:lnTo>
                    <a:pt x="3768" y="1863"/>
                  </a:lnTo>
                  <a:lnTo>
                    <a:pt x="3768" y="1888"/>
                  </a:lnTo>
                  <a:lnTo>
                    <a:pt x="3768" y="1888"/>
                  </a:lnTo>
                  <a:lnTo>
                    <a:pt x="3760" y="1914"/>
                  </a:lnTo>
                  <a:lnTo>
                    <a:pt x="3751" y="1930"/>
                  </a:lnTo>
                  <a:lnTo>
                    <a:pt x="3735" y="1955"/>
                  </a:lnTo>
                  <a:lnTo>
                    <a:pt x="3735" y="1955"/>
                  </a:lnTo>
                  <a:lnTo>
                    <a:pt x="3718" y="1972"/>
                  </a:lnTo>
                  <a:lnTo>
                    <a:pt x="3710" y="1980"/>
                  </a:lnTo>
                  <a:lnTo>
                    <a:pt x="3693" y="1989"/>
                  </a:lnTo>
                  <a:lnTo>
                    <a:pt x="3676" y="2005"/>
                  </a:lnTo>
                  <a:lnTo>
                    <a:pt x="3660" y="2005"/>
                  </a:lnTo>
                  <a:lnTo>
                    <a:pt x="3643" y="2014"/>
                  </a:lnTo>
                  <a:lnTo>
                    <a:pt x="3626" y="2022"/>
                  </a:lnTo>
                  <a:lnTo>
                    <a:pt x="3601" y="2031"/>
                  </a:lnTo>
                  <a:lnTo>
                    <a:pt x="3601" y="2031"/>
                  </a:lnTo>
                  <a:lnTo>
                    <a:pt x="3584" y="2031"/>
                  </a:lnTo>
                  <a:lnTo>
                    <a:pt x="3559" y="2039"/>
                  </a:lnTo>
                  <a:lnTo>
                    <a:pt x="3518" y="2047"/>
                  </a:lnTo>
                  <a:lnTo>
                    <a:pt x="3467" y="2056"/>
                  </a:lnTo>
                  <a:lnTo>
                    <a:pt x="3367" y="2081"/>
                  </a:lnTo>
                  <a:lnTo>
                    <a:pt x="3309" y="2097"/>
                  </a:lnTo>
                  <a:lnTo>
                    <a:pt x="3259" y="2106"/>
                  </a:lnTo>
                  <a:lnTo>
                    <a:pt x="3208" y="2122"/>
                  </a:lnTo>
                  <a:lnTo>
                    <a:pt x="3158" y="2131"/>
                  </a:lnTo>
                  <a:lnTo>
                    <a:pt x="3142" y="2139"/>
                  </a:lnTo>
                  <a:lnTo>
                    <a:pt x="3125" y="2147"/>
                  </a:lnTo>
                  <a:lnTo>
                    <a:pt x="3108" y="2147"/>
                  </a:lnTo>
                  <a:lnTo>
                    <a:pt x="3108" y="2147"/>
                  </a:lnTo>
                  <a:lnTo>
                    <a:pt x="3092" y="2156"/>
                  </a:lnTo>
                  <a:lnTo>
                    <a:pt x="3041" y="2173"/>
                  </a:lnTo>
                  <a:lnTo>
                    <a:pt x="2983" y="2189"/>
                  </a:lnTo>
                  <a:lnTo>
                    <a:pt x="2933" y="2214"/>
                  </a:lnTo>
                  <a:lnTo>
                    <a:pt x="2883" y="2231"/>
                  </a:lnTo>
                  <a:lnTo>
                    <a:pt x="2824" y="2256"/>
                  </a:lnTo>
                  <a:lnTo>
                    <a:pt x="2774" y="2273"/>
                  </a:lnTo>
                  <a:lnTo>
                    <a:pt x="2724" y="2289"/>
                  </a:lnTo>
                  <a:lnTo>
                    <a:pt x="2674" y="2315"/>
                  </a:lnTo>
                  <a:lnTo>
                    <a:pt x="2624" y="2340"/>
                  </a:lnTo>
                  <a:lnTo>
                    <a:pt x="2574" y="2356"/>
                  </a:lnTo>
                  <a:lnTo>
                    <a:pt x="2523" y="2381"/>
                  </a:lnTo>
                  <a:lnTo>
                    <a:pt x="2498" y="2390"/>
                  </a:lnTo>
                  <a:lnTo>
                    <a:pt x="2473" y="2406"/>
                  </a:lnTo>
                  <a:lnTo>
                    <a:pt x="2423" y="2432"/>
                  </a:lnTo>
                  <a:lnTo>
                    <a:pt x="2373" y="2457"/>
                  </a:lnTo>
                  <a:lnTo>
                    <a:pt x="2331" y="2490"/>
                  </a:lnTo>
                  <a:lnTo>
                    <a:pt x="2281" y="2515"/>
                  </a:lnTo>
                  <a:lnTo>
                    <a:pt x="2248" y="2540"/>
                  </a:lnTo>
                  <a:lnTo>
                    <a:pt x="2214" y="2557"/>
                  </a:lnTo>
                  <a:lnTo>
                    <a:pt x="2181" y="2574"/>
                  </a:lnTo>
                  <a:lnTo>
                    <a:pt x="2148" y="2599"/>
                  </a:lnTo>
                  <a:lnTo>
                    <a:pt x="2114" y="2615"/>
                  </a:lnTo>
                  <a:lnTo>
                    <a:pt x="2081" y="2632"/>
                  </a:lnTo>
                  <a:lnTo>
                    <a:pt x="2047" y="2657"/>
                  </a:lnTo>
                  <a:lnTo>
                    <a:pt x="2014" y="2682"/>
                  </a:lnTo>
                  <a:lnTo>
                    <a:pt x="1980" y="2699"/>
                  </a:lnTo>
                  <a:lnTo>
                    <a:pt x="1947" y="2724"/>
                  </a:lnTo>
                  <a:lnTo>
                    <a:pt x="1914" y="2749"/>
                  </a:lnTo>
                  <a:lnTo>
                    <a:pt x="1880" y="2766"/>
                  </a:lnTo>
                  <a:lnTo>
                    <a:pt x="1847" y="2791"/>
                  </a:lnTo>
                  <a:lnTo>
                    <a:pt x="1813" y="2816"/>
                  </a:lnTo>
                  <a:lnTo>
                    <a:pt x="1780" y="2841"/>
                  </a:lnTo>
                  <a:lnTo>
                    <a:pt x="1747" y="2866"/>
                  </a:lnTo>
                  <a:lnTo>
                    <a:pt x="1713" y="2891"/>
                  </a:lnTo>
                  <a:lnTo>
                    <a:pt x="1680" y="2916"/>
                  </a:lnTo>
                  <a:lnTo>
                    <a:pt x="1646" y="2941"/>
                  </a:lnTo>
                  <a:lnTo>
                    <a:pt x="1613" y="2966"/>
                  </a:lnTo>
                  <a:lnTo>
                    <a:pt x="1579" y="2991"/>
                  </a:lnTo>
                  <a:lnTo>
                    <a:pt x="1546" y="3016"/>
                  </a:lnTo>
                  <a:lnTo>
                    <a:pt x="1513" y="3041"/>
                  </a:lnTo>
                  <a:lnTo>
                    <a:pt x="1479" y="3066"/>
                  </a:lnTo>
                  <a:lnTo>
                    <a:pt x="1446" y="3100"/>
                  </a:lnTo>
                  <a:lnTo>
                    <a:pt x="1412" y="3125"/>
                  </a:lnTo>
                  <a:lnTo>
                    <a:pt x="1412" y="3125"/>
                  </a:lnTo>
                  <a:lnTo>
                    <a:pt x="1387" y="3150"/>
                  </a:lnTo>
                  <a:lnTo>
                    <a:pt x="1354" y="3175"/>
                  </a:lnTo>
                  <a:lnTo>
                    <a:pt x="1320" y="3208"/>
                  </a:lnTo>
                  <a:lnTo>
                    <a:pt x="1295" y="3233"/>
                  </a:lnTo>
                  <a:lnTo>
                    <a:pt x="1262" y="3267"/>
                  </a:lnTo>
                  <a:lnTo>
                    <a:pt x="1229" y="3292"/>
                  </a:lnTo>
                  <a:lnTo>
                    <a:pt x="1204" y="3325"/>
                  </a:lnTo>
                  <a:lnTo>
                    <a:pt x="1170" y="3359"/>
                  </a:lnTo>
                  <a:lnTo>
                    <a:pt x="1145" y="3384"/>
                  </a:lnTo>
                  <a:lnTo>
                    <a:pt x="1120" y="3417"/>
                  </a:lnTo>
                  <a:lnTo>
                    <a:pt x="1087" y="3442"/>
                  </a:lnTo>
                  <a:lnTo>
                    <a:pt x="1061" y="3476"/>
                  </a:lnTo>
                  <a:lnTo>
                    <a:pt x="1036" y="3509"/>
                  </a:lnTo>
                  <a:lnTo>
                    <a:pt x="1011" y="3543"/>
                  </a:lnTo>
                  <a:lnTo>
                    <a:pt x="986" y="3568"/>
                  </a:lnTo>
                  <a:lnTo>
                    <a:pt x="953" y="3601"/>
                  </a:lnTo>
                  <a:lnTo>
                    <a:pt x="928" y="3634"/>
                  </a:lnTo>
                  <a:lnTo>
                    <a:pt x="903" y="3668"/>
                  </a:lnTo>
                  <a:lnTo>
                    <a:pt x="886" y="3701"/>
                  </a:lnTo>
                  <a:lnTo>
                    <a:pt x="861" y="3726"/>
                  </a:lnTo>
                  <a:lnTo>
                    <a:pt x="836" y="3760"/>
                  </a:lnTo>
                  <a:lnTo>
                    <a:pt x="811" y="3793"/>
                  </a:lnTo>
                  <a:lnTo>
                    <a:pt x="794" y="3827"/>
                  </a:lnTo>
                  <a:lnTo>
                    <a:pt x="769" y="3860"/>
                  </a:lnTo>
                  <a:lnTo>
                    <a:pt x="752" y="3893"/>
                  </a:lnTo>
                  <a:lnTo>
                    <a:pt x="727" y="3927"/>
                  </a:lnTo>
                  <a:lnTo>
                    <a:pt x="711" y="3960"/>
                  </a:lnTo>
                  <a:lnTo>
                    <a:pt x="694" y="3994"/>
                  </a:lnTo>
                  <a:lnTo>
                    <a:pt x="677" y="4035"/>
                  </a:lnTo>
                  <a:lnTo>
                    <a:pt x="660" y="4069"/>
                  </a:lnTo>
                  <a:lnTo>
                    <a:pt x="652" y="4086"/>
                  </a:lnTo>
                  <a:lnTo>
                    <a:pt x="644" y="4102"/>
                  </a:lnTo>
                  <a:lnTo>
                    <a:pt x="627" y="4136"/>
                  </a:lnTo>
                  <a:lnTo>
                    <a:pt x="610" y="4169"/>
                  </a:lnTo>
                  <a:lnTo>
                    <a:pt x="594" y="4203"/>
                  </a:lnTo>
                  <a:lnTo>
                    <a:pt x="577" y="4236"/>
                  </a:lnTo>
                  <a:lnTo>
                    <a:pt x="560" y="4269"/>
                  </a:lnTo>
                  <a:lnTo>
                    <a:pt x="544" y="4303"/>
                  </a:lnTo>
                  <a:lnTo>
                    <a:pt x="535" y="4336"/>
                  </a:lnTo>
                  <a:lnTo>
                    <a:pt x="518" y="4370"/>
                  </a:lnTo>
                  <a:lnTo>
                    <a:pt x="510" y="4403"/>
                  </a:lnTo>
                  <a:lnTo>
                    <a:pt x="502" y="4445"/>
                  </a:lnTo>
                  <a:lnTo>
                    <a:pt x="493" y="4478"/>
                  </a:lnTo>
                  <a:lnTo>
                    <a:pt x="485" y="4512"/>
                  </a:lnTo>
                  <a:lnTo>
                    <a:pt x="477" y="4537"/>
                  </a:lnTo>
                  <a:lnTo>
                    <a:pt x="477" y="4570"/>
                  </a:lnTo>
                  <a:lnTo>
                    <a:pt x="477" y="4604"/>
                  </a:lnTo>
                  <a:lnTo>
                    <a:pt x="477" y="4629"/>
                  </a:lnTo>
                  <a:lnTo>
                    <a:pt x="477" y="4654"/>
                  </a:lnTo>
                  <a:lnTo>
                    <a:pt x="477" y="4687"/>
                  </a:lnTo>
                  <a:lnTo>
                    <a:pt x="477" y="4812"/>
                  </a:lnTo>
                  <a:lnTo>
                    <a:pt x="477" y="4837"/>
                  </a:lnTo>
                  <a:lnTo>
                    <a:pt x="477" y="4854"/>
                  </a:lnTo>
                  <a:lnTo>
                    <a:pt x="477" y="4879"/>
                  </a:lnTo>
                  <a:lnTo>
                    <a:pt x="477" y="4896"/>
                  </a:lnTo>
                  <a:lnTo>
                    <a:pt x="477" y="4913"/>
                  </a:lnTo>
                  <a:lnTo>
                    <a:pt x="477" y="4921"/>
                  </a:lnTo>
                  <a:lnTo>
                    <a:pt x="477" y="4946"/>
                  </a:lnTo>
                  <a:lnTo>
                    <a:pt x="477" y="4938"/>
                  </a:lnTo>
                  <a:lnTo>
                    <a:pt x="485" y="4963"/>
                  </a:lnTo>
                  <a:lnTo>
                    <a:pt x="493" y="4979"/>
                  </a:lnTo>
                  <a:lnTo>
                    <a:pt x="493" y="4971"/>
                  </a:lnTo>
                  <a:lnTo>
                    <a:pt x="502" y="4996"/>
                  </a:lnTo>
                  <a:lnTo>
                    <a:pt x="510" y="5013"/>
                  </a:lnTo>
                  <a:lnTo>
                    <a:pt x="510" y="5005"/>
                  </a:lnTo>
                  <a:lnTo>
                    <a:pt x="518" y="5030"/>
                  </a:lnTo>
                  <a:lnTo>
                    <a:pt x="527" y="5046"/>
                  </a:lnTo>
                  <a:lnTo>
                    <a:pt x="527" y="5046"/>
                  </a:lnTo>
                  <a:lnTo>
                    <a:pt x="544" y="5063"/>
                  </a:lnTo>
                  <a:lnTo>
                    <a:pt x="552" y="5080"/>
                  </a:lnTo>
                  <a:lnTo>
                    <a:pt x="552" y="5071"/>
                  </a:lnTo>
                  <a:lnTo>
                    <a:pt x="560" y="5096"/>
                  </a:lnTo>
                  <a:lnTo>
                    <a:pt x="577" y="5113"/>
                  </a:lnTo>
                  <a:lnTo>
                    <a:pt x="577" y="5105"/>
                  </a:lnTo>
                  <a:lnTo>
                    <a:pt x="585" y="5130"/>
                  </a:lnTo>
                  <a:lnTo>
                    <a:pt x="602" y="5147"/>
                  </a:lnTo>
                  <a:lnTo>
                    <a:pt x="602" y="5138"/>
                  </a:lnTo>
                  <a:lnTo>
                    <a:pt x="619" y="5155"/>
                  </a:lnTo>
                  <a:lnTo>
                    <a:pt x="635" y="5172"/>
                  </a:lnTo>
                  <a:lnTo>
                    <a:pt x="627" y="5172"/>
                  </a:lnTo>
                  <a:lnTo>
                    <a:pt x="644" y="5188"/>
                  </a:lnTo>
                  <a:lnTo>
                    <a:pt x="660" y="5205"/>
                  </a:lnTo>
                  <a:lnTo>
                    <a:pt x="660" y="5205"/>
                  </a:lnTo>
                  <a:lnTo>
                    <a:pt x="677" y="5222"/>
                  </a:lnTo>
                  <a:lnTo>
                    <a:pt x="694" y="5238"/>
                  </a:lnTo>
                  <a:lnTo>
                    <a:pt x="694" y="5238"/>
                  </a:lnTo>
                  <a:lnTo>
                    <a:pt x="719" y="5247"/>
                  </a:lnTo>
                  <a:lnTo>
                    <a:pt x="736" y="5264"/>
                  </a:lnTo>
                  <a:lnTo>
                    <a:pt x="736" y="5264"/>
                  </a:lnTo>
                  <a:lnTo>
                    <a:pt x="752" y="5280"/>
                  </a:lnTo>
                  <a:lnTo>
                    <a:pt x="777" y="5297"/>
                  </a:lnTo>
                  <a:lnTo>
                    <a:pt x="777" y="5297"/>
                  </a:lnTo>
                  <a:lnTo>
                    <a:pt x="794" y="5305"/>
                  </a:lnTo>
                  <a:lnTo>
                    <a:pt x="819" y="5322"/>
                  </a:lnTo>
                  <a:lnTo>
                    <a:pt x="819" y="5322"/>
                  </a:lnTo>
                  <a:lnTo>
                    <a:pt x="836" y="5339"/>
                  </a:lnTo>
                  <a:lnTo>
                    <a:pt x="861" y="5347"/>
                  </a:lnTo>
                  <a:lnTo>
                    <a:pt x="861" y="5347"/>
                  </a:lnTo>
                  <a:lnTo>
                    <a:pt x="886" y="5364"/>
                  </a:lnTo>
                  <a:lnTo>
                    <a:pt x="894" y="5364"/>
                  </a:lnTo>
                  <a:lnTo>
                    <a:pt x="911" y="5372"/>
                  </a:lnTo>
                  <a:lnTo>
                    <a:pt x="928" y="5380"/>
                  </a:lnTo>
                  <a:lnTo>
                    <a:pt x="953" y="5389"/>
                  </a:lnTo>
                  <a:lnTo>
                    <a:pt x="978" y="5406"/>
                  </a:lnTo>
                  <a:lnTo>
                    <a:pt x="1003" y="5414"/>
                  </a:lnTo>
                  <a:lnTo>
                    <a:pt x="1028" y="5422"/>
                  </a:lnTo>
                  <a:lnTo>
                    <a:pt x="1053" y="5431"/>
                  </a:lnTo>
                  <a:lnTo>
                    <a:pt x="1078" y="5439"/>
                  </a:lnTo>
                  <a:lnTo>
                    <a:pt x="1103" y="5447"/>
                  </a:lnTo>
                  <a:lnTo>
                    <a:pt x="1128" y="5456"/>
                  </a:lnTo>
                  <a:lnTo>
                    <a:pt x="1153" y="5464"/>
                  </a:lnTo>
                  <a:lnTo>
                    <a:pt x="1178" y="5472"/>
                  </a:lnTo>
                  <a:lnTo>
                    <a:pt x="1212" y="5481"/>
                  </a:lnTo>
                  <a:lnTo>
                    <a:pt x="1237" y="5489"/>
                  </a:lnTo>
                  <a:lnTo>
                    <a:pt x="1262" y="5497"/>
                  </a:lnTo>
                  <a:lnTo>
                    <a:pt x="1295" y="5506"/>
                  </a:lnTo>
                  <a:lnTo>
                    <a:pt x="1320" y="5514"/>
                  </a:lnTo>
                  <a:lnTo>
                    <a:pt x="1354" y="5523"/>
                  </a:lnTo>
                  <a:lnTo>
                    <a:pt x="1387" y="5523"/>
                  </a:lnTo>
                  <a:lnTo>
                    <a:pt x="1412" y="5531"/>
                  </a:lnTo>
                  <a:lnTo>
                    <a:pt x="1446" y="5539"/>
                  </a:lnTo>
                  <a:lnTo>
                    <a:pt x="1471" y="5539"/>
                  </a:lnTo>
                  <a:lnTo>
                    <a:pt x="1504" y="5539"/>
                  </a:lnTo>
                  <a:lnTo>
                    <a:pt x="1538" y="5539"/>
                  </a:lnTo>
                  <a:lnTo>
                    <a:pt x="1571" y="5539"/>
                  </a:lnTo>
                  <a:lnTo>
                    <a:pt x="1596" y="5539"/>
                  </a:lnTo>
                  <a:lnTo>
                    <a:pt x="1630" y="5539"/>
                  </a:lnTo>
                  <a:lnTo>
                    <a:pt x="1663" y="5539"/>
                  </a:lnTo>
                  <a:lnTo>
                    <a:pt x="1696" y="5539"/>
                  </a:lnTo>
                  <a:lnTo>
                    <a:pt x="1730" y="5539"/>
                  </a:lnTo>
                  <a:lnTo>
                    <a:pt x="1763" y="5539"/>
                  </a:lnTo>
                  <a:lnTo>
                    <a:pt x="1797" y="5539"/>
                  </a:lnTo>
                  <a:lnTo>
                    <a:pt x="2156" y="5539"/>
                  </a:lnTo>
                  <a:lnTo>
                    <a:pt x="2223" y="5539"/>
                  </a:lnTo>
                  <a:lnTo>
                    <a:pt x="2281" y="5539"/>
                  </a:lnTo>
                  <a:lnTo>
                    <a:pt x="2348" y="5539"/>
                  </a:lnTo>
                  <a:lnTo>
                    <a:pt x="2415" y="5539"/>
                  </a:lnTo>
                  <a:lnTo>
                    <a:pt x="2473" y="5531"/>
                  </a:lnTo>
                  <a:lnTo>
                    <a:pt x="2540" y="5523"/>
                  </a:lnTo>
                  <a:lnTo>
                    <a:pt x="2599" y="5514"/>
                  </a:lnTo>
                  <a:lnTo>
                    <a:pt x="2657" y="5506"/>
                  </a:lnTo>
                  <a:lnTo>
                    <a:pt x="2716" y="5497"/>
                  </a:lnTo>
                  <a:lnTo>
                    <a:pt x="2774" y="5489"/>
                  </a:lnTo>
                  <a:lnTo>
                    <a:pt x="2824" y="5481"/>
                  </a:lnTo>
                  <a:lnTo>
                    <a:pt x="2883" y="5472"/>
                  </a:lnTo>
                  <a:lnTo>
                    <a:pt x="2933" y="5464"/>
                  </a:lnTo>
                  <a:lnTo>
                    <a:pt x="2983" y="5447"/>
                  </a:lnTo>
                  <a:lnTo>
                    <a:pt x="3033" y="5439"/>
                  </a:lnTo>
                  <a:lnTo>
                    <a:pt x="3075" y="5422"/>
                  </a:lnTo>
                  <a:lnTo>
                    <a:pt x="3117" y="5414"/>
                  </a:lnTo>
                  <a:lnTo>
                    <a:pt x="3158" y="5397"/>
                  </a:lnTo>
                  <a:lnTo>
                    <a:pt x="3342" y="5489"/>
                  </a:lnTo>
                  <a:lnTo>
                    <a:pt x="3250" y="5665"/>
                  </a:lnTo>
                  <a:lnTo>
                    <a:pt x="3208" y="5681"/>
                  </a:lnTo>
                  <a:lnTo>
                    <a:pt x="3158" y="5698"/>
                  </a:lnTo>
                  <a:lnTo>
                    <a:pt x="3066" y="5731"/>
                  </a:lnTo>
                  <a:lnTo>
                    <a:pt x="3016" y="5740"/>
                  </a:lnTo>
                  <a:lnTo>
                    <a:pt x="2958" y="5756"/>
                  </a:lnTo>
                  <a:lnTo>
                    <a:pt x="2908" y="5773"/>
                  </a:lnTo>
                  <a:lnTo>
                    <a:pt x="2849" y="5790"/>
                  </a:lnTo>
                  <a:lnTo>
                    <a:pt x="2791" y="5807"/>
                  </a:lnTo>
                  <a:lnTo>
                    <a:pt x="2724" y="5815"/>
                  </a:lnTo>
                  <a:lnTo>
                    <a:pt x="2665" y="5832"/>
                  </a:lnTo>
                  <a:lnTo>
                    <a:pt x="2599" y="5840"/>
                  </a:lnTo>
                  <a:lnTo>
                    <a:pt x="2540" y="5857"/>
                  </a:lnTo>
                  <a:lnTo>
                    <a:pt x="2473" y="5865"/>
                  </a:lnTo>
                  <a:lnTo>
                    <a:pt x="2406" y="5882"/>
                  </a:lnTo>
                  <a:lnTo>
                    <a:pt x="2340" y="5890"/>
                  </a:lnTo>
                  <a:lnTo>
                    <a:pt x="2264" y="5898"/>
                  </a:lnTo>
                  <a:lnTo>
                    <a:pt x="2198" y="5907"/>
                  </a:lnTo>
                  <a:lnTo>
                    <a:pt x="2131" y="5915"/>
                  </a:lnTo>
                  <a:lnTo>
                    <a:pt x="2056" y="5915"/>
                  </a:lnTo>
                  <a:lnTo>
                    <a:pt x="1989" y="5923"/>
                  </a:lnTo>
                  <a:lnTo>
                    <a:pt x="1914" y="5923"/>
                  </a:lnTo>
                  <a:lnTo>
                    <a:pt x="1847" y="5923"/>
                  </a:lnTo>
                  <a:lnTo>
                    <a:pt x="1521" y="5923"/>
                  </a:lnTo>
                  <a:lnTo>
                    <a:pt x="1488" y="5923"/>
                  </a:lnTo>
                  <a:lnTo>
                    <a:pt x="1454" y="5923"/>
                  </a:lnTo>
                  <a:lnTo>
                    <a:pt x="1412" y="5923"/>
                  </a:lnTo>
                  <a:lnTo>
                    <a:pt x="1379" y="5923"/>
                  </a:lnTo>
                  <a:lnTo>
                    <a:pt x="1346" y="5923"/>
                  </a:lnTo>
                  <a:lnTo>
                    <a:pt x="1312" y="5923"/>
                  </a:lnTo>
                  <a:lnTo>
                    <a:pt x="1270" y="5923"/>
                  </a:lnTo>
                  <a:lnTo>
                    <a:pt x="1237" y="5923"/>
                  </a:lnTo>
                  <a:lnTo>
                    <a:pt x="1204" y="5923"/>
                  </a:lnTo>
                  <a:lnTo>
                    <a:pt x="1170" y="5915"/>
                  </a:lnTo>
                  <a:lnTo>
                    <a:pt x="1137" y="5915"/>
                  </a:lnTo>
                  <a:lnTo>
                    <a:pt x="1095" y="5907"/>
                  </a:lnTo>
                  <a:lnTo>
                    <a:pt x="1061" y="5898"/>
                  </a:lnTo>
                  <a:lnTo>
                    <a:pt x="1028" y="5890"/>
                  </a:lnTo>
                  <a:lnTo>
                    <a:pt x="995" y="5882"/>
                  </a:lnTo>
                  <a:lnTo>
                    <a:pt x="961" y="5873"/>
                  </a:lnTo>
                  <a:lnTo>
                    <a:pt x="928" y="5865"/>
                  </a:lnTo>
                  <a:lnTo>
                    <a:pt x="894" y="5857"/>
                  </a:lnTo>
                  <a:lnTo>
                    <a:pt x="861" y="5848"/>
                  </a:lnTo>
                  <a:lnTo>
                    <a:pt x="828" y="5840"/>
                  </a:lnTo>
                  <a:lnTo>
                    <a:pt x="794" y="5832"/>
                  </a:lnTo>
                  <a:lnTo>
                    <a:pt x="761" y="5815"/>
                  </a:lnTo>
                  <a:lnTo>
                    <a:pt x="736" y="5807"/>
                  </a:lnTo>
                  <a:lnTo>
                    <a:pt x="702" y="5790"/>
                  </a:lnTo>
                  <a:lnTo>
                    <a:pt x="669" y="5781"/>
                  </a:lnTo>
                  <a:lnTo>
                    <a:pt x="644" y="5765"/>
                  </a:lnTo>
                  <a:lnTo>
                    <a:pt x="644" y="5765"/>
                  </a:lnTo>
                  <a:lnTo>
                    <a:pt x="610" y="5756"/>
                  </a:lnTo>
                  <a:lnTo>
                    <a:pt x="577" y="5740"/>
                  </a:lnTo>
                  <a:lnTo>
                    <a:pt x="552" y="5723"/>
                  </a:lnTo>
                  <a:lnTo>
                    <a:pt x="518" y="5706"/>
                  </a:lnTo>
                  <a:lnTo>
                    <a:pt x="493" y="5690"/>
                  </a:lnTo>
                  <a:lnTo>
                    <a:pt x="460" y="5673"/>
                  </a:lnTo>
                  <a:lnTo>
                    <a:pt x="435" y="5648"/>
                  </a:lnTo>
                  <a:lnTo>
                    <a:pt x="410" y="5631"/>
                  </a:lnTo>
                  <a:lnTo>
                    <a:pt x="385" y="5606"/>
                  </a:lnTo>
                  <a:lnTo>
                    <a:pt x="360" y="5589"/>
                  </a:lnTo>
                  <a:lnTo>
                    <a:pt x="326" y="5564"/>
                  </a:lnTo>
                  <a:lnTo>
                    <a:pt x="310" y="5539"/>
                  </a:lnTo>
                  <a:lnTo>
                    <a:pt x="276" y="5523"/>
                  </a:lnTo>
                  <a:lnTo>
                    <a:pt x="259" y="5497"/>
                  </a:lnTo>
                  <a:lnTo>
                    <a:pt x="234" y="5472"/>
                  </a:lnTo>
                  <a:lnTo>
                    <a:pt x="209" y="5447"/>
                  </a:lnTo>
                  <a:lnTo>
                    <a:pt x="193" y="5414"/>
                  </a:lnTo>
                  <a:lnTo>
                    <a:pt x="168" y="5389"/>
                  </a:lnTo>
                  <a:lnTo>
                    <a:pt x="151" y="5364"/>
                  </a:lnTo>
                  <a:lnTo>
                    <a:pt x="134" y="5330"/>
                  </a:lnTo>
                  <a:lnTo>
                    <a:pt x="109" y="5297"/>
                  </a:lnTo>
                  <a:lnTo>
                    <a:pt x="92" y="5272"/>
                  </a:lnTo>
                  <a:lnTo>
                    <a:pt x="84" y="5238"/>
                  </a:lnTo>
                  <a:lnTo>
                    <a:pt x="67" y="5205"/>
                  </a:lnTo>
                  <a:lnTo>
                    <a:pt x="51" y="5172"/>
                  </a:lnTo>
                  <a:lnTo>
                    <a:pt x="42" y="5138"/>
                  </a:lnTo>
                  <a:lnTo>
                    <a:pt x="26" y="5105"/>
                  </a:lnTo>
                  <a:lnTo>
                    <a:pt x="17" y="5071"/>
                  </a:lnTo>
                  <a:lnTo>
                    <a:pt x="17" y="5055"/>
                  </a:lnTo>
                  <a:lnTo>
                    <a:pt x="9" y="5030"/>
                  </a:lnTo>
                  <a:lnTo>
                    <a:pt x="1" y="4996"/>
                  </a:lnTo>
                  <a:lnTo>
                    <a:pt x="1" y="4963"/>
                  </a:lnTo>
                  <a:lnTo>
                    <a:pt x="1" y="4921"/>
                  </a:lnTo>
                  <a:lnTo>
                    <a:pt x="1" y="4879"/>
                  </a:lnTo>
                  <a:lnTo>
                    <a:pt x="1" y="4846"/>
                  </a:lnTo>
                  <a:lnTo>
                    <a:pt x="1" y="4729"/>
                  </a:lnTo>
                  <a:lnTo>
                    <a:pt x="1" y="4687"/>
                  </a:lnTo>
                  <a:lnTo>
                    <a:pt x="1" y="4645"/>
                  </a:lnTo>
                  <a:lnTo>
                    <a:pt x="1" y="4604"/>
                  </a:lnTo>
                  <a:lnTo>
                    <a:pt x="1" y="4562"/>
                  </a:lnTo>
                  <a:lnTo>
                    <a:pt x="9" y="4520"/>
                  </a:lnTo>
                  <a:lnTo>
                    <a:pt x="17" y="4478"/>
                  </a:lnTo>
                  <a:lnTo>
                    <a:pt x="26" y="4436"/>
                  </a:lnTo>
                  <a:lnTo>
                    <a:pt x="42" y="4386"/>
                  </a:lnTo>
                  <a:lnTo>
                    <a:pt x="51" y="4345"/>
                  </a:lnTo>
                  <a:lnTo>
                    <a:pt x="67" y="4303"/>
                  </a:lnTo>
                  <a:lnTo>
                    <a:pt x="76" y="4261"/>
                  </a:lnTo>
                  <a:lnTo>
                    <a:pt x="92" y="4211"/>
                  </a:lnTo>
                  <a:lnTo>
                    <a:pt x="109" y="4169"/>
                  </a:lnTo>
                  <a:lnTo>
                    <a:pt x="126" y="4127"/>
                  </a:lnTo>
                  <a:lnTo>
                    <a:pt x="143" y="4086"/>
                  </a:lnTo>
                  <a:lnTo>
                    <a:pt x="159" y="4044"/>
                  </a:lnTo>
                  <a:lnTo>
                    <a:pt x="184" y="4002"/>
                  </a:lnTo>
                  <a:lnTo>
                    <a:pt x="201" y="3960"/>
                  </a:lnTo>
                  <a:lnTo>
                    <a:pt x="226" y="3919"/>
                  </a:lnTo>
                  <a:lnTo>
                    <a:pt x="234" y="3893"/>
                  </a:lnTo>
                  <a:lnTo>
                    <a:pt x="243" y="3877"/>
                  </a:lnTo>
                  <a:lnTo>
                    <a:pt x="268" y="3835"/>
                  </a:lnTo>
                  <a:lnTo>
                    <a:pt x="293" y="3793"/>
                  </a:lnTo>
                  <a:lnTo>
                    <a:pt x="318" y="3760"/>
                  </a:lnTo>
                  <a:lnTo>
                    <a:pt x="343" y="3718"/>
                  </a:lnTo>
                  <a:lnTo>
                    <a:pt x="368" y="3676"/>
                  </a:lnTo>
                  <a:lnTo>
                    <a:pt x="393" y="3643"/>
                  </a:lnTo>
                  <a:lnTo>
                    <a:pt x="418" y="3601"/>
                  </a:lnTo>
                  <a:lnTo>
                    <a:pt x="443" y="3568"/>
                  </a:lnTo>
                  <a:lnTo>
                    <a:pt x="468" y="3526"/>
                  </a:lnTo>
                  <a:lnTo>
                    <a:pt x="493" y="3492"/>
                  </a:lnTo>
                  <a:lnTo>
                    <a:pt x="527" y="3451"/>
                  </a:lnTo>
                  <a:lnTo>
                    <a:pt x="552" y="3417"/>
                  </a:lnTo>
                  <a:lnTo>
                    <a:pt x="585" y="3384"/>
                  </a:lnTo>
                  <a:lnTo>
                    <a:pt x="610" y="3342"/>
                  </a:lnTo>
                  <a:lnTo>
                    <a:pt x="644" y="3309"/>
                  </a:lnTo>
                  <a:lnTo>
                    <a:pt x="677" y="3275"/>
                  </a:lnTo>
                  <a:lnTo>
                    <a:pt x="702" y="3242"/>
                  </a:lnTo>
                  <a:lnTo>
                    <a:pt x="736" y="3208"/>
                  </a:lnTo>
                  <a:lnTo>
                    <a:pt x="769" y="3175"/>
                  </a:lnTo>
                  <a:lnTo>
                    <a:pt x="803" y="3142"/>
                  </a:lnTo>
                  <a:lnTo>
                    <a:pt x="836" y="3108"/>
                  </a:lnTo>
                  <a:lnTo>
                    <a:pt x="869" y="3075"/>
                  </a:lnTo>
                  <a:lnTo>
                    <a:pt x="903" y="3041"/>
                  </a:lnTo>
                  <a:lnTo>
                    <a:pt x="936" y="3008"/>
                  </a:lnTo>
                  <a:lnTo>
                    <a:pt x="970" y="2983"/>
                  </a:lnTo>
                  <a:lnTo>
                    <a:pt x="1003" y="2949"/>
                  </a:lnTo>
                  <a:lnTo>
                    <a:pt x="1036" y="2916"/>
                  </a:lnTo>
                  <a:lnTo>
                    <a:pt x="1070" y="2891"/>
                  </a:lnTo>
                  <a:lnTo>
                    <a:pt x="1112" y="2858"/>
                  </a:lnTo>
                  <a:lnTo>
                    <a:pt x="1145" y="2832"/>
                  </a:lnTo>
                  <a:lnTo>
                    <a:pt x="1145" y="2832"/>
                  </a:lnTo>
                  <a:lnTo>
                    <a:pt x="1178" y="2807"/>
                  </a:lnTo>
                  <a:lnTo>
                    <a:pt x="1212" y="2774"/>
                  </a:lnTo>
                  <a:lnTo>
                    <a:pt x="1254" y="2749"/>
                  </a:lnTo>
                  <a:lnTo>
                    <a:pt x="1287" y="2724"/>
                  </a:lnTo>
                  <a:lnTo>
                    <a:pt x="1320" y="2690"/>
                  </a:lnTo>
                  <a:lnTo>
                    <a:pt x="1362" y="2665"/>
                  </a:lnTo>
                  <a:lnTo>
                    <a:pt x="1396" y="2640"/>
                  </a:lnTo>
                  <a:lnTo>
                    <a:pt x="1437" y="2615"/>
                  </a:lnTo>
                  <a:lnTo>
                    <a:pt x="1471" y="2590"/>
                  </a:lnTo>
                  <a:lnTo>
                    <a:pt x="1513" y="2565"/>
                  </a:lnTo>
                  <a:lnTo>
                    <a:pt x="1546" y="2540"/>
                  </a:lnTo>
                  <a:lnTo>
                    <a:pt x="1588" y="2515"/>
                  </a:lnTo>
                  <a:lnTo>
                    <a:pt x="1621" y="2490"/>
                  </a:lnTo>
                  <a:lnTo>
                    <a:pt x="1663" y="2465"/>
                  </a:lnTo>
                  <a:lnTo>
                    <a:pt x="1696" y="2440"/>
                  </a:lnTo>
                  <a:lnTo>
                    <a:pt x="1738" y="2415"/>
                  </a:lnTo>
                  <a:lnTo>
                    <a:pt x="1772" y="2398"/>
                  </a:lnTo>
                  <a:lnTo>
                    <a:pt x="1813" y="2373"/>
                  </a:lnTo>
                  <a:lnTo>
                    <a:pt x="1847" y="2348"/>
                  </a:lnTo>
                  <a:lnTo>
                    <a:pt x="1889" y="2331"/>
                  </a:lnTo>
                  <a:lnTo>
                    <a:pt x="1922" y="2306"/>
                  </a:lnTo>
                  <a:lnTo>
                    <a:pt x="1964" y="2289"/>
                  </a:lnTo>
                  <a:lnTo>
                    <a:pt x="1997" y="2264"/>
                  </a:lnTo>
                  <a:lnTo>
                    <a:pt x="2031" y="2248"/>
                  </a:lnTo>
                  <a:lnTo>
                    <a:pt x="2072" y="2231"/>
                  </a:lnTo>
                  <a:lnTo>
                    <a:pt x="2106" y="2206"/>
                  </a:lnTo>
                  <a:lnTo>
                    <a:pt x="2164" y="2181"/>
                  </a:lnTo>
                  <a:lnTo>
                    <a:pt x="2214" y="2156"/>
                  </a:lnTo>
                  <a:lnTo>
                    <a:pt x="2273" y="2131"/>
                  </a:lnTo>
                  <a:lnTo>
                    <a:pt x="2323" y="2106"/>
                  </a:lnTo>
                  <a:lnTo>
                    <a:pt x="2356" y="2089"/>
                  </a:lnTo>
                  <a:lnTo>
                    <a:pt x="2381" y="2081"/>
                  </a:lnTo>
                  <a:lnTo>
                    <a:pt x="2406" y="2072"/>
                  </a:lnTo>
                  <a:lnTo>
                    <a:pt x="2081" y="2072"/>
                  </a:lnTo>
                  <a:lnTo>
                    <a:pt x="2022" y="2072"/>
                  </a:lnTo>
                  <a:lnTo>
                    <a:pt x="1964" y="2072"/>
                  </a:lnTo>
                  <a:lnTo>
                    <a:pt x="1914" y="2072"/>
                  </a:lnTo>
                  <a:lnTo>
                    <a:pt x="1855" y="2072"/>
                  </a:lnTo>
                  <a:lnTo>
                    <a:pt x="1805" y="2072"/>
                  </a:lnTo>
                  <a:lnTo>
                    <a:pt x="1755" y="2064"/>
                  </a:lnTo>
                  <a:lnTo>
                    <a:pt x="1705" y="2056"/>
                  </a:lnTo>
                  <a:lnTo>
                    <a:pt x="1646" y="2047"/>
                  </a:lnTo>
                  <a:lnTo>
                    <a:pt x="1596" y="2039"/>
                  </a:lnTo>
                  <a:lnTo>
                    <a:pt x="1571" y="2039"/>
                  </a:lnTo>
                  <a:lnTo>
                    <a:pt x="1546" y="2039"/>
                  </a:lnTo>
                  <a:lnTo>
                    <a:pt x="1488" y="2031"/>
                  </a:lnTo>
                  <a:lnTo>
                    <a:pt x="1437" y="2022"/>
                  </a:lnTo>
                  <a:lnTo>
                    <a:pt x="1387" y="2014"/>
                  </a:lnTo>
                  <a:lnTo>
                    <a:pt x="1329" y="1997"/>
                  </a:lnTo>
                  <a:lnTo>
                    <a:pt x="1279" y="1989"/>
                  </a:lnTo>
                  <a:lnTo>
                    <a:pt x="1237" y="1980"/>
                  </a:lnTo>
                  <a:lnTo>
                    <a:pt x="1145" y="1955"/>
                  </a:lnTo>
                  <a:lnTo>
                    <a:pt x="1070" y="1939"/>
                  </a:lnTo>
                  <a:lnTo>
                    <a:pt x="1028" y="1930"/>
                  </a:lnTo>
                  <a:lnTo>
                    <a:pt x="995" y="1922"/>
                  </a:lnTo>
                  <a:lnTo>
                    <a:pt x="961" y="1914"/>
                  </a:lnTo>
                  <a:lnTo>
                    <a:pt x="919" y="1905"/>
                  </a:lnTo>
                  <a:lnTo>
                    <a:pt x="886" y="1888"/>
                  </a:lnTo>
                  <a:lnTo>
                    <a:pt x="861" y="1880"/>
                  </a:lnTo>
                  <a:lnTo>
                    <a:pt x="828" y="1872"/>
                  </a:lnTo>
                  <a:lnTo>
                    <a:pt x="794" y="1855"/>
                  </a:lnTo>
                  <a:lnTo>
                    <a:pt x="761" y="1847"/>
                  </a:lnTo>
                  <a:lnTo>
                    <a:pt x="736" y="1830"/>
                  </a:lnTo>
                  <a:lnTo>
                    <a:pt x="702" y="1822"/>
                  </a:lnTo>
                  <a:lnTo>
                    <a:pt x="677" y="1805"/>
                  </a:lnTo>
                  <a:lnTo>
                    <a:pt x="644" y="1788"/>
                  </a:lnTo>
                  <a:lnTo>
                    <a:pt x="610" y="1772"/>
                  </a:lnTo>
                  <a:lnTo>
                    <a:pt x="585" y="1755"/>
                  </a:lnTo>
                  <a:lnTo>
                    <a:pt x="552" y="1738"/>
                  </a:lnTo>
                  <a:lnTo>
                    <a:pt x="518" y="1713"/>
                  </a:lnTo>
                  <a:lnTo>
                    <a:pt x="485" y="1696"/>
                  </a:lnTo>
                  <a:lnTo>
                    <a:pt x="452" y="1680"/>
                  </a:lnTo>
                  <a:lnTo>
                    <a:pt x="427" y="1655"/>
                  </a:lnTo>
                  <a:lnTo>
                    <a:pt x="393" y="1638"/>
                  </a:lnTo>
                  <a:lnTo>
                    <a:pt x="368" y="1621"/>
                  </a:lnTo>
                  <a:lnTo>
                    <a:pt x="343" y="1596"/>
                  </a:lnTo>
                  <a:lnTo>
                    <a:pt x="318" y="1579"/>
                  </a:lnTo>
                  <a:lnTo>
                    <a:pt x="293" y="1554"/>
                  </a:lnTo>
                  <a:lnTo>
                    <a:pt x="268" y="1538"/>
                  </a:lnTo>
                  <a:lnTo>
                    <a:pt x="243" y="1513"/>
                  </a:lnTo>
                  <a:lnTo>
                    <a:pt x="226" y="1496"/>
                  </a:lnTo>
                  <a:lnTo>
                    <a:pt x="209" y="1471"/>
                  </a:lnTo>
                  <a:lnTo>
                    <a:pt x="184" y="1446"/>
                  </a:lnTo>
                  <a:lnTo>
                    <a:pt x="168" y="1429"/>
                  </a:lnTo>
                  <a:lnTo>
                    <a:pt x="151" y="1404"/>
                  </a:lnTo>
                  <a:lnTo>
                    <a:pt x="143" y="1379"/>
                  </a:lnTo>
                  <a:lnTo>
                    <a:pt x="126" y="1354"/>
                  </a:lnTo>
                  <a:lnTo>
                    <a:pt x="109" y="1329"/>
                  </a:lnTo>
                  <a:lnTo>
                    <a:pt x="101" y="1304"/>
                  </a:lnTo>
                  <a:lnTo>
                    <a:pt x="92" y="1279"/>
                  </a:lnTo>
                  <a:lnTo>
                    <a:pt x="84" y="1254"/>
                  </a:lnTo>
                  <a:lnTo>
                    <a:pt x="76" y="1229"/>
                  </a:lnTo>
                  <a:lnTo>
                    <a:pt x="67" y="1203"/>
                  </a:lnTo>
                  <a:lnTo>
                    <a:pt x="67" y="1178"/>
                  </a:lnTo>
                  <a:lnTo>
                    <a:pt x="67" y="1153"/>
                  </a:lnTo>
                  <a:lnTo>
                    <a:pt x="67" y="1103"/>
                  </a:lnTo>
                  <a:lnTo>
                    <a:pt x="67" y="1070"/>
                  </a:lnTo>
                  <a:lnTo>
                    <a:pt x="67" y="1045"/>
                  </a:lnTo>
                  <a:lnTo>
                    <a:pt x="76" y="1020"/>
                  </a:lnTo>
                  <a:lnTo>
                    <a:pt x="84" y="995"/>
                  </a:lnTo>
                  <a:lnTo>
                    <a:pt x="92" y="978"/>
                  </a:lnTo>
                  <a:lnTo>
                    <a:pt x="101" y="953"/>
                  </a:lnTo>
                  <a:lnTo>
                    <a:pt x="109" y="928"/>
                  </a:lnTo>
                  <a:lnTo>
                    <a:pt x="117" y="903"/>
                  </a:lnTo>
                  <a:lnTo>
                    <a:pt x="134" y="886"/>
                  </a:lnTo>
                  <a:lnTo>
                    <a:pt x="143" y="861"/>
                  </a:lnTo>
                  <a:lnTo>
                    <a:pt x="159" y="844"/>
                  </a:lnTo>
                  <a:lnTo>
                    <a:pt x="176" y="819"/>
                  </a:lnTo>
                  <a:lnTo>
                    <a:pt x="184" y="802"/>
                  </a:lnTo>
                  <a:lnTo>
                    <a:pt x="201" y="786"/>
                  </a:lnTo>
                  <a:lnTo>
                    <a:pt x="218" y="761"/>
                  </a:lnTo>
                  <a:lnTo>
                    <a:pt x="234" y="744"/>
                  </a:lnTo>
                  <a:lnTo>
                    <a:pt x="251" y="727"/>
                  </a:lnTo>
                  <a:lnTo>
                    <a:pt x="276" y="711"/>
                  </a:lnTo>
                  <a:lnTo>
                    <a:pt x="293" y="694"/>
                  </a:lnTo>
                  <a:lnTo>
                    <a:pt x="310" y="677"/>
                  </a:lnTo>
                  <a:lnTo>
                    <a:pt x="335" y="660"/>
                  </a:lnTo>
                  <a:lnTo>
                    <a:pt x="351" y="644"/>
                  </a:lnTo>
                  <a:lnTo>
                    <a:pt x="376" y="627"/>
                  </a:lnTo>
                  <a:lnTo>
                    <a:pt x="393" y="610"/>
                  </a:lnTo>
                  <a:lnTo>
                    <a:pt x="418" y="594"/>
                  </a:lnTo>
                  <a:lnTo>
                    <a:pt x="435" y="577"/>
                  </a:lnTo>
                  <a:lnTo>
                    <a:pt x="460" y="569"/>
                  </a:lnTo>
                  <a:lnTo>
                    <a:pt x="485" y="552"/>
                  </a:lnTo>
                  <a:lnTo>
                    <a:pt x="510" y="535"/>
                  </a:lnTo>
                  <a:lnTo>
                    <a:pt x="535" y="518"/>
                  </a:lnTo>
                  <a:lnTo>
                    <a:pt x="552" y="510"/>
                  </a:lnTo>
                  <a:lnTo>
                    <a:pt x="577" y="493"/>
                  </a:lnTo>
                  <a:lnTo>
                    <a:pt x="602" y="477"/>
                  </a:lnTo>
                  <a:lnTo>
                    <a:pt x="627" y="468"/>
                  </a:lnTo>
                  <a:lnTo>
                    <a:pt x="660" y="452"/>
                  </a:lnTo>
                  <a:lnTo>
                    <a:pt x="686" y="443"/>
                  </a:lnTo>
                  <a:lnTo>
                    <a:pt x="711" y="427"/>
                  </a:lnTo>
                  <a:lnTo>
                    <a:pt x="736" y="418"/>
                  </a:lnTo>
                  <a:lnTo>
                    <a:pt x="786" y="393"/>
                  </a:lnTo>
                  <a:lnTo>
                    <a:pt x="844" y="368"/>
                  </a:lnTo>
                  <a:lnTo>
                    <a:pt x="903" y="343"/>
                  </a:lnTo>
                  <a:lnTo>
                    <a:pt x="961" y="318"/>
                  </a:lnTo>
                  <a:lnTo>
                    <a:pt x="1020" y="293"/>
                  </a:lnTo>
                  <a:lnTo>
                    <a:pt x="1078" y="276"/>
                  </a:lnTo>
                  <a:lnTo>
                    <a:pt x="1137" y="251"/>
                  </a:lnTo>
                  <a:lnTo>
                    <a:pt x="1195" y="234"/>
                  </a:lnTo>
                  <a:lnTo>
                    <a:pt x="1254" y="218"/>
                  </a:lnTo>
                  <a:lnTo>
                    <a:pt x="1312" y="193"/>
                  </a:lnTo>
                  <a:lnTo>
                    <a:pt x="1371" y="176"/>
                  </a:lnTo>
                  <a:lnTo>
                    <a:pt x="1429" y="159"/>
                  </a:lnTo>
                  <a:lnTo>
                    <a:pt x="1488" y="142"/>
                  </a:lnTo>
                  <a:lnTo>
                    <a:pt x="1546" y="126"/>
                  </a:lnTo>
                  <a:lnTo>
                    <a:pt x="1604" y="117"/>
                  </a:lnTo>
                  <a:lnTo>
                    <a:pt x="1663" y="101"/>
                  </a:lnTo>
                  <a:lnTo>
                    <a:pt x="1721" y="84"/>
                  </a:lnTo>
                  <a:lnTo>
                    <a:pt x="1780" y="76"/>
                  </a:lnTo>
                  <a:lnTo>
                    <a:pt x="1838" y="59"/>
                  </a:lnTo>
                  <a:lnTo>
                    <a:pt x="1889" y="51"/>
                  </a:lnTo>
                  <a:lnTo>
                    <a:pt x="1947" y="42"/>
                  </a:lnTo>
                  <a:lnTo>
                    <a:pt x="1997" y="34"/>
                  </a:lnTo>
                  <a:lnTo>
                    <a:pt x="2047" y="26"/>
                  </a:lnTo>
                  <a:lnTo>
                    <a:pt x="2097" y="17"/>
                  </a:lnTo>
                  <a:lnTo>
                    <a:pt x="2148" y="9"/>
                  </a:lnTo>
                  <a:lnTo>
                    <a:pt x="2189" y="0"/>
                  </a:lnTo>
                  <a:lnTo>
                    <a:pt x="2239" y="0"/>
                  </a:lnTo>
                  <a:lnTo>
                    <a:pt x="2281" y="0"/>
                  </a:lnTo>
                  <a:lnTo>
                    <a:pt x="2323" y="0"/>
                  </a:lnTo>
                  <a:lnTo>
                    <a:pt x="2356" y="0"/>
                  </a:lnTo>
                  <a:lnTo>
                    <a:pt x="2607" y="0"/>
                  </a:lnTo>
                  <a:lnTo>
                    <a:pt x="2640" y="0"/>
                  </a:lnTo>
                  <a:lnTo>
                    <a:pt x="2674" y="0"/>
                  </a:lnTo>
                  <a:lnTo>
                    <a:pt x="2707" y="0"/>
                  </a:lnTo>
                  <a:lnTo>
                    <a:pt x="2732" y="0"/>
                  </a:lnTo>
                  <a:lnTo>
                    <a:pt x="2766" y="0"/>
                  </a:lnTo>
                  <a:lnTo>
                    <a:pt x="2833" y="9"/>
                  </a:lnTo>
                  <a:lnTo>
                    <a:pt x="2891" y="17"/>
                  </a:lnTo>
                  <a:lnTo>
                    <a:pt x="2958" y="26"/>
                  </a:lnTo>
                  <a:lnTo>
                    <a:pt x="3016" y="34"/>
                  </a:lnTo>
                  <a:lnTo>
                    <a:pt x="3083" y="51"/>
                  </a:lnTo>
                  <a:lnTo>
                    <a:pt x="3142" y="59"/>
                  </a:lnTo>
                  <a:lnTo>
                    <a:pt x="3208" y="76"/>
                  </a:lnTo>
                  <a:lnTo>
                    <a:pt x="3275" y="92"/>
                  </a:lnTo>
                  <a:lnTo>
                    <a:pt x="3334" y="109"/>
                  </a:lnTo>
                  <a:lnTo>
                    <a:pt x="3401" y="126"/>
                  </a:lnTo>
                  <a:lnTo>
                    <a:pt x="3467" y="142"/>
                  </a:lnTo>
                  <a:lnTo>
                    <a:pt x="3526" y="159"/>
                  </a:lnTo>
                  <a:lnTo>
                    <a:pt x="3593" y="184"/>
                  </a:lnTo>
                  <a:lnTo>
                    <a:pt x="3651" y="201"/>
                  </a:lnTo>
                  <a:lnTo>
                    <a:pt x="3718" y="226"/>
                  </a:lnTo>
                  <a:lnTo>
                    <a:pt x="3785" y="243"/>
                  </a:lnTo>
                  <a:lnTo>
                    <a:pt x="3843" y="268"/>
                  </a:lnTo>
                  <a:lnTo>
                    <a:pt x="3910" y="293"/>
                  </a:lnTo>
                  <a:lnTo>
                    <a:pt x="3977" y="318"/>
                  </a:lnTo>
                  <a:lnTo>
                    <a:pt x="4036" y="343"/>
                  </a:lnTo>
                  <a:lnTo>
                    <a:pt x="4102" y="368"/>
                  </a:lnTo>
                  <a:lnTo>
                    <a:pt x="4161" y="401"/>
                  </a:lnTo>
                  <a:lnTo>
                    <a:pt x="4228" y="427"/>
                  </a:lnTo>
                  <a:lnTo>
                    <a:pt x="4286" y="452"/>
                  </a:lnTo>
                  <a:lnTo>
                    <a:pt x="4353" y="485"/>
                  </a:lnTo>
                  <a:lnTo>
                    <a:pt x="4411" y="510"/>
                  </a:lnTo>
                  <a:lnTo>
                    <a:pt x="4478" y="543"/>
                  </a:lnTo>
                  <a:lnTo>
                    <a:pt x="4537" y="569"/>
                  </a:lnTo>
                  <a:lnTo>
                    <a:pt x="4604" y="602"/>
                  </a:lnTo>
                  <a:lnTo>
                    <a:pt x="4662" y="635"/>
                  </a:lnTo>
                  <a:lnTo>
                    <a:pt x="4721" y="669"/>
                  </a:lnTo>
                  <a:lnTo>
                    <a:pt x="4754" y="686"/>
                  </a:lnTo>
                  <a:lnTo>
                    <a:pt x="4779" y="702"/>
                  </a:lnTo>
                  <a:lnTo>
                    <a:pt x="4838" y="736"/>
                  </a:lnTo>
                  <a:lnTo>
                    <a:pt x="4896" y="769"/>
                  </a:lnTo>
                  <a:lnTo>
                    <a:pt x="4954" y="802"/>
                  </a:lnTo>
                  <a:lnTo>
                    <a:pt x="5013" y="844"/>
                  </a:lnTo>
                  <a:lnTo>
                    <a:pt x="5071" y="878"/>
                  </a:lnTo>
                  <a:lnTo>
                    <a:pt x="5130" y="911"/>
                  </a:lnTo>
                  <a:lnTo>
                    <a:pt x="5188" y="953"/>
                  </a:lnTo>
                  <a:lnTo>
                    <a:pt x="5239" y="986"/>
                  </a:lnTo>
                  <a:lnTo>
                    <a:pt x="5297" y="1028"/>
                  </a:lnTo>
                  <a:lnTo>
                    <a:pt x="5347" y="1061"/>
                  </a:lnTo>
                  <a:lnTo>
                    <a:pt x="5406" y="1103"/>
                  </a:lnTo>
                  <a:lnTo>
                    <a:pt x="5456" y="1145"/>
                  </a:lnTo>
                  <a:lnTo>
                    <a:pt x="5514" y="1178"/>
                  </a:lnTo>
                  <a:lnTo>
                    <a:pt x="5564" y="1220"/>
                  </a:lnTo>
                  <a:lnTo>
                    <a:pt x="5614" y="1254"/>
                  </a:lnTo>
                  <a:lnTo>
                    <a:pt x="5665" y="1295"/>
                  </a:lnTo>
                  <a:lnTo>
                    <a:pt x="5715" y="1337"/>
                  </a:lnTo>
                  <a:lnTo>
                    <a:pt x="5765" y="1371"/>
                  </a:lnTo>
                  <a:lnTo>
                    <a:pt x="5815" y="1412"/>
                  </a:lnTo>
                  <a:lnTo>
                    <a:pt x="5857" y="1454"/>
                  </a:lnTo>
                  <a:lnTo>
                    <a:pt x="5882" y="1471"/>
                  </a:lnTo>
                  <a:lnTo>
                    <a:pt x="5907" y="1487"/>
                  </a:lnTo>
                  <a:lnTo>
                    <a:pt x="5949" y="1529"/>
                  </a:lnTo>
                  <a:lnTo>
                    <a:pt x="5990" y="1571"/>
                  </a:lnTo>
                  <a:lnTo>
                    <a:pt x="6032" y="1613"/>
                  </a:lnTo>
                  <a:lnTo>
                    <a:pt x="6074" y="1655"/>
                  </a:lnTo>
                  <a:lnTo>
                    <a:pt x="6091" y="1663"/>
                  </a:lnTo>
                  <a:lnTo>
                    <a:pt x="6091" y="1721"/>
                  </a:lnTo>
                  <a:lnTo>
                    <a:pt x="6099" y="1813"/>
                  </a:lnTo>
                  <a:lnTo>
                    <a:pt x="6007" y="1822"/>
                  </a:lnTo>
                  <a:lnTo>
                    <a:pt x="5949" y="1822"/>
                  </a:lnTo>
                  <a:lnTo>
                    <a:pt x="5940" y="1813"/>
                  </a:lnTo>
                  <a:lnTo>
                    <a:pt x="5890" y="1780"/>
                  </a:lnTo>
                  <a:lnTo>
                    <a:pt x="5848" y="1746"/>
                  </a:lnTo>
                  <a:lnTo>
                    <a:pt x="5798" y="1713"/>
                  </a:lnTo>
                  <a:lnTo>
                    <a:pt x="5748" y="1680"/>
                  </a:lnTo>
                  <a:lnTo>
                    <a:pt x="5731" y="1663"/>
                  </a:lnTo>
                  <a:lnTo>
                    <a:pt x="5706" y="1646"/>
                  </a:lnTo>
                  <a:lnTo>
                    <a:pt x="5656" y="1613"/>
                  </a:lnTo>
                  <a:lnTo>
                    <a:pt x="5606" y="1579"/>
                  </a:lnTo>
                  <a:lnTo>
                    <a:pt x="5556" y="1538"/>
                  </a:lnTo>
                  <a:lnTo>
                    <a:pt x="5506" y="1504"/>
                  </a:lnTo>
                  <a:lnTo>
                    <a:pt x="5456" y="1471"/>
                  </a:lnTo>
                  <a:lnTo>
                    <a:pt x="5406" y="1437"/>
                  </a:lnTo>
                  <a:lnTo>
                    <a:pt x="5355" y="1404"/>
                  </a:lnTo>
                  <a:lnTo>
                    <a:pt x="5297" y="1371"/>
                  </a:lnTo>
                  <a:lnTo>
                    <a:pt x="5247" y="1337"/>
                  </a:lnTo>
                  <a:lnTo>
                    <a:pt x="5188" y="1304"/>
                  </a:lnTo>
                  <a:lnTo>
                    <a:pt x="5138" y="1270"/>
                  </a:lnTo>
                  <a:lnTo>
                    <a:pt x="5080" y="1237"/>
                  </a:lnTo>
                  <a:lnTo>
                    <a:pt x="5030" y="1203"/>
                  </a:lnTo>
                  <a:lnTo>
                    <a:pt x="4971" y="1170"/>
                  </a:lnTo>
                  <a:lnTo>
                    <a:pt x="4913" y="1137"/>
                  </a:lnTo>
                  <a:lnTo>
                    <a:pt x="4854" y="1103"/>
                  </a:lnTo>
                  <a:lnTo>
                    <a:pt x="4796" y="1070"/>
                  </a:lnTo>
                  <a:lnTo>
                    <a:pt x="4746" y="1045"/>
                  </a:lnTo>
                  <a:lnTo>
                    <a:pt x="4687" y="1011"/>
                  </a:lnTo>
                  <a:lnTo>
                    <a:pt x="4629" y="986"/>
                  </a:lnTo>
                  <a:lnTo>
                    <a:pt x="4595" y="970"/>
                  </a:lnTo>
                  <a:lnTo>
                    <a:pt x="4570" y="953"/>
                  </a:lnTo>
                  <a:lnTo>
                    <a:pt x="4512" y="919"/>
                  </a:lnTo>
                  <a:lnTo>
                    <a:pt x="4453" y="894"/>
                  </a:lnTo>
                  <a:lnTo>
                    <a:pt x="4395" y="861"/>
                  </a:lnTo>
                  <a:lnTo>
                    <a:pt x="4328" y="828"/>
                  </a:lnTo>
                  <a:lnTo>
                    <a:pt x="4269" y="802"/>
                  </a:lnTo>
                  <a:lnTo>
                    <a:pt x="4211" y="777"/>
                  </a:lnTo>
                  <a:lnTo>
                    <a:pt x="4152" y="744"/>
                  </a:lnTo>
                  <a:lnTo>
                    <a:pt x="4094" y="719"/>
                  </a:lnTo>
                  <a:lnTo>
                    <a:pt x="4036" y="694"/>
                  </a:lnTo>
                  <a:lnTo>
                    <a:pt x="3977" y="669"/>
                  </a:lnTo>
                  <a:lnTo>
                    <a:pt x="3910" y="644"/>
                  </a:lnTo>
                  <a:lnTo>
                    <a:pt x="3852" y="619"/>
                  </a:lnTo>
                  <a:lnTo>
                    <a:pt x="3793" y="594"/>
                  </a:lnTo>
                  <a:lnTo>
                    <a:pt x="3735" y="577"/>
                  </a:lnTo>
                  <a:lnTo>
                    <a:pt x="3676" y="552"/>
                  </a:lnTo>
                  <a:lnTo>
                    <a:pt x="3609" y="527"/>
                  </a:lnTo>
                  <a:lnTo>
                    <a:pt x="3551" y="510"/>
                  </a:lnTo>
                  <a:lnTo>
                    <a:pt x="3493" y="493"/>
                  </a:lnTo>
                  <a:lnTo>
                    <a:pt x="3434" y="468"/>
                  </a:lnTo>
                  <a:lnTo>
                    <a:pt x="3376" y="452"/>
                  </a:lnTo>
                  <a:lnTo>
                    <a:pt x="3317" y="435"/>
                  </a:lnTo>
                  <a:lnTo>
                    <a:pt x="3250" y="418"/>
                  </a:lnTo>
                  <a:lnTo>
                    <a:pt x="3192" y="401"/>
                  </a:lnTo>
                  <a:lnTo>
                    <a:pt x="3133" y="393"/>
                  </a:lnTo>
                  <a:lnTo>
                    <a:pt x="3075" y="376"/>
                  </a:lnTo>
                  <a:lnTo>
                    <a:pt x="3016" y="368"/>
                  </a:lnTo>
                  <a:lnTo>
                    <a:pt x="2958" y="360"/>
                  </a:lnTo>
                  <a:lnTo>
                    <a:pt x="2899" y="343"/>
                  </a:lnTo>
                  <a:lnTo>
                    <a:pt x="2849" y="335"/>
                  </a:lnTo>
                  <a:lnTo>
                    <a:pt x="2791" y="326"/>
                  </a:lnTo>
                  <a:lnTo>
                    <a:pt x="2732" y="326"/>
                  </a:lnTo>
                  <a:lnTo>
                    <a:pt x="2707" y="326"/>
                  </a:lnTo>
                  <a:lnTo>
                    <a:pt x="2682" y="326"/>
                  </a:lnTo>
                  <a:lnTo>
                    <a:pt x="2649" y="326"/>
                  </a:lnTo>
                  <a:lnTo>
                    <a:pt x="2624" y="326"/>
                  </a:lnTo>
                  <a:lnTo>
                    <a:pt x="2599" y="326"/>
                  </a:lnTo>
                  <a:lnTo>
                    <a:pt x="2348" y="326"/>
                  </a:lnTo>
                  <a:lnTo>
                    <a:pt x="2315" y="326"/>
                  </a:lnTo>
                  <a:lnTo>
                    <a:pt x="2273" y="326"/>
                  </a:lnTo>
                  <a:lnTo>
                    <a:pt x="2239" y="326"/>
                  </a:lnTo>
                  <a:lnTo>
                    <a:pt x="2198" y="326"/>
                  </a:lnTo>
                  <a:lnTo>
                    <a:pt x="2148" y="335"/>
                  </a:lnTo>
                  <a:lnTo>
                    <a:pt x="2106" y="343"/>
                  </a:lnTo>
                  <a:lnTo>
                    <a:pt x="2056" y="351"/>
                  </a:lnTo>
                  <a:lnTo>
                    <a:pt x="2005" y="360"/>
                  </a:lnTo>
                  <a:lnTo>
                    <a:pt x="1955" y="368"/>
                  </a:lnTo>
                  <a:lnTo>
                    <a:pt x="1905" y="376"/>
                  </a:lnTo>
                  <a:lnTo>
                    <a:pt x="1855" y="393"/>
                  </a:lnTo>
                  <a:lnTo>
                    <a:pt x="1805" y="401"/>
                  </a:lnTo>
                  <a:lnTo>
                    <a:pt x="1747" y="410"/>
                  </a:lnTo>
                  <a:lnTo>
                    <a:pt x="1696" y="427"/>
                  </a:lnTo>
                  <a:lnTo>
                    <a:pt x="1638" y="443"/>
                  </a:lnTo>
                  <a:lnTo>
                    <a:pt x="1579" y="452"/>
                  </a:lnTo>
                  <a:lnTo>
                    <a:pt x="1529" y="468"/>
                  </a:lnTo>
                  <a:lnTo>
                    <a:pt x="1471" y="485"/>
                  </a:lnTo>
                  <a:lnTo>
                    <a:pt x="1412" y="502"/>
                  </a:lnTo>
                  <a:lnTo>
                    <a:pt x="1354" y="518"/>
                  </a:lnTo>
                  <a:lnTo>
                    <a:pt x="1304" y="535"/>
                  </a:lnTo>
                  <a:lnTo>
                    <a:pt x="1245" y="560"/>
                  </a:lnTo>
                  <a:lnTo>
                    <a:pt x="1195" y="577"/>
                  </a:lnTo>
                  <a:lnTo>
                    <a:pt x="1137" y="594"/>
                  </a:lnTo>
                  <a:lnTo>
                    <a:pt x="1087" y="619"/>
                  </a:lnTo>
                  <a:lnTo>
                    <a:pt x="1036" y="635"/>
                  </a:lnTo>
                  <a:lnTo>
                    <a:pt x="978" y="660"/>
                  </a:lnTo>
                  <a:lnTo>
                    <a:pt x="928" y="677"/>
                  </a:lnTo>
                  <a:lnTo>
                    <a:pt x="886" y="702"/>
                  </a:lnTo>
                  <a:lnTo>
                    <a:pt x="861" y="719"/>
                  </a:lnTo>
                  <a:lnTo>
                    <a:pt x="836" y="727"/>
                  </a:lnTo>
                  <a:lnTo>
                    <a:pt x="811" y="736"/>
                  </a:lnTo>
                  <a:lnTo>
                    <a:pt x="794" y="752"/>
                  </a:lnTo>
                  <a:lnTo>
                    <a:pt x="769" y="761"/>
                  </a:lnTo>
                  <a:lnTo>
                    <a:pt x="752" y="769"/>
                  </a:lnTo>
                  <a:lnTo>
                    <a:pt x="727" y="786"/>
                  </a:lnTo>
                  <a:lnTo>
                    <a:pt x="711" y="794"/>
                  </a:lnTo>
                  <a:lnTo>
                    <a:pt x="686" y="811"/>
                  </a:lnTo>
                  <a:lnTo>
                    <a:pt x="669" y="819"/>
                  </a:lnTo>
                  <a:lnTo>
                    <a:pt x="652" y="828"/>
                  </a:lnTo>
                  <a:lnTo>
                    <a:pt x="627" y="844"/>
                  </a:lnTo>
                  <a:lnTo>
                    <a:pt x="610" y="853"/>
                  </a:lnTo>
                  <a:lnTo>
                    <a:pt x="594" y="869"/>
                  </a:lnTo>
                  <a:lnTo>
                    <a:pt x="577" y="878"/>
                  </a:lnTo>
                  <a:lnTo>
                    <a:pt x="560" y="894"/>
                  </a:lnTo>
                  <a:lnTo>
                    <a:pt x="552" y="903"/>
                  </a:lnTo>
                  <a:lnTo>
                    <a:pt x="535" y="919"/>
                  </a:lnTo>
                  <a:lnTo>
                    <a:pt x="518" y="928"/>
                  </a:lnTo>
                  <a:lnTo>
                    <a:pt x="510" y="936"/>
                  </a:lnTo>
                  <a:lnTo>
                    <a:pt x="493" y="953"/>
                  </a:lnTo>
                  <a:lnTo>
                    <a:pt x="485" y="961"/>
                  </a:lnTo>
                  <a:lnTo>
                    <a:pt x="477" y="970"/>
                  </a:lnTo>
                  <a:lnTo>
                    <a:pt x="468" y="986"/>
                  </a:lnTo>
                  <a:lnTo>
                    <a:pt x="452" y="995"/>
                  </a:lnTo>
                  <a:lnTo>
                    <a:pt x="443" y="1003"/>
                  </a:lnTo>
                  <a:lnTo>
                    <a:pt x="443" y="1020"/>
                  </a:lnTo>
                  <a:lnTo>
                    <a:pt x="435" y="1028"/>
                  </a:lnTo>
                  <a:lnTo>
                    <a:pt x="427" y="1036"/>
                  </a:lnTo>
                  <a:lnTo>
                    <a:pt x="427" y="1045"/>
                  </a:lnTo>
                  <a:lnTo>
                    <a:pt x="427" y="1053"/>
                  </a:lnTo>
                  <a:lnTo>
                    <a:pt x="427" y="1061"/>
                  </a:lnTo>
                  <a:lnTo>
                    <a:pt x="427" y="1070"/>
                  </a:lnTo>
                  <a:lnTo>
                    <a:pt x="427" y="1078"/>
                  </a:lnTo>
                  <a:lnTo>
                    <a:pt x="427" y="1087"/>
                  </a:lnTo>
                  <a:lnTo>
                    <a:pt x="427" y="1137"/>
                  </a:lnTo>
                  <a:lnTo>
                    <a:pt x="427" y="1145"/>
                  </a:lnTo>
                  <a:lnTo>
                    <a:pt x="427" y="1153"/>
                  </a:lnTo>
                  <a:lnTo>
                    <a:pt x="427" y="1162"/>
                  </a:lnTo>
                  <a:lnTo>
                    <a:pt x="427" y="1170"/>
                  </a:lnTo>
                  <a:lnTo>
                    <a:pt x="427" y="1178"/>
                  </a:lnTo>
                  <a:lnTo>
                    <a:pt x="435" y="1195"/>
                  </a:lnTo>
                  <a:lnTo>
                    <a:pt x="443" y="1203"/>
                  </a:lnTo>
                  <a:lnTo>
                    <a:pt x="443" y="1212"/>
                  </a:lnTo>
                  <a:lnTo>
                    <a:pt x="460" y="1229"/>
                  </a:lnTo>
                  <a:lnTo>
                    <a:pt x="468" y="1237"/>
                  </a:lnTo>
                  <a:lnTo>
                    <a:pt x="477" y="1254"/>
                  </a:lnTo>
                  <a:lnTo>
                    <a:pt x="493" y="1262"/>
                  </a:lnTo>
                  <a:lnTo>
                    <a:pt x="502" y="1279"/>
                  </a:lnTo>
                  <a:lnTo>
                    <a:pt x="518" y="1287"/>
                  </a:lnTo>
                  <a:lnTo>
                    <a:pt x="535" y="1304"/>
                  </a:lnTo>
                  <a:lnTo>
                    <a:pt x="552" y="1320"/>
                  </a:lnTo>
                  <a:lnTo>
                    <a:pt x="577" y="1337"/>
                  </a:lnTo>
                  <a:lnTo>
                    <a:pt x="594" y="1354"/>
                  </a:lnTo>
                  <a:lnTo>
                    <a:pt x="619" y="1371"/>
                  </a:lnTo>
                  <a:lnTo>
                    <a:pt x="644" y="1379"/>
                  </a:lnTo>
                  <a:lnTo>
                    <a:pt x="669" y="1396"/>
                  </a:lnTo>
                  <a:lnTo>
                    <a:pt x="694" y="1412"/>
                  </a:lnTo>
                  <a:lnTo>
                    <a:pt x="719" y="1429"/>
                  </a:lnTo>
                  <a:lnTo>
                    <a:pt x="752" y="1446"/>
                  </a:lnTo>
                  <a:lnTo>
                    <a:pt x="777" y="1462"/>
                  </a:lnTo>
                  <a:lnTo>
                    <a:pt x="803" y="1479"/>
                  </a:lnTo>
                  <a:lnTo>
                    <a:pt x="828" y="1487"/>
                  </a:lnTo>
                  <a:lnTo>
                    <a:pt x="853" y="1504"/>
                  </a:lnTo>
                  <a:lnTo>
                    <a:pt x="878" y="1513"/>
                  </a:lnTo>
                  <a:lnTo>
                    <a:pt x="903" y="1521"/>
                  </a:lnTo>
                  <a:lnTo>
                    <a:pt x="919" y="1529"/>
                  </a:lnTo>
                  <a:lnTo>
                    <a:pt x="945" y="1538"/>
                  </a:lnTo>
                  <a:lnTo>
                    <a:pt x="970" y="1546"/>
                  </a:lnTo>
                  <a:lnTo>
                    <a:pt x="995" y="1554"/>
                  </a:lnTo>
                  <a:lnTo>
                    <a:pt x="1028" y="1563"/>
                  </a:lnTo>
                  <a:lnTo>
                    <a:pt x="1053" y="1571"/>
                  </a:lnTo>
                  <a:lnTo>
                    <a:pt x="1087" y="1579"/>
                  </a:lnTo>
                  <a:lnTo>
                    <a:pt x="1120" y="1596"/>
                  </a:lnTo>
                  <a:lnTo>
                    <a:pt x="1162" y="1604"/>
                  </a:lnTo>
                  <a:lnTo>
                    <a:pt x="1229" y="1621"/>
                  </a:lnTo>
                  <a:lnTo>
                    <a:pt x="1312" y="1638"/>
                  </a:lnTo>
                  <a:lnTo>
                    <a:pt x="1362" y="1646"/>
                  </a:lnTo>
                  <a:lnTo>
                    <a:pt x="1404" y="1663"/>
                  </a:lnTo>
                  <a:lnTo>
                    <a:pt x="1454" y="1671"/>
                  </a:lnTo>
                  <a:lnTo>
                    <a:pt x="1504" y="1680"/>
                  </a:lnTo>
                  <a:lnTo>
                    <a:pt x="1554" y="1688"/>
                  </a:lnTo>
                  <a:lnTo>
                    <a:pt x="1604" y="1696"/>
                  </a:lnTo>
                  <a:lnTo>
                    <a:pt x="1630" y="1696"/>
                  </a:lnTo>
                  <a:lnTo>
                    <a:pt x="1655" y="1696"/>
                  </a:lnTo>
                  <a:lnTo>
                    <a:pt x="1705" y="1705"/>
                  </a:lnTo>
                  <a:lnTo>
                    <a:pt x="1755" y="1713"/>
                  </a:lnTo>
                  <a:lnTo>
                    <a:pt x="1797" y="1721"/>
                  </a:lnTo>
                  <a:lnTo>
                    <a:pt x="1847" y="1721"/>
                  </a:lnTo>
                  <a:lnTo>
                    <a:pt x="1889" y="1721"/>
                  </a:lnTo>
                  <a:lnTo>
                    <a:pt x="1939" y="1721"/>
                  </a:lnTo>
                  <a:lnTo>
                    <a:pt x="1989" y="1721"/>
                  </a:lnTo>
                  <a:lnTo>
                    <a:pt x="2039" y="1721"/>
                  </a:lnTo>
                  <a:lnTo>
                    <a:pt x="2398" y="1721"/>
                  </a:lnTo>
                  <a:lnTo>
                    <a:pt x="2457" y="1721"/>
                  </a:lnTo>
                  <a:lnTo>
                    <a:pt x="2507" y="1721"/>
                  </a:lnTo>
                  <a:lnTo>
                    <a:pt x="2607" y="1721"/>
                  </a:lnTo>
                  <a:lnTo>
                    <a:pt x="2716" y="1713"/>
                  </a:lnTo>
                  <a:lnTo>
                    <a:pt x="2924" y="1705"/>
                  </a:lnTo>
                  <a:lnTo>
                    <a:pt x="3025" y="1705"/>
                  </a:lnTo>
                  <a:lnTo>
                    <a:pt x="3133" y="1705"/>
                  </a:lnTo>
                  <a:lnTo>
                    <a:pt x="3459" y="1705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1"/>
            <p:cNvSpPr/>
            <p:nvPr/>
          </p:nvSpPr>
          <p:spPr>
            <a:xfrm>
              <a:off x="4582397" y="9011893"/>
              <a:ext cx="204462" cy="210628"/>
            </a:xfrm>
            <a:custGeom>
              <a:avLst/>
              <a:gdLst/>
              <a:ahLst/>
              <a:cxnLst/>
              <a:rect l="l" t="t" r="r" b="b"/>
              <a:pathLst>
                <a:path w="4145" h="4270" extrusionOk="0">
                  <a:moveTo>
                    <a:pt x="903" y="251"/>
                  </a:moveTo>
                  <a:lnTo>
                    <a:pt x="903" y="251"/>
                  </a:lnTo>
                  <a:lnTo>
                    <a:pt x="886" y="251"/>
                  </a:lnTo>
                  <a:lnTo>
                    <a:pt x="869" y="260"/>
                  </a:lnTo>
                  <a:lnTo>
                    <a:pt x="869" y="260"/>
                  </a:lnTo>
                  <a:lnTo>
                    <a:pt x="853" y="268"/>
                  </a:lnTo>
                  <a:lnTo>
                    <a:pt x="836" y="277"/>
                  </a:lnTo>
                  <a:lnTo>
                    <a:pt x="836" y="277"/>
                  </a:lnTo>
                  <a:lnTo>
                    <a:pt x="819" y="277"/>
                  </a:lnTo>
                  <a:lnTo>
                    <a:pt x="802" y="285"/>
                  </a:lnTo>
                  <a:lnTo>
                    <a:pt x="802" y="285"/>
                  </a:lnTo>
                  <a:lnTo>
                    <a:pt x="794" y="293"/>
                  </a:lnTo>
                  <a:lnTo>
                    <a:pt x="777" y="302"/>
                  </a:lnTo>
                  <a:lnTo>
                    <a:pt x="777" y="302"/>
                  </a:lnTo>
                  <a:lnTo>
                    <a:pt x="761" y="310"/>
                  </a:lnTo>
                  <a:lnTo>
                    <a:pt x="744" y="318"/>
                  </a:lnTo>
                  <a:lnTo>
                    <a:pt x="744" y="318"/>
                  </a:lnTo>
                  <a:lnTo>
                    <a:pt x="727" y="335"/>
                  </a:lnTo>
                  <a:lnTo>
                    <a:pt x="711" y="343"/>
                  </a:lnTo>
                  <a:lnTo>
                    <a:pt x="711" y="343"/>
                  </a:lnTo>
                  <a:lnTo>
                    <a:pt x="702" y="352"/>
                  </a:lnTo>
                  <a:lnTo>
                    <a:pt x="686" y="360"/>
                  </a:lnTo>
                  <a:lnTo>
                    <a:pt x="686" y="360"/>
                  </a:lnTo>
                  <a:lnTo>
                    <a:pt x="669" y="368"/>
                  </a:lnTo>
                  <a:lnTo>
                    <a:pt x="660" y="385"/>
                  </a:lnTo>
                  <a:lnTo>
                    <a:pt x="660" y="385"/>
                  </a:lnTo>
                  <a:lnTo>
                    <a:pt x="644" y="394"/>
                  </a:lnTo>
                  <a:lnTo>
                    <a:pt x="635" y="410"/>
                  </a:lnTo>
                  <a:lnTo>
                    <a:pt x="635" y="410"/>
                  </a:lnTo>
                  <a:lnTo>
                    <a:pt x="619" y="419"/>
                  </a:lnTo>
                  <a:lnTo>
                    <a:pt x="602" y="435"/>
                  </a:lnTo>
                  <a:lnTo>
                    <a:pt x="602" y="435"/>
                  </a:lnTo>
                  <a:lnTo>
                    <a:pt x="594" y="444"/>
                  </a:lnTo>
                  <a:lnTo>
                    <a:pt x="585" y="452"/>
                  </a:lnTo>
                  <a:lnTo>
                    <a:pt x="577" y="460"/>
                  </a:lnTo>
                  <a:lnTo>
                    <a:pt x="577" y="460"/>
                  </a:lnTo>
                  <a:lnTo>
                    <a:pt x="569" y="469"/>
                  </a:lnTo>
                  <a:lnTo>
                    <a:pt x="552" y="485"/>
                  </a:lnTo>
                  <a:lnTo>
                    <a:pt x="552" y="485"/>
                  </a:lnTo>
                  <a:lnTo>
                    <a:pt x="544" y="502"/>
                  </a:lnTo>
                  <a:lnTo>
                    <a:pt x="535" y="510"/>
                  </a:lnTo>
                  <a:lnTo>
                    <a:pt x="535" y="510"/>
                  </a:lnTo>
                  <a:lnTo>
                    <a:pt x="518" y="527"/>
                  </a:lnTo>
                  <a:lnTo>
                    <a:pt x="510" y="544"/>
                  </a:lnTo>
                  <a:lnTo>
                    <a:pt x="510" y="544"/>
                  </a:lnTo>
                  <a:lnTo>
                    <a:pt x="493" y="561"/>
                  </a:lnTo>
                  <a:lnTo>
                    <a:pt x="485" y="577"/>
                  </a:lnTo>
                  <a:lnTo>
                    <a:pt x="485" y="577"/>
                  </a:lnTo>
                  <a:lnTo>
                    <a:pt x="477" y="594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60" y="627"/>
                  </a:lnTo>
                  <a:lnTo>
                    <a:pt x="443" y="644"/>
                  </a:lnTo>
                  <a:lnTo>
                    <a:pt x="443" y="644"/>
                  </a:lnTo>
                  <a:lnTo>
                    <a:pt x="435" y="669"/>
                  </a:lnTo>
                  <a:lnTo>
                    <a:pt x="427" y="686"/>
                  </a:lnTo>
                  <a:lnTo>
                    <a:pt x="427" y="686"/>
                  </a:lnTo>
                  <a:lnTo>
                    <a:pt x="418" y="703"/>
                  </a:lnTo>
                  <a:lnTo>
                    <a:pt x="410" y="728"/>
                  </a:lnTo>
                  <a:lnTo>
                    <a:pt x="410" y="728"/>
                  </a:lnTo>
                  <a:lnTo>
                    <a:pt x="401" y="744"/>
                  </a:lnTo>
                  <a:lnTo>
                    <a:pt x="393" y="761"/>
                  </a:lnTo>
                  <a:lnTo>
                    <a:pt x="393" y="761"/>
                  </a:lnTo>
                  <a:lnTo>
                    <a:pt x="385" y="786"/>
                  </a:lnTo>
                  <a:lnTo>
                    <a:pt x="376" y="803"/>
                  </a:lnTo>
                  <a:lnTo>
                    <a:pt x="376" y="803"/>
                  </a:lnTo>
                  <a:lnTo>
                    <a:pt x="368" y="828"/>
                  </a:lnTo>
                  <a:lnTo>
                    <a:pt x="368" y="845"/>
                  </a:lnTo>
                  <a:lnTo>
                    <a:pt x="360" y="870"/>
                  </a:lnTo>
                  <a:lnTo>
                    <a:pt x="351" y="886"/>
                  </a:lnTo>
                  <a:lnTo>
                    <a:pt x="351" y="911"/>
                  </a:lnTo>
                  <a:lnTo>
                    <a:pt x="343" y="937"/>
                  </a:lnTo>
                  <a:lnTo>
                    <a:pt x="343" y="953"/>
                  </a:lnTo>
                  <a:lnTo>
                    <a:pt x="343" y="978"/>
                  </a:lnTo>
                  <a:lnTo>
                    <a:pt x="343" y="1003"/>
                  </a:lnTo>
                  <a:lnTo>
                    <a:pt x="343" y="1028"/>
                  </a:lnTo>
                  <a:lnTo>
                    <a:pt x="343" y="1053"/>
                  </a:lnTo>
                  <a:lnTo>
                    <a:pt x="343" y="1070"/>
                  </a:lnTo>
                  <a:lnTo>
                    <a:pt x="343" y="1095"/>
                  </a:lnTo>
                  <a:lnTo>
                    <a:pt x="343" y="1120"/>
                  </a:lnTo>
                  <a:lnTo>
                    <a:pt x="343" y="1145"/>
                  </a:lnTo>
                  <a:lnTo>
                    <a:pt x="343" y="1179"/>
                  </a:lnTo>
                  <a:lnTo>
                    <a:pt x="343" y="1396"/>
                  </a:lnTo>
                  <a:lnTo>
                    <a:pt x="343" y="1446"/>
                  </a:lnTo>
                  <a:lnTo>
                    <a:pt x="343" y="1496"/>
                  </a:lnTo>
                  <a:lnTo>
                    <a:pt x="343" y="1546"/>
                  </a:lnTo>
                  <a:lnTo>
                    <a:pt x="351" y="1596"/>
                  </a:lnTo>
                  <a:lnTo>
                    <a:pt x="351" y="1647"/>
                  </a:lnTo>
                  <a:lnTo>
                    <a:pt x="360" y="1697"/>
                  </a:lnTo>
                  <a:lnTo>
                    <a:pt x="368" y="1747"/>
                  </a:lnTo>
                  <a:lnTo>
                    <a:pt x="376" y="1797"/>
                  </a:lnTo>
                  <a:lnTo>
                    <a:pt x="385" y="1847"/>
                  </a:lnTo>
                  <a:lnTo>
                    <a:pt x="401" y="1889"/>
                  </a:lnTo>
                  <a:lnTo>
                    <a:pt x="401" y="1889"/>
                  </a:lnTo>
                  <a:lnTo>
                    <a:pt x="410" y="1931"/>
                  </a:lnTo>
                  <a:lnTo>
                    <a:pt x="418" y="1981"/>
                  </a:lnTo>
                  <a:lnTo>
                    <a:pt x="435" y="2031"/>
                  </a:lnTo>
                  <a:lnTo>
                    <a:pt x="443" y="2073"/>
                  </a:lnTo>
                  <a:lnTo>
                    <a:pt x="460" y="2123"/>
                  </a:lnTo>
                  <a:lnTo>
                    <a:pt x="468" y="2165"/>
                  </a:lnTo>
                  <a:lnTo>
                    <a:pt x="485" y="2206"/>
                  </a:lnTo>
                  <a:lnTo>
                    <a:pt x="502" y="2256"/>
                  </a:lnTo>
                  <a:lnTo>
                    <a:pt x="518" y="2298"/>
                  </a:lnTo>
                  <a:lnTo>
                    <a:pt x="535" y="2340"/>
                  </a:lnTo>
                  <a:lnTo>
                    <a:pt x="552" y="2382"/>
                  </a:lnTo>
                  <a:lnTo>
                    <a:pt x="569" y="2432"/>
                  </a:lnTo>
                  <a:lnTo>
                    <a:pt x="585" y="2474"/>
                  </a:lnTo>
                  <a:lnTo>
                    <a:pt x="610" y="2515"/>
                  </a:lnTo>
                  <a:lnTo>
                    <a:pt x="627" y="2549"/>
                  </a:lnTo>
                  <a:lnTo>
                    <a:pt x="627" y="2557"/>
                  </a:lnTo>
                  <a:lnTo>
                    <a:pt x="644" y="2599"/>
                  </a:lnTo>
                  <a:lnTo>
                    <a:pt x="669" y="2641"/>
                  </a:lnTo>
                  <a:lnTo>
                    <a:pt x="694" y="2683"/>
                  </a:lnTo>
                  <a:lnTo>
                    <a:pt x="711" y="2724"/>
                  </a:lnTo>
                  <a:lnTo>
                    <a:pt x="736" y="2766"/>
                  </a:lnTo>
                  <a:lnTo>
                    <a:pt x="761" y="2808"/>
                  </a:lnTo>
                  <a:lnTo>
                    <a:pt x="786" y="2841"/>
                  </a:lnTo>
                  <a:lnTo>
                    <a:pt x="811" y="2883"/>
                  </a:lnTo>
                  <a:lnTo>
                    <a:pt x="836" y="2925"/>
                  </a:lnTo>
                  <a:lnTo>
                    <a:pt x="861" y="2967"/>
                  </a:lnTo>
                  <a:lnTo>
                    <a:pt x="894" y="3000"/>
                  </a:lnTo>
                  <a:lnTo>
                    <a:pt x="919" y="3042"/>
                  </a:lnTo>
                  <a:lnTo>
                    <a:pt x="945" y="3075"/>
                  </a:lnTo>
                  <a:lnTo>
                    <a:pt x="978" y="3117"/>
                  </a:lnTo>
                  <a:lnTo>
                    <a:pt x="1011" y="3150"/>
                  </a:lnTo>
                  <a:lnTo>
                    <a:pt x="1036" y="3192"/>
                  </a:lnTo>
                  <a:lnTo>
                    <a:pt x="1070" y="3226"/>
                  </a:lnTo>
                  <a:lnTo>
                    <a:pt x="1103" y="3267"/>
                  </a:lnTo>
                  <a:lnTo>
                    <a:pt x="1103" y="3267"/>
                  </a:lnTo>
                  <a:lnTo>
                    <a:pt x="1128" y="3301"/>
                  </a:lnTo>
                  <a:lnTo>
                    <a:pt x="1162" y="3334"/>
                  </a:lnTo>
                  <a:lnTo>
                    <a:pt x="1195" y="3376"/>
                  </a:lnTo>
                  <a:lnTo>
                    <a:pt x="1229" y="3409"/>
                  </a:lnTo>
                  <a:lnTo>
                    <a:pt x="1262" y="3443"/>
                  </a:lnTo>
                  <a:lnTo>
                    <a:pt x="1304" y="3476"/>
                  </a:lnTo>
                  <a:lnTo>
                    <a:pt x="1337" y="3518"/>
                  </a:lnTo>
                  <a:lnTo>
                    <a:pt x="1371" y="3551"/>
                  </a:lnTo>
                  <a:lnTo>
                    <a:pt x="1404" y="3585"/>
                  </a:lnTo>
                  <a:lnTo>
                    <a:pt x="1446" y="3618"/>
                  </a:lnTo>
                  <a:lnTo>
                    <a:pt x="1479" y="3652"/>
                  </a:lnTo>
                  <a:lnTo>
                    <a:pt x="1521" y="3685"/>
                  </a:lnTo>
                  <a:lnTo>
                    <a:pt x="1554" y="3718"/>
                  </a:lnTo>
                  <a:lnTo>
                    <a:pt x="1596" y="3752"/>
                  </a:lnTo>
                  <a:lnTo>
                    <a:pt x="1638" y="3785"/>
                  </a:lnTo>
                  <a:lnTo>
                    <a:pt x="1671" y="3819"/>
                  </a:lnTo>
                  <a:lnTo>
                    <a:pt x="1713" y="3852"/>
                  </a:lnTo>
                  <a:lnTo>
                    <a:pt x="1755" y="3885"/>
                  </a:lnTo>
                  <a:lnTo>
                    <a:pt x="1797" y="3919"/>
                  </a:lnTo>
                  <a:lnTo>
                    <a:pt x="1838" y="3952"/>
                  </a:lnTo>
                  <a:lnTo>
                    <a:pt x="1880" y="3977"/>
                  </a:lnTo>
                  <a:lnTo>
                    <a:pt x="1905" y="4144"/>
                  </a:lnTo>
                  <a:lnTo>
                    <a:pt x="1746" y="4170"/>
                  </a:lnTo>
                  <a:lnTo>
                    <a:pt x="1696" y="4136"/>
                  </a:lnTo>
                  <a:lnTo>
                    <a:pt x="1655" y="4111"/>
                  </a:lnTo>
                  <a:lnTo>
                    <a:pt x="1613" y="4078"/>
                  </a:lnTo>
                  <a:lnTo>
                    <a:pt x="1571" y="4044"/>
                  </a:lnTo>
                  <a:lnTo>
                    <a:pt x="1521" y="4019"/>
                  </a:lnTo>
                  <a:lnTo>
                    <a:pt x="1479" y="3986"/>
                  </a:lnTo>
                  <a:lnTo>
                    <a:pt x="1437" y="3952"/>
                  </a:lnTo>
                  <a:lnTo>
                    <a:pt x="1396" y="3919"/>
                  </a:lnTo>
                  <a:lnTo>
                    <a:pt x="1354" y="3885"/>
                  </a:lnTo>
                  <a:lnTo>
                    <a:pt x="1312" y="3852"/>
                  </a:lnTo>
                  <a:lnTo>
                    <a:pt x="1270" y="3819"/>
                  </a:lnTo>
                  <a:lnTo>
                    <a:pt x="1229" y="3785"/>
                  </a:lnTo>
                  <a:lnTo>
                    <a:pt x="1187" y="3752"/>
                  </a:lnTo>
                  <a:lnTo>
                    <a:pt x="1145" y="3718"/>
                  </a:lnTo>
                  <a:lnTo>
                    <a:pt x="1112" y="3677"/>
                  </a:lnTo>
                  <a:lnTo>
                    <a:pt x="1070" y="3643"/>
                  </a:lnTo>
                  <a:lnTo>
                    <a:pt x="1028" y="3610"/>
                  </a:lnTo>
                  <a:lnTo>
                    <a:pt x="995" y="3576"/>
                  </a:lnTo>
                  <a:lnTo>
                    <a:pt x="953" y="3535"/>
                  </a:lnTo>
                  <a:lnTo>
                    <a:pt x="919" y="3501"/>
                  </a:lnTo>
                  <a:lnTo>
                    <a:pt x="886" y="3459"/>
                  </a:lnTo>
                  <a:lnTo>
                    <a:pt x="886" y="3459"/>
                  </a:lnTo>
                  <a:lnTo>
                    <a:pt x="844" y="3426"/>
                  </a:lnTo>
                  <a:lnTo>
                    <a:pt x="811" y="3384"/>
                  </a:lnTo>
                  <a:lnTo>
                    <a:pt x="777" y="3351"/>
                  </a:lnTo>
                  <a:lnTo>
                    <a:pt x="744" y="3309"/>
                  </a:lnTo>
                  <a:lnTo>
                    <a:pt x="711" y="3267"/>
                  </a:lnTo>
                  <a:lnTo>
                    <a:pt x="677" y="3226"/>
                  </a:lnTo>
                  <a:lnTo>
                    <a:pt x="644" y="3192"/>
                  </a:lnTo>
                  <a:lnTo>
                    <a:pt x="610" y="3150"/>
                  </a:lnTo>
                  <a:lnTo>
                    <a:pt x="577" y="3109"/>
                  </a:lnTo>
                  <a:lnTo>
                    <a:pt x="552" y="3067"/>
                  </a:lnTo>
                  <a:lnTo>
                    <a:pt x="518" y="3025"/>
                  </a:lnTo>
                  <a:lnTo>
                    <a:pt x="493" y="2975"/>
                  </a:lnTo>
                  <a:lnTo>
                    <a:pt x="460" y="2933"/>
                  </a:lnTo>
                  <a:lnTo>
                    <a:pt x="435" y="2891"/>
                  </a:lnTo>
                  <a:lnTo>
                    <a:pt x="410" y="2850"/>
                  </a:lnTo>
                  <a:lnTo>
                    <a:pt x="376" y="2799"/>
                  </a:lnTo>
                  <a:lnTo>
                    <a:pt x="351" y="2758"/>
                  </a:lnTo>
                  <a:lnTo>
                    <a:pt x="326" y="2708"/>
                  </a:lnTo>
                  <a:lnTo>
                    <a:pt x="326" y="2708"/>
                  </a:lnTo>
                  <a:lnTo>
                    <a:pt x="310" y="2666"/>
                  </a:lnTo>
                  <a:lnTo>
                    <a:pt x="285" y="2616"/>
                  </a:lnTo>
                  <a:lnTo>
                    <a:pt x="259" y="2574"/>
                  </a:lnTo>
                  <a:lnTo>
                    <a:pt x="243" y="2524"/>
                  </a:lnTo>
                  <a:lnTo>
                    <a:pt x="218" y="2474"/>
                  </a:lnTo>
                  <a:lnTo>
                    <a:pt x="201" y="2424"/>
                  </a:lnTo>
                  <a:lnTo>
                    <a:pt x="176" y="2373"/>
                  </a:lnTo>
                  <a:lnTo>
                    <a:pt x="159" y="2323"/>
                  </a:lnTo>
                  <a:lnTo>
                    <a:pt x="143" y="2273"/>
                  </a:lnTo>
                  <a:lnTo>
                    <a:pt x="126" y="2223"/>
                  </a:lnTo>
                  <a:lnTo>
                    <a:pt x="109" y="2173"/>
                  </a:lnTo>
                  <a:lnTo>
                    <a:pt x="92" y="2123"/>
                  </a:lnTo>
                  <a:lnTo>
                    <a:pt x="76" y="2073"/>
                  </a:lnTo>
                  <a:lnTo>
                    <a:pt x="67" y="2014"/>
                  </a:lnTo>
                  <a:lnTo>
                    <a:pt x="51" y="1964"/>
                  </a:lnTo>
                  <a:lnTo>
                    <a:pt x="51" y="1964"/>
                  </a:lnTo>
                  <a:lnTo>
                    <a:pt x="42" y="1914"/>
                  </a:lnTo>
                  <a:lnTo>
                    <a:pt x="34" y="1855"/>
                  </a:lnTo>
                  <a:lnTo>
                    <a:pt x="26" y="1805"/>
                  </a:lnTo>
                  <a:lnTo>
                    <a:pt x="17" y="1747"/>
                  </a:lnTo>
                  <a:lnTo>
                    <a:pt x="9" y="1688"/>
                  </a:lnTo>
                  <a:lnTo>
                    <a:pt x="1" y="1638"/>
                  </a:lnTo>
                  <a:lnTo>
                    <a:pt x="1" y="1580"/>
                  </a:lnTo>
                  <a:lnTo>
                    <a:pt x="1" y="1521"/>
                  </a:lnTo>
                  <a:lnTo>
                    <a:pt x="1" y="1463"/>
                  </a:lnTo>
                  <a:lnTo>
                    <a:pt x="1" y="1404"/>
                  </a:lnTo>
                  <a:lnTo>
                    <a:pt x="1" y="1212"/>
                  </a:lnTo>
                  <a:lnTo>
                    <a:pt x="1" y="1179"/>
                  </a:lnTo>
                  <a:lnTo>
                    <a:pt x="1" y="1145"/>
                  </a:lnTo>
                  <a:lnTo>
                    <a:pt x="1" y="1120"/>
                  </a:lnTo>
                  <a:lnTo>
                    <a:pt x="1" y="1087"/>
                  </a:lnTo>
                  <a:lnTo>
                    <a:pt x="1" y="1053"/>
                  </a:lnTo>
                  <a:lnTo>
                    <a:pt x="1" y="1028"/>
                  </a:lnTo>
                  <a:lnTo>
                    <a:pt x="1" y="995"/>
                  </a:lnTo>
                  <a:lnTo>
                    <a:pt x="9" y="970"/>
                  </a:lnTo>
                  <a:lnTo>
                    <a:pt x="17" y="945"/>
                  </a:lnTo>
                  <a:lnTo>
                    <a:pt x="17" y="911"/>
                  </a:lnTo>
                  <a:lnTo>
                    <a:pt x="26" y="886"/>
                  </a:lnTo>
                  <a:lnTo>
                    <a:pt x="34" y="861"/>
                  </a:lnTo>
                  <a:lnTo>
                    <a:pt x="42" y="828"/>
                  </a:lnTo>
                  <a:lnTo>
                    <a:pt x="51" y="803"/>
                  </a:lnTo>
                  <a:lnTo>
                    <a:pt x="59" y="778"/>
                  </a:lnTo>
                  <a:lnTo>
                    <a:pt x="67" y="753"/>
                  </a:lnTo>
                  <a:lnTo>
                    <a:pt x="76" y="728"/>
                  </a:lnTo>
                  <a:lnTo>
                    <a:pt x="84" y="703"/>
                  </a:lnTo>
                  <a:lnTo>
                    <a:pt x="92" y="678"/>
                  </a:lnTo>
                  <a:lnTo>
                    <a:pt x="101" y="652"/>
                  </a:lnTo>
                  <a:lnTo>
                    <a:pt x="109" y="627"/>
                  </a:lnTo>
                  <a:lnTo>
                    <a:pt x="126" y="602"/>
                  </a:lnTo>
                  <a:lnTo>
                    <a:pt x="134" y="577"/>
                  </a:lnTo>
                  <a:lnTo>
                    <a:pt x="143" y="552"/>
                  </a:lnTo>
                  <a:lnTo>
                    <a:pt x="159" y="536"/>
                  </a:lnTo>
                  <a:lnTo>
                    <a:pt x="168" y="510"/>
                  </a:lnTo>
                  <a:lnTo>
                    <a:pt x="184" y="485"/>
                  </a:lnTo>
                  <a:lnTo>
                    <a:pt x="193" y="469"/>
                  </a:lnTo>
                  <a:lnTo>
                    <a:pt x="209" y="444"/>
                  </a:lnTo>
                  <a:lnTo>
                    <a:pt x="226" y="427"/>
                  </a:lnTo>
                  <a:lnTo>
                    <a:pt x="234" y="402"/>
                  </a:lnTo>
                  <a:lnTo>
                    <a:pt x="251" y="385"/>
                  </a:lnTo>
                  <a:lnTo>
                    <a:pt x="268" y="360"/>
                  </a:lnTo>
                  <a:lnTo>
                    <a:pt x="276" y="343"/>
                  </a:lnTo>
                  <a:lnTo>
                    <a:pt x="293" y="327"/>
                  </a:lnTo>
                  <a:lnTo>
                    <a:pt x="310" y="310"/>
                  </a:lnTo>
                  <a:lnTo>
                    <a:pt x="326" y="293"/>
                  </a:lnTo>
                  <a:lnTo>
                    <a:pt x="343" y="268"/>
                  </a:lnTo>
                  <a:lnTo>
                    <a:pt x="351" y="268"/>
                  </a:lnTo>
                  <a:lnTo>
                    <a:pt x="360" y="251"/>
                  </a:lnTo>
                  <a:lnTo>
                    <a:pt x="376" y="235"/>
                  </a:lnTo>
                  <a:lnTo>
                    <a:pt x="393" y="226"/>
                  </a:lnTo>
                  <a:lnTo>
                    <a:pt x="410" y="210"/>
                  </a:lnTo>
                  <a:lnTo>
                    <a:pt x="435" y="193"/>
                  </a:lnTo>
                  <a:lnTo>
                    <a:pt x="452" y="176"/>
                  </a:lnTo>
                  <a:lnTo>
                    <a:pt x="468" y="160"/>
                  </a:lnTo>
                  <a:lnTo>
                    <a:pt x="485" y="151"/>
                  </a:lnTo>
                  <a:lnTo>
                    <a:pt x="502" y="135"/>
                  </a:lnTo>
                  <a:lnTo>
                    <a:pt x="527" y="126"/>
                  </a:lnTo>
                  <a:lnTo>
                    <a:pt x="544" y="109"/>
                  </a:lnTo>
                  <a:lnTo>
                    <a:pt x="569" y="101"/>
                  </a:lnTo>
                  <a:lnTo>
                    <a:pt x="585" y="84"/>
                  </a:lnTo>
                  <a:lnTo>
                    <a:pt x="602" y="76"/>
                  </a:lnTo>
                  <a:lnTo>
                    <a:pt x="627" y="68"/>
                  </a:lnTo>
                  <a:lnTo>
                    <a:pt x="644" y="59"/>
                  </a:lnTo>
                  <a:lnTo>
                    <a:pt x="669" y="51"/>
                  </a:lnTo>
                  <a:lnTo>
                    <a:pt x="686" y="43"/>
                  </a:lnTo>
                  <a:lnTo>
                    <a:pt x="711" y="34"/>
                  </a:lnTo>
                  <a:lnTo>
                    <a:pt x="727" y="26"/>
                  </a:lnTo>
                  <a:lnTo>
                    <a:pt x="752" y="18"/>
                  </a:lnTo>
                  <a:lnTo>
                    <a:pt x="777" y="9"/>
                  </a:lnTo>
                  <a:lnTo>
                    <a:pt x="794" y="1"/>
                  </a:lnTo>
                  <a:lnTo>
                    <a:pt x="819" y="1"/>
                  </a:lnTo>
                  <a:lnTo>
                    <a:pt x="844" y="1"/>
                  </a:lnTo>
                  <a:lnTo>
                    <a:pt x="861" y="1"/>
                  </a:lnTo>
                  <a:lnTo>
                    <a:pt x="886" y="1"/>
                  </a:lnTo>
                  <a:lnTo>
                    <a:pt x="911" y="1"/>
                  </a:lnTo>
                  <a:lnTo>
                    <a:pt x="928" y="1"/>
                  </a:lnTo>
                  <a:lnTo>
                    <a:pt x="953" y="1"/>
                  </a:lnTo>
                  <a:lnTo>
                    <a:pt x="978" y="1"/>
                  </a:lnTo>
                  <a:lnTo>
                    <a:pt x="1120" y="1"/>
                  </a:lnTo>
                  <a:lnTo>
                    <a:pt x="1145" y="1"/>
                  </a:lnTo>
                  <a:lnTo>
                    <a:pt x="1162" y="1"/>
                  </a:lnTo>
                  <a:lnTo>
                    <a:pt x="1187" y="1"/>
                  </a:lnTo>
                  <a:lnTo>
                    <a:pt x="1212" y="1"/>
                  </a:lnTo>
                  <a:lnTo>
                    <a:pt x="1237" y="1"/>
                  </a:lnTo>
                  <a:lnTo>
                    <a:pt x="1262" y="1"/>
                  </a:lnTo>
                  <a:lnTo>
                    <a:pt x="1287" y="1"/>
                  </a:lnTo>
                  <a:lnTo>
                    <a:pt x="1312" y="1"/>
                  </a:lnTo>
                  <a:lnTo>
                    <a:pt x="1337" y="9"/>
                  </a:lnTo>
                  <a:lnTo>
                    <a:pt x="1354" y="18"/>
                  </a:lnTo>
                  <a:lnTo>
                    <a:pt x="1379" y="26"/>
                  </a:lnTo>
                  <a:lnTo>
                    <a:pt x="1404" y="34"/>
                  </a:lnTo>
                  <a:lnTo>
                    <a:pt x="1429" y="43"/>
                  </a:lnTo>
                  <a:lnTo>
                    <a:pt x="1454" y="51"/>
                  </a:lnTo>
                  <a:lnTo>
                    <a:pt x="1479" y="59"/>
                  </a:lnTo>
                  <a:lnTo>
                    <a:pt x="1504" y="68"/>
                  </a:lnTo>
                  <a:lnTo>
                    <a:pt x="1529" y="76"/>
                  </a:lnTo>
                  <a:lnTo>
                    <a:pt x="1546" y="84"/>
                  </a:lnTo>
                  <a:lnTo>
                    <a:pt x="1571" y="93"/>
                  </a:lnTo>
                  <a:lnTo>
                    <a:pt x="1596" y="109"/>
                  </a:lnTo>
                  <a:lnTo>
                    <a:pt x="1621" y="118"/>
                  </a:lnTo>
                  <a:lnTo>
                    <a:pt x="1646" y="135"/>
                  </a:lnTo>
                  <a:lnTo>
                    <a:pt x="1671" y="143"/>
                  </a:lnTo>
                  <a:lnTo>
                    <a:pt x="1696" y="160"/>
                  </a:lnTo>
                  <a:lnTo>
                    <a:pt x="1721" y="168"/>
                  </a:lnTo>
                  <a:lnTo>
                    <a:pt x="1738" y="185"/>
                  </a:lnTo>
                  <a:lnTo>
                    <a:pt x="1763" y="201"/>
                  </a:lnTo>
                  <a:lnTo>
                    <a:pt x="1788" y="218"/>
                  </a:lnTo>
                  <a:lnTo>
                    <a:pt x="1813" y="235"/>
                  </a:lnTo>
                  <a:lnTo>
                    <a:pt x="1838" y="251"/>
                  </a:lnTo>
                  <a:lnTo>
                    <a:pt x="1863" y="268"/>
                  </a:lnTo>
                  <a:lnTo>
                    <a:pt x="1880" y="285"/>
                  </a:lnTo>
                  <a:lnTo>
                    <a:pt x="1905" y="302"/>
                  </a:lnTo>
                  <a:lnTo>
                    <a:pt x="1930" y="318"/>
                  </a:lnTo>
                  <a:lnTo>
                    <a:pt x="1955" y="335"/>
                  </a:lnTo>
                  <a:lnTo>
                    <a:pt x="1972" y="360"/>
                  </a:lnTo>
                  <a:lnTo>
                    <a:pt x="1997" y="377"/>
                  </a:lnTo>
                  <a:lnTo>
                    <a:pt x="2022" y="394"/>
                  </a:lnTo>
                  <a:lnTo>
                    <a:pt x="2047" y="419"/>
                  </a:lnTo>
                  <a:lnTo>
                    <a:pt x="2064" y="435"/>
                  </a:lnTo>
                  <a:lnTo>
                    <a:pt x="2089" y="460"/>
                  </a:lnTo>
                  <a:lnTo>
                    <a:pt x="2114" y="485"/>
                  </a:lnTo>
                  <a:lnTo>
                    <a:pt x="2131" y="502"/>
                  </a:lnTo>
                  <a:lnTo>
                    <a:pt x="2156" y="527"/>
                  </a:lnTo>
                  <a:lnTo>
                    <a:pt x="2173" y="552"/>
                  </a:lnTo>
                  <a:lnTo>
                    <a:pt x="2198" y="577"/>
                  </a:lnTo>
                  <a:lnTo>
                    <a:pt x="2223" y="602"/>
                  </a:lnTo>
                  <a:lnTo>
                    <a:pt x="2281" y="669"/>
                  </a:lnTo>
                  <a:lnTo>
                    <a:pt x="2331" y="728"/>
                  </a:lnTo>
                  <a:lnTo>
                    <a:pt x="2340" y="744"/>
                  </a:lnTo>
                  <a:lnTo>
                    <a:pt x="2398" y="820"/>
                  </a:lnTo>
                  <a:lnTo>
                    <a:pt x="2465" y="886"/>
                  </a:lnTo>
                  <a:lnTo>
                    <a:pt x="2523" y="962"/>
                  </a:lnTo>
                  <a:lnTo>
                    <a:pt x="2574" y="1037"/>
                  </a:lnTo>
                  <a:lnTo>
                    <a:pt x="2632" y="1112"/>
                  </a:lnTo>
                  <a:lnTo>
                    <a:pt x="2691" y="1187"/>
                  </a:lnTo>
                  <a:lnTo>
                    <a:pt x="2741" y="1254"/>
                  </a:lnTo>
                  <a:lnTo>
                    <a:pt x="2799" y="1329"/>
                  </a:lnTo>
                  <a:lnTo>
                    <a:pt x="2849" y="1413"/>
                  </a:lnTo>
                  <a:lnTo>
                    <a:pt x="2908" y="1488"/>
                  </a:lnTo>
                  <a:lnTo>
                    <a:pt x="2958" y="1563"/>
                  </a:lnTo>
                  <a:lnTo>
                    <a:pt x="3008" y="1638"/>
                  </a:lnTo>
                  <a:lnTo>
                    <a:pt x="3058" y="1722"/>
                  </a:lnTo>
                  <a:lnTo>
                    <a:pt x="3108" y="1797"/>
                  </a:lnTo>
                  <a:lnTo>
                    <a:pt x="3150" y="1872"/>
                  </a:lnTo>
                  <a:lnTo>
                    <a:pt x="3192" y="1947"/>
                  </a:lnTo>
                  <a:lnTo>
                    <a:pt x="3234" y="2014"/>
                  </a:lnTo>
                  <a:lnTo>
                    <a:pt x="3275" y="2089"/>
                  </a:lnTo>
                  <a:lnTo>
                    <a:pt x="3317" y="2156"/>
                  </a:lnTo>
                  <a:lnTo>
                    <a:pt x="3359" y="2231"/>
                  </a:lnTo>
                  <a:lnTo>
                    <a:pt x="3392" y="2307"/>
                  </a:lnTo>
                  <a:lnTo>
                    <a:pt x="3434" y="2382"/>
                  </a:lnTo>
                  <a:lnTo>
                    <a:pt x="3467" y="2449"/>
                  </a:lnTo>
                  <a:lnTo>
                    <a:pt x="3501" y="2524"/>
                  </a:lnTo>
                  <a:lnTo>
                    <a:pt x="3534" y="2599"/>
                  </a:lnTo>
                  <a:lnTo>
                    <a:pt x="3568" y="2674"/>
                  </a:lnTo>
                  <a:lnTo>
                    <a:pt x="3601" y="2749"/>
                  </a:lnTo>
                  <a:lnTo>
                    <a:pt x="3635" y="2816"/>
                  </a:lnTo>
                  <a:lnTo>
                    <a:pt x="3668" y="2891"/>
                  </a:lnTo>
                  <a:lnTo>
                    <a:pt x="3701" y="2967"/>
                  </a:lnTo>
                  <a:lnTo>
                    <a:pt x="3726" y="3042"/>
                  </a:lnTo>
                  <a:lnTo>
                    <a:pt x="3760" y="3117"/>
                  </a:lnTo>
                  <a:lnTo>
                    <a:pt x="3785" y="3192"/>
                  </a:lnTo>
                  <a:lnTo>
                    <a:pt x="3818" y="3267"/>
                  </a:lnTo>
                  <a:lnTo>
                    <a:pt x="3843" y="3342"/>
                  </a:lnTo>
                  <a:lnTo>
                    <a:pt x="3877" y="3418"/>
                  </a:lnTo>
                  <a:lnTo>
                    <a:pt x="3902" y="3493"/>
                  </a:lnTo>
                  <a:lnTo>
                    <a:pt x="3927" y="3568"/>
                  </a:lnTo>
                  <a:lnTo>
                    <a:pt x="3960" y="3652"/>
                  </a:lnTo>
                  <a:lnTo>
                    <a:pt x="3985" y="3727"/>
                  </a:lnTo>
                  <a:lnTo>
                    <a:pt x="4036" y="3877"/>
                  </a:lnTo>
                  <a:lnTo>
                    <a:pt x="4094" y="4036"/>
                  </a:lnTo>
                  <a:lnTo>
                    <a:pt x="4127" y="4136"/>
                  </a:lnTo>
                  <a:lnTo>
                    <a:pt x="4144" y="4186"/>
                  </a:lnTo>
                  <a:lnTo>
                    <a:pt x="4102" y="4270"/>
                  </a:lnTo>
                  <a:lnTo>
                    <a:pt x="4019" y="4228"/>
                  </a:lnTo>
                  <a:lnTo>
                    <a:pt x="4002" y="4186"/>
                  </a:lnTo>
                  <a:lnTo>
                    <a:pt x="3960" y="4078"/>
                  </a:lnTo>
                  <a:lnTo>
                    <a:pt x="3902" y="3927"/>
                  </a:lnTo>
                  <a:lnTo>
                    <a:pt x="3843" y="3777"/>
                  </a:lnTo>
                  <a:lnTo>
                    <a:pt x="3818" y="3702"/>
                  </a:lnTo>
                  <a:lnTo>
                    <a:pt x="3785" y="3627"/>
                  </a:lnTo>
                  <a:lnTo>
                    <a:pt x="3760" y="3551"/>
                  </a:lnTo>
                  <a:lnTo>
                    <a:pt x="3726" y="3476"/>
                  </a:lnTo>
                  <a:lnTo>
                    <a:pt x="3701" y="3401"/>
                  </a:lnTo>
                  <a:lnTo>
                    <a:pt x="3668" y="3326"/>
                  </a:lnTo>
                  <a:lnTo>
                    <a:pt x="3643" y="3251"/>
                  </a:lnTo>
                  <a:lnTo>
                    <a:pt x="3609" y="3184"/>
                  </a:lnTo>
                  <a:lnTo>
                    <a:pt x="3576" y="3109"/>
                  </a:lnTo>
                  <a:lnTo>
                    <a:pt x="3543" y="3033"/>
                  </a:lnTo>
                  <a:lnTo>
                    <a:pt x="3509" y="2967"/>
                  </a:lnTo>
                  <a:lnTo>
                    <a:pt x="3476" y="2891"/>
                  </a:lnTo>
                  <a:lnTo>
                    <a:pt x="3442" y="2816"/>
                  </a:lnTo>
                  <a:lnTo>
                    <a:pt x="3409" y="2749"/>
                  </a:lnTo>
                  <a:lnTo>
                    <a:pt x="3376" y="2674"/>
                  </a:lnTo>
                  <a:lnTo>
                    <a:pt x="3342" y="2607"/>
                  </a:lnTo>
                  <a:lnTo>
                    <a:pt x="3300" y="2532"/>
                  </a:lnTo>
                  <a:lnTo>
                    <a:pt x="3267" y="2465"/>
                  </a:lnTo>
                  <a:lnTo>
                    <a:pt x="3225" y="2390"/>
                  </a:lnTo>
                  <a:lnTo>
                    <a:pt x="3192" y="2323"/>
                  </a:lnTo>
                  <a:lnTo>
                    <a:pt x="3150" y="2256"/>
                  </a:lnTo>
                  <a:lnTo>
                    <a:pt x="3108" y="2190"/>
                  </a:lnTo>
                  <a:lnTo>
                    <a:pt x="3066" y="2114"/>
                  </a:lnTo>
                  <a:lnTo>
                    <a:pt x="3025" y="2048"/>
                  </a:lnTo>
                  <a:lnTo>
                    <a:pt x="2983" y="1981"/>
                  </a:lnTo>
                  <a:lnTo>
                    <a:pt x="2933" y="1914"/>
                  </a:lnTo>
                  <a:lnTo>
                    <a:pt x="2883" y="1839"/>
                  </a:lnTo>
                  <a:lnTo>
                    <a:pt x="2833" y="1764"/>
                  </a:lnTo>
                  <a:lnTo>
                    <a:pt x="2782" y="1688"/>
                  </a:lnTo>
                  <a:lnTo>
                    <a:pt x="2724" y="1613"/>
                  </a:lnTo>
                  <a:lnTo>
                    <a:pt x="2674" y="1538"/>
                  </a:lnTo>
                  <a:lnTo>
                    <a:pt x="2615" y="1471"/>
                  </a:lnTo>
                  <a:lnTo>
                    <a:pt x="2565" y="1396"/>
                  </a:lnTo>
                  <a:lnTo>
                    <a:pt x="2507" y="1329"/>
                  </a:lnTo>
                  <a:lnTo>
                    <a:pt x="2448" y="1254"/>
                  </a:lnTo>
                  <a:lnTo>
                    <a:pt x="2390" y="1187"/>
                  </a:lnTo>
                  <a:lnTo>
                    <a:pt x="2331" y="1112"/>
                  </a:lnTo>
                  <a:lnTo>
                    <a:pt x="2273" y="1045"/>
                  </a:lnTo>
                  <a:lnTo>
                    <a:pt x="2214" y="978"/>
                  </a:lnTo>
                  <a:lnTo>
                    <a:pt x="2156" y="911"/>
                  </a:lnTo>
                  <a:lnTo>
                    <a:pt x="2147" y="895"/>
                  </a:lnTo>
                  <a:lnTo>
                    <a:pt x="2097" y="845"/>
                  </a:lnTo>
                  <a:lnTo>
                    <a:pt x="2031" y="769"/>
                  </a:lnTo>
                  <a:lnTo>
                    <a:pt x="2014" y="753"/>
                  </a:lnTo>
                  <a:lnTo>
                    <a:pt x="1989" y="728"/>
                  </a:lnTo>
                  <a:lnTo>
                    <a:pt x="1972" y="711"/>
                  </a:lnTo>
                  <a:lnTo>
                    <a:pt x="1947" y="686"/>
                  </a:lnTo>
                  <a:lnTo>
                    <a:pt x="1930" y="669"/>
                  </a:lnTo>
                  <a:lnTo>
                    <a:pt x="1905" y="652"/>
                  </a:lnTo>
                  <a:lnTo>
                    <a:pt x="1889" y="636"/>
                  </a:lnTo>
                  <a:lnTo>
                    <a:pt x="1863" y="611"/>
                  </a:lnTo>
                  <a:lnTo>
                    <a:pt x="1847" y="594"/>
                  </a:lnTo>
                  <a:lnTo>
                    <a:pt x="1822" y="577"/>
                  </a:lnTo>
                  <a:lnTo>
                    <a:pt x="1805" y="561"/>
                  </a:lnTo>
                  <a:lnTo>
                    <a:pt x="1780" y="544"/>
                  </a:lnTo>
                  <a:lnTo>
                    <a:pt x="1763" y="527"/>
                  </a:lnTo>
                  <a:lnTo>
                    <a:pt x="1738" y="519"/>
                  </a:lnTo>
                  <a:lnTo>
                    <a:pt x="1721" y="502"/>
                  </a:lnTo>
                  <a:lnTo>
                    <a:pt x="1696" y="485"/>
                  </a:lnTo>
                  <a:lnTo>
                    <a:pt x="1680" y="477"/>
                  </a:lnTo>
                  <a:lnTo>
                    <a:pt x="1655" y="460"/>
                  </a:lnTo>
                  <a:lnTo>
                    <a:pt x="1638" y="444"/>
                  </a:lnTo>
                  <a:lnTo>
                    <a:pt x="1613" y="435"/>
                  </a:lnTo>
                  <a:lnTo>
                    <a:pt x="1596" y="427"/>
                  </a:lnTo>
                  <a:lnTo>
                    <a:pt x="1579" y="410"/>
                  </a:lnTo>
                  <a:lnTo>
                    <a:pt x="1554" y="402"/>
                  </a:lnTo>
                  <a:lnTo>
                    <a:pt x="1538" y="394"/>
                  </a:lnTo>
                  <a:lnTo>
                    <a:pt x="1513" y="377"/>
                  </a:lnTo>
                  <a:lnTo>
                    <a:pt x="1496" y="368"/>
                  </a:lnTo>
                  <a:lnTo>
                    <a:pt x="1479" y="360"/>
                  </a:lnTo>
                  <a:lnTo>
                    <a:pt x="1454" y="352"/>
                  </a:lnTo>
                  <a:lnTo>
                    <a:pt x="1437" y="343"/>
                  </a:lnTo>
                  <a:lnTo>
                    <a:pt x="1412" y="335"/>
                  </a:lnTo>
                  <a:lnTo>
                    <a:pt x="1412" y="335"/>
                  </a:lnTo>
                  <a:lnTo>
                    <a:pt x="1396" y="327"/>
                  </a:lnTo>
                  <a:lnTo>
                    <a:pt x="1371" y="318"/>
                  </a:lnTo>
                  <a:lnTo>
                    <a:pt x="1371" y="318"/>
                  </a:lnTo>
                  <a:lnTo>
                    <a:pt x="1354" y="318"/>
                  </a:lnTo>
                  <a:lnTo>
                    <a:pt x="1329" y="310"/>
                  </a:lnTo>
                  <a:lnTo>
                    <a:pt x="1329" y="310"/>
                  </a:lnTo>
                  <a:lnTo>
                    <a:pt x="1312" y="302"/>
                  </a:lnTo>
                  <a:lnTo>
                    <a:pt x="1295" y="293"/>
                  </a:lnTo>
                  <a:lnTo>
                    <a:pt x="1295" y="293"/>
                  </a:lnTo>
                  <a:lnTo>
                    <a:pt x="1270" y="293"/>
                  </a:lnTo>
                  <a:lnTo>
                    <a:pt x="1254" y="293"/>
                  </a:lnTo>
                  <a:lnTo>
                    <a:pt x="1254" y="293"/>
                  </a:lnTo>
                  <a:lnTo>
                    <a:pt x="1229" y="293"/>
                  </a:lnTo>
                  <a:lnTo>
                    <a:pt x="1212" y="293"/>
                  </a:lnTo>
                  <a:lnTo>
                    <a:pt x="1212" y="293"/>
                  </a:lnTo>
                  <a:lnTo>
                    <a:pt x="1195" y="293"/>
                  </a:lnTo>
                  <a:lnTo>
                    <a:pt x="1170" y="293"/>
                  </a:lnTo>
                  <a:lnTo>
                    <a:pt x="1170" y="293"/>
                  </a:lnTo>
                  <a:lnTo>
                    <a:pt x="1153" y="293"/>
                  </a:lnTo>
                  <a:lnTo>
                    <a:pt x="1137" y="293"/>
                  </a:lnTo>
                  <a:lnTo>
                    <a:pt x="1137" y="293"/>
                  </a:lnTo>
                  <a:lnTo>
                    <a:pt x="1112" y="293"/>
                  </a:lnTo>
                  <a:lnTo>
                    <a:pt x="978" y="293"/>
                  </a:lnTo>
                  <a:lnTo>
                    <a:pt x="961" y="293"/>
                  </a:lnTo>
                  <a:lnTo>
                    <a:pt x="961" y="293"/>
                  </a:lnTo>
                  <a:lnTo>
                    <a:pt x="945" y="293"/>
                  </a:lnTo>
                  <a:lnTo>
                    <a:pt x="919" y="293"/>
                  </a:lnTo>
                  <a:lnTo>
                    <a:pt x="919" y="293"/>
                  </a:lnTo>
                  <a:lnTo>
                    <a:pt x="903" y="293"/>
                  </a:lnTo>
                  <a:lnTo>
                    <a:pt x="886" y="293"/>
                  </a:lnTo>
                  <a:lnTo>
                    <a:pt x="886" y="293"/>
                  </a:lnTo>
                  <a:lnTo>
                    <a:pt x="869" y="293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36" y="293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1"/>
            <p:cNvSpPr/>
            <p:nvPr/>
          </p:nvSpPr>
          <p:spPr>
            <a:xfrm>
              <a:off x="5108623" y="8950924"/>
              <a:ext cx="300898" cy="251817"/>
            </a:xfrm>
            <a:custGeom>
              <a:avLst/>
              <a:gdLst/>
              <a:ahLst/>
              <a:cxnLst/>
              <a:rect l="l" t="t" r="r" b="b"/>
              <a:pathLst>
                <a:path w="6100" h="5105" extrusionOk="0">
                  <a:moveTo>
                    <a:pt x="3626" y="4829"/>
                  </a:moveTo>
                  <a:lnTo>
                    <a:pt x="3610" y="4829"/>
                  </a:lnTo>
                  <a:lnTo>
                    <a:pt x="3568" y="4846"/>
                  </a:lnTo>
                  <a:lnTo>
                    <a:pt x="3468" y="4888"/>
                  </a:lnTo>
                  <a:lnTo>
                    <a:pt x="3401" y="4913"/>
                  </a:lnTo>
                  <a:lnTo>
                    <a:pt x="3326" y="4938"/>
                  </a:lnTo>
                  <a:lnTo>
                    <a:pt x="3242" y="4963"/>
                  </a:lnTo>
                  <a:lnTo>
                    <a:pt x="3167" y="4988"/>
                  </a:lnTo>
                  <a:lnTo>
                    <a:pt x="3125" y="5005"/>
                  </a:lnTo>
                  <a:lnTo>
                    <a:pt x="3083" y="5021"/>
                  </a:lnTo>
                  <a:lnTo>
                    <a:pt x="3041" y="5030"/>
                  </a:lnTo>
                  <a:lnTo>
                    <a:pt x="3000" y="5038"/>
                  </a:lnTo>
                  <a:lnTo>
                    <a:pt x="2958" y="5055"/>
                  </a:lnTo>
                  <a:lnTo>
                    <a:pt x="2916" y="5063"/>
                  </a:lnTo>
                  <a:lnTo>
                    <a:pt x="2883" y="5080"/>
                  </a:lnTo>
                  <a:lnTo>
                    <a:pt x="2841" y="5088"/>
                  </a:lnTo>
                  <a:lnTo>
                    <a:pt x="2808" y="5096"/>
                  </a:lnTo>
                  <a:lnTo>
                    <a:pt x="2774" y="5105"/>
                  </a:lnTo>
                  <a:lnTo>
                    <a:pt x="2741" y="5105"/>
                  </a:lnTo>
                  <a:lnTo>
                    <a:pt x="2724" y="5105"/>
                  </a:lnTo>
                  <a:lnTo>
                    <a:pt x="2716" y="5105"/>
                  </a:lnTo>
                  <a:lnTo>
                    <a:pt x="2699" y="5105"/>
                  </a:lnTo>
                  <a:lnTo>
                    <a:pt x="2682" y="5105"/>
                  </a:lnTo>
                  <a:lnTo>
                    <a:pt x="2666" y="5105"/>
                  </a:lnTo>
                  <a:lnTo>
                    <a:pt x="2657" y="5105"/>
                  </a:lnTo>
                  <a:lnTo>
                    <a:pt x="2615" y="5105"/>
                  </a:lnTo>
                  <a:lnTo>
                    <a:pt x="2599" y="5105"/>
                  </a:lnTo>
                  <a:lnTo>
                    <a:pt x="2582" y="5105"/>
                  </a:lnTo>
                  <a:lnTo>
                    <a:pt x="2565" y="5105"/>
                  </a:lnTo>
                  <a:lnTo>
                    <a:pt x="2549" y="5105"/>
                  </a:lnTo>
                  <a:lnTo>
                    <a:pt x="2532" y="5096"/>
                  </a:lnTo>
                  <a:lnTo>
                    <a:pt x="2515" y="5088"/>
                  </a:lnTo>
                  <a:lnTo>
                    <a:pt x="2498" y="5080"/>
                  </a:lnTo>
                  <a:lnTo>
                    <a:pt x="2482" y="5063"/>
                  </a:lnTo>
                  <a:lnTo>
                    <a:pt x="2465" y="5038"/>
                  </a:lnTo>
                  <a:lnTo>
                    <a:pt x="2448" y="5005"/>
                  </a:lnTo>
                  <a:lnTo>
                    <a:pt x="2448" y="4979"/>
                  </a:lnTo>
                  <a:lnTo>
                    <a:pt x="2448" y="4946"/>
                  </a:lnTo>
                  <a:lnTo>
                    <a:pt x="2448" y="4929"/>
                  </a:lnTo>
                  <a:lnTo>
                    <a:pt x="2448" y="4921"/>
                  </a:lnTo>
                  <a:lnTo>
                    <a:pt x="2457" y="4896"/>
                  </a:lnTo>
                  <a:lnTo>
                    <a:pt x="2465" y="4871"/>
                  </a:lnTo>
                  <a:lnTo>
                    <a:pt x="2482" y="4863"/>
                  </a:lnTo>
                  <a:lnTo>
                    <a:pt x="2490" y="4846"/>
                  </a:lnTo>
                  <a:lnTo>
                    <a:pt x="2507" y="4837"/>
                  </a:lnTo>
                  <a:lnTo>
                    <a:pt x="2515" y="4829"/>
                  </a:lnTo>
                  <a:lnTo>
                    <a:pt x="2532" y="4821"/>
                  </a:lnTo>
                  <a:lnTo>
                    <a:pt x="2540" y="4812"/>
                  </a:lnTo>
                  <a:lnTo>
                    <a:pt x="2549" y="4804"/>
                  </a:lnTo>
                  <a:lnTo>
                    <a:pt x="2574" y="4787"/>
                  </a:lnTo>
                  <a:lnTo>
                    <a:pt x="2599" y="4779"/>
                  </a:lnTo>
                  <a:lnTo>
                    <a:pt x="2624" y="4762"/>
                  </a:lnTo>
                  <a:lnTo>
                    <a:pt x="2649" y="4754"/>
                  </a:lnTo>
                  <a:lnTo>
                    <a:pt x="2674" y="4737"/>
                  </a:lnTo>
                  <a:lnTo>
                    <a:pt x="2707" y="4729"/>
                  </a:lnTo>
                  <a:lnTo>
                    <a:pt x="2732" y="4721"/>
                  </a:lnTo>
                  <a:lnTo>
                    <a:pt x="2766" y="4712"/>
                  </a:lnTo>
                  <a:lnTo>
                    <a:pt x="2824" y="4687"/>
                  </a:lnTo>
                  <a:lnTo>
                    <a:pt x="2941" y="4654"/>
                  </a:lnTo>
                  <a:lnTo>
                    <a:pt x="3000" y="4629"/>
                  </a:lnTo>
                  <a:lnTo>
                    <a:pt x="3025" y="4620"/>
                  </a:lnTo>
                  <a:lnTo>
                    <a:pt x="3050" y="4612"/>
                  </a:lnTo>
                  <a:lnTo>
                    <a:pt x="3075" y="4604"/>
                  </a:lnTo>
                  <a:lnTo>
                    <a:pt x="3092" y="4595"/>
                  </a:lnTo>
                  <a:lnTo>
                    <a:pt x="3108" y="4587"/>
                  </a:lnTo>
                  <a:lnTo>
                    <a:pt x="3125" y="4578"/>
                  </a:lnTo>
                  <a:lnTo>
                    <a:pt x="3309" y="4487"/>
                  </a:lnTo>
                  <a:lnTo>
                    <a:pt x="3484" y="4386"/>
                  </a:lnTo>
                  <a:lnTo>
                    <a:pt x="3576" y="4336"/>
                  </a:lnTo>
                  <a:lnTo>
                    <a:pt x="3668" y="4294"/>
                  </a:lnTo>
                  <a:lnTo>
                    <a:pt x="3760" y="4244"/>
                  </a:lnTo>
                  <a:lnTo>
                    <a:pt x="3852" y="4194"/>
                  </a:lnTo>
                  <a:lnTo>
                    <a:pt x="3919" y="4152"/>
                  </a:lnTo>
                  <a:lnTo>
                    <a:pt x="3994" y="4111"/>
                  </a:lnTo>
                  <a:lnTo>
                    <a:pt x="4069" y="4069"/>
                  </a:lnTo>
                  <a:lnTo>
                    <a:pt x="4153" y="4019"/>
                  </a:lnTo>
                  <a:lnTo>
                    <a:pt x="4244" y="3969"/>
                  </a:lnTo>
                  <a:lnTo>
                    <a:pt x="4286" y="3944"/>
                  </a:lnTo>
                  <a:lnTo>
                    <a:pt x="4328" y="3919"/>
                  </a:lnTo>
                  <a:lnTo>
                    <a:pt x="4361" y="3893"/>
                  </a:lnTo>
                  <a:lnTo>
                    <a:pt x="4370" y="3885"/>
                  </a:lnTo>
                  <a:lnTo>
                    <a:pt x="4420" y="3860"/>
                  </a:lnTo>
                  <a:lnTo>
                    <a:pt x="4462" y="3827"/>
                  </a:lnTo>
                  <a:lnTo>
                    <a:pt x="4512" y="3802"/>
                  </a:lnTo>
                  <a:lnTo>
                    <a:pt x="4562" y="3768"/>
                  </a:lnTo>
                  <a:lnTo>
                    <a:pt x="4604" y="3735"/>
                  </a:lnTo>
                  <a:lnTo>
                    <a:pt x="4654" y="3710"/>
                  </a:lnTo>
                  <a:lnTo>
                    <a:pt x="4696" y="3676"/>
                  </a:lnTo>
                  <a:lnTo>
                    <a:pt x="4746" y="3643"/>
                  </a:lnTo>
                  <a:lnTo>
                    <a:pt x="4796" y="3609"/>
                  </a:lnTo>
                  <a:lnTo>
                    <a:pt x="4838" y="3576"/>
                  </a:lnTo>
                  <a:lnTo>
                    <a:pt x="4888" y="3534"/>
                  </a:lnTo>
                  <a:lnTo>
                    <a:pt x="4930" y="3501"/>
                  </a:lnTo>
                  <a:lnTo>
                    <a:pt x="4980" y="3467"/>
                  </a:lnTo>
                  <a:lnTo>
                    <a:pt x="5021" y="3434"/>
                  </a:lnTo>
                  <a:lnTo>
                    <a:pt x="5072" y="3392"/>
                  </a:lnTo>
                  <a:lnTo>
                    <a:pt x="5113" y="3359"/>
                  </a:lnTo>
                  <a:lnTo>
                    <a:pt x="5155" y="3317"/>
                  </a:lnTo>
                  <a:lnTo>
                    <a:pt x="5205" y="3284"/>
                  </a:lnTo>
                  <a:lnTo>
                    <a:pt x="5247" y="3242"/>
                  </a:lnTo>
                  <a:lnTo>
                    <a:pt x="5289" y="3200"/>
                  </a:lnTo>
                  <a:lnTo>
                    <a:pt x="5330" y="3167"/>
                  </a:lnTo>
                  <a:lnTo>
                    <a:pt x="5364" y="3125"/>
                  </a:lnTo>
                  <a:lnTo>
                    <a:pt x="5406" y="3083"/>
                  </a:lnTo>
                  <a:lnTo>
                    <a:pt x="5439" y="3050"/>
                  </a:lnTo>
                  <a:lnTo>
                    <a:pt x="5447" y="3041"/>
                  </a:lnTo>
                  <a:lnTo>
                    <a:pt x="5481" y="3000"/>
                  </a:lnTo>
                  <a:lnTo>
                    <a:pt x="5498" y="2983"/>
                  </a:lnTo>
                  <a:lnTo>
                    <a:pt x="5514" y="2958"/>
                  </a:lnTo>
                  <a:lnTo>
                    <a:pt x="5539" y="2941"/>
                  </a:lnTo>
                  <a:lnTo>
                    <a:pt x="5556" y="2916"/>
                  </a:lnTo>
                  <a:lnTo>
                    <a:pt x="5573" y="2899"/>
                  </a:lnTo>
                  <a:lnTo>
                    <a:pt x="5589" y="2874"/>
                  </a:lnTo>
                  <a:lnTo>
                    <a:pt x="5598" y="2858"/>
                  </a:lnTo>
                  <a:lnTo>
                    <a:pt x="5615" y="2832"/>
                  </a:lnTo>
                  <a:lnTo>
                    <a:pt x="5631" y="2816"/>
                  </a:lnTo>
                  <a:lnTo>
                    <a:pt x="5648" y="2791"/>
                  </a:lnTo>
                  <a:lnTo>
                    <a:pt x="5665" y="2774"/>
                  </a:lnTo>
                  <a:lnTo>
                    <a:pt x="5681" y="2749"/>
                  </a:lnTo>
                  <a:lnTo>
                    <a:pt x="5690" y="2732"/>
                  </a:lnTo>
                  <a:lnTo>
                    <a:pt x="5706" y="2707"/>
                  </a:lnTo>
                  <a:lnTo>
                    <a:pt x="5715" y="2690"/>
                  </a:lnTo>
                  <a:lnTo>
                    <a:pt x="5731" y="2665"/>
                  </a:lnTo>
                  <a:lnTo>
                    <a:pt x="5740" y="2649"/>
                  </a:lnTo>
                  <a:lnTo>
                    <a:pt x="5757" y="2624"/>
                  </a:lnTo>
                  <a:lnTo>
                    <a:pt x="5765" y="2607"/>
                  </a:lnTo>
                  <a:lnTo>
                    <a:pt x="5773" y="2582"/>
                  </a:lnTo>
                  <a:lnTo>
                    <a:pt x="5790" y="2565"/>
                  </a:lnTo>
                  <a:lnTo>
                    <a:pt x="5798" y="2540"/>
                  </a:lnTo>
                  <a:lnTo>
                    <a:pt x="5807" y="2523"/>
                  </a:lnTo>
                  <a:lnTo>
                    <a:pt x="5815" y="2498"/>
                  </a:lnTo>
                  <a:lnTo>
                    <a:pt x="5823" y="2473"/>
                  </a:lnTo>
                  <a:lnTo>
                    <a:pt x="5832" y="2457"/>
                  </a:lnTo>
                  <a:lnTo>
                    <a:pt x="5840" y="2431"/>
                  </a:lnTo>
                  <a:lnTo>
                    <a:pt x="5848" y="2423"/>
                  </a:lnTo>
                  <a:lnTo>
                    <a:pt x="5857" y="2398"/>
                  </a:lnTo>
                  <a:lnTo>
                    <a:pt x="5865" y="2373"/>
                  </a:lnTo>
                  <a:lnTo>
                    <a:pt x="5865" y="2356"/>
                  </a:lnTo>
                  <a:lnTo>
                    <a:pt x="5874" y="2331"/>
                  </a:lnTo>
                  <a:lnTo>
                    <a:pt x="5874" y="2315"/>
                  </a:lnTo>
                  <a:lnTo>
                    <a:pt x="5874" y="2289"/>
                  </a:lnTo>
                  <a:lnTo>
                    <a:pt x="5874" y="2273"/>
                  </a:lnTo>
                  <a:lnTo>
                    <a:pt x="5874" y="2248"/>
                  </a:lnTo>
                  <a:lnTo>
                    <a:pt x="5874" y="2223"/>
                  </a:lnTo>
                  <a:lnTo>
                    <a:pt x="5874" y="2081"/>
                  </a:lnTo>
                  <a:lnTo>
                    <a:pt x="5874" y="2056"/>
                  </a:lnTo>
                  <a:lnTo>
                    <a:pt x="5874" y="2039"/>
                  </a:lnTo>
                  <a:lnTo>
                    <a:pt x="5874" y="2014"/>
                  </a:lnTo>
                  <a:lnTo>
                    <a:pt x="5874" y="1997"/>
                  </a:lnTo>
                  <a:lnTo>
                    <a:pt x="5874" y="1972"/>
                  </a:lnTo>
                  <a:lnTo>
                    <a:pt x="5874" y="1955"/>
                  </a:lnTo>
                  <a:lnTo>
                    <a:pt x="5865" y="1930"/>
                  </a:lnTo>
                  <a:lnTo>
                    <a:pt x="5865" y="1914"/>
                  </a:lnTo>
                  <a:lnTo>
                    <a:pt x="5865" y="1914"/>
                  </a:lnTo>
                  <a:lnTo>
                    <a:pt x="5848" y="1914"/>
                  </a:lnTo>
                  <a:lnTo>
                    <a:pt x="5840" y="1914"/>
                  </a:lnTo>
                  <a:lnTo>
                    <a:pt x="5832" y="1914"/>
                  </a:lnTo>
                  <a:lnTo>
                    <a:pt x="5823" y="1914"/>
                  </a:lnTo>
                  <a:lnTo>
                    <a:pt x="5815" y="1914"/>
                  </a:lnTo>
                  <a:lnTo>
                    <a:pt x="5807" y="1914"/>
                  </a:lnTo>
                  <a:lnTo>
                    <a:pt x="5798" y="1914"/>
                  </a:lnTo>
                  <a:lnTo>
                    <a:pt x="5782" y="1914"/>
                  </a:lnTo>
                  <a:lnTo>
                    <a:pt x="5773" y="1914"/>
                  </a:lnTo>
                  <a:lnTo>
                    <a:pt x="5640" y="1914"/>
                  </a:lnTo>
                  <a:lnTo>
                    <a:pt x="5623" y="1914"/>
                  </a:lnTo>
                  <a:lnTo>
                    <a:pt x="5623" y="1914"/>
                  </a:lnTo>
                  <a:lnTo>
                    <a:pt x="5598" y="1914"/>
                  </a:lnTo>
                  <a:lnTo>
                    <a:pt x="5581" y="1914"/>
                  </a:lnTo>
                  <a:lnTo>
                    <a:pt x="5556" y="1914"/>
                  </a:lnTo>
                  <a:lnTo>
                    <a:pt x="5539" y="1914"/>
                  </a:lnTo>
                  <a:lnTo>
                    <a:pt x="5514" y="1914"/>
                  </a:lnTo>
                  <a:lnTo>
                    <a:pt x="5489" y="1914"/>
                  </a:lnTo>
                  <a:lnTo>
                    <a:pt x="5447" y="1922"/>
                  </a:lnTo>
                  <a:lnTo>
                    <a:pt x="5406" y="1930"/>
                  </a:lnTo>
                  <a:lnTo>
                    <a:pt x="5364" y="1947"/>
                  </a:lnTo>
                  <a:lnTo>
                    <a:pt x="5314" y="1955"/>
                  </a:lnTo>
                  <a:lnTo>
                    <a:pt x="5272" y="1964"/>
                  </a:lnTo>
                  <a:lnTo>
                    <a:pt x="5230" y="1980"/>
                  </a:lnTo>
                  <a:lnTo>
                    <a:pt x="5205" y="1989"/>
                  </a:lnTo>
                  <a:lnTo>
                    <a:pt x="5188" y="1989"/>
                  </a:lnTo>
                  <a:lnTo>
                    <a:pt x="5147" y="1997"/>
                  </a:lnTo>
                  <a:lnTo>
                    <a:pt x="5113" y="2014"/>
                  </a:lnTo>
                  <a:lnTo>
                    <a:pt x="5072" y="2031"/>
                  </a:lnTo>
                  <a:lnTo>
                    <a:pt x="5038" y="2039"/>
                  </a:lnTo>
                  <a:lnTo>
                    <a:pt x="4980" y="2064"/>
                  </a:lnTo>
                  <a:lnTo>
                    <a:pt x="4938" y="2081"/>
                  </a:lnTo>
                  <a:lnTo>
                    <a:pt x="4904" y="2089"/>
                  </a:lnTo>
                  <a:lnTo>
                    <a:pt x="4863" y="2106"/>
                  </a:lnTo>
                  <a:lnTo>
                    <a:pt x="4821" y="2131"/>
                  </a:lnTo>
                  <a:lnTo>
                    <a:pt x="4779" y="2147"/>
                  </a:lnTo>
                  <a:lnTo>
                    <a:pt x="4737" y="2164"/>
                  </a:lnTo>
                  <a:lnTo>
                    <a:pt x="4696" y="2181"/>
                  </a:lnTo>
                  <a:lnTo>
                    <a:pt x="4654" y="2206"/>
                  </a:lnTo>
                  <a:lnTo>
                    <a:pt x="4612" y="2223"/>
                  </a:lnTo>
                  <a:lnTo>
                    <a:pt x="4579" y="2248"/>
                  </a:lnTo>
                  <a:lnTo>
                    <a:pt x="4537" y="2264"/>
                  </a:lnTo>
                  <a:lnTo>
                    <a:pt x="4495" y="2289"/>
                  </a:lnTo>
                  <a:lnTo>
                    <a:pt x="4462" y="2306"/>
                  </a:lnTo>
                  <a:lnTo>
                    <a:pt x="4420" y="2331"/>
                  </a:lnTo>
                  <a:lnTo>
                    <a:pt x="4378" y="2348"/>
                  </a:lnTo>
                  <a:lnTo>
                    <a:pt x="4345" y="2373"/>
                  </a:lnTo>
                  <a:lnTo>
                    <a:pt x="4303" y="2398"/>
                  </a:lnTo>
                  <a:lnTo>
                    <a:pt x="4270" y="2423"/>
                  </a:lnTo>
                  <a:lnTo>
                    <a:pt x="4228" y="2448"/>
                  </a:lnTo>
                  <a:lnTo>
                    <a:pt x="4194" y="2465"/>
                  </a:lnTo>
                  <a:lnTo>
                    <a:pt x="4153" y="2490"/>
                  </a:lnTo>
                  <a:lnTo>
                    <a:pt x="4119" y="2515"/>
                  </a:lnTo>
                  <a:lnTo>
                    <a:pt x="4077" y="2540"/>
                  </a:lnTo>
                  <a:lnTo>
                    <a:pt x="4044" y="2565"/>
                  </a:lnTo>
                  <a:lnTo>
                    <a:pt x="4011" y="2590"/>
                  </a:lnTo>
                  <a:lnTo>
                    <a:pt x="3969" y="2624"/>
                  </a:lnTo>
                  <a:lnTo>
                    <a:pt x="3935" y="2649"/>
                  </a:lnTo>
                  <a:lnTo>
                    <a:pt x="3910" y="2665"/>
                  </a:lnTo>
                  <a:lnTo>
                    <a:pt x="3902" y="2674"/>
                  </a:lnTo>
                  <a:lnTo>
                    <a:pt x="3860" y="2699"/>
                  </a:lnTo>
                  <a:lnTo>
                    <a:pt x="3827" y="2724"/>
                  </a:lnTo>
                  <a:lnTo>
                    <a:pt x="3793" y="2757"/>
                  </a:lnTo>
                  <a:lnTo>
                    <a:pt x="3760" y="2782"/>
                  </a:lnTo>
                  <a:lnTo>
                    <a:pt x="3685" y="2841"/>
                  </a:lnTo>
                  <a:lnTo>
                    <a:pt x="3618" y="2891"/>
                  </a:lnTo>
                  <a:lnTo>
                    <a:pt x="3551" y="2949"/>
                  </a:lnTo>
                  <a:lnTo>
                    <a:pt x="3476" y="3008"/>
                  </a:lnTo>
                  <a:lnTo>
                    <a:pt x="3409" y="3066"/>
                  </a:lnTo>
                  <a:lnTo>
                    <a:pt x="3342" y="3125"/>
                  </a:lnTo>
                  <a:lnTo>
                    <a:pt x="3275" y="3183"/>
                  </a:lnTo>
                  <a:lnTo>
                    <a:pt x="3209" y="3250"/>
                  </a:lnTo>
                  <a:lnTo>
                    <a:pt x="3142" y="3309"/>
                  </a:lnTo>
                  <a:lnTo>
                    <a:pt x="3075" y="3376"/>
                  </a:lnTo>
                  <a:lnTo>
                    <a:pt x="3008" y="3434"/>
                  </a:lnTo>
                  <a:lnTo>
                    <a:pt x="2941" y="3501"/>
                  </a:lnTo>
                  <a:lnTo>
                    <a:pt x="2874" y="3559"/>
                  </a:lnTo>
                  <a:lnTo>
                    <a:pt x="2749" y="3676"/>
                  </a:lnTo>
                  <a:lnTo>
                    <a:pt x="2741" y="3685"/>
                  </a:lnTo>
                  <a:lnTo>
                    <a:pt x="2615" y="3785"/>
                  </a:lnTo>
                  <a:lnTo>
                    <a:pt x="2590" y="3810"/>
                  </a:lnTo>
                  <a:lnTo>
                    <a:pt x="2557" y="3843"/>
                  </a:lnTo>
                  <a:lnTo>
                    <a:pt x="2465" y="3935"/>
                  </a:lnTo>
                  <a:lnTo>
                    <a:pt x="2407" y="3994"/>
                  </a:lnTo>
                  <a:lnTo>
                    <a:pt x="2348" y="4052"/>
                  </a:lnTo>
                  <a:lnTo>
                    <a:pt x="2281" y="4119"/>
                  </a:lnTo>
                  <a:lnTo>
                    <a:pt x="2248" y="4144"/>
                  </a:lnTo>
                  <a:lnTo>
                    <a:pt x="2214" y="4177"/>
                  </a:lnTo>
                  <a:lnTo>
                    <a:pt x="2181" y="4211"/>
                  </a:lnTo>
                  <a:lnTo>
                    <a:pt x="2148" y="4244"/>
                  </a:lnTo>
                  <a:lnTo>
                    <a:pt x="2114" y="4269"/>
                  </a:lnTo>
                  <a:lnTo>
                    <a:pt x="2081" y="4303"/>
                  </a:lnTo>
                  <a:lnTo>
                    <a:pt x="2047" y="4328"/>
                  </a:lnTo>
                  <a:lnTo>
                    <a:pt x="2014" y="4361"/>
                  </a:lnTo>
                  <a:lnTo>
                    <a:pt x="1981" y="4386"/>
                  </a:lnTo>
                  <a:lnTo>
                    <a:pt x="1947" y="4411"/>
                  </a:lnTo>
                  <a:lnTo>
                    <a:pt x="1914" y="4436"/>
                  </a:lnTo>
                  <a:lnTo>
                    <a:pt x="1880" y="4453"/>
                  </a:lnTo>
                  <a:lnTo>
                    <a:pt x="1864" y="4470"/>
                  </a:lnTo>
                  <a:lnTo>
                    <a:pt x="1847" y="4478"/>
                  </a:lnTo>
                  <a:lnTo>
                    <a:pt x="1830" y="4487"/>
                  </a:lnTo>
                  <a:lnTo>
                    <a:pt x="1813" y="4495"/>
                  </a:lnTo>
                  <a:lnTo>
                    <a:pt x="1797" y="4503"/>
                  </a:lnTo>
                  <a:lnTo>
                    <a:pt x="1780" y="4512"/>
                  </a:lnTo>
                  <a:lnTo>
                    <a:pt x="1763" y="4520"/>
                  </a:lnTo>
                  <a:lnTo>
                    <a:pt x="1738" y="4528"/>
                  </a:lnTo>
                  <a:lnTo>
                    <a:pt x="1722" y="4537"/>
                  </a:lnTo>
                  <a:lnTo>
                    <a:pt x="1696" y="4545"/>
                  </a:lnTo>
                  <a:lnTo>
                    <a:pt x="1671" y="4545"/>
                  </a:lnTo>
                  <a:lnTo>
                    <a:pt x="1646" y="4545"/>
                  </a:lnTo>
                  <a:lnTo>
                    <a:pt x="1621" y="4545"/>
                  </a:lnTo>
                  <a:lnTo>
                    <a:pt x="1596" y="4545"/>
                  </a:lnTo>
                  <a:lnTo>
                    <a:pt x="1580" y="4537"/>
                  </a:lnTo>
                  <a:lnTo>
                    <a:pt x="1554" y="4528"/>
                  </a:lnTo>
                  <a:lnTo>
                    <a:pt x="1529" y="4512"/>
                  </a:lnTo>
                  <a:lnTo>
                    <a:pt x="1496" y="4495"/>
                  </a:lnTo>
                  <a:lnTo>
                    <a:pt x="1471" y="4470"/>
                  </a:lnTo>
                  <a:lnTo>
                    <a:pt x="1454" y="4436"/>
                  </a:lnTo>
                  <a:lnTo>
                    <a:pt x="1438" y="4403"/>
                  </a:lnTo>
                  <a:lnTo>
                    <a:pt x="1438" y="4370"/>
                  </a:lnTo>
                  <a:lnTo>
                    <a:pt x="1438" y="4336"/>
                  </a:lnTo>
                  <a:lnTo>
                    <a:pt x="1438" y="4294"/>
                  </a:lnTo>
                  <a:lnTo>
                    <a:pt x="1446" y="4261"/>
                  </a:lnTo>
                  <a:lnTo>
                    <a:pt x="1446" y="4261"/>
                  </a:lnTo>
                  <a:lnTo>
                    <a:pt x="1454" y="4244"/>
                  </a:lnTo>
                  <a:lnTo>
                    <a:pt x="1463" y="4219"/>
                  </a:lnTo>
                  <a:lnTo>
                    <a:pt x="1479" y="4203"/>
                  </a:lnTo>
                  <a:lnTo>
                    <a:pt x="1488" y="4194"/>
                  </a:lnTo>
                  <a:lnTo>
                    <a:pt x="1496" y="4177"/>
                  </a:lnTo>
                  <a:lnTo>
                    <a:pt x="1504" y="4169"/>
                  </a:lnTo>
                  <a:lnTo>
                    <a:pt x="1529" y="4144"/>
                  </a:lnTo>
                  <a:lnTo>
                    <a:pt x="1546" y="4127"/>
                  </a:lnTo>
                  <a:lnTo>
                    <a:pt x="1563" y="4102"/>
                  </a:lnTo>
                  <a:lnTo>
                    <a:pt x="1605" y="4069"/>
                  </a:lnTo>
                  <a:lnTo>
                    <a:pt x="1621" y="4052"/>
                  </a:lnTo>
                  <a:lnTo>
                    <a:pt x="1630" y="4035"/>
                  </a:lnTo>
                  <a:lnTo>
                    <a:pt x="1638" y="4027"/>
                  </a:lnTo>
                  <a:lnTo>
                    <a:pt x="1638" y="4027"/>
                  </a:lnTo>
                  <a:lnTo>
                    <a:pt x="1638" y="4027"/>
                  </a:lnTo>
                  <a:lnTo>
                    <a:pt x="1705" y="3935"/>
                  </a:lnTo>
                  <a:lnTo>
                    <a:pt x="1763" y="3843"/>
                  </a:lnTo>
                  <a:lnTo>
                    <a:pt x="1830" y="3751"/>
                  </a:lnTo>
                  <a:lnTo>
                    <a:pt x="1864" y="3710"/>
                  </a:lnTo>
                  <a:lnTo>
                    <a:pt x="1889" y="3660"/>
                  </a:lnTo>
                  <a:lnTo>
                    <a:pt x="1922" y="3618"/>
                  </a:lnTo>
                  <a:lnTo>
                    <a:pt x="1947" y="3568"/>
                  </a:lnTo>
                  <a:lnTo>
                    <a:pt x="1981" y="3526"/>
                  </a:lnTo>
                  <a:lnTo>
                    <a:pt x="2006" y="3476"/>
                  </a:lnTo>
                  <a:lnTo>
                    <a:pt x="2039" y="3434"/>
                  </a:lnTo>
                  <a:lnTo>
                    <a:pt x="2064" y="3384"/>
                  </a:lnTo>
                  <a:lnTo>
                    <a:pt x="2097" y="3334"/>
                  </a:lnTo>
                  <a:lnTo>
                    <a:pt x="2123" y="3292"/>
                  </a:lnTo>
                  <a:lnTo>
                    <a:pt x="2164" y="3217"/>
                  </a:lnTo>
                  <a:lnTo>
                    <a:pt x="2206" y="3142"/>
                  </a:lnTo>
                  <a:lnTo>
                    <a:pt x="2298" y="2991"/>
                  </a:lnTo>
                  <a:lnTo>
                    <a:pt x="2340" y="2916"/>
                  </a:lnTo>
                  <a:lnTo>
                    <a:pt x="2382" y="2841"/>
                  </a:lnTo>
                  <a:lnTo>
                    <a:pt x="2398" y="2807"/>
                  </a:lnTo>
                  <a:lnTo>
                    <a:pt x="2423" y="2774"/>
                  </a:lnTo>
                  <a:lnTo>
                    <a:pt x="2440" y="2732"/>
                  </a:lnTo>
                  <a:lnTo>
                    <a:pt x="2465" y="2699"/>
                  </a:lnTo>
                  <a:lnTo>
                    <a:pt x="2482" y="2657"/>
                  </a:lnTo>
                  <a:lnTo>
                    <a:pt x="2507" y="2607"/>
                  </a:lnTo>
                  <a:lnTo>
                    <a:pt x="2532" y="2548"/>
                  </a:lnTo>
                  <a:lnTo>
                    <a:pt x="2565" y="2490"/>
                  </a:lnTo>
                  <a:lnTo>
                    <a:pt x="2599" y="2423"/>
                  </a:lnTo>
                  <a:lnTo>
                    <a:pt x="2632" y="2348"/>
                  </a:lnTo>
                  <a:lnTo>
                    <a:pt x="2666" y="2273"/>
                  </a:lnTo>
                  <a:lnTo>
                    <a:pt x="2682" y="2248"/>
                  </a:lnTo>
                  <a:lnTo>
                    <a:pt x="2707" y="2189"/>
                  </a:lnTo>
                  <a:lnTo>
                    <a:pt x="2724" y="2147"/>
                  </a:lnTo>
                  <a:lnTo>
                    <a:pt x="2741" y="2106"/>
                  </a:lnTo>
                  <a:lnTo>
                    <a:pt x="2757" y="2056"/>
                  </a:lnTo>
                  <a:lnTo>
                    <a:pt x="2783" y="2014"/>
                  </a:lnTo>
                  <a:lnTo>
                    <a:pt x="2799" y="1972"/>
                  </a:lnTo>
                  <a:lnTo>
                    <a:pt x="2816" y="1922"/>
                  </a:lnTo>
                  <a:lnTo>
                    <a:pt x="2833" y="1872"/>
                  </a:lnTo>
                  <a:lnTo>
                    <a:pt x="2858" y="1830"/>
                  </a:lnTo>
                  <a:lnTo>
                    <a:pt x="2874" y="1780"/>
                  </a:lnTo>
                  <a:lnTo>
                    <a:pt x="2891" y="1730"/>
                  </a:lnTo>
                  <a:lnTo>
                    <a:pt x="2908" y="1688"/>
                  </a:lnTo>
                  <a:lnTo>
                    <a:pt x="2925" y="1638"/>
                  </a:lnTo>
                  <a:lnTo>
                    <a:pt x="2941" y="1588"/>
                  </a:lnTo>
                  <a:lnTo>
                    <a:pt x="2958" y="1538"/>
                  </a:lnTo>
                  <a:lnTo>
                    <a:pt x="2975" y="1487"/>
                  </a:lnTo>
                  <a:lnTo>
                    <a:pt x="2991" y="1437"/>
                  </a:lnTo>
                  <a:lnTo>
                    <a:pt x="3000" y="1387"/>
                  </a:lnTo>
                  <a:lnTo>
                    <a:pt x="3016" y="1345"/>
                  </a:lnTo>
                  <a:lnTo>
                    <a:pt x="3025" y="1295"/>
                  </a:lnTo>
                  <a:lnTo>
                    <a:pt x="3041" y="1245"/>
                  </a:lnTo>
                  <a:lnTo>
                    <a:pt x="3050" y="1195"/>
                  </a:lnTo>
                  <a:lnTo>
                    <a:pt x="3058" y="1153"/>
                  </a:lnTo>
                  <a:lnTo>
                    <a:pt x="3067" y="1103"/>
                  </a:lnTo>
                  <a:lnTo>
                    <a:pt x="3075" y="1061"/>
                  </a:lnTo>
                  <a:lnTo>
                    <a:pt x="3083" y="1011"/>
                  </a:lnTo>
                  <a:lnTo>
                    <a:pt x="3083" y="970"/>
                  </a:lnTo>
                  <a:lnTo>
                    <a:pt x="3083" y="944"/>
                  </a:lnTo>
                  <a:lnTo>
                    <a:pt x="3083" y="928"/>
                  </a:lnTo>
                  <a:lnTo>
                    <a:pt x="3083" y="686"/>
                  </a:lnTo>
                  <a:lnTo>
                    <a:pt x="3083" y="669"/>
                  </a:lnTo>
                  <a:lnTo>
                    <a:pt x="3083" y="652"/>
                  </a:lnTo>
                  <a:lnTo>
                    <a:pt x="3083" y="635"/>
                  </a:lnTo>
                  <a:lnTo>
                    <a:pt x="3083" y="619"/>
                  </a:lnTo>
                  <a:lnTo>
                    <a:pt x="3083" y="602"/>
                  </a:lnTo>
                  <a:lnTo>
                    <a:pt x="3083" y="585"/>
                  </a:lnTo>
                  <a:lnTo>
                    <a:pt x="3083" y="577"/>
                  </a:lnTo>
                  <a:lnTo>
                    <a:pt x="3083" y="560"/>
                  </a:lnTo>
                  <a:lnTo>
                    <a:pt x="3083" y="543"/>
                  </a:lnTo>
                  <a:lnTo>
                    <a:pt x="3083" y="535"/>
                  </a:lnTo>
                  <a:lnTo>
                    <a:pt x="3083" y="518"/>
                  </a:lnTo>
                  <a:lnTo>
                    <a:pt x="3075" y="502"/>
                  </a:lnTo>
                  <a:lnTo>
                    <a:pt x="3075" y="493"/>
                  </a:lnTo>
                  <a:lnTo>
                    <a:pt x="3067" y="477"/>
                  </a:lnTo>
                  <a:lnTo>
                    <a:pt x="3058" y="468"/>
                  </a:lnTo>
                  <a:lnTo>
                    <a:pt x="3050" y="460"/>
                  </a:lnTo>
                  <a:lnTo>
                    <a:pt x="3033" y="435"/>
                  </a:lnTo>
                  <a:lnTo>
                    <a:pt x="3025" y="427"/>
                  </a:lnTo>
                  <a:lnTo>
                    <a:pt x="3016" y="418"/>
                  </a:lnTo>
                  <a:lnTo>
                    <a:pt x="3008" y="401"/>
                  </a:lnTo>
                  <a:lnTo>
                    <a:pt x="3000" y="393"/>
                  </a:lnTo>
                  <a:lnTo>
                    <a:pt x="2991" y="385"/>
                  </a:lnTo>
                  <a:lnTo>
                    <a:pt x="2983" y="376"/>
                  </a:lnTo>
                  <a:lnTo>
                    <a:pt x="2975" y="368"/>
                  </a:lnTo>
                  <a:lnTo>
                    <a:pt x="2966" y="360"/>
                  </a:lnTo>
                  <a:lnTo>
                    <a:pt x="2958" y="351"/>
                  </a:lnTo>
                  <a:lnTo>
                    <a:pt x="2950" y="343"/>
                  </a:lnTo>
                  <a:lnTo>
                    <a:pt x="2933" y="335"/>
                  </a:lnTo>
                  <a:lnTo>
                    <a:pt x="2925" y="335"/>
                  </a:lnTo>
                  <a:lnTo>
                    <a:pt x="2916" y="326"/>
                  </a:lnTo>
                  <a:lnTo>
                    <a:pt x="2908" y="326"/>
                  </a:lnTo>
                  <a:lnTo>
                    <a:pt x="2899" y="326"/>
                  </a:lnTo>
                  <a:lnTo>
                    <a:pt x="2899" y="326"/>
                  </a:lnTo>
                  <a:lnTo>
                    <a:pt x="2891" y="326"/>
                  </a:lnTo>
                  <a:lnTo>
                    <a:pt x="2883" y="326"/>
                  </a:lnTo>
                  <a:lnTo>
                    <a:pt x="2874" y="326"/>
                  </a:lnTo>
                  <a:lnTo>
                    <a:pt x="2874" y="326"/>
                  </a:lnTo>
                  <a:lnTo>
                    <a:pt x="2866" y="326"/>
                  </a:lnTo>
                  <a:lnTo>
                    <a:pt x="2732" y="326"/>
                  </a:lnTo>
                  <a:lnTo>
                    <a:pt x="2724" y="326"/>
                  </a:lnTo>
                  <a:lnTo>
                    <a:pt x="2716" y="326"/>
                  </a:lnTo>
                  <a:lnTo>
                    <a:pt x="2699" y="326"/>
                  </a:lnTo>
                  <a:lnTo>
                    <a:pt x="2682" y="326"/>
                  </a:lnTo>
                  <a:lnTo>
                    <a:pt x="2657" y="335"/>
                  </a:lnTo>
                  <a:lnTo>
                    <a:pt x="2632" y="343"/>
                  </a:lnTo>
                  <a:lnTo>
                    <a:pt x="2607" y="351"/>
                  </a:lnTo>
                  <a:lnTo>
                    <a:pt x="2582" y="360"/>
                  </a:lnTo>
                  <a:lnTo>
                    <a:pt x="2557" y="376"/>
                  </a:lnTo>
                  <a:lnTo>
                    <a:pt x="2549" y="376"/>
                  </a:lnTo>
                  <a:lnTo>
                    <a:pt x="2532" y="376"/>
                  </a:lnTo>
                  <a:lnTo>
                    <a:pt x="2507" y="393"/>
                  </a:lnTo>
                  <a:lnTo>
                    <a:pt x="2482" y="410"/>
                  </a:lnTo>
                  <a:lnTo>
                    <a:pt x="2448" y="418"/>
                  </a:lnTo>
                  <a:lnTo>
                    <a:pt x="2423" y="435"/>
                  </a:lnTo>
                  <a:lnTo>
                    <a:pt x="2398" y="452"/>
                  </a:lnTo>
                  <a:lnTo>
                    <a:pt x="2365" y="468"/>
                  </a:lnTo>
                  <a:lnTo>
                    <a:pt x="2340" y="485"/>
                  </a:lnTo>
                  <a:lnTo>
                    <a:pt x="2315" y="502"/>
                  </a:lnTo>
                  <a:lnTo>
                    <a:pt x="2281" y="518"/>
                  </a:lnTo>
                  <a:lnTo>
                    <a:pt x="2256" y="543"/>
                  </a:lnTo>
                  <a:lnTo>
                    <a:pt x="2223" y="560"/>
                  </a:lnTo>
                  <a:lnTo>
                    <a:pt x="2198" y="585"/>
                  </a:lnTo>
                  <a:lnTo>
                    <a:pt x="2173" y="602"/>
                  </a:lnTo>
                  <a:lnTo>
                    <a:pt x="2139" y="627"/>
                  </a:lnTo>
                  <a:lnTo>
                    <a:pt x="2114" y="644"/>
                  </a:lnTo>
                  <a:lnTo>
                    <a:pt x="2089" y="669"/>
                  </a:lnTo>
                  <a:lnTo>
                    <a:pt x="2056" y="686"/>
                  </a:lnTo>
                  <a:lnTo>
                    <a:pt x="2031" y="711"/>
                  </a:lnTo>
                  <a:lnTo>
                    <a:pt x="2006" y="736"/>
                  </a:lnTo>
                  <a:lnTo>
                    <a:pt x="1981" y="752"/>
                  </a:lnTo>
                  <a:lnTo>
                    <a:pt x="1930" y="802"/>
                  </a:lnTo>
                  <a:lnTo>
                    <a:pt x="1872" y="844"/>
                  </a:lnTo>
                  <a:lnTo>
                    <a:pt x="1822" y="886"/>
                  </a:lnTo>
                  <a:lnTo>
                    <a:pt x="1780" y="936"/>
                  </a:lnTo>
                  <a:lnTo>
                    <a:pt x="1730" y="978"/>
                  </a:lnTo>
                  <a:lnTo>
                    <a:pt x="1688" y="1020"/>
                  </a:lnTo>
                  <a:lnTo>
                    <a:pt x="1646" y="1053"/>
                  </a:lnTo>
                  <a:lnTo>
                    <a:pt x="1613" y="1095"/>
                  </a:lnTo>
                  <a:lnTo>
                    <a:pt x="1546" y="1162"/>
                  </a:lnTo>
                  <a:lnTo>
                    <a:pt x="1488" y="1220"/>
                  </a:lnTo>
                  <a:lnTo>
                    <a:pt x="1446" y="1262"/>
                  </a:lnTo>
                  <a:lnTo>
                    <a:pt x="1412" y="1304"/>
                  </a:lnTo>
                  <a:lnTo>
                    <a:pt x="1371" y="1345"/>
                  </a:lnTo>
                  <a:lnTo>
                    <a:pt x="1329" y="1387"/>
                  </a:lnTo>
                  <a:lnTo>
                    <a:pt x="1287" y="1429"/>
                  </a:lnTo>
                  <a:lnTo>
                    <a:pt x="1254" y="1479"/>
                  </a:lnTo>
                  <a:lnTo>
                    <a:pt x="1212" y="1529"/>
                  </a:lnTo>
                  <a:lnTo>
                    <a:pt x="1179" y="1571"/>
                  </a:lnTo>
                  <a:lnTo>
                    <a:pt x="1137" y="1621"/>
                  </a:lnTo>
                  <a:lnTo>
                    <a:pt x="1103" y="1671"/>
                  </a:lnTo>
                  <a:lnTo>
                    <a:pt x="1070" y="1721"/>
                  </a:lnTo>
                  <a:lnTo>
                    <a:pt x="1028" y="1772"/>
                  </a:lnTo>
                  <a:lnTo>
                    <a:pt x="995" y="1822"/>
                  </a:lnTo>
                  <a:lnTo>
                    <a:pt x="961" y="1872"/>
                  </a:lnTo>
                  <a:lnTo>
                    <a:pt x="928" y="1922"/>
                  </a:lnTo>
                  <a:lnTo>
                    <a:pt x="894" y="1972"/>
                  </a:lnTo>
                  <a:lnTo>
                    <a:pt x="861" y="2031"/>
                  </a:lnTo>
                  <a:lnTo>
                    <a:pt x="828" y="2081"/>
                  </a:lnTo>
                  <a:lnTo>
                    <a:pt x="803" y="2139"/>
                  </a:lnTo>
                  <a:lnTo>
                    <a:pt x="769" y="2189"/>
                  </a:lnTo>
                  <a:lnTo>
                    <a:pt x="736" y="2248"/>
                  </a:lnTo>
                  <a:lnTo>
                    <a:pt x="711" y="2298"/>
                  </a:lnTo>
                  <a:lnTo>
                    <a:pt x="677" y="2356"/>
                  </a:lnTo>
                  <a:lnTo>
                    <a:pt x="652" y="2415"/>
                  </a:lnTo>
                  <a:lnTo>
                    <a:pt x="627" y="2473"/>
                  </a:lnTo>
                  <a:lnTo>
                    <a:pt x="602" y="2532"/>
                  </a:lnTo>
                  <a:lnTo>
                    <a:pt x="569" y="2582"/>
                  </a:lnTo>
                  <a:lnTo>
                    <a:pt x="544" y="2640"/>
                  </a:lnTo>
                  <a:lnTo>
                    <a:pt x="527" y="2699"/>
                  </a:lnTo>
                  <a:lnTo>
                    <a:pt x="502" y="2757"/>
                  </a:lnTo>
                  <a:lnTo>
                    <a:pt x="477" y="2816"/>
                  </a:lnTo>
                  <a:lnTo>
                    <a:pt x="452" y="2874"/>
                  </a:lnTo>
                  <a:lnTo>
                    <a:pt x="435" y="2941"/>
                  </a:lnTo>
                  <a:lnTo>
                    <a:pt x="418" y="3000"/>
                  </a:lnTo>
                  <a:lnTo>
                    <a:pt x="393" y="3058"/>
                  </a:lnTo>
                  <a:lnTo>
                    <a:pt x="377" y="3117"/>
                  </a:lnTo>
                  <a:lnTo>
                    <a:pt x="360" y="3175"/>
                  </a:lnTo>
                  <a:lnTo>
                    <a:pt x="343" y="3233"/>
                  </a:lnTo>
                  <a:lnTo>
                    <a:pt x="326" y="3300"/>
                  </a:lnTo>
                  <a:lnTo>
                    <a:pt x="310" y="3359"/>
                  </a:lnTo>
                  <a:lnTo>
                    <a:pt x="301" y="3417"/>
                  </a:lnTo>
                  <a:lnTo>
                    <a:pt x="285" y="3476"/>
                  </a:lnTo>
                  <a:lnTo>
                    <a:pt x="276" y="3543"/>
                  </a:lnTo>
                  <a:lnTo>
                    <a:pt x="260" y="3601"/>
                  </a:lnTo>
                  <a:lnTo>
                    <a:pt x="251" y="3660"/>
                  </a:lnTo>
                  <a:lnTo>
                    <a:pt x="243" y="3718"/>
                  </a:lnTo>
                  <a:lnTo>
                    <a:pt x="235" y="3785"/>
                  </a:lnTo>
                  <a:lnTo>
                    <a:pt x="226" y="3843"/>
                  </a:lnTo>
                  <a:lnTo>
                    <a:pt x="226" y="3902"/>
                  </a:lnTo>
                  <a:lnTo>
                    <a:pt x="226" y="3960"/>
                  </a:lnTo>
                  <a:lnTo>
                    <a:pt x="226" y="3969"/>
                  </a:lnTo>
                  <a:lnTo>
                    <a:pt x="218" y="4027"/>
                  </a:lnTo>
                  <a:lnTo>
                    <a:pt x="218" y="4052"/>
                  </a:lnTo>
                  <a:lnTo>
                    <a:pt x="218" y="4086"/>
                  </a:lnTo>
                  <a:lnTo>
                    <a:pt x="218" y="4111"/>
                  </a:lnTo>
                  <a:lnTo>
                    <a:pt x="218" y="4144"/>
                  </a:lnTo>
                  <a:lnTo>
                    <a:pt x="218" y="4177"/>
                  </a:lnTo>
                  <a:lnTo>
                    <a:pt x="218" y="4203"/>
                  </a:lnTo>
                  <a:lnTo>
                    <a:pt x="218" y="4503"/>
                  </a:lnTo>
                  <a:lnTo>
                    <a:pt x="218" y="4537"/>
                  </a:lnTo>
                  <a:lnTo>
                    <a:pt x="218" y="4562"/>
                  </a:lnTo>
                  <a:lnTo>
                    <a:pt x="218" y="4595"/>
                  </a:lnTo>
                  <a:lnTo>
                    <a:pt x="218" y="4620"/>
                  </a:lnTo>
                  <a:lnTo>
                    <a:pt x="218" y="4654"/>
                  </a:lnTo>
                  <a:lnTo>
                    <a:pt x="218" y="4679"/>
                  </a:lnTo>
                  <a:lnTo>
                    <a:pt x="218" y="4712"/>
                  </a:lnTo>
                  <a:lnTo>
                    <a:pt x="218" y="4737"/>
                  </a:lnTo>
                  <a:lnTo>
                    <a:pt x="218" y="4771"/>
                  </a:lnTo>
                  <a:lnTo>
                    <a:pt x="218" y="4796"/>
                  </a:lnTo>
                  <a:lnTo>
                    <a:pt x="168" y="4879"/>
                  </a:lnTo>
                  <a:lnTo>
                    <a:pt x="84" y="4829"/>
                  </a:lnTo>
                  <a:lnTo>
                    <a:pt x="76" y="4796"/>
                  </a:lnTo>
                  <a:lnTo>
                    <a:pt x="67" y="4771"/>
                  </a:lnTo>
                  <a:lnTo>
                    <a:pt x="59" y="4737"/>
                  </a:lnTo>
                  <a:lnTo>
                    <a:pt x="51" y="4712"/>
                  </a:lnTo>
                  <a:lnTo>
                    <a:pt x="42" y="4679"/>
                  </a:lnTo>
                  <a:lnTo>
                    <a:pt x="34" y="4645"/>
                  </a:lnTo>
                  <a:lnTo>
                    <a:pt x="26" y="4620"/>
                  </a:lnTo>
                  <a:lnTo>
                    <a:pt x="17" y="4587"/>
                  </a:lnTo>
                  <a:lnTo>
                    <a:pt x="17" y="4553"/>
                  </a:lnTo>
                  <a:lnTo>
                    <a:pt x="9" y="4520"/>
                  </a:lnTo>
                  <a:lnTo>
                    <a:pt x="1" y="4495"/>
                  </a:lnTo>
                  <a:lnTo>
                    <a:pt x="1" y="4462"/>
                  </a:lnTo>
                  <a:lnTo>
                    <a:pt x="1" y="4428"/>
                  </a:lnTo>
                  <a:lnTo>
                    <a:pt x="1" y="4395"/>
                  </a:lnTo>
                  <a:lnTo>
                    <a:pt x="1" y="4370"/>
                  </a:lnTo>
                  <a:lnTo>
                    <a:pt x="1" y="4336"/>
                  </a:lnTo>
                  <a:lnTo>
                    <a:pt x="1" y="4303"/>
                  </a:lnTo>
                  <a:lnTo>
                    <a:pt x="1" y="4269"/>
                  </a:lnTo>
                  <a:lnTo>
                    <a:pt x="1" y="4244"/>
                  </a:lnTo>
                  <a:lnTo>
                    <a:pt x="1" y="4211"/>
                  </a:lnTo>
                  <a:lnTo>
                    <a:pt x="1" y="4177"/>
                  </a:lnTo>
                  <a:lnTo>
                    <a:pt x="1" y="4144"/>
                  </a:lnTo>
                  <a:lnTo>
                    <a:pt x="1" y="4111"/>
                  </a:lnTo>
                  <a:lnTo>
                    <a:pt x="1" y="4086"/>
                  </a:lnTo>
                  <a:lnTo>
                    <a:pt x="1" y="3952"/>
                  </a:lnTo>
                  <a:lnTo>
                    <a:pt x="1" y="3885"/>
                  </a:lnTo>
                  <a:lnTo>
                    <a:pt x="1" y="3827"/>
                  </a:lnTo>
                  <a:lnTo>
                    <a:pt x="9" y="3760"/>
                  </a:lnTo>
                  <a:lnTo>
                    <a:pt x="17" y="3693"/>
                  </a:lnTo>
                  <a:lnTo>
                    <a:pt x="26" y="3626"/>
                  </a:lnTo>
                  <a:lnTo>
                    <a:pt x="34" y="3568"/>
                  </a:lnTo>
                  <a:lnTo>
                    <a:pt x="42" y="3501"/>
                  </a:lnTo>
                  <a:lnTo>
                    <a:pt x="59" y="3434"/>
                  </a:lnTo>
                  <a:lnTo>
                    <a:pt x="67" y="3367"/>
                  </a:lnTo>
                  <a:lnTo>
                    <a:pt x="84" y="3309"/>
                  </a:lnTo>
                  <a:lnTo>
                    <a:pt x="101" y="3242"/>
                  </a:lnTo>
                  <a:lnTo>
                    <a:pt x="118" y="3175"/>
                  </a:lnTo>
                  <a:lnTo>
                    <a:pt x="126" y="3108"/>
                  </a:lnTo>
                  <a:lnTo>
                    <a:pt x="151" y="3050"/>
                  </a:lnTo>
                  <a:lnTo>
                    <a:pt x="168" y="2983"/>
                  </a:lnTo>
                  <a:lnTo>
                    <a:pt x="184" y="2924"/>
                  </a:lnTo>
                  <a:lnTo>
                    <a:pt x="209" y="2858"/>
                  </a:lnTo>
                  <a:lnTo>
                    <a:pt x="226" y="2791"/>
                  </a:lnTo>
                  <a:lnTo>
                    <a:pt x="251" y="2732"/>
                  </a:lnTo>
                  <a:lnTo>
                    <a:pt x="276" y="2665"/>
                  </a:lnTo>
                  <a:lnTo>
                    <a:pt x="301" y="2607"/>
                  </a:lnTo>
                  <a:lnTo>
                    <a:pt x="326" y="2540"/>
                  </a:lnTo>
                  <a:lnTo>
                    <a:pt x="351" y="2482"/>
                  </a:lnTo>
                  <a:lnTo>
                    <a:pt x="377" y="2423"/>
                  </a:lnTo>
                  <a:lnTo>
                    <a:pt x="402" y="2356"/>
                  </a:lnTo>
                  <a:lnTo>
                    <a:pt x="427" y="2298"/>
                  </a:lnTo>
                  <a:lnTo>
                    <a:pt x="460" y="2239"/>
                  </a:lnTo>
                  <a:lnTo>
                    <a:pt x="485" y="2181"/>
                  </a:lnTo>
                  <a:lnTo>
                    <a:pt x="519" y="2122"/>
                  </a:lnTo>
                  <a:lnTo>
                    <a:pt x="552" y="2064"/>
                  </a:lnTo>
                  <a:lnTo>
                    <a:pt x="577" y="2005"/>
                  </a:lnTo>
                  <a:lnTo>
                    <a:pt x="610" y="1947"/>
                  </a:lnTo>
                  <a:lnTo>
                    <a:pt x="644" y="1888"/>
                  </a:lnTo>
                  <a:lnTo>
                    <a:pt x="677" y="1830"/>
                  </a:lnTo>
                  <a:lnTo>
                    <a:pt x="711" y="1772"/>
                  </a:lnTo>
                  <a:lnTo>
                    <a:pt x="752" y="1721"/>
                  </a:lnTo>
                  <a:lnTo>
                    <a:pt x="786" y="1663"/>
                  </a:lnTo>
                  <a:lnTo>
                    <a:pt x="819" y="1613"/>
                  </a:lnTo>
                  <a:lnTo>
                    <a:pt x="861" y="1554"/>
                  </a:lnTo>
                  <a:lnTo>
                    <a:pt x="894" y="1504"/>
                  </a:lnTo>
                  <a:lnTo>
                    <a:pt x="936" y="1446"/>
                  </a:lnTo>
                  <a:lnTo>
                    <a:pt x="970" y="1396"/>
                  </a:lnTo>
                  <a:lnTo>
                    <a:pt x="1011" y="1345"/>
                  </a:lnTo>
                  <a:lnTo>
                    <a:pt x="1053" y="1295"/>
                  </a:lnTo>
                  <a:lnTo>
                    <a:pt x="1087" y="1245"/>
                  </a:lnTo>
                  <a:lnTo>
                    <a:pt x="1128" y="1195"/>
                  </a:lnTo>
                  <a:lnTo>
                    <a:pt x="1170" y="1145"/>
                  </a:lnTo>
                  <a:lnTo>
                    <a:pt x="1212" y="1103"/>
                  </a:lnTo>
                  <a:lnTo>
                    <a:pt x="1254" y="1053"/>
                  </a:lnTo>
                  <a:lnTo>
                    <a:pt x="1295" y="1011"/>
                  </a:lnTo>
                  <a:lnTo>
                    <a:pt x="1354" y="953"/>
                  </a:lnTo>
                  <a:lnTo>
                    <a:pt x="1421" y="886"/>
                  </a:lnTo>
                  <a:lnTo>
                    <a:pt x="1463" y="844"/>
                  </a:lnTo>
                  <a:lnTo>
                    <a:pt x="1504" y="802"/>
                  </a:lnTo>
                  <a:lnTo>
                    <a:pt x="1546" y="761"/>
                  </a:lnTo>
                  <a:lnTo>
                    <a:pt x="1588" y="711"/>
                  </a:lnTo>
                  <a:lnTo>
                    <a:pt x="1638" y="660"/>
                  </a:lnTo>
                  <a:lnTo>
                    <a:pt x="1688" y="619"/>
                  </a:lnTo>
                  <a:lnTo>
                    <a:pt x="1747" y="569"/>
                  </a:lnTo>
                  <a:lnTo>
                    <a:pt x="1797" y="518"/>
                  </a:lnTo>
                  <a:lnTo>
                    <a:pt x="1830" y="493"/>
                  </a:lnTo>
                  <a:lnTo>
                    <a:pt x="1855" y="468"/>
                  </a:lnTo>
                  <a:lnTo>
                    <a:pt x="1889" y="443"/>
                  </a:lnTo>
                  <a:lnTo>
                    <a:pt x="1914" y="418"/>
                  </a:lnTo>
                  <a:lnTo>
                    <a:pt x="1947" y="393"/>
                  </a:lnTo>
                  <a:lnTo>
                    <a:pt x="1972" y="376"/>
                  </a:lnTo>
                  <a:lnTo>
                    <a:pt x="2006" y="351"/>
                  </a:lnTo>
                  <a:lnTo>
                    <a:pt x="2039" y="326"/>
                  </a:lnTo>
                  <a:lnTo>
                    <a:pt x="2064" y="301"/>
                  </a:lnTo>
                  <a:lnTo>
                    <a:pt x="2097" y="276"/>
                  </a:lnTo>
                  <a:lnTo>
                    <a:pt x="2131" y="259"/>
                  </a:lnTo>
                  <a:lnTo>
                    <a:pt x="2164" y="234"/>
                  </a:lnTo>
                  <a:lnTo>
                    <a:pt x="2189" y="218"/>
                  </a:lnTo>
                  <a:lnTo>
                    <a:pt x="2223" y="193"/>
                  </a:lnTo>
                  <a:lnTo>
                    <a:pt x="2256" y="176"/>
                  </a:lnTo>
                  <a:lnTo>
                    <a:pt x="2290" y="151"/>
                  </a:lnTo>
                  <a:lnTo>
                    <a:pt x="2323" y="134"/>
                  </a:lnTo>
                  <a:lnTo>
                    <a:pt x="2356" y="117"/>
                  </a:lnTo>
                  <a:lnTo>
                    <a:pt x="2390" y="101"/>
                  </a:lnTo>
                  <a:lnTo>
                    <a:pt x="2423" y="84"/>
                  </a:lnTo>
                  <a:lnTo>
                    <a:pt x="2448" y="76"/>
                  </a:lnTo>
                  <a:lnTo>
                    <a:pt x="2457" y="76"/>
                  </a:lnTo>
                  <a:lnTo>
                    <a:pt x="2490" y="59"/>
                  </a:lnTo>
                  <a:lnTo>
                    <a:pt x="2524" y="42"/>
                  </a:lnTo>
                  <a:lnTo>
                    <a:pt x="2557" y="34"/>
                  </a:lnTo>
                  <a:lnTo>
                    <a:pt x="2590" y="17"/>
                  </a:lnTo>
                  <a:lnTo>
                    <a:pt x="2624" y="9"/>
                  </a:lnTo>
                  <a:lnTo>
                    <a:pt x="2657" y="0"/>
                  </a:lnTo>
                  <a:lnTo>
                    <a:pt x="2674" y="0"/>
                  </a:lnTo>
                  <a:lnTo>
                    <a:pt x="2699" y="0"/>
                  </a:lnTo>
                  <a:lnTo>
                    <a:pt x="2716" y="0"/>
                  </a:lnTo>
                  <a:lnTo>
                    <a:pt x="2732" y="0"/>
                  </a:lnTo>
                  <a:lnTo>
                    <a:pt x="2749" y="0"/>
                  </a:lnTo>
                  <a:lnTo>
                    <a:pt x="2766" y="0"/>
                  </a:lnTo>
                  <a:lnTo>
                    <a:pt x="2891" y="0"/>
                  </a:lnTo>
                  <a:lnTo>
                    <a:pt x="2908" y="0"/>
                  </a:lnTo>
                  <a:lnTo>
                    <a:pt x="2925" y="0"/>
                  </a:lnTo>
                  <a:lnTo>
                    <a:pt x="2941" y="0"/>
                  </a:lnTo>
                  <a:lnTo>
                    <a:pt x="2958" y="0"/>
                  </a:lnTo>
                  <a:lnTo>
                    <a:pt x="2983" y="0"/>
                  </a:lnTo>
                  <a:lnTo>
                    <a:pt x="3000" y="0"/>
                  </a:lnTo>
                  <a:lnTo>
                    <a:pt x="3016" y="9"/>
                  </a:lnTo>
                  <a:lnTo>
                    <a:pt x="3033" y="17"/>
                  </a:lnTo>
                  <a:lnTo>
                    <a:pt x="3050" y="17"/>
                  </a:lnTo>
                  <a:lnTo>
                    <a:pt x="3067" y="26"/>
                  </a:lnTo>
                  <a:lnTo>
                    <a:pt x="3083" y="34"/>
                  </a:lnTo>
                  <a:lnTo>
                    <a:pt x="3100" y="42"/>
                  </a:lnTo>
                  <a:lnTo>
                    <a:pt x="3117" y="51"/>
                  </a:lnTo>
                  <a:lnTo>
                    <a:pt x="3142" y="67"/>
                  </a:lnTo>
                  <a:lnTo>
                    <a:pt x="3158" y="84"/>
                  </a:lnTo>
                  <a:lnTo>
                    <a:pt x="3184" y="92"/>
                  </a:lnTo>
                  <a:lnTo>
                    <a:pt x="3200" y="109"/>
                  </a:lnTo>
                  <a:lnTo>
                    <a:pt x="3225" y="126"/>
                  </a:lnTo>
                  <a:lnTo>
                    <a:pt x="3242" y="142"/>
                  </a:lnTo>
                  <a:lnTo>
                    <a:pt x="3259" y="159"/>
                  </a:lnTo>
                  <a:lnTo>
                    <a:pt x="3275" y="176"/>
                  </a:lnTo>
                  <a:lnTo>
                    <a:pt x="3292" y="193"/>
                  </a:lnTo>
                  <a:lnTo>
                    <a:pt x="3309" y="218"/>
                  </a:lnTo>
                  <a:lnTo>
                    <a:pt x="3326" y="234"/>
                  </a:lnTo>
                  <a:lnTo>
                    <a:pt x="3342" y="251"/>
                  </a:lnTo>
                  <a:lnTo>
                    <a:pt x="3351" y="276"/>
                  </a:lnTo>
                  <a:lnTo>
                    <a:pt x="3367" y="293"/>
                  </a:lnTo>
                  <a:lnTo>
                    <a:pt x="3376" y="318"/>
                  </a:lnTo>
                  <a:lnTo>
                    <a:pt x="3392" y="335"/>
                  </a:lnTo>
                  <a:lnTo>
                    <a:pt x="3401" y="360"/>
                  </a:lnTo>
                  <a:lnTo>
                    <a:pt x="3409" y="385"/>
                  </a:lnTo>
                  <a:lnTo>
                    <a:pt x="3417" y="401"/>
                  </a:lnTo>
                  <a:lnTo>
                    <a:pt x="3426" y="427"/>
                  </a:lnTo>
                  <a:lnTo>
                    <a:pt x="3434" y="452"/>
                  </a:lnTo>
                  <a:lnTo>
                    <a:pt x="3442" y="477"/>
                  </a:lnTo>
                  <a:lnTo>
                    <a:pt x="3451" y="493"/>
                  </a:lnTo>
                  <a:lnTo>
                    <a:pt x="3459" y="518"/>
                  </a:lnTo>
                  <a:lnTo>
                    <a:pt x="3459" y="543"/>
                  </a:lnTo>
                  <a:lnTo>
                    <a:pt x="3459" y="569"/>
                  </a:lnTo>
                  <a:lnTo>
                    <a:pt x="3459" y="594"/>
                  </a:lnTo>
                  <a:lnTo>
                    <a:pt x="3459" y="619"/>
                  </a:lnTo>
                  <a:lnTo>
                    <a:pt x="3459" y="644"/>
                  </a:lnTo>
                  <a:lnTo>
                    <a:pt x="3459" y="669"/>
                  </a:lnTo>
                  <a:lnTo>
                    <a:pt x="3459" y="694"/>
                  </a:lnTo>
                  <a:lnTo>
                    <a:pt x="3459" y="719"/>
                  </a:lnTo>
                  <a:lnTo>
                    <a:pt x="3459" y="744"/>
                  </a:lnTo>
                  <a:lnTo>
                    <a:pt x="3459" y="970"/>
                  </a:lnTo>
                  <a:lnTo>
                    <a:pt x="3459" y="995"/>
                  </a:lnTo>
                  <a:lnTo>
                    <a:pt x="3459" y="1020"/>
                  </a:lnTo>
                  <a:lnTo>
                    <a:pt x="3459" y="1078"/>
                  </a:lnTo>
                  <a:lnTo>
                    <a:pt x="3451" y="1128"/>
                  </a:lnTo>
                  <a:lnTo>
                    <a:pt x="3442" y="1178"/>
                  </a:lnTo>
                  <a:lnTo>
                    <a:pt x="3434" y="1229"/>
                  </a:lnTo>
                  <a:lnTo>
                    <a:pt x="3426" y="1287"/>
                  </a:lnTo>
                  <a:lnTo>
                    <a:pt x="3409" y="1337"/>
                  </a:lnTo>
                  <a:lnTo>
                    <a:pt x="3401" y="1396"/>
                  </a:lnTo>
                  <a:lnTo>
                    <a:pt x="3384" y="1446"/>
                  </a:lnTo>
                  <a:lnTo>
                    <a:pt x="3376" y="1496"/>
                  </a:lnTo>
                  <a:lnTo>
                    <a:pt x="3359" y="1554"/>
                  </a:lnTo>
                  <a:lnTo>
                    <a:pt x="3342" y="1604"/>
                  </a:lnTo>
                  <a:lnTo>
                    <a:pt x="3326" y="1663"/>
                  </a:lnTo>
                  <a:lnTo>
                    <a:pt x="3309" y="1713"/>
                  </a:lnTo>
                  <a:lnTo>
                    <a:pt x="3292" y="1763"/>
                  </a:lnTo>
                  <a:lnTo>
                    <a:pt x="3275" y="1813"/>
                  </a:lnTo>
                  <a:lnTo>
                    <a:pt x="3259" y="1872"/>
                  </a:lnTo>
                  <a:lnTo>
                    <a:pt x="3242" y="1922"/>
                  </a:lnTo>
                  <a:lnTo>
                    <a:pt x="3217" y="1972"/>
                  </a:lnTo>
                  <a:lnTo>
                    <a:pt x="3200" y="2022"/>
                  </a:lnTo>
                  <a:lnTo>
                    <a:pt x="3184" y="2072"/>
                  </a:lnTo>
                  <a:lnTo>
                    <a:pt x="3167" y="2122"/>
                  </a:lnTo>
                  <a:lnTo>
                    <a:pt x="3142" y="2164"/>
                  </a:lnTo>
                  <a:lnTo>
                    <a:pt x="3125" y="2214"/>
                  </a:lnTo>
                  <a:lnTo>
                    <a:pt x="3100" y="2264"/>
                  </a:lnTo>
                  <a:lnTo>
                    <a:pt x="3083" y="2306"/>
                  </a:lnTo>
                  <a:lnTo>
                    <a:pt x="3067" y="2356"/>
                  </a:lnTo>
                  <a:lnTo>
                    <a:pt x="3041" y="2415"/>
                  </a:lnTo>
                  <a:lnTo>
                    <a:pt x="3025" y="2440"/>
                  </a:lnTo>
                  <a:lnTo>
                    <a:pt x="2991" y="2523"/>
                  </a:lnTo>
                  <a:lnTo>
                    <a:pt x="2950" y="2599"/>
                  </a:lnTo>
                  <a:lnTo>
                    <a:pt x="2916" y="2665"/>
                  </a:lnTo>
                  <a:lnTo>
                    <a:pt x="2891" y="2732"/>
                  </a:lnTo>
                  <a:lnTo>
                    <a:pt x="2858" y="2791"/>
                  </a:lnTo>
                  <a:lnTo>
                    <a:pt x="2833" y="2841"/>
                  </a:lnTo>
                  <a:lnTo>
                    <a:pt x="2808" y="2883"/>
                  </a:lnTo>
                  <a:lnTo>
                    <a:pt x="2791" y="2924"/>
                  </a:lnTo>
                  <a:lnTo>
                    <a:pt x="2766" y="2966"/>
                  </a:lnTo>
                  <a:lnTo>
                    <a:pt x="2749" y="3000"/>
                  </a:lnTo>
                  <a:lnTo>
                    <a:pt x="2724" y="3041"/>
                  </a:lnTo>
                  <a:lnTo>
                    <a:pt x="2682" y="3117"/>
                  </a:lnTo>
                  <a:lnTo>
                    <a:pt x="2640" y="3192"/>
                  </a:lnTo>
                  <a:lnTo>
                    <a:pt x="2549" y="3342"/>
                  </a:lnTo>
                  <a:lnTo>
                    <a:pt x="2507" y="3417"/>
                  </a:lnTo>
                  <a:lnTo>
                    <a:pt x="2482" y="3467"/>
                  </a:lnTo>
                  <a:lnTo>
                    <a:pt x="2524" y="3426"/>
                  </a:lnTo>
                  <a:lnTo>
                    <a:pt x="2532" y="3417"/>
                  </a:lnTo>
                  <a:lnTo>
                    <a:pt x="2657" y="3309"/>
                  </a:lnTo>
                  <a:lnTo>
                    <a:pt x="2732" y="3242"/>
                  </a:lnTo>
                  <a:lnTo>
                    <a:pt x="2799" y="3183"/>
                  </a:lnTo>
                  <a:lnTo>
                    <a:pt x="2866" y="3125"/>
                  </a:lnTo>
                  <a:lnTo>
                    <a:pt x="2941" y="3066"/>
                  </a:lnTo>
                  <a:lnTo>
                    <a:pt x="3008" y="3000"/>
                  </a:lnTo>
                  <a:lnTo>
                    <a:pt x="3083" y="2941"/>
                  </a:lnTo>
                  <a:lnTo>
                    <a:pt x="3150" y="2883"/>
                  </a:lnTo>
                  <a:lnTo>
                    <a:pt x="3225" y="2824"/>
                  </a:lnTo>
                  <a:lnTo>
                    <a:pt x="3300" y="2766"/>
                  </a:lnTo>
                  <a:lnTo>
                    <a:pt x="3367" y="2707"/>
                  </a:lnTo>
                  <a:lnTo>
                    <a:pt x="3442" y="2657"/>
                  </a:lnTo>
                  <a:lnTo>
                    <a:pt x="3518" y="2599"/>
                  </a:lnTo>
                  <a:lnTo>
                    <a:pt x="3593" y="2540"/>
                  </a:lnTo>
                  <a:lnTo>
                    <a:pt x="3635" y="2515"/>
                  </a:lnTo>
                  <a:lnTo>
                    <a:pt x="3668" y="2490"/>
                  </a:lnTo>
                  <a:lnTo>
                    <a:pt x="3710" y="2465"/>
                  </a:lnTo>
                  <a:lnTo>
                    <a:pt x="3743" y="2431"/>
                  </a:lnTo>
                  <a:lnTo>
                    <a:pt x="3752" y="2431"/>
                  </a:lnTo>
                  <a:lnTo>
                    <a:pt x="3785" y="2406"/>
                  </a:lnTo>
                  <a:lnTo>
                    <a:pt x="3827" y="2381"/>
                  </a:lnTo>
                  <a:lnTo>
                    <a:pt x="3860" y="2356"/>
                  </a:lnTo>
                  <a:lnTo>
                    <a:pt x="3902" y="2331"/>
                  </a:lnTo>
                  <a:lnTo>
                    <a:pt x="3944" y="2306"/>
                  </a:lnTo>
                  <a:lnTo>
                    <a:pt x="3977" y="2281"/>
                  </a:lnTo>
                  <a:lnTo>
                    <a:pt x="4019" y="2256"/>
                  </a:lnTo>
                  <a:lnTo>
                    <a:pt x="4061" y="2231"/>
                  </a:lnTo>
                  <a:lnTo>
                    <a:pt x="4102" y="2206"/>
                  </a:lnTo>
                  <a:lnTo>
                    <a:pt x="4144" y="2181"/>
                  </a:lnTo>
                  <a:lnTo>
                    <a:pt x="4178" y="2164"/>
                  </a:lnTo>
                  <a:lnTo>
                    <a:pt x="4219" y="2139"/>
                  </a:lnTo>
                  <a:lnTo>
                    <a:pt x="4261" y="2114"/>
                  </a:lnTo>
                  <a:lnTo>
                    <a:pt x="4303" y="2097"/>
                  </a:lnTo>
                  <a:lnTo>
                    <a:pt x="4345" y="2072"/>
                  </a:lnTo>
                  <a:lnTo>
                    <a:pt x="4386" y="2047"/>
                  </a:lnTo>
                  <a:lnTo>
                    <a:pt x="4428" y="2031"/>
                  </a:lnTo>
                  <a:lnTo>
                    <a:pt x="4478" y="2005"/>
                  </a:lnTo>
                  <a:lnTo>
                    <a:pt x="4520" y="1989"/>
                  </a:lnTo>
                  <a:lnTo>
                    <a:pt x="4562" y="1972"/>
                  </a:lnTo>
                  <a:lnTo>
                    <a:pt x="4604" y="1947"/>
                  </a:lnTo>
                  <a:lnTo>
                    <a:pt x="4645" y="1930"/>
                  </a:lnTo>
                  <a:lnTo>
                    <a:pt x="4696" y="1914"/>
                  </a:lnTo>
                  <a:lnTo>
                    <a:pt x="4737" y="1897"/>
                  </a:lnTo>
                  <a:lnTo>
                    <a:pt x="4779" y="1880"/>
                  </a:lnTo>
                  <a:lnTo>
                    <a:pt x="4829" y="1863"/>
                  </a:lnTo>
                  <a:lnTo>
                    <a:pt x="4863" y="1847"/>
                  </a:lnTo>
                  <a:lnTo>
                    <a:pt x="4913" y="1830"/>
                  </a:lnTo>
                  <a:lnTo>
                    <a:pt x="4971" y="1805"/>
                  </a:lnTo>
                  <a:lnTo>
                    <a:pt x="5013" y="1797"/>
                  </a:lnTo>
                  <a:lnTo>
                    <a:pt x="5046" y="1788"/>
                  </a:lnTo>
                  <a:lnTo>
                    <a:pt x="5088" y="1772"/>
                  </a:lnTo>
                  <a:lnTo>
                    <a:pt x="5130" y="1763"/>
                  </a:lnTo>
                  <a:lnTo>
                    <a:pt x="5147" y="1763"/>
                  </a:lnTo>
                  <a:lnTo>
                    <a:pt x="5180" y="1755"/>
                  </a:lnTo>
                  <a:lnTo>
                    <a:pt x="5222" y="1738"/>
                  </a:lnTo>
                  <a:lnTo>
                    <a:pt x="5272" y="1730"/>
                  </a:lnTo>
                  <a:lnTo>
                    <a:pt x="5322" y="1713"/>
                  </a:lnTo>
                  <a:lnTo>
                    <a:pt x="5364" y="1705"/>
                  </a:lnTo>
                  <a:lnTo>
                    <a:pt x="5414" y="1696"/>
                  </a:lnTo>
                  <a:lnTo>
                    <a:pt x="5464" y="1688"/>
                  </a:lnTo>
                  <a:lnTo>
                    <a:pt x="5489" y="1688"/>
                  </a:lnTo>
                  <a:lnTo>
                    <a:pt x="5514" y="1688"/>
                  </a:lnTo>
                  <a:lnTo>
                    <a:pt x="5539" y="1688"/>
                  </a:lnTo>
                  <a:lnTo>
                    <a:pt x="5564" y="1688"/>
                  </a:lnTo>
                  <a:lnTo>
                    <a:pt x="5589" y="1688"/>
                  </a:lnTo>
                  <a:lnTo>
                    <a:pt x="5615" y="1688"/>
                  </a:lnTo>
                  <a:lnTo>
                    <a:pt x="5640" y="1688"/>
                  </a:lnTo>
                  <a:lnTo>
                    <a:pt x="5782" y="1688"/>
                  </a:lnTo>
                  <a:lnTo>
                    <a:pt x="5798" y="1688"/>
                  </a:lnTo>
                  <a:lnTo>
                    <a:pt x="5823" y="1688"/>
                  </a:lnTo>
                  <a:lnTo>
                    <a:pt x="5848" y="1688"/>
                  </a:lnTo>
                  <a:lnTo>
                    <a:pt x="5865" y="1688"/>
                  </a:lnTo>
                  <a:lnTo>
                    <a:pt x="5890" y="1688"/>
                  </a:lnTo>
                  <a:lnTo>
                    <a:pt x="5907" y="1696"/>
                  </a:lnTo>
                  <a:lnTo>
                    <a:pt x="5932" y="1705"/>
                  </a:lnTo>
                  <a:lnTo>
                    <a:pt x="5949" y="1713"/>
                  </a:lnTo>
                  <a:lnTo>
                    <a:pt x="5974" y="1730"/>
                  </a:lnTo>
                  <a:lnTo>
                    <a:pt x="5982" y="1738"/>
                  </a:lnTo>
                  <a:lnTo>
                    <a:pt x="5990" y="1746"/>
                  </a:lnTo>
                  <a:lnTo>
                    <a:pt x="5999" y="1746"/>
                  </a:lnTo>
                  <a:lnTo>
                    <a:pt x="6007" y="1755"/>
                  </a:lnTo>
                  <a:lnTo>
                    <a:pt x="6016" y="1763"/>
                  </a:lnTo>
                  <a:lnTo>
                    <a:pt x="6024" y="1772"/>
                  </a:lnTo>
                  <a:lnTo>
                    <a:pt x="6032" y="1780"/>
                  </a:lnTo>
                  <a:lnTo>
                    <a:pt x="6041" y="1797"/>
                  </a:lnTo>
                  <a:lnTo>
                    <a:pt x="6049" y="1805"/>
                  </a:lnTo>
                  <a:lnTo>
                    <a:pt x="6057" y="1813"/>
                  </a:lnTo>
                  <a:lnTo>
                    <a:pt x="6066" y="1822"/>
                  </a:lnTo>
                  <a:lnTo>
                    <a:pt x="6066" y="1838"/>
                  </a:lnTo>
                  <a:lnTo>
                    <a:pt x="6074" y="1847"/>
                  </a:lnTo>
                  <a:lnTo>
                    <a:pt x="6074" y="1855"/>
                  </a:lnTo>
                  <a:lnTo>
                    <a:pt x="6074" y="1872"/>
                  </a:lnTo>
                  <a:lnTo>
                    <a:pt x="6074" y="1880"/>
                  </a:lnTo>
                  <a:lnTo>
                    <a:pt x="6082" y="1905"/>
                  </a:lnTo>
                  <a:lnTo>
                    <a:pt x="6091" y="1939"/>
                  </a:lnTo>
                  <a:lnTo>
                    <a:pt x="6091" y="1964"/>
                  </a:lnTo>
                  <a:lnTo>
                    <a:pt x="6099" y="1989"/>
                  </a:lnTo>
                  <a:lnTo>
                    <a:pt x="6099" y="2014"/>
                  </a:lnTo>
                  <a:lnTo>
                    <a:pt x="6099" y="2047"/>
                  </a:lnTo>
                  <a:lnTo>
                    <a:pt x="6099" y="2072"/>
                  </a:lnTo>
                  <a:lnTo>
                    <a:pt x="6099" y="2097"/>
                  </a:lnTo>
                  <a:lnTo>
                    <a:pt x="6099" y="2231"/>
                  </a:lnTo>
                  <a:lnTo>
                    <a:pt x="6099" y="2256"/>
                  </a:lnTo>
                  <a:lnTo>
                    <a:pt x="6099" y="2281"/>
                  </a:lnTo>
                  <a:lnTo>
                    <a:pt x="6099" y="2315"/>
                  </a:lnTo>
                  <a:lnTo>
                    <a:pt x="6099" y="2340"/>
                  </a:lnTo>
                  <a:lnTo>
                    <a:pt x="6099" y="2365"/>
                  </a:lnTo>
                  <a:lnTo>
                    <a:pt x="6099" y="2390"/>
                  </a:lnTo>
                  <a:lnTo>
                    <a:pt x="6091" y="2415"/>
                  </a:lnTo>
                  <a:lnTo>
                    <a:pt x="6091" y="2440"/>
                  </a:lnTo>
                  <a:lnTo>
                    <a:pt x="6082" y="2465"/>
                  </a:lnTo>
                  <a:lnTo>
                    <a:pt x="6074" y="2490"/>
                  </a:lnTo>
                  <a:lnTo>
                    <a:pt x="6066" y="2523"/>
                  </a:lnTo>
                  <a:lnTo>
                    <a:pt x="6057" y="2548"/>
                  </a:lnTo>
                  <a:lnTo>
                    <a:pt x="6049" y="2574"/>
                  </a:lnTo>
                  <a:lnTo>
                    <a:pt x="6041" y="2599"/>
                  </a:lnTo>
                  <a:lnTo>
                    <a:pt x="6032" y="2624"/>
                  </a:lnTo>
                  <a:lnTo>
                    <a:pt x="6016" y="2649"/>
                  </a:lnTo>
                  <a:lnTo>
                    <a:pt x="6007" y="2674"/>
                  </a:lnTo>
                  <a:lnTo>
                    <a:pt x="5999" y="2699"/>
                  </a:lnTo>
                  <a:lnTo>
                    <a:pt x="5982" y="2724"/>
                  </a:lnTo>
                  <a:lnTo>
                    <a:pt x="5974" y="2749"/>
                  </a:lnTo>
                  <a:lnTo>
                    <a:pt x="5957" y="2732"/>
                  </a:lnTo>
                  <a:lnTo>
                    <a:pt x="5940" y="2757"/>
                  </a:lnTo>
                  <a:lnTo>
                    <a:pt x="5932" y="2782"/>
                  </a:lnTo>
                  <a:lnTo>
                    <a:pt x="5915" y="2807"/>
                  </a:lnTo>
                  <a:lnTo>
                    <a:pt x="5899" y="2832"/>
                  </a:lnTo>
                  <a:lnTo>
                    <a:pt x="5882" y="2849"/>
                  </a:lnTo>
                  <a:lnTo>
                    <a:pt x="5874" y="2874"/>
                  </a:lnTo>
                  <a:lnTo>
                    <a:pt x="5857" y="2899"/>
                  </a:lnTo>
                  <a:lnTo>
                    <a:pt x="5840" y="2924"/>
                  </a:lnTo>
                  <a:lnTo>
                    <a:pt x="5823" y="2949"/>
                  </a:lnTo>
                  <a:lnTo>
                    <a:pt x="5807" y="2975"/>
                  </a:lnTo>
                  <a:lnTo>
                    <a:pt x="5790" y="2991"/>
                  </a:lnTo>
                  <a:lnTo>
                    <a:pt x="5773" y="3016"/>
                  </a:lnTo>
                  <a:lnTo>
                    <a:pt x="5748" y="3050"/>
                  </a:lnTo>
                  <a:lnTo>
                    <a:pt x="5731" y="3066"/>
                  </a:lnTo>
                  <a:lnTo>
                    <a:pt x="5706" y="3091"/>
                  </a:lnTo>
                  <a:lnTo>
                    <a:pt x="5690" y="3117"/>
                  </a:lnTo>
                  <a:lnTo>
                    <a:pt x="5673" y="3133"/>
                  </a:lnTo>
                  <a:lnTo>
                    <a:pt x="5656" y="3158"/>
                  </a:lnTo>
                  <a:lnTo>
                    <a:pt x="5615" y="3200"/>
                  </a:lnTo>
                  <a:lnTo>
                    <a:pt x="5606" y="3208"/>
                  </a:lnTo>
                  <a:lnTo>
                    <a:pt x="5573" y="3250"/>
                  </a:lnTo>
                  <a:lnTo>
                    <a:pt x="5531" y="3292"/>
                  </a:lnTo>
                  <a:lnTo>
                    <a:pt x="5489" y="3334"/>
                  </a:lnTo>
                  <a:lnTo>
                    <a:pt x="5447" y="3376"/>
                  </a:lnTo>
                  <a:lnTo>
                    <a:pt x="5406" y="3417"/>
                  </a:lnTo>
                  <a:lnTo>
                    <a:pt x="5364" y="3459"/>
                  </a:lnTo>
                  <a:lnTo>
                    <a:pt x="5314" y="3501"/>
                  </a:lnTo>
                  <a:lnTo>
                    <a:pt x="5272" y="3543"/>
                  </a:lnTo>
                  <a:lnTo>
                    <a:pt x="5222" y="3576"/>
                  </a:lnTo>
                  <a:lnTo>
                    <a:pt x="5180" y="3618"/>
                  </a:lnTo>
                  <a:lnTo>
                    <a:pt x="5130" y="3660"/>
                  </a:lnTo>
                  <a:lnTo>
                    <a:pt x="5080" y="3693"/>
                  </a:lnTo>
                  <a:lnTo>
                    <a:pt x="5038" y="3735"/>
                  </a:lnTo>
                  <a:lnTo>
                    <a:pt x="4988" y="3768"/>
                  </a:lnTo>
                  <a:lnTo>
                    <a:pt x="4938" y="3810"/>
                  </a:lnTo>
                  <a:lnTo>
                    <a:pt x="4888" y="3843"/>
                  </a:lnTo>
                  <a:lnTo>
                    <a:pt x="4846" y="3877"/>
                  </a:lnTo>
                  <a:lnTo>
                    <a:pt x="4796" y="3910"/>
                  </a:lnTo>
                  <a:lnTo>
                    <a:pt x="4746" y="3944"/>
                  </a:lnTo>
                  <a:lnTo>
                    <a:pt x="4696" y="3977"/>
                  </a:lnTo>
                  <a:lnTo>
                    <a:pt x="4654" y="4010"/>
                  </a:lnTo>
                  <a:lnTo>
                    <a:pt x="4604" y="4044"/>
                  </a:lnTo>
                  <a:lnTo>
                    <a:pt x="4554" y="4069"/>
                  </a:lnTo>
                  <a:lnTo>
                    <a:pt x="4512" y="4102"/>
                  </a:lnTo>
                  <a:lnTo>
                    <a:pt x="4495" y="4111"/>
                  </a:lnTo>
                  <a:lnTo>
                    <a:pt x="4462" y="4136"/>
                  </a:lnTo>
                  <a:lnTo>
                    <a:pt x="4420" y="4161"/>
                  </a:lnTo>
                  <a:lnTo>
                    <a:pt x="4378" y="4186"/>
                  </a:lnTo>
                  <a:lnTo>
                    <a:pt x="4286" y="4244"/>
                  </a:lnTo>
                  <a:lnTo>
                    <a:pt x="4203" y="4294"/>
                  </a:lnTo>
                  <a:lnTo>
                    <a:pt x="4128" y="4336"/>
                  </a:lnTo>
                  <a:lnTo>
                    <a:pt x="4052" y="4386"/>
                  </a:lnTo>
                  <a:lnTo>
                    <a:pt x="3977" y="4420"/>
                  </a:lnTo>
                  <a:lnTo>
                    <a:pt x="3894" y="4478"/>
                  </a:lnTo>
                  <a:lnTo>
                    <a:pt x="3802" y="4528"/>
                  </a:lnTo>
                  <a:lnTo>
                    <a:pt x="3710" y="4578"/>
                  </a:lnTo>
                  <a:lnTo>
                    <a:pt x="3618" y="4629"/>
                  </a:lnTo>
                  <a:lnTo>
                    <a:pt x="3434" y="4729"/>
                  </a:lnTo>
                  <a:lnTo>
                    <a:pt x="3334" y="4787"/>
                  </a:lnTo>
                  <a:lnTo>
                    <a:pt x="3351" y="4779"/>
                  </a:lnTo>
                  <a:lnTo>
                    <a:pt x="3417" y="4762"/>
                  </a:lnTo>
                  <a:lnTo>
                    <a:pt x="3526" y="4729"/>
                  </a:lnTo>
                  <a:lnTo>
                    <a:pt x="3568" y="4721"/>
                  </a:lnTo>
                  <a:lnTo>
                    <a:pt x="3593" y="4712"/>
                  </a:lnTo>
                  <a:lnTo>
                    <a:pt x="3668" y="4754"/>
                  </a:lnTo>
                  <a:close/>
                  <a:moveTo>
                    <a:pt x="2674" y="4904"/>
                  </a:moveTo>
                  <a:lnTo>
                    <a:pt x="2666" y="4904"/>
                  </a:lnTo>
                  <a:lnTo>
                    <a:pt x="2674" y="4913"/>
                  </a:lnTo>
                  <a:lnTo>
                    <a:pt x="2666" y="4913"/>
                  </a:lnTo>
                  <a:lnTo>
                    <a:pt x="2674" y="4913"/>
                  </a:lnTo>
                  <a:lnTo>
                    <a:pt x="2666" y="4913"/>
                  </a:lnTo>
                  <a:lnTo>
                    <a:pt x="2666" y="4913"/>
                  </a:lnTo>
                  <a:lnTo>
                    <a:pt x="2657" y="4913"/>
                  </a:lnTo>
                  <a:lnTo>
                    <a:pt x="2666" y="4913"/>
                  </a:lnTo>
                  <a:lnTo>
                    <a:pt x="2657" y="4913"/>
                  </a:lnTo>
                  <a:lnTo>
                    <a:pt x="2666" y="4913"/>
                  </a:lnTo>
                  <a:lnTo>
                    <a:pt x="2657" y="4913"/>
                  </a:lnTo>
                  <a:lnTo>
                    <a:pt x="2666" y="4913"/>
                  </a:lnTo>
                  <a:lnTo>
                    <a:pt x="2657" y="4913"/>
                  </a:lnTo>
                  <a:lnTo>
                    <a:pt x="2666" y="4913"/>
                  </a:lnTo>
                  <a:lnTo>
                    <a:pt x="2666" y="4913"/>
                  </a:lnTo>
                  <a:lnTo>
                    <a:pt x="2682" y="4913"/>
                  </a:lnTo>
                  <a:lnTo>
                    <a:pt x="2682" y="4913"/>
                  </a:lnTo>
                  <a:lnTo>
                    <a:pt x="2691" y="4913"/>
                  </a:lnTo>
                  <a:lnTo>
                    <a:pt x="2691" y="4913"/>
                  </a:lnTo>
                  <a:lnTo>
                    <a:pt x="2707" y="4913"/>
                  </a:lnTo>
                  <a:lnTo>
                    <a:pt x="2716" y="4913"/>
                  </a:lnTo>
                  <a:lnTo>
                    <a:pt x="2716" y="4904"/>
                  </a:lnTo>
                  <a:lnTo>
                    <a:pt x="2716" y="4929"/>
                  </a:lnTo>
                  <a:lnTo>
                    <a:pt x="2699" y="4913"/>
                  </a:lnTo>
                  <a:lnTo>
                    <a:pt x="2699" y="4913"/>
                  </a:lnTo>
                  <a:lnTo>
                    <a:pt x="2691" y="4904"/>
                  </a:lnTo>
                  <a:lnTo>
                    <a:pt x="2691" y="4904"/>
                  </a:lnTo>
                  <a:lnTo>
                    <a:pt x="2674" y="4896"/>
                  </a:lnTo>
                  <a:lnTo>
                    <a:pt x="2674" y="4904"/>
                  </a:lnTo>
                  <a:lnTo>
                    <a:pt x="2666" y="4896"/>
                  </a:lnTo>
                  <a:close/>
                  <a:moveTo>
                    <a:pt x="2707" y="4929"/>
                  </a:move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1"/>
            <p:cNvSpPr/>
            <p:nvPr/>
          </p:nvSpPr>
          <p:spPr>
            <a:xfrm>
              <a:off x="5289112" y="9212163"/>
              <a:ext cx="397284" cy="310763"/>
            </a:xfrm>
            <a:custGeom>
              <a:avLst/>
              <a:gdLst/>
              <a:ahLst/>
              <a:cxnLst/>
              <a:rect l="l" t="t" r="r" b="b"/>
              <a:pathLst>
                <a:path w="8054" h="6300" extrusionOk="0">
                  <a:moveTo>
                    <a:pt x="6575" y="3251"/>
                  </a:moveTo>
                  <a:lnTo>
                    <a:pt x="6651" y="3251"/>
                  </a:lnTo>
                  <a:lnTo>
                    <a:pt x="6717" y="3251"/>
                  </a:lnTo>
                  <a:lnTo>
                    <a:pt x="6793" y="3251"/>
                  </a:lnTo>
                  <a:lnTo>
                    <a:pt x="6859" y="3251"/>
                  </a:lnTo>
                  <a:lnTo>
                    <a:pt x="6935" y="3259"/>
                  </a:lnTo>
                  <a:lnTo>
                    <a:pt x="6976" y="3259"/>
                  </a:lnTo>
                  <a:lnTo>
                    <a:pt x="7010" y="3259"/>
                  </a:lnTo>
                  <a:lnTo>
                    <a:pt x="7051" y="3259"/>
                  </a:lnTo>
                  <a:lnTo>
                    <a:pt x="7077" y="3259"/>
                  </a:lnTo>
                  <a:lnTo>
                    <a:pt x="7085" y="3259"/>
                  </a:lnTo>
                  <a:lnTo>
                    <a:pt x="7127" y="3259"/>
                  </a:lnTo>
                  <a:lnTo>
                    <a:pt x="7160" y="3259"/>
                  </a:lnTo>
                  <a:lnTo>
                    <a:pt x="7202" y="3267"/>
                  </a:lnTo>
                  <a:lnTo>
                    <a:pt x="7235" y="3276"/>
                  </a:lnTo>
                  <a:lnTo>
                    <a:pt x="7269" y="3276"/>
                  </a:lnTo>
                  <a:lnTo>
                    <a:pt x="7310" y="3284"/>
                  </a:lnTo>
                  <a:lnTo>
                    <a:pt x="7344" y="3292"/>
                  </a:lnTo>
                  <a:lnTo>
                    <a:pt x="7386" y="3301"/>
                  </a:lnTo>
                  <a:lnTo>
                    <a:pt x="7419" y="3309"/>
                  </a:lnTo>
                  <a:lnTo>
                    <a:pt x="7452" y="3317"/>
                  </a:lnTo>
                  <a:lnTo>
                    <a:pt x="7486" y="3326"/>
                  </a:lnTo>
                  <a:lnTo>
                    <a:pt x="7519" y="3334"/>
                  </a:lnTo>
                  <a:lnTo>
                    <a:pt x="7553" y="3351"/>
                  </a:lnTo>
                  <a:lnTo>
                    <a:pt x="7586" y="3359"/>
                  </a:lnTo>
                  <a:lnTo>
                    <a:pt x="7620" y="3376"/>
                  </a:lnTo>
                  <a:lnTo>
                    <a:pt x="7653" y="3384"/>
                  </a:lnTo>
                  <a:lnTo>
                    <a:pt x="7686" y="3401"/>
                  </a:lnTo>
                  <a:lnTo>
                    <a:pt x="7720" y="3409"/>
                  </a:lnTo>
                  <a:lnTo>
                    <a:pt x="7753" y="3426"/>
                  </a:lnTo>
                  <a:lnTo>
                    <a:pt x="7778" y="3443"/>
                  </a:lnTo>
                  <a:lnTo>
                    <a:pt x="7812" y="3460"/>
                  </a:lnTo>
                  <a:lnTo>
                    <a:pt x="7828" y="3476"/>
                  </a:lnTo>
                  <a:lnTo>
                    <a:pt x="7845" y="3485"/>
                  </a:lnTo>
                  <a:lnTo>
                    <a:pt x="7853" y="3493"/>
                  </a:lnTo>
                  <a:lnTo>
                    <a:pt x="7870" y="3501"/>
                  </a:lnTo>
                  <a:lnTo>
                    <a:pt x="7887" y="3518"/>
                  </a:lnTo>
                  <a:lnTo>
                    <a:pt x="7895" y="3526"/>
                  </a:lnTo>
                  <a:lnTo>
                    <a:pt x="7912" y="3543"/>
                  </a:lnTo>
                  <a:lnTo>
                    <a:pt x="7920" y="3551"/>
                  </a:lnTo>
                  <a:lnTo>
                    <a:pt x="7937" y="3568"/>
                  </a:lnTo>
                  <a:lnTo>
                    <a:pt x="7945" y="3576"/>
                  </a:lnTo>
                  <a:lnTo>
                    <a:pt x="7962" y="3593"/>
                  </a:lnTo>
                  <a:lnTo>
                    <a:pt x="7970" y="3610"/>
                  </a:lnTo>
                  <a:lnTo>
                    <a:pt x="7979" y="3618"/>
                  </a:lnTo>
                  <a:lnTo>
                    <a:pt x="7996" y="3635"/>
                  </a:lnTo>
                  <a:lnTo>
                    <a:pt x="8004" y="3652"/>
                  </a:lnTo>
                  <a:lnTo>
                    <a:pt x="8012" y="3668"/>
                  </a:lnTo>
                  <a:lnTo>
                    <a:pt x="8021" y="3685"/>
                  </a:lnTo>
                  <a:lnTo>
                    <a:pt x="8029" y="3702"/>
                  </a:lnTo>
                  <a:lnTo>
                    <a:pt x="8037" y="3718"/>
                  </a:lnTo>
                  <a:lnTo>
                    <a:pt x="8046" y="3735"/>
                  </a:lnTo>
                  <a:lnTo>
                    <a:pt x="8054" y="3760"/>
                  </a:lnTo>
                  <a:lnTo>
                    <a:pt x="8054" y="3777"/>
                  </a:lnTo>
                  <a:lnTo>
                    <a:pt x="8054" y="3794"/>
                  </a:lnTo>
                  <a:lnTo>
                    <a:pt x="8054" y="3819"/>
                  </a:lnTo>
                  <a:lnTo>
                    <a:pt x="8054" y="3835"/>
                  </a:lnTo>
                  <a:lnTo>
                    <a:pt x="8054" y="3852"/>
                  </a:lnTo>
                  <a:lnTo>
                    <a:pt x="8054" y="3961"/>
                  </a:lnTo>
                  <a:lnTo>
                    <a:pt x="8054" y="3977"/>
                  </a:lnTo>
                  <a:lnTo>
                    <a:pt x="8054" y="4003"/>
                  </a:lnTo>
                  <a:lnTo>
                    <a:pt x="8054" y="4019"/>
                  </a:lnTo>
                  <a:lnTo>
                    <a:pt x="8054" y="4036"/>
                  </a:lnTo>
                  <a:lnTo>
                    <a:pt x="8054" y="4061"/>
                  </a:lnTo>
                  <a:lnTo>
                    <a:pt x="8046" y="4078"/>
                  </a:lnTo>
                  <a:lnTo>
                    <a:pt x="8037" y="4103"/>
                  </a:lnTo>
                  <a:lnTo>
                    <a:pt x="8029" y="4119"/>
                  </a:lnTo>
                  <a:lnTo>
                    <a:pt x="8029" y="4136"/>
                  </a:lnTo>
                  <a:lnTo>
                    <a:pt x="8021" y="4161"/>
                  </a:lnTo>
                  <a:lnTo>
                    <a:pt x="8004" y="4178"/>
                  </a:lnTo>
                  <a:lnTo>
                    <a:pt x="7996" y="4195"/>
                  </a:lnTo>
                  <a:lnTo>
                    <a:pt x="7987" y="4211"/>
                  </a:lnTo>
                  <a:lnTo>
                    <a:pt x="7979" y="4236"/>
                  </a:lnTo>
                  <a:lnTo>
                    <a:pt x="7962" y="4253"/>
                  </a:lnTo>
                  <a:lnTo>
                    <a:pt x="7954" y="4270"/>
                  </a:lnTo>
                  <a:lnTo>
                    <a:pt x="7937" y="4295"/>
                  </a:lnTo>
                  <a:lnTo>
                    <a:pt x="7929" y="4312"/>
                  </a:lnTo>
                  <a:lnTo>
                    <a:pt x="7912" y="4328"/>
                  </a:lnTo>
                  <a:lnTo>
                    <a:pt x="7904" y="4345"/>
                  </a:lnTo>
                  <a:lnTo>
                    <a:pt x="7887" y="4370"/>
                  </a:lnTo>
                  <a:lnTo>
                    <a:pt x="7870" y="4387"/>
                  </a:lnTo>
                  <a:lnTo>
                    <a:pt x="7853" y="4404"/>
                  </a:lnTo>
                  <a:lnTo>
                    <a:pt x="7837" y="4429"/>
                  </a:lnTo>
                  <a:lnTo>
                    <a:pt x="7820" y="4445"/>
                  </a:lnTo>
                  <a:lnTo>
                    <a:pt x="7803" y="4470"/>
                  </a:lnTo>
                  <a:lnTo>
                    <a:pt x="7787" y="4487"/>
                  </a:lnTo>
                  <a:lnTo>
                    <a:pt x="7762" y="4504"/>
                  </a:lnTo>
                  <a:lnTo>
                    <a:pt x="7745" y="4529"/>
                  </a:lnTo>
                  <a:lnTo>
                    <a:pt x="7720" y="4546"/>
                  </a:lnTo>
                  <a:lnTo>
                    <a:pt x="7703" y="4571"/>
                  </a:lnTo>
                  <a:lnTo>
                    <a:pt x="7670" y="4596"/>
                  </a:lnTo>
                  <a:lnTo>
                    <a:pt x="7620" y="4646"/>
                  </a:lnTo>
                  <a:lnTo>
                    <a:pt x="7561" y="4696"/>
                  </a:lnTo>
                  <a:lnTo>
                    <a:pt x="7494" y="4754"/>
                  </a:lnTo>
                  <a:lnTo>
                    <a:pt x="7461" y="4779"/>
                  </a:lnTo>
                  <a:lnTo>
                    <a:pt x="7427" y="4813"/>
                  </a:lnTo>
                  <a:lnTo>
                    <a:pt x="7394" y="4838"/>
                  </a:lnTo>
                  <a:lnTo>
                    <a:pt x="7361" y="4871"/>
                  </a:lnTo>
                  <a:lnTo>
                    <a:pt x="7327" y="4896"/>
                  </a:lnTo>
                  <a:lnTo>
                    <a:pt x="7302" y="4913"/>
                  </a:lnTo>
                  <a:lnTo>
                    <a:pt x="7269" y="4938"/>
                  </a:lnTo>
                  <a:lnTo>
                    <a:pt x="7252" y="4947"/>
                  </a:lnTo>
                  <a:lnTo>
                    <a:pt x="7244" y="4955"/>
                  </a:lnTo>
                  <a:lnTo>
                    <a:pt x="7152" y="5013"/>
                  </a:lnTo>
                  <a:lnTo>
                    <a:pt x="7060" y="5055"/>
                  </a:lnTo>
                  <a:lnTo>
                    <a:pt x="6985" y="5105"/>
                  </a:lnTo>
                  <a:lnTo>
                    <a:pt x="6909" y="5147"/>
                  </a:lnTo>
                  <a:lnTo>
                    <a:pt x="6834" y="5189"/>
                  </a:lnTo>
                  <a:lnTo>
                    <a:pt x="6759" y="5222"/>
                  </a:lnTo>
                  <a:lnTo>
                    <a:pt x="6692" y="5264"/>
                  </a:lnTo>
                  <a:lnTo>
                    <a:pt x="6625" y="5297"/>
                  </a:lnTo>
                  <a:lnTo>
                    <a:pt x="6559" y="5331"/>
                  </a:lnTo>
                  <a:lnTo>
                    <a:pt x="6492" y="5364"/>
                  </a:lnTo>
                  <a:lnTo>
                    <a:pt x="6425" y="5398"/>
                  </a:lnTo>
                  <a:lnTo>
                    <a:pt x="6350" y="5431"/>
                  </a:lnTo>
                  <a:lnTo>
                    <a:pt x="6199" y="5498"/>
                  </a:lnTo>
                  <a:lnTo>
                    <a:pt x="6032" y="5581"/>
                  </a:lnTo>
                  <a:lnTo>
                    <a:pt x="5840" y="5673"/>
                  </a:lnTo>
                  <a:lnTo>
                    <a:pt x="5656" y="5765"/>
                  </a:lnTo>
                  <a:lnTo>
                    <a:pt x="5556" y="5807"/>
                  </a:lnTo>
                  <a:lnTo>
                    <a:pt x="5464" y="5857"/>
                  </a:lnTo>
                  <a:lnTo>
                    <a:pt x="5372" y="5899"/>
                  </a:lnTo>
                  <a:lnTo>
                    <a:pt x="5280" y="5949"/>
                  </a:lnTo>
                  <a:lnTo>
                    <a:pt x="5189" y="5991"/>
                  </a:lnTo>
                  <a:lnTo>
                    <a:pt x="5088" y="6041"/>
                  </a:lnTo>
                  <a:lnTo>
                    <a:pt x="4996" y="6091"/>
                  </a:lnTo>
                  <a:lnTo>
                    <a:pt x="4905" y="6133"/>
                  </a:lnTo>
                  <a:lnTo>
                    <a:pt x="4896" y="6133"/>
                  </a:lnTo>
                  <a:lnTo>
                    <a:pt x="4813" y="6175"/>
                  </a:lnTo>
                  <a:lnTo>
                    <a:pt x="4712" y="6216"/>
                  </a:lnTo>
                  <a:lnTo>
                    <a:pt x="4620" y="6258"/>
                  </a:lnTo>
                  <a:lnTo>
                    <a:pt x="4520" y="6300"/>
                  </a:lnTo>
                  <a:lnTo>
                    <a:pt x="4345" y="6258"/>
                  </a:lnTo>
                  <a:lnTo>
                    <a:pt x="4395" y="6083"/>
                  </a:lnTo>
                  <a:lnTo>
                    <a:pt x="4487" y="6016"/>
                  </a:lnTo>
                  <a:lnTo>
                    <a:pt x="4570" y="5957"/>
                  </a:lnTo>
                  <a:lnTo>
                    <a:pt x="4662" y="5899"/>
                  </a:lnTo>
                  <a:lnTo>
                    <a:pt x="4737" y="5840"/>
                  </a:lnTo>
                  <a:lnTo>
                    <a:pt x="4746" y="5840"/>
                  </a:lnTo>
                  <a:lnTo>
                    <a:pt x="4838" y="5782"/>
                  </a:lnTo>
                  <a:lnTo>
                    <a:pt x="4930" y="5732"/>
                  </a:lnTo>
                  <a:lnTo>
                    <a:pt x="5030" y="5682"/>
                  </a:lnTo>
                  <a:lnTo>
                    <a:pt x="5122" y="5640"/>
                  </a:lnTo>
                  <a:lnTo>
                    <a:pt x="5214" y="5590"/>
                  </a:lnTo>
                  <a:lnTo>
                    <a:pt x="5306" y="5540"/>
                  </a:lnTo>
                  <a:lnTo>
                    <a:pt x="5397" y="5490"/>
                  </a:lnTo>
                  <a:lnTo>
                    <a:pt x="5498" y="5439"/>
                  </a:lnTo>
                  <a:lnTo>
                    <a:pt x="5681" y="5348"/>
                  </a:lnTo>
                  <a:lnTo>
                    <a:pt x="5874" y="5256"/>
                  </a:lnTo>
                  <a:lnTo>
                    <a:pt x="6041" y="5172"/>
                  </a:lnTo>
                  <a:lnTo>
                    <a:pt x="6183" y="5097"/>
                  </a:lnTo>
                  <a:lnTo>
                    <a:pt x="6258" y="5063"/>
                  </a:lnTo>
                  <a:lnTo>
                    <a:pt x="6325" y="5030"/>
                  </a:lnTo>
                  <a:lnTo>
                    <a:pt x="6383" y="4997"/>
                  </a:lnTo>
                  <a:lnTo>
                    <a:pt x="6450" y="4963"/>
                  </a:lnTo>
                  <a:lnTo>
                    <a:pt x="6517" y="4930"/>
                  </a:lnTo>
                  <a:lnTo>
                    <a:pt x="6584" y="4888"/>
                  </a:lnTo>
                  <a:lnTo>
                    <a:pt x="6651" y="4855"/>
                  </a:lnTo>
                  <a:lnTo>
                    <a:pt x="6717" y="4813"/>
                  </a:lnTo>
                  <a:lnTo>
                    <a:pt x="6793" y="4771"/>
                  </a:lnTo>
                  <a:lnTo>
                    <a:pt x="6868" y="4729"/>
                  </a:lnTo>
                  <a:lnTo>
                    <a:pt x="6951" y="4679"/>
                  </a:lnTo>
                  <a:lnTo>
                    <a:pt x="7035" y="4621"/>
                  </a:lnTo>
                  <a:lnTo>
                    <a:pt x="7043" y="4621"/>
                  </a:lnTo>
                  <a:lnTo>
                    <a:pt x="7043" y="4621"/>
                  </a:lnTo>
                  <a:lnTo>
                    <a:pt x="7060" y="4612"/>
                  </a:lnTo>
                  <a:lnTo>
                    <a:pt x="7085" y="4587"/>
                  </a:lnTo>
                  <a:lnTo>
                    <a:pt x="7110" y="4571"/>
                  </a:lnTo>
                  <a:lnTo>
                    <a:pt x="7143" y="4546"/>
                  </a:lnTo>
                  <a:lnTo>
                    <a:pt x="7168" y="4520"/>
                  </a:lnTo>
                  <a:lnTo>
                    <a:pt x="7202" y="4495"/>
                  </a:lnTo>
                  <a:lnTo>
                    <a:pt x="7227" y="4462"/>
                  </a:lnTo>
                  <a:lnTo>
                    <a:pt x="7294" y="4412"/>
                  </a:lnTo>
                  <a:lnTo>
                    <a:pt x="7344" y="4362"/>
                  </a:lnTo>
                  <a:lnTo>
                    <a:pt x="7386" y="4320"/>
                  </a:lnTo>
                  <a:lnTo>
                    <a:pt x="7419" y="4287"/>
                  </a:lnTo>
                  <a:lnTo>
                    <a:pt x="7436" y="4270"/>
                  </a:lnTo>
                  <a:lnTo>
                    <a:pt x="7452" y="4253"/>
                  </a:lnTo>
                  <a:lnTo>
                    <a:pt x="7469" y="4236"/>
                  </a:lnTo>
                  <a:lnTo>
                    <a:pt x="7478" y="4220"/>
                  </a:lnTo>
                  <a:lnTo>
                    <a:pt x="7494" y="4203"/>
                  </a:lnTo>
                  <a:lnTo>
                    <a:pt x="7511" y="4186"/>
                  </a:lnTo>
                  <a:lnTo>
                    <a:pt x="7519" y="4170"/>
                  </a:lnTo>
                  <a:lnTo>
                    <a:pt x="7536" y="4161"/>
                  </a:lnTo>
                  <a:lnTo>
                    <a:pt x="7544" y="4145"/>
                  </a:lnTo>
                  <a:lnTo>
                    <a:pt x="7544" y="4145"/>
                  </a:lnTo>
                  <a:lnTo>
                    <a:pt x="7561" y="4128"/>
                  </a:lnTo>
                  <a:lnTo>
                    <a:pt x="7569" y="4111"/>
                  </a:lnTo>
                  <a:lnTo>
                    <a:pt x="7569" y="4111"/>
                  </a:lnTo>
                  <a:lnTo>
                    <a:pt x="7578" y="4094"/>
                  </a:lnTo>
                  <a:lnTo>
                    <a:pt x="7595" y="4078"/>
                  </a:lnTo>
                  <a:lnTo>
                    <a:pt x="7595" y="4078"/>
                  </a:lnTo>
                  <a:lnTo>
                    <a:pt x="7603" y="4069"/>
                  </a:lnTo>
                  <a:lnTo>
                    <a:pt x="7611" y="4053"/>
                  </a:lnTo>
                  <a:lnTo>
                    <a:pt x="7611" y="4053"/>
                  </a:lnTo>
                  <a:lnTo>
                    <a:pt x="7620" y="4044"/>
                  </a:lnTo>
                  <a:lnTo>
                    <a:pt x="7628" y="4028"/>
                  </a:lnTo>
                  <a:lnTo>
                    <a:pt x="7628" y="4028"/>
                  </a:lnTo>
                  <a:lnTo>
                    <a:pt x="7636" y="4011"/>
                  </a:lnTo>
                  <a:lnTo>
                    <a:pt x="7636" y="4003"/>
                  </a:lnTo>
                  <a:lnTo>
                    <a:pt x="7636" y="4003"/>
                  </a:lnTo>
                  <a:lnTo>
                    <a:pt x="7636" y="3994"/>
                  </a:lnTo>
                  <a:lnTo>
                    <a:pt x="7636" y="3986"/>
                  </a:lnTo>
                  <a:lnTo>
                    <a:pt x="7636" y="3977"/>
                  </a:lnTo>
                  <a:lnTo>
                    <a:pt x="7636" y="3969"/>
                  </a:lnTo>
                  <a:lnTo>
                    <a:pt x="7636" y="3961"/>
                  </a:lnTo>
                  <a:lnTo>
                    <a:pt x="7636" y="3952"/>
                  </a:lnTo>
                  <a:lnTo>
                    <a:pt x="7636" y="3944"/>
                  </a:lnTo>
                  <a:lnTo>
                    <a:pt x="7636" y="3936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36" y="3911"/>
                  </a:lnTo>
                  <a:lnTo>
                    <a:pt x="7628" y="3911"/>
                  </a:lnTo>
                  <a:lnTo>
                    <a:pt x="7620" y="3911"/>
                  </a:lnTo>
                  <a:lnTo>
                    <a:pt x="7620" y="3911"/>
                  </a:lnTo>
                  <a:lnTo>
                    <a:pt x="7611" y="3911"/>
                  </a:lnTo>
                  <a:lnTo>
                    <a:pt x="7595" y="3902"/>
                  </a:lnTo>
                  <a:lnTo>
                    <a:pt x="7578" y="3894"/>
                  </a:lnTo>
                  <a:lnTo>
                    <a:pt x="7561" y="3886"/>
                  </a:lnTo>
                  <a:lnTo>
                    <a:pt x="7536" y="3877"/>
                  </a:lnTo>
                  <a:lnTo>
                    <a:pt x="7519" y="3869"/>
                  </a:lnTo>
                  <a:lnTo>
                    <a:pt x="7494" y="3860"/>
                  </a:lnTo>
                  <a:lnTo>
                    <a:pt x="7469" y="3852"/>
                  </a:lnTo>
                  <a:lnTo>
                    <a:pt x="7469" y="3852"/>
                  </a:lnTo>
                  <a:lnTo>
                    <a:pt x="7444" y="3844"/>
                  </a:lnTo>
                  <a:lnTo>
                    <a:pt x="7419" y="3835"/>
                  </a:lnTo>
                  <a:lnTo>
                    <a:pt x="7394" y="3827"/>
                  </a:lnTo>
                  <a:lnTo>
                    <a:pt x="7361" y="3819"/>
                  </a:lnTo>
                  <a:lnTo>
                    <a:pt x="7336" y="3810"/>
                  </a:lnTo>
                  <a:lnTo>
                    <a:pt x="7302" y="3810"/>
                  </a:lnTo>
                  <a:lnTo>
                    <a:pt x="7277" y="3802"/>
                  </a:lnTo>
                  <a:lnTo>
                    <a:pt x="7244" y="3794"/>
                  </a:lnTo>
                  <a:lnTo>
                    <a:pt x="7219" y="3794"/>
                  </a:lnTo>
                  <a:lnTo>
                    <a:pt x="7185" y="3794"/>
                  </a:lnTo>
                  <a:lnTo>
                    <a:pt x="7152" y="3794"/>
                  </a:lnTo>
                  <a:lnTo>
                    <a:pt x="7118" y="3794"/>
                  </a:lnTo>
                  <a:lnTo>
                    <a:pt x="7085" y="3794"/>
                  </a:lnTo>
                  <a:lnTo>
                    <a:pt x="7051" y="3794"/>
                  </a:lnTo>
                  <a:lnTo>
                    <a:pt x="7043" y="3794"/>
                  </a:lnTo>
                  <a:lnTo>
                    <a:pt x="7018" y="3794"/>
                  </a:lnTo>
                  <a:lnTo>
                    <a:pt x="6985" y="3794"/>
                  </a:lnTo>
                  <a:lnTo>
                    <a:pt x="6951" y="3794"/>
                  </a:lnTo>
                  <a:lnTo>
                    <a:pt x="6918" y="3794"/>
                  </a:lnTo>
                  <a:lnTo>
                    <a:pt x="6851" y="3794"/>
                  </a:lnTo>
                  <a:lnTo>
                    <a:pt x="6784" y="3794"/>
                  </a:lnTo>
                  <a:lnTo>
                    <a:pt x="6717" y="3794"/>
                  </a:lnTo>
                  <a:lnTo>
                    <a:pt x="6366" y="3794"/>
                  </a:lnTo>
                  <a:lnTo>
                    <a:pt x="6300" y="3794"/>
                  </a:lnTo>
                  <a:lnTo>
                    <a:pt x="6241" y="3794"/>
                  </a:lnTo>
                  <a:lnTo>
                    <a:pt x="6174" y="3794"/>
                  </a:lnTo>
                  <a:lnTo>
                    <a:pt x="6107" y="3794"/>
                  </a:lnTo>
                  <a:lnTo>
                    <a:pt x="6041" y="3794"/>
                  </a:lnTo>
                  <a:lnTo>
                    <a:pt x="5982" y="3802"/>
                  </a:lnTo>
                  <a:lnTo>
                    <a:pt x="5915" y="3810"/>
                  </a:lnTo>
                  <a:lnTo>
                    <a:pt x="5857" y="3819"/>
                  </a:lnTo>
                  <a:lnTo>
                    <a:pt x="5790" y="3819"/>
                  </a:lnTo>
                  <a:lnTo>
                    <a:pt x="5723" y="3827"/>
                  </a:lnTo>
                  <a:lnTo>
                    <a:pt x="5665" y="3835"/>
                  </a:lnTo>
                  <a:lnTo>
                    <a:pt x="5598" y="3844"/>
                  </a:lnTo>
                  <a:lnTo>
                    <a:pt x="5539" y="3860"/>
                  </a:lnTo>
                  <a:lnTo>
                    <a:pt x="5473" y="3869"/>
                  </a:lnTo>
                  <a:lnTo>
                    <a:pt x="5414" y="3877"/>
                  </a:lnTo>
                  <a:lnTo>
                    <a:pt x="5347" y="3886"/>
                  </a:lnTo>
                  <a:lnTo>
                    <a:pt x="5289" y="3902"/>
                  </a:lnTo>
                  <a:lnTo>
                    <a:pt x="5230" y="3911"/>
                  </a:lnTo>
                  <a:lnTo>
                    <a:pt x="5163" y="3927"/>
                  </a:lnTo>
                  <a:lnTo>
                    <a:pt x="5105" y="3936"/>
                  </a:lnTo>
                  <a:lnTo>
                    <a:pt x="5047" y="3952"/>
                  </a:lnTo>
                  <a:lnTo>
                    <a:pt x="4980" y="3969"/>
                  </a:lnTo>
                  <a:lnTo>
                    <a:pt x="4921" y="3977"/>
                  </a:lnTo>
                  <a:lnTo>
                    <a:pt x="4863" y="3994"/>
                  </a:lnTo>
                  <a:lnTo>
                    <a:pt x="4796" y="4011"/>
                  </a:lnTo>
                  <a:lnTo>
                    <a:pt x="4737" y="4028"/>
                  </a:lnTo>
                  <a:lnTo>
                    <a:pt x="4679" y="4044"/>
                  </a:lnTo>
                  <a:lnTo>
                    <a:pt x="4620" y="4053"/>
                  </a:lnTo>
                  <a:lnTo>
                    <a:pt x="4554" y="4078"/>
                  </a:lnTo>
                  <a:lnTo>
                    <a:pt x="4495" y="4086"/>
                  </a:lnTo>
                  <a:lnTo>
                    <a:pt x="4370" y="4128"/>
                  </a:lnTo>
                  <a:lnTo>
                    <a:pt x="4253" y="4161"/>
                  </a:lnTo>
                  <a:lnTo>
                    <a:pt x="4128" y="4195"/>
                  </a:lnTo>
                  <a:lnTo>
                    <a:pt x="4002" y="4236"/>
                  </a:lnTo>
                  <a:lnTo>
                    <a:pt x="3885" y="4270"/>
                  </a:lnTo>
                  <a:lnTo>
                    <a:pt x="3635" y="4345"/>
                  </a:lnTo>
                  <a:lnTo>
                    <a:pt x="3384" y="4420"/>
                  </a:lnTo>
                  <a:lnTo>
                    <a:pt x="3259" y="4462"/>
                  </a:lnTo>
                  <a:lnTo>
                    <a:pt x="3125" y="4504"/>
                  </a:lnTo>
                  <a:lnTo>
                    <a:pt x="3000" y="4537"/>
                  </a:lnTo>
                  <a:lnTo>
                    <a:pt x="2866" y="4579"/>
                  </a:lnTo>
                  <a:lnTo>
                    <a:pt x="2741" y="4612"/>
                  </a:lnTo>
                  <a:lnTo>
                    <a:pt x="2607" y="4654"/>
                  </a:lnTo>
                  <a:lnTo>
                    <a:pt x="2582" y="4654"/>
                  </a:lnTo>
                  <a:lnTo>
                    <a:pt x="2549" y="4662"/>
                  </a:lnTo>
                  <a:lnTo>
                    <a:pt x="2524" y="4662"/>
                  </a:lnTo>
                  <a:lnTo>
                    <a:pt x="2473" y="4662"/>
                  </a:lnTo>
                  <a:lnTo>
                    <a:pt x="2432" y="4646"/>
                  </a:lnTo>
                  <a:lnTo>
                    <a:pt x="2398" y="4537"/>
                  </a:lnTo>
                  <a:lnTo>
                    <a:pt x="2365" y="4512"/>
                  </a:lnTo>
                  <a:lnTo>
                    <a:pt x="2365" y="4512"/>
                  </a:lnTo>
                  <a:lnTo>
                    <a:pt x="2331" y="4479"/>
                  </a:lnTo>
                  <a:lnTo>
                    <a:pt x="2306" y="4445"/>
                  </a:lnTo>
                  <a:lnTo>
                    <a:pt x="2290" y="4404"/>
                  </a:lnTo>
                  <a:lnTo>
                    <a:pt x="2281" y="4362"/>
                  </a:lnTo>
                  <a:lnTo>
                    <a:pt x="2281" y="4320"/>
                  </a:lnTo>
                  <a:lnTo>
                    <a:pt x="2281" y="4270"/>
                  </a:lnTo>
                  <a:lnTo>
                    <a:pt x="2290" y="4228"/>
                  </a:lnTo>
                  <a:lnTo>
                    <a:pt x="2290" y="4228"/>
                  </a:lnTo>
                  <a:lnTo>
                    <a:pt x="2306" y="4195"/>
                  </a:lnTo>
                  <a:lnTo>
                    <a:pt x="2323" y="4161"/>
                  </a:lnTo>
                  <a:lnTo>
                    <a:pt x="2348" y="4136"/>
                  </a:lnTo>
                  <a:lnTo>
                    <a:pt x="2373" y="4111"/>
                  </a:lnTo>
                  <a:lnTo>
                    <a:pt x="2390" y="4094"/>
                  </a:lnTo>
                  <a:lnTo>
                    <a:pt x="2432" y="4078"/>
                  </a:lnTo>
                  <a:lnTo>
                    <a:pt x="2448" y="4069"/>
                  </a:lnTo>
                  <a:lnTo>
                    <a:pt x="2465" y="4061"/>
                  </a:lnTo>
                  <a:lnTo>
                    <a:pt x="2499" y="4044"/>
                  </a:lnTo>
                  <a:lnTo>
                    <a:pt x="2582" y="4011"/>
                  </a:lnTo>
                  <a:lnTo>
                    <a:pt x="2616" y="3994"/>
                  </a:lnTo>
                  <a:lnTo>
                    <a:pt x="2624" y="3994"/>
                  </a:lnTo>
                  <a:lnTo>
                    <a:pt x="2624" y="3994"/>
                  </a:lnTo>
                  <a:lnTo>
                    <a:pt x="2624" y="3994"/>
                  </a:lnTo>
                  <a:lnTo>
                    <a:pt x="2632" y="3994"/>
                  </a:lnTo>
                  <a:lnTo>
                    <a:pt x="2824" y="3919"/>
                  </a:lnTo>
                  <a:lnTo>
                    <a:pt x="2925" y="3877"/>
                  </a:lnTo>
                  <a:lnTo>
                    <a:pt x="2966" y="3860"/>
                  </a:lnTo>
                  <a:lnTo>
                    <a:pt x="3016" y="3835"/>
                  </a:lnTo>
                  <a:lnTo>
                    <a:pt x="3092" y="3802"/>
                  </a:lnTo>
                  <a:lnTo>
                    <a:pt x="3167" y="3769"/>
                  </a:lnTo>
                  <a:lnTo>
                    <a:pt x="3242" y="3735"/>
                  </a:lnTo>
                  <a:lnTo>
                    <a:pt x="3317" y="3693"/>
                  </a:lnTo>
                  <a:lnTo>
                    <a:pt x="3392" y="3660"/>
                  </a:lnTo>
                  <a:lnTo>
                    <a:pt x="3451" y="3627"/>
                  </a:lnTo>
                  <a:lnTo>
                    <a:pt x="3459" y="3618"/>
                  </a:lnTo>
                  <a:lnTo>
                    <a:pt x="3534" y="3576"/>
                  </a:lnTo>
                  <a:lnTo>
                    <a:pt x="3601" y="3535"/>
                  </a:lnTo>
                  <a:lnTo>
                    <a:pt x="3668" y="3493"/>
                  </a:lnTo>
                  <a:lnTo>
                    <a:pt x="3735" y="3451"/>
                  </a:lnTo>
                  <a:lnTo>
                    <a:pt x="3810" y="3401"/>
                  </a:lnTo>
                  <a:lnTo>
                    <a:pt x="3877" y="3359"/>
                  </a:lnTo>
                  <a:lnTo>
                    <a:pt x="3944" y="3309"/>
                  </a:lnTo>
                  <a:lnTo>
                    <a:pt x="4011" y="3267"/>
                  </a:lnTo>
                  <a:lnTo>
                    <a:pt x="4077" y="3217"/>
                  </a:lnTo>
                  <a:lnTo>
                    <a:pt x="4144" y="3167"/>
                  </a:lnTo>
                  <a:lnTo>
                    <a:pt x="4169" y="3150"/>
                  </a:lnTo>
                  <a:lnTo>
                    <a:pt x="4194" y="3125"/>
                  </a:lnTo>
                  <a:lnTo>
                    <a:pt x="4219" y="3109"/>
                  </a:lnTo>
                  <a:lnTo>
                    <a:pt x="4245" y="3084"/>
                  </a:lnTo>
                  <a:lnTo>
                    <a:pt x="4278" y="3059"/>
                  </a:lnTo>
                  <a:lnTo>
                    <a:pt x="4311" y="3025"/>
                  </a:lnTo>
                  <a:lnTo>
                    <a:pt x="4345" y="3000"/>
                  </a:lnTo>
                  <a:lnTo>
                    <a:pt x="4378" y="2967"/>
                  </a:lnTo>
                  <a:lnTo>
                    <a:pt x="4412" y="2933"/>
                  </a:lnTo>
                  <a:lnTo>
                    <a:pt x="4453" y="2891"/>
                  </a:lnTo>
                  <a:lnTo>
                    <a:pt x="4495" y="2858"/>
                  </a:lnTo>
                  <a:lnTo>
                    <a:pt x="4529" y="2816"/>
                  </a:lnTo>
                  <a:lnTo>
                    <a:pt x="4570" y="2774"/>
                  </a:lnTo>
                  <a:lnTo>
                    <a:pt x="4612" y="2733"/>
                  </a:lnTo>
                  <a:lnTo>
                    <a:pt x="4654" y="2691"/>
                  </a:lnTo>
                  <a:lnTo>
                    <a:pt x="4696" y="2649"/>
                  </a:lnTo>
                  <a:lnTo>
                    <a:pt x="4746" y="2599"/>
                  </a:lnTo>
                  <a:lnTo>
                    <a:pt x="4788" y="2557"/>
                  </a:lnTo>
                  <a:lnTo>
                    <a:pt x="4829" y="2507"/>
                  </a:lnTo>
                  <a:lnTo>
                    <a:pt x="4871" y="2457"/>
                  </a:lnTo>
                  <a:lnTo>
                    <a:pt x="4921" y="2407"/>
                  </a:lnTo>
                  <a:lnTo>
                    <a:pt x="4963" y="2357"/>
                  </a:lnTo>
                  <a:lnTo>
                    <a:pt x="5005" y="2298"/>
                  </a:lnTo>
                  <a:lnTo>
                    <a:pt x="5047" y="2248"/>
                  </a:lnTo>
                  <a:lnTo>
                    <a:pt x="5088" y="2198"/>
                  </a:lnTo>
                  <a:lnTo>
                    <a:pt x="5130" y="2140"/>
                  </a:lnTo>
                  <a:lnTo>
                    <a:pt x="5172" y="2089"/>
                  </a:lnTo>
                  <a:lnTo>
                    <a:pt x="5214" y="2031"/>
                  </a:lnTo>
                  <a:lnTo>
                    <a:pt x="5255" y="1972"/>
                  </a:lnTo>
                  <a:lnTo>
                    <a:pt x="5289" y="1922"/>
                  </a:lnTo>
                  <a:lnTo>
                    <a:pt x="5306" y="1889"/>
                  </a:lnTo>
                  <a:lnTo>
                    <a:pt x="5331" y="1864"/>
                  </a:lnTo>
                  <a:lnTo>
                    <a:pt x="5347" y="1839"/>
                  </a:lnTo>
                  <a:lnTo>
                    <a:pt x="5364" y="1805"/>
                  </a:lnTo>
                  <a:lnTo>
                    <a:pt x="5381" y="1780"/>
                  </a:lnTo>
                  <a:lnTo>
                    <a:pt x="5397" y="1755"/>
                  </a:lnTo>
                  <a:lnTo>
                    <a:pt x="5414" y="1722"/>
                  </a:lnTo>
                  <a:lnTo>
                    <a:pt x="5431" y="1697"/>
                  </a:lnTo>
                  <a:lnTo>
                    <a:pt x="5448" y="1672"/>
                  </a:lnTo>
                  <a:lnTo>
                    <a:pt x="5464" y="1638"/>
                  </a:lnTo>
                  <a:lnTo>
                    <a:pt x="5481" y="1613"/>
                  </a:lnTo>
                  <a:lnTo>
                    <a:pt x="5489" y="1588"/>
                  </a:lnTo>
                  <a:lnTo>
                    <a:pt x="5506" y="1563"/>
                  </a:lnTo>
                  <a:lnTo>
                    <a:pt x="5523" y="1530"/>
                  </a:lnTo>
                  <a:lnTo>
                    <a:pt x="5531" y="1505"/>
                  </a:lnTo>
                  <a:lnTo>
                    <a:pt x="5548" y="1480"/>
                  </a:lnTo>
                  <a:lnTo>
                    <a:pt x="5556" y="1455"/>
                  </a:lnTo>
                  <a:lnTo>
                    <a:pt x="5573" y="1421"/>
                  </a:lnTo>
                  <a:lnTo>
                    <a:pt x="5581" y="1396"/>
                  </a:lnTo>
                  <a:lnTo>
                    <a:pt x="5590" y="1371"/>
                  </a:lnTo>
                  <a:lnTo>
                    <a:pt x="5606" y="1346"/>
                  </a:lnTo>
                  <a:lnTo>
                    <a:pt x="5615" y="1321"/>
                  </a:lnTo>
                  <a:lnTo>
                    <a:pt x="5623" y="1296"/>
                  </a:lnTo>
                  <a:lnTo>
                    <a:pt x="5631" y="1271"/>
                  </a:lnTo>
                  <a:lnTo>
                    <a:pt x="5640" y="1246"/>
                  </a:lnTo>
                  <a:lnTo>
                    <a:pt x="5648" y="1221"/>
                  </a:lnTo>
                  <a:lnTo>
                    <a:pt x="5656" y="1196"/>
                  </a:lnTo>
                  <a:lnTo>
                    <a:pt x="5656" y="1170"/>
                  </a:lnTo>
                  <a:lnTo>
                    <a:pt x="5665" y="1145"/>
                  </a:lnTo>
                  <a:lnTo>
                    <a:pt x="5665" y="1120"/>
                  </a:lnTo>
                  <a:lnTo>
                    <a:pt x="5665" y="1095"/>
                  </a:lnTo>
                  <a:lnTo>
                    <a:pt x="5665" y="1079"/>
                  </a:lnTo>
                  <a:lnTo>
                    <a:pt x="5665" y="1054"/>
                  </a:lnTo>
                  <a:lnTo>
                    <a:pt x="5665" y="1028"/>
                  </a:lnTo>
                  <a:lnTo>
                    <a:pt x="5665" y="1012"/>
                  </a:lnTo>
                  <a:lnTo>
                    <a:pt x="5665" y="903"/>
                  </a:lnTo>
                  <a:lnTo>
                    <a:pt x="5665" y="886"/>
                  </a:lnTo>
                  <a:lnTo>
                    <a:pt x="5665" y="870"/>
                  </a:lnTo>
                  <a:lnTo>
                    <a:pt x="5665" y="845"/>
                  </a:lnTo>
                  <a:lnTo>
                    <a:pt x="5665" y="828"/>
                  </a:lnTo>
                  <a:lnTo>
                    <a:pt x="5665" y="811"/>
                  </a:lnTo>
                  <a:lnTo>
                    <a:pt x="5665" y="795"/>
                  </a:lnTo>
                  <a:lnTo>
                    <a:pt x="5656" y="778"/>
                  </a:lnTo>
                  <a:lnTo>
                    <a:pt x="5656" y="761"/>
                  </a:lnTo>
                  <a:lnTo>
                    <a:pt x="5648" y="744"/>
                  </a:lnTo>
                  <a:lnTo>
                    <a:pt x="5640" y="728"/>
                  </a:lnTo>
                  <a:lnTo>
                    <a:pt x="5631" y="711"/>
                  </a:lnTo>
                  <a:lnTo>
                    <a:pt x="5623" y="703"/>
                  </a:lnTo>
                  <a:lnTo>
                    <a:pt x="5615" y="686"/>
                  </a:lnTo>
                  <a:lnTo>
                    <a:pt x="5606" y="669"/>
                  </a:lnTo>
                  <a:lnTo>
                    <a:pt x="5598" y="653"/>
                  </a:lnTo>
                  <a:lnTo>
                    <a:pt x="5581" y="636"/>
                  </a:lnTo>
                  <a:lnTo>
                    <a:pt x="5573" y="627"/>
                  </a:lnTo>
                  <a:lnTo>
                    <a:pt x="5556" y="611"/>
                  </a:lnTo>
                  <a:lnTo>
                    <a:pt x="5548" y="594"/>
                  </a:lnTo>
                  <a:lnTo>
                    <a:pt x="5531" y="586"/>
                  </a:lnTo>
                  <a:lnTo>
                    <a:pt x="5514" y="569"/>
                  </a:lnTo>
                  <a:lnTo>
                    <a:pt x="5498" y="552"/>
                  </a:lnTo>
                  <a:lnTo>
                    <a:pt x="5481" y="544"/>
                  </a:lnTo>
                  <a:lnTo>
                    <a:pt x="5456" y="527"/>
                  </a:lnTo>
                  <a:lnTo>
                    <a:pt x="5439" y="511"/>
                  </a:lnTo>
                  <a:lnTo>
                    <a:pt x="5414" y="502"/>
                  </a:lnTo>
                  <a:lnTo>
                    <a:pt x="5397" y="485"/>
                  </a:lnTo>
                  <a:lnTo>
                    <a:pt x="5372" y="477"/>
                  </a:lnTo>
                  <a:lnTo>
                    <a:pt x="5356" y="477"/>
                  </a:lnTo>
                  <a:lnTo>
                    <a:pt x="5347" y="469"/>
                  </a:lnTo>
                  <a:lnTo>
                    <a:pt x="5339" y="469"/>
                  </a:lnTo>
                  <a:lnTo>
                    <a:pt x="5322" y="460"/>
                  </a:lnTo>
                  <a:lnTo>
                    <a:pt x="5314" y="460"/>
                  </a:lnTo>
                  <a:lnTo>
                    <a:pt x="5297" y="460"/>
                  </a:lnTo>
                  <a:lnTo>
                    <a:pt x="5289" y="460"/>
                  </a:lnTo>
                  <a:lnTo>
                    <a:pt x="5280" y="460"/>
                  </a:lnTo>
                  <a:lnTo>
                    <a:pt x="5264" y="460"/>
                  </a:lnTo>
                  <a:lnTo>
                    <a:pt x="5255" y="460"/>
                  </a:lnTo>
                  <a:lnTo>
                    <a:pt x="5239" y="460"/>
                  </a:lnTo>
                  <a:lnTo>
                    <a:pt x="5222" y="460"/>
                  </a:lnTo>
                  <a:lnTo>
                    <a:pt x="5214" y="460"/>
                  </a:lnTo>
                  <a:lnTo>
                    <a:pt x="5197" y="460"/>
                  </a:lnTo>
                  <a:lnTo>
                    <a:pt x="5172" y="460"/>
                  </a:lnTo>
                  <a:lnTo>
                    <a:pt x="5147" y="460"/>
                  </a:lnTo>
                  <a:lnTo>
                    <a:pt x="5113" y="460"/>
                  </a:lnTo>
                  <a:lnTo>
                    <a:pt x="5088" y="460"/>
                  </a:lnTo>
                  <a:lnTo>
                    <a:pt x="5055" y="460"/>
                  </a:lnTo>
                  <a:lnTo>
                    <a:pt x="4896" y="460"/>
                  </a:lnTo>
                  <a:lnTo>
                    <a:pt x="4863" y="460"/>
                  </a:lnTo>
                  <a:lnTo>
                    <a:pt x="4829" y="460"/>
                  </a:lnTo>
                  <a:lnTo>
                    <a:pt x="4796" y="460"/>
                  </a:lnTo>
                  <a:lnTo>
                    <a:pt x="4762" y="460"/>
                  </a:lnTo>
                  <a:lnTo>
                    <a:pt x="4721" y="460"/>
                  </a:lnTo>
                  <a:lnTo>
                    <a:pt x="4687" y="469"/>
                  </a:lnTo>
                  <a:lnTo>
                    <a:pt x="4654" y="477"/>
                  </a:lnTo>
                  <a:lnTo>
                    <a:pt x="4620" y="485"/>
                  </a:lnTo>
                  <a:lnTo>
                    <a:pt x="4579" y="494"/>
                  </a:lnTo>
                  <a:lnTo>
                    <a:pt x="4545" y="502"/>
                  </a:lnTo>
                  <a:lnTo>
                    <a:pt x="4504" y="511"/>
                  </a:lnTo>
                  <a:lnTo>
                    <a:pt x="4470" y="519"/>
                  </a:lnTo>
                  <a:lnTo>
                    <a:pt x="4437" y="527"/>
                  </a:lnTo>
                  <a:lnTo>
                    <a:pt x="4395" y="544"/>
                  </a:lnTo>
                  <a:lnTo>
                    <a:pt x="4361" y="552"/>
                  </a:lnTo>
                  <a:lnTo>
                    <a:pt x="4328" y="569"/>
                  </a:lnTo>
                  <a:lnTo>
                    <a:pt x="4286" y="577"/>
                  </a:lnTo>
                  <a:lnTo>
                    <a:pt x="4253" y="594"/>
                  </a:lnTo>
                  <a:lnTo>
                    <a:pt x="4211" y="602"/>
                  </a:lnTo>
                  <a:lnTo>
                    <a:pt x="4178" y="569"/>
                  </a:lnTo>
                  <a:lnTo>
                    <a:pt x="4161" y="577"/>
                  </a:lnTo>
                  <a:lnTo>
                    <a:pt x="4136" y="586"/>
                  </a:lnTo>
                  <a:lnTo>
                    <a:pt x="4103" y="594"/>
                  </a:lnTo>
                  <a:lnTo>
                    <a:pt x="4069" y="611"/>
                  </a:lnTo>
                  <a:lnTo>
                    <a:pt x="4036" y="627"/>
                  </a:lnTo>
                  <a:lnTo>
                    <a:pt x="3994" y="644"/>
                  </a:lnTo>
                  <a:lnTo>
                    <a:pt x="3961" y="661"/>
                  </a:lnTo>
                  <a:lnTo>
                    <a:pt x="3927" y="678"/>
                  </a:lnTo>
                  <a:lnTo>
                    <a:pt x="3894" y="694"/>
                  </a:lnTo>
                  <a:lnTo>
                    <a:pt x="3860" y="711"/>
                  </a:lnTo>
                  <a:lnTo>
                    <a:pt x="3827" y="728"/>
                  </a:lnTo>
                  <a:lnTo>
                    <a:pt x="3793" y="744"/>
                  </a:lnTo>
                  <a:lnTo>
                    <a:pt x="3760" y="761"/>
                  </a:lnTo>
                  <a:lnTo>
                    <a:pt x="3727" y="778"/>
                  </a:lnTo>
                  <a:lnTo>
                    <a:pt x="3693" y="795"/>
                  </a:lnTo>
                  <a:lnTo>
                    <a:pt x="3668" y="811"/>
                  </a:lnTo>
                  <a:lnTo>
                    <a:pt x="3635" y="836"/>
                  </a:lnTo>
                  <a:lnTo>
                    <a:pt x="3601" y="853"/>
                  </a:lnTo>
                  <a:lnTo>
                    <a:pt x="3576" y="870"/>
                  </a:lnTo>
                  <a:lnTo>
                    <a:pt x="3551" y="886"/>
                  </a:lnTo>
                  <a:lnTo>
                    <a:pt x="3518" y="903"/>
                  </a:lnTo>
                  <a:lnTo>
                    <a:pt x="3493" y="920"/>
                  </a:lnTo>
                  <a:lnTo>
                    <a:pt x="3468" y="937"/>
                  </a:lnTo>
                  <a:lnTo>
                    <a:pt x="3443" y="953"/>
                  </a:lnTo>
                  <a:lnTo>
                    <a:pt x="3417" y="978"/>
                  </a:lnTo>
                  <a:lnTo>
                    <a:pt x="3392" y="995"/>
                  </a:lnTo>
                  <a:lnTo>
                    <a:pt x="3367" y="1012"/>
                  </a:lnTo>
                  <a:lnTo>
                    <a:pt x="3351" y="1028"/>
                  </a:lnTo>
                  <a:lnTo>
                    <a:pt x="3292" y="1070"/>
                  </a:lnTo>
                  <a:lnTo>
                    <a:pt x="3242" y="1112"/>
                  </a:lnTo>
                  <a:lnTo>
                    <a:pt x="3184" y="1154"/>
                  </a:lnTo>
                  <a:lnTo>
                    <a:pt x="3133" y="1196"/>
                  </a:lnTo>
                  <a:lnTo>
                    <a:pt x="3083" y="1237"/>
                  </a:lnTo>
                  <a:lnTo>
                    <a:pt x="3025" y="1287"/>
                  </a:lnTo>
                  <a:lnTo>
                    <a:pt x="2975" y="1329"/>
                  </a:lnTo>
                  <a:lnTo>
                    <a:pt x="2925" y="1379"/>
                  </a:lnTo>
                  <a:lnTo>
                    <a:pt x="2874" y="1429"/>
                  </a:lnTo>
                  <a:lnTo>
                    <a:pt x="2824" y="1471"/>
                  </a:lnTo>
                  <a:lnTo>
                    <a:pt x="2774" y="1521"/>
                  </a:lnTo>
                  <a:lnTo>
                    <a:pt x="2724" y="1571"/>
                  </a:lnTo>
                  <a:lnTo>
                    <a:pt x="2674" y="1613"/>
                  </a:lnTo>
                  <a:lnTo>
                    <a:pt x="2624" y="1663"/>
                  </a:lnTo>
                  <a:lnTo>
                    <a:pt x="2574" y="1714"/>
                  </a:lnTo>
                  <a:lnTo>
                    <a:pt x="2532" y="1764"/>
                  </a:lnTo>
                  <a:lnTo>
                    <a:pt x="2482" y="1814"/>
                  </a:lnTo>
                  <a:lnTo>
                    <a:pt x="2432" y="1864"/>
                  </a:lnTo>
                  <a:lnTo>
                    <a:pt x="2390" y="1914"/>
                  </a:lnTo>
                  <a:lnTo>
                    <a:pt x="2340" y="1972"/>
                  </a:lnTo>
                  <a:lnTo>
                    <a:pt x="2298" y="2023"/>
                  </a:lnTo>
                  <a:lnTo>
                    <a:pt x="2248" y="2073"/>
                  </a:lnTo>
                  <a:lnTo>
                    <a:pt x="2206" y="2123"/>
                  </a:lnTo>
                  <a:lnTo>
                    <a:pt x="2164" y="2181"/>
                  </a:lnTo>
                  <a:lnTo>
                    <a:pt x="2123" y="2231"/>
                  </a:lnTo>
                  <a:lnTo>
                    <a:pt x="2072" y="2290"/>
                  </a:lnTo>
                  <a:lnTo>
                    <a:pt x="2031" y="2340"/>
                  </a:lnTo>
                  <a:lnTo>
                    <a:pt x="1989" y="2399"/>
                  </a:lnTo>
                  <a:lnTo>
                    <a:pt x="1947" y="2449"/>
                  </a:lnTo>
                  <a:lnTo>
                    <a:pt x="1905" y="2507"/>
                  </a:lnTo>
                  <a:lnTo>
                    <a:pt x="1864" y="2566"/>
                  </a:lnTo>
                  <a:lnTo>
                    <a:pt x="1822" y="2616"/>
                  </a:lnTo>
                  <a:lnTo>
                    <a:pt x="1780" y="2674"/>
                  </a:lnTo>
                  <a:lnTo>
                    <a:pt x="1738" y="2733"/>
                  </a:lnTo>
                  <a:lnTo>
                    <a:pt x="1705" y="2791"/>
                  </a:lnTo>
                  <a:lnTo>
                    <a:pt x="1663" y="2841"/>
                  </a:lnTo>
                  <a:lnTo>
                    <a:pt x="1621" y="2900"/>
                  </a:lnTo>
                  <a:lnTo>
                    <a:pt x="1580" y="2958"/>
                  </a:lnTo>
                  <a:lnTo>
                    <a:pt x="1546" y="3017"/>
                  </a:lnTo>
                  <a:lnTo>
                    <a:pt x="1504" y="3075"/>
                  </a:lnTo>
                  <a:lnTo>
                    <a:pt x="1471" y="3134"/>
                  </a:lnTo>
                  <a:lnTo>
                    <a:pt x="1429" y="3192"/>
                  </a:lnTo>
                  <a:lnTo>
                    <a:pt x="1396" y="3251"/>
                  </a:lnTo>
                  <a:lnTo>
                    <a:pt x="1362" y="3317"/>
                  </a:lnTo>
                  <a:lnTo>
                    <a:pt x="1321" y="3376"/>
                  </a:lnTo>
                  <a:lnTo>
                    <a:pt x="1287" y="3434"/>
                  </a:lnTo>
                  <a:lnTo>
                    <a:pt x="1254" y="3493"/>
                  </a:lnTo>
                  <a:lnTo>
                    <a:pt x="1212" y="3560"/>
                  </a:lnTo>
                  <a:lnTo>
                    <a:pt x="1179" y="3618"/>
                  </a:lnTo>
                  <a:lnTo>
                    <a:pt x="1145" y="3677"/>
                  </a:lnTo>
                  <a:lnTo>
                    <a:pt x="1112" y="3735"/>
                  </a:lnTo>
                  <a:lnTo>
                    <a:pt x="1078" y="3802"/>
                  </a:lnTo>
                  <a:lnTo>
                    <a:pt x="1045" y="3860"/>
                  </a:lnTo>
                  <a:lnTo>
                    <a:pt x="1012" y="3927"/>
                  </a:lnTo>
                  <a:lnTo>
                    <a:pt x="978" y="3986"/>
                  </a:lnTo>
                  <a:lnTo>
                    <a:pt x="953" y="4044"/>
                  </a:lnTo>
                  <a:lnTo>
                    <a:pt x="920" y="4111"/>
                  </a:lnTo>
                  <a:lnTo>
                    <a:pt x="886" y="4170"/>
                  </a:lnTo>
                  <a:lnTo>
                    <a:pt x="853" y="4236"/>
                  </a:lnTo>
                  <a:lnTo>
                    <a:pt x="828" y="4295"/>
                  </a:lnTo>
                  <a:lnTo>
                    <a:pt x="794" y="4362"/>
                  </a:lnTo>
                  <a:lnTo>
                    <a:pt x="769" y="4429"/>
                  </a:lnTo>
                  <a:lnTo>
                    <a:pt x="736" y="4487"/>
                  </a:lnTo>
                  <a:lnTo>
                    <a:pt x="711" y="4554"/>
                  </a:lnTo>
                  <a:lnTo>
                    <a:pt x="669" y="4646"/>
                  </a:lnTo>
                  <a:lnTo>
                    <a:pt x="619" y="4746"/>
                  </a:lnTo>
                  <a:lnTo>
                    <a:pt x="577" y="4846"/>
                  </a:lnTo>
                  <a:lnTo>
                    <a:pt x="552" y="4896"/>
                  </a:lnTo>
                  <a:lnTo>
                    <a:pt x="527" y="4955"/>
                  </a:lnTo>
                  <a:lnTo>
                    <a:pt x="510" y="5005"/>
                  </a:lnTo>
                  <a:lnTo>
                    <a:pt x="502" y="5022"/>
                  </a:lnTo>
                  <a:lnTo>
                    <a:pt x="485" y="5055"/>
                  </a:lnTo>
                  <a:lnTo>
                    <a:pt x="460" y="5114"/>
                  </a:lnTo>
                  <a:lnTo>
                    <a:pt x="435" y="5164"/>
                  </a:lnTo>
                  <a:lnTo>
                    <a:pt x="410" y="5214"/>
                  </a:lnTo>
                  <a:lnTo>
                    <a:pt x="393" y="5272"/>
                  </a:lnTo>
                  <a:lnTo>
                    <a:pt x="368" y="5322"/>
                  </a:lnTo>
                  <a:lnTo>
                    <a:pt x="352" y="5381"/>
                  </a:lnTo>
                  <a:lnTo>
                    <a:pt x="326" y="5431"/>
                  </a:lnTo>
                  <a:lnTo>
                    <a:pt x="310" y="5490"/>
                  </a:lnTo>
                  <a:lnTo>
                    <a:pt x="293" y="5540"/>
                  </a:lnTo>
                  <a:lnTo>
                    <a:pt x="276" y="5598"/>
                  </a:lnTo>
                  <a:lnTo>
                    <a:pt x="268" y="5623"/>
                  </a:lnTo>
                  <a:lnTo>
                    <a:pt x="260" y="5648"/>
                  </a:lnTo>
                  <a:lnTo>
                    <a:pt x="251" y="5682"/>
                  </a:lnTo>
                  <a:lnTo>
                    <a:pt x="243" y="5707"/>
                  </a:lnTo>
                  <a:lnTo>
                    <a:pt x="235" y="5732"/>
                  </a:lnTo>
                  <a:lnTo>
                    <a:pt x="226" y="5757"/>
                  </a:lnTo>
                  <a:lnTo>
                    <a:pt x="226" y="5790"/>
                  </a:lnTo>
                  <a:lnTo>
                    <a:pt x="218" y="5815"/>
                  </a:lnTo>
                  <a:lnTo>
                    <a:pt x="218" y="5832"/>
                  </a:lnTo>
                  <a:lnTo>
                    <a:pt x="218" y="5840"/>
                  </a:lnTo>
                  <a:lnTo>
                    <a:pt x="210" y="5865"/>
                  </a:lnTo>
                  <a:lnTo>
                    <a:pt x="201" y="5891"/>
                  </a:lnTo>
                  <a:lnTo>
                    <a:pt x="193" y="5916"/>
                  </a:lnTo>
                  <a:lnTo>
                    <a:pt x="184" y="5941"/>
                  </a:lnTo>
                  <a:lnTo>
                    <a:pt x="176" y="5974"/>
                  </a:lnTo>
                  <a:lnTo>
                    <a:pt x="168" y="5999"/>
                  </a:lnTo>
                  <a:lnTo>
                    <a:pt x="159" y="6024"/>
                  </a:lnTo>
                  <a:lnTo>
                    <a:pt x="159" y="6049"/>
                  </a:lnTo>
                  <a:lnTo>
                    <a:pt x="159" y="6074"/>
                  </a:lnTo>
                  <a:lnTo>
                    <a:pt x="159" y="6099"/>
                  </a:lnTo>
                  <a:lnTo>
                    <a:pt x="159" y="6124"/>
                  </a:lnTo>
                  <a:lnTo>
                    <a:pt x="159" y="6150"/>
                  </a:lnTo>
                  <a:lnTo>
                    <a:pt x="159" y="6175"/>
                  </a:lnTo>
                  <a:lnTo>
                    <a:pt x="159" y="6175"/>
                  </a:lnTo>
                  <a:lnTo>
                    <a:pt x="159" y="6208"/>
                  </a:lnTo>
                  <a:lnTo>
                    <a:pt x="159" y="6233"/>
                  </a:lnTo>
                  <a:lnTo>
                    <a:pt x="93" y="6300"/>
                  </a:lnTo>
                  <a:lnTo>
                    <a:pt x="26" y="6241"/>
                  </a:lnTo>
                  <a:lnTo>
                    <a:pt x="17" y="6216"/>
                  </a:lnTo>
                  <a:lnTo>
                    <a:pt x="9" y="6191"/>
                  </a:lnTo>
                  <a:lnTo>
                    <a:pt x="9" y="6158"/>
                  </a:lnTo>
                  <a:lnTo>
                    <a:pt x="1" y="6133"/>
                  </a:lnTo>
                  <a:lnTo>
                    <a:pt x="1" y="6099"/>
                  </a:lnTo>
                  <a:lnTo>
                    <a:pt x="1" y="6074"/>
                  </a:lnTo>
                  <a:lnTo>
                    <a:pt x="1" y="6041"/>
                  </a:lnTo>
                  <a:lnTo>
                    <a:pt x="1" y="6016"/>
                  </a:lnTo>
                  <a:lnTo>
                    <a:pt x="1" y="5982"/>
                  </a:lnTo>
                  <a:lnTo>
                    <a:pt x="1" y="5957"/>
                  </a:lnTo>
                  <a:lnTo>
                    <a:pt x="1" y="5924"/>
                  </a:lnTo>
                  <a:lnTo>
                    <a:pt x="1" y="5899"/>
                  </a:lnTo>
                  <a:lnTo>
                    <a:pt x="1" y="5865"/>
                  </a:lnTo>
                  <a:lnTo>
                    <a:pt x="1" y="5832"/>
                  </a:lnTo>
                  <a:lnTo>
                    <a:pt x="1" y="5790"/>
                  </a:lnTo>
                  <a:lnTo>
                    <a:pt x="1" y="5765"/>
                  </a:lnTo>
                  <a:lnTo>
                    <a:pt x="1" y="5740"/>
                  </a:lnTo>
                  <a:lnTo>
                    <a:pt x="1" y="5707"/>
                  </a:lnTo>
                  <a:lnTo>
                    <a:pt x="1" y="5673"/>
                  </a:lnTo>
                  <a:lnTo>
                    <a:pt x="1" y="5648"/>
                  </a:lnTo>
                  <a:lnTo>
                    <a:pt x="9" y="5615"/>
                  </a:lnTo>
                  <a:lnTo>
                    <a:pt x="9" y="5590"/>
                  </a:lnTo>
                  <a:lnTo>
                    <a:pt x="17" y="5556"/>
                  </a:lnTo>
                  <a:lnTo>
                    <a:pt x="26" y="5523"/>
                  </a:lnTo>
                  <a:lnTo>
                    <a:pt x="34" y="5464"/>
                  </a:lnTo>
                  <a:lnTo>
                    <a:pt x="51" y="5406"/>
                  </a:lnTo>
                  <a:lnTo>
                    <a:pt x="68" y="5348"/>
                  </a:lnTo>
                  <a:lnTo>
                    <a:pt x="84" y="5281"/>
                  </a:lnTo>
                  <a:lnTo>
                    <a:pt x="101" y="5222"/>
                  </a:lnTo>
                  <a:lnTo>
                    <a:pt x="126" y="5164"/>
                  </a:lnTo>
                  <a:lnTo>
                    <a:pt x="143" y="5105"/>
                  </a:lnTo>
                  <a:lnTo>
                    <a:pt x="159" y="5047"/>
                  </a:lnTo>
                  <a:lnTo>
                    <a:pt x="184" y="4988"/>
                  </a:lnTo>
                  <a:lnTo>
                    <a:pt x="201" y="4930"/>
                  </a:lnTo>
                  <a:lnTo>
                    <a:pt x="218" y="4896"/>
                  </a:lnTo>
                  <a:lnTo>
                    <a:pt x="226" y="4871"/>
                  </a:lnTo>
                  <a:lnTo>
                    <a:pt x="243" y="4813"/>
                  </a:lnTo>
                  <a:lnTo>
                    <a:pt x="268" y="4763"/>
                  </a:lnTo>
                  <a:lnTo>
                    <a:pt x="293" y="4704"/>
                  </a:lnTo>
                  <a:lnTo>
                    <a:pt x="335" y="4604"/>
                  </a:lnTo>
                  <a:lnTo>
                    <a:pt x="385" y="4495"/>
                  </a:lnTo>
                  <a:lnTo>
                    <a:pt x="427" y="4404"/>
                  </a:lnTo>
                  <a:lnTo>
                    <a:pt x="452" y="4337"/>
                  </a:lnTo>
                  <a:lnTo>
                    <a:pt x="485" y="4270"/>
                  </a:lnTo>
                  <a:lnTo>
                    <a:pt x="519" y="4211"/>
                  </a:lnTo>
                  <a:lnTo>
                    <a:pt x="544" y="4145"/>
                  </a:lnTo>
                  <a:lnTo>
                    <a:pt x="577" y="4078"/>
                  </a:lnTo>
                  <a:lnTo>
                    <a:pt x="611" y="4011"/>
                  </a:lnTo>
                  <a:lnTo>
                    <a:pt x="636" y="3952"/>
                  </a:lnTo>
                  <a:lnTo>
                    <a:pt x="669" y="3886"/>
                  </a:lnTo>
                  <a:lnTo>
                    <a:pt x="702" y="3819"/>
                  </a:lnTo>
                  <a:lnTo>
                    <a:pt x="736" y="3760"/>
                  </a:lnTo>
                  <a:lnTo>
                    <a:pt x="769" y="3693"/>
                  </a:lnTo>
                  <a:lnTo>
                    <a:pt x="803" y="3627"/>
                  </a:lnTo>
                  <a:lnTo>
                    <a:pt x="836" y="3568"/>
                  </a:lnTo>
                  <a:lnTo>
                    <a:pt x="870" y="3501"/>
                  </a:lnTo>
                  <a:lnTo>
                    <a:pt x="911" y="3434"/>
                  </a:lnTo>
                  <a:lnTo>
                    <a:pt x="945" y="3376"/>
                  </a:lnTo>
                  <a:lnTo>
                    <a:pt x="978" y="3309"/>
                  </a:lnTo>
                  <a:lnTo>
                    <a:pt x="1012" y="3251"/>
                  </a:lnTo>
                  <a:lnTo>
                    <a:pt x="1053" y="3184"/>
                  </a:lnTo>
                  <a:lnTo>
                    <a:pt x="1087" y="3125"/>
                  </a:lnTo>
                  <a:lnTo>
                    <a:pt x="1128" y="3059"/>
                  </a:lnTo>
                  <a:lnTo>
                    <a:pt x="1162" y="3000"/>
                  </a:lnTo>
                  <a:lnTo>
                    <a:pt x="1204" y="2942"/>
                  </a:lnTo>
                  <a:lnTo>
                    <a:pt x="1245" y="2875"/>
                  </a:lnTo>
                  <a:lnTo>
                    <a:pt x="1279" y="2816"/>
                  </a:lnTo>
                  <a:lnTo>
                    <a:pt x="1321" y="2758"/>
                  </a:lnTo>
                  <a:lnTo>
                    <a:pt x="1362" y="2699"/>
                  </a:lnTo>
                  <a:lnTo>
                    <a:pt x="1396" y="2632"/>
                  </a:lnTo>
                  <a:lnTo>
                    <a:pt x="1438" y="2574"/>
                  </a:lnTo>
                  <a:lnTo>
                    <a:pt x="1479" y="2515"/>
                  </a:lnTo>
                  <a:lnTo>
                    <a:pt x="1521" y="2457"/>
                  </a:lnTo>
                  <a:lnTo>
                    <a:pt x="1563" y="2399"/>
                  </a:lnTo>
                  <a:lnTo>
                    <a:pt x="1605" y="2340"/>
                  </a:lnTo>
                  <a:lnTo>
                    <a:pt x="1646" y="2282"/>
                  </a:lnTo>
                  <a:lnTo>
                    <a:pt x="1697" y="2223"/>
                  </a:lnTo>
                  <a:lnTo>
                    <a:pt x="1738" y="2165"/>
                  </a:lnTo>
                  <a:lnTo>
                    <a:pt x="1780" y="2106"/>
                  </a:lnTo>
                  <a:lnTo>
                    <a:pt x="1830" y="2056"/>
                  </a:lnTo>
                  <a:lnTo>
                    <a:pt x="1872" y="1998"/>
                  </a:lnTo>
                  <a:lnTo>
                    <a:pt x="1922" y="1939"/>
                  </a:lnTo>
                  <a:lnTo>
                    <a:pt x="1964" y="1881"/>
                  </a:lnTo>
                  <a:lnTo>
                    <a:pt x="2014" y="1830"/>
                  </a:lnTo>
                  <a:lnTo>
                    <a:pt x="2056" y="1772"/>
                  </a:lnTo>
                  <a:lnTo>
                    <a:pt x="2106" y="1722"/>
                  </a:lnTo>
                  <a:lnTo>
                    <a:pt x="2156" y="1663"/>
                  </a:lnTo>
                  <a:lnTo>
                    <a:pt x="2198" y="1613"/>
                  </a:lnTo>
                  <a:lnTo>
                    <a:pt x="2248" y="1555"/>
                  </a:lnTo>
                  <a:lnTo>
                    <a:pt x="2298" y="1505"/>
                  </a:lnTo>
                  <a:lnTo>
                    <a:pt x="2348" y="1455"/>
                  </a:lnTo>
                  <a:lnTo>
                    <a:pt x="2398" y="1396"/>
                  </a:lnTo>
                  <a:lnTo>
                    <a:pt x="2448" y="1346"/>
                  </a:lnTo>
                  <a:lnTo>
                    <a:pt x="2507" y="1296"/>
                  </a:lnTo>
                  <a:lnTo>
                    <a:pt x="2557" y="1246"/>
                  </a:lnTo>
                  <a:lnTo>
                    <a:pt x="2607" y="1196"/>
                  </a:lnTo>
                  <a:lnTo>
                    <a:pt x="2657" y="1145"/>
                  </a:lnTo>
                  <a:lnTo>
                    <a:pt x="2716" y="1095"/>
                  </a:lnTo>
                  <a:lnTo>
                    <a:pt x="2766" y="1045"/>
                  </a:lnTo>
                  <a:lnTo>
                    <a:pt x="2824" y="995"/>
                  </a:lnTo>
                  <a:lnTo>
                    <a:pt x="2874" y="945"/>
                  </a:lnTo>
                  <a:lnTo>
                    <a:pt x="2933" y="903"/>
                  </a:lnTo>
                  <a:lnTo>
                    <a:pt x="2983" y="853"/>
                  </a:lnTo>
                  <a:lnTo>
                    <a:pt x="3042" y="811"/>
                  </a:lnTo>
                  <a:lnTo>
                    <a:pt x="3100" y="761"/>
                  </a:lnTo>
                  <a:lnTo>
                    <a:pt x="3159" y="719"/>
                  </a:lnTo>
                  <a:lnTo>
                    <a:pt x="3184" y="694"/>
                  </a:lnTo>
                  <a:lnTo>
                    <a:pt x="3209" y="678"/>
                  </a:lnTo>
                  <a:lnTo>
                    <a:pt x="3234" y="661"/>
                  </a:lnTo>
                  <a:lnTo>
                    <a:pt x="3267" y="636"/>
                  </a:lnTo>
                  <a:lnTo>
                    <a:pt x="3292" y="619"/>
                  </a:lnTo>
                  <a:lnTo>
                    <a:pt x="3326" y="594"/>
                  </a:lnTo>
                  <a:lnTo>
                    <a:pt x="3351" y="577"/>
                  </a:lnTo>
                  <a:lnTo>
                    <a:pt x="3384" y="552"/>
                  </a:lnTo>
                  <a:lnTo>
                    <a:pt x="3417" y="536"/>
                  </a:lnTo>
                  <a:lnTo>
                    <a:pt x="3451" y="519"/>
                  </a:lnTo>
                  <a:lnTo>
                    <a:pt x="3484" y="494"/>
                  </a:lnTo>
                  <a:lnTo>
                    <a:pt x="3518" y="477"/>
                  </a:lnTo>
                  <a:lnTo>
                    <a:pt x="3551" y="452"/>
                  </a:lnTo>
                  <a:lnTo>
                    <a:pt x="3585" y="435"/>
                  </a:lnTo>
                  <a:lnTo>
                    <a:pt x="3618" y="419"/>
                  </a:lnTo>
                  <a:lnTo>
                    <a:pt x="3660" y="394"/>
                  </a:lnTo>
                  <a:lnTo>
                    <a:pt x="3693" y="377"/>
                  </a:lnTo>
                  <a:lnTo>
                    <a:pt x="3727" y="360"/>
                  </a:lnTo>
                  <a:lnTo>
                    <a:pt x="3768" y="335"/>
                  </a:lnTo>
                  <a:lnTo>
                    <a:pt x="3802" y="318"/>
                  </a:lnTo>
                  <a:lnTo>
                    <a:pt x="3844" y="302"/>
                  </a:lnTo>
                  <a:lnTo>
                    <a:pt x="3877" y="285"/>
                  </a:lnTo>
                  <a:lnTo>
                    <a:pt x="3919" y="268"/>
                  </a:lnTo>
                  <a:lnTo>
                    <a:pt x="3961" y="252"/>
                  </a:lnTo>
                  <a:lnTo>
                    <a:pt x="4002" y="235"/>
                  </a:lnTo>
                  <a:lnTo>
                    <a:pt x="4036" y="218"/>
                  </a:lnTo>
                  <a:lnTo>
                    <a:pt x="4061" y="201"/>
                  </a:lnTo>
                  <a:lnTo>
                    <a:pt x="4077" y="201"/>
                  </a:lnTo>
                  <a:lnTo>
                    <a:pt x="4119" y="185"/>
                  </a:lnTo>
                  <a:lnTo>
                    <a:pt x="4161" y="168"/>
                  </a:lnTo>
                  <a:lnTo>
                    <a:pt x="4203" y="151"/>
                  </a:lnTo>
                  <a:lnTo>
                    <a:pt x="4245" y="135"/>
                  </a:lnTo>
                  <a:lnTo>
                    <a:pt x="4286" y="126"/>
                  </a:lnTo>
                  <a:lnTo>
                    <a:pt x="4328" y="110"/>
                  </a:lnTo>
                  <a:lnTo>
                    <a:pt x="4370" y="101"/>
                  </a:lnTo>
                  <a:lnTo>
                    <a:pt x="4412" y="84"/>
                  </a:lnTo>
                  <a:lnTo>
                    <a:pt x="4453" y="76"/>
                  </a:lnTo>
                  <a:lnTo>
                    <a:pt x="4495" y="59"/>
                  </a:lnTo>
                  <a:lnTo>
                    <a:pt x="4537" y="51"/>
                  </a:lnTo>
                  <a:lnTo>
                    <a:pt x="4579" y="43"/>
                  </a:lnTo>
                  <a:lnTo>
                    <a:pt x="4620" y="34"/>
                  </a:lnTo>
                  <a:lnTo>
                    <a:pt x="4662" y="26"/>
                  </a:lnTo>
                  <a:lnTo>
                    <a:pt x="4704" y="18"/>
                  </a:lnTo>
                  <a:lnTo>
                    <a:pt x="4746" y="9"/>
                  </a:lnTo>
                  <a:lnTo>
                    <a:pt x="4788" y="1"/>
                  </a:lnTo>
                  <a:lnTo>
                    <a:pt x="4829" y="1"/>
                  </a:lnTo>
                  <a:lnTo>
                    <a:pt x="4871" y="1"/>
                  </a:lnTo>
                  <a:lnTo>
                    <a:pt x="4913" y="1"/>
                  </a:lnTo>
                  <a:lnTo>
                    <a:pt x="4955" y="1"/>
                  </a:lnTo>
                  <a:lnTo>
                    <a:pt x="4996" y="1"/>
                  </a:lnTo>
                  <a:lnTo>
                    <a:pt x="5122" y="1"/>
                  </a:lnTo>
                  <a:lnTo>
                    <a:pt x="5163" y="1"/>
                  </a:lnTo>
                  <a:lnTo>
                    <a:pt x="5205" y="1"/>
                  </a:lnTo>
                  <a:lnTo>
                    <a:pt x="5247" y="1"/>
                  </a:lnTo>
                  <a:lnTo>
                    <a:pt x="5289" y="9"/>
                  </a:lnTo>
                  <a:lnTo>
                    <a:pt x="5322" y="9"/>
                  </a:lnTo>
                  <a:lnTo>
                    <a:pt x="5347" y="9"/>
                  </a:lnTo>
                  <a:lnTo>
                    <a:pt x="5364" y="9"/>
                  </a:lnTo>
                  <a:lnTo>
                    <a:pt x="5389" y="9"/>
                  </a:lnTo>
                  <a:lnTo>
                    <a:pt x="5406" y="9"/>
                  </a:lnTo>
                  <a:lnTo>
                    <a:pt x="5422" y="18"/>
                  </a:lnTo>
                  <a:lnTo>
                    <a:pt x="5448" y="26"/>
                  </a:lnTo>
                  <a:lnTo>
                    <a:pt x="5464" y="34"/>
                  </a:lnTo>
                  <a:lnTo>
                    <a:pt x="5489" y="34"/>
                  </a:lnTo>
                  <a:lnTo>
                    <a:pt x="5506" y="43"/>
                  </a:lnTo>
                  <a:lnTo>
                    <a:pt x="5523" y="51"/>
                  </a:lnTo>
                  <a:lnTo>
                    <a:pt x="5548" y="59"/>
                  </a:lnTo>
                  <a:lnTo>
                    <a:pt x="5564" y="68"/>
                  </a:lnTo>
                  <a:lnTo>
                    <a:pt x="5581" y="76"/>
                  </a:lnTo>
                  <a:lnTo>
                    <a:pt x="5598" y="84"/>
                  </a:lnTo>
                  <a:lnTo>
                    <a:pt x="5631" y="101"/>
                  </a:lnTo>
                  <a:lnTo>
                    <a:pt x="5665" y="126"/>
                  </a:lnTo>
                  <a:lnTo>
                    <a:pt x="5698" y="143"/>
                  </a:lnTo>
                  <a:lnTo>
                    <a:pt x="5732" y="168"/>
                  </a:lnTo>
                  <a:lnTo>
                    <a:pt x="5765" y="185"/>
                  </a:lnTo>
                  <a:lnTo>
                    <a:pt x="5790" y="210"/>
                  </a:lnTo>
                  <a:lnTo>
                    <a:pt x="5823" y="226"/>
                  </a:lnTo>
                  <a:lnTo>
                    <a:pt x="5849" y="252"/>
                  </a:lnTo>
                  <a:lnTo>
                    <a:pt x="5874" y="277"/>
                  </a:lnTo>
                  <a:lnTo>
                    <a:pt x="5899" y="302"/>
                  </a:lnTo>
                  <a:lnTo>
                    <a:pt x="5924" y="327"/>
                  </a:lnTo>
                  <a:lnTo>
                    <a:pt x="5949" y="352"/>
                  </a:lnTo>
                  <a:lnTo>
                    <a:pt x="5965" y="385"/>
                  </a:lnTo>
                  <a:lnTo>
                    <a:pt x="5991" y="410"/>
                  </a:lnTo>
                  <a:lnTo>
                    <a:pt x="6007" y="435"/>
                  </a:lnTo>
                  <a:lnTo>
                    <a:pt x="6024" y="469"/>
                  </a:lnTo>
                  <a:lnTo>
                    <a:pt x="6041" y="494"/>
                  </a:lnTo>
                  <a:lnTo>
                    <a:pt x="6057" y="527"/>
                  </a:lnTo>
                  <a:lnTo>
                    <a:pt x="6066" y="561"/>
                  </a:lnTo>
                  <a:lnTo>
                    <a:pt x="6082" y="586"/>
                  </a:lnTo>
                  <a:lnTo>
                    <a:pt x="6091" y="619"/>
                  </a:lnTo>
                  <a:lnTo>
                    <a:pt x="6107" y="653"/>
                  </a:lnTo>
                  <a:lnTo>
                    <a:pt x="6116" y="678"/>
                  </a:lnTo>
                  <a:lnTo>
                    <a:pt x="6124" y="711"/>
                  </a:lnTo>
                  <a:lnTo>
                    <a:pt x="6124" y="744"/>
                  </a:lnTo>
                  <a:lnTo>
                    <a:pt x="6133" y="778"/>
                  </a:lnTo>
                  <a:lnTo>
                    <a:pt x="6133" y="811"/>
                  </a:lnTo>
                  <a:lnTo>
                    <a:pt x="6133" y="845"/>
                  </a:lnTo>
                  <a:lnTo>
                    <a:pt x="6133" y="870"/>
                  </a:lnTo>
                  <a:lnTo>
                    <a:pt x="6133" y="987"/>
                  </a:lnTo>
                  <a:lnTo>
                    <a:pt x="6133" y="1020"/>
                  </a:lnTo>
                  <a:lnTo>
                    <a:pt x="6133" y="1054"/>
                  </a:lnTo>
                  <a:lnTo>
                    <a:pt x="6133" y="1087"/>
                  </a:lnTo>
                  <a:lnTo>
                    <a:pt x="6133" y="1112"/>
                  </a:lnTo>
                  <a:lnTo>
                    <a:pt x="6133" y="1145"/>
                  </a:lnTo>
                  <a:lnTo>
                    <a:pt x="6124" y="1179"/>
                  </a:lnTo>
                  <a:lnTo>
                    <a:pt x="6124" y="1212"/>
                  </a:lnTo>
                  <a:lnTo>
                    <a:pt x="6116" y="1246"/>
                  </a:lnTo>
                  <a:lnTo>
                    <a:pt x="6107" y="1279"/>
                  </a:lnTo>
                  <a:lnTo>
                    <a:pt x="6099" y="1313"/>
                  </a:lnTo>
                  <a:lnTo>
                    <a:pt x="6091" y="1346"/>
                  </a:lnTo>
                  <a:lnTo>
                    <a:pt x="6074" y="1371"/>
                  </a:lnTo>
                  <a:lnTo>
                    <a:pt x="6066" y="1404"/>
                  </a:lnTo>
                  <a:lnTo>
                    <a:pt x="6057" y="1438"/>
                  </a:lnTo>
                  <a:lnTo>
                    <a:pt x="6041" y="1471"/>
                  </a:lnTo>
                  <a:lnTo>
                    <a:pt x="6032" y="1505"/>
                  </a:lnTo>
                  <a:lnTo>
                    <a:pt x="6016" y="1538"/>
                  </a:lnTo>
                  <a:lnTo>
                    <a:pt x="6007" y="1571"/>
                  </a:lnTo>
                  <a:lnTo>
                    <a:pt x="5991" y="1597"/>
                  </a:lnTo>
                  <a:lnTo>
                    <a:pt x="5974" y="1630"/>
                  </a:lnTo>
                  <a:lnTo>
                    <a:pt x="5965" y="1663"/>
                  </a:lnTo>
                  <a:lnTo>
                    <a:pt x="5949" y="1697"/>
                  </a:lnTo>
                  <a:lnTo>
                    <a:pt x="5932" y="1730"/>
                  </a:lnTo>
                  <a:lnTo>
                    <a:pt x="5915" y="1755"/>
                  </a:lnTo>
                  <a:lnTo>
                    <a:pt x="5899" y="1789"/>
                  </a:lnTo>
                  <a:lnTo>
                    <a:pt x="5882" y="1822"/>
                  </a:lnTo>
                  <a:lnTo>
                    <a:pt x="5865" y="1856"/>
                  </a:lnTo>
                  <a:lnTo>
                    <a:pt x="5849" y="1881"/>
                  </a:lnTo>
                  <a:lnTo>
                    <a:pt x="5832" y="1914"/>
                  </a:lnTo>
                  <a:lnTo>
                    <a:pt x="5807" y="1947"/>
                  </a:lnTo>
                  <a:lnTo>
                    <a:pt x="5790" y="1981"/>
                  </a:lnTo>
                  <a:lnTo>
                    <a:pt x="5773" y="2006"/>
                  </a:lnTo>
                  <a:lnTo>
                    <a:pt x="5757" y="2039"/>
                  </a:lnTo>
                  <a:lnTo>
                    <a:pt x="5732" y="2073"/>
                  </a:lnTo>
                  <a:lnTo>
                    <a:pt x="5715" y="2106"/>
                  </a:lnTo>
                  <a:lnTo>
                    <a:pt x="5690" y="2131"/>
                  </a:lnTo>
                  <a:lnTo>
                    <a:pt x="5648" y="2198"/>
                  </a:lnTo>
                  <a:lnTo>
                    <a:pt x="5606" y="2257"/>
                  </a:lnTo>
                  <a:lnTo>
                    <a:pt x="5564" y="2315"/>
                  </a:lnTo>
                  <a:lnTo>
                    <a:pt x="5523" y="2373"/>
                  </a:lnTo>
                  <a:lnTo>
                    <a:pt x="5473" y="2432"/>
                  </a:lnTo>
                  <a:lnTo>
                    <a:pt x="5431" y="2490"/>
                  </a:lnTo>
                  <a:lnTo>
                    <a:pt x="5322" y="2557"/>
                  </a:lnTo>
                  <a:lnTo>
                    <a:pt x="5280" y="2607"/>
                  </a:lnTo>
                  <a:lnTo>
                    <a:pt x="5230" y="2666"/>
                  </a:lnTo>
                  <a:lnTo>
                    <a:pt x="5189" y="2716"/>
                  </a:lnTo>
                  <a:lnTo>
                    <a:pt x="5138" y="2774"/>
                  </a:lnTo>
                  <a:lnTo>
                    <a:pt x="5097" y="2825"/>
                  </a:lnTo>
                  <a:lnTo>
                    <a:pt x="5047" y="2875"/>
                  </a:lnTo>
                  <a:lnTo>
                    <a:pt x="5005" y="2925"/>
                  </a:lnTo>
                  <a:lnTo>
                    <a:pt x="4955" y="2975"/>
                  </a:lnTo>
                  <a:lnTo>
                    <a:pt x="4913" y="3017"/>
                  </a:lnTo>
                  <a:lnTo>
                    <a:pt x="4871" y="3067"/>
                  </a:lnTo>
                  <a:lnTo>
                    <a:pt x="4829" y="3109"/>
                  </a:lnTo>
                  <a:lnTo>
                    <a:pt x="4779" y="3150"/>
                  </a:lnTo>
                  <a:lnTo>
                    <a:pt x="4737" y="3192"/>
                  </a:lnTo>
                  <a:lnTo>
                    <a:pt x="4704" y="3234"/>
                  </a:lnTo>
                  <a:lnTo>
                    <a:pt x="4662" y="3267"/>
                  </a:lnTo>
                  <a:lnTo>
                    <a:pt x="4620" y="3301"/>
                  </a:lnTo>
                  <a:lnTo>
                    <a:pt x="4587" y="3334"/>
                  </a:lnTo>
                  <a:lnTo>
                    <a:pt x="4554" y="3368"/>
                  </a:lnTo>
                  <a:lnTo>
                    <a:pt x="4520" y="3401"/>
                  </a:lnTo>
                  <a:lnTo>
                    <a:pt x="4487" y="3426"/>
                  </a:lnTo>
                  <a:lnTo>
                    <a:pt x="4453" y="3451"/>
                  </a:lnTo>
                  <a:lnTo>
                    <a:pt x="4428" y="3476"/>
                  </a:lnTo>
                  <a:lnTo>
                    <a:pt x="4395" y="3493"/>
                  </a:lnTo>
                  <a:lnTo>
                    <a:pt x="4328" y="3551"/>
                  </a:lnTo>
                  <a:lnTo>
                    <a:pt x="4328" y="3551"/>
                  </a:lnTo>
                  <a:lnTo>
                    <a:pt x="4378" y="3535"/>
                  </a:lnTo>
                  <a:lnTo>
                    <a:pt x="4445" y="3518"/>
                  </a:lnTo>
                  <a:lnTo>
                    <a:pt x="4504" y="3501"/>
                  </a:lnTo>
                  <a:lnTo>
                    <a:pt x="4570" y="3493"/>
                  </a:lnTo>
                  <a:lnTo>
                    <a:pt x="4629" y="3476"/>
                  </a:lnTo>
                  <a:lnTo>
                    <a:pt x="4696" y="3460"/>
                  </a:lnTo>
                  <a:lnTo>
                    <a:pt x="4762" y="3443"/>
                  </a:lnTo>
                  <a:lnTo>
                    <a:pt x="4821" y="3434"/>
                  </a:lnTo>
                  <a:lnTo>
                    <a:pt x="4888" y="3418"/>
                  </a:lnTo>
                  <a:lnTo>
                    <a:pt x="4955" y="3401"/>
                  </a:lnTo>
                  <a:lnTo>
                    <a:pt x="5021" y="3393"/>
                  </a:lnTo>
                  <a:lnTo>
                    <a:pt x="5080" y="3376"/>
                  </a:lnTo>
                  <a:lnTo>
                    <a:pt x="5147" y="3368"/>
                  </a:lnTo>
                  <a:lnTo>
                    <a:pt x="5214" y="3351"/>
                  </a:lnTo>
                  <a:lnTo>
                    <a:pt x="5280" y="3343"/>
                  </a:lnTo>
                  <a:lnTo>
                    <a:pt x="5347" y="3334"/>
                  </a:lnTo>
                  <a:lnTo>
                    <a:pt x="5414" y="3326"/>
                  </a:lnTo>
                  <a:lnTo>
                    <a:pt x="5481" y="3309"/>
                  </a:lnTo>
                  <a:lnTo>
                    <a:pt x="5548" y="3301"/>
                  </a:lnTo>
                  <a:lnTo>
                    <a:pt x="5615" y="3292"/>
                  </a:lnTo>
                  <a:lnTo>
                    <a:pt x="5681" y="3284"/>
                  </a:lnTo>
                  <a:lnTo>
                    <a:pt x="5740" y="3284"/>
                  </a:lnTo>
                  <a:lnTo>
                    <a:pt x="5807" y="3276"/>
                  </a:lnTo>
                  <a:lnTo>
                    <a:pt x="5882" y="3276"/>
                  </a:lnTo>
                  <a:lnTo>
                    <a:pt x="5949" y="3267"/>
                  </a:lnTo>
                  <a:lnTo>
                    <a:pt x="6016" y="3267"/>
                  </a:lnTo>
                  <a:lnTo>
                    <a:pt x="6082" y="3267"/>
                  </a:lnTo>
                  <a:lnTo>
                    <a:pt x="6149" y="3267"/>
                  </a:lnTo>
                  <a:lnTo>
                    <a:pt x="6224" y="3267"/>
                  </a:lnTo>
                  <a:lnTo>
                    <a:pt x="6291" y="3267"/>
                  </a:lnTo>
                  <a:lnTo>
                    <a:pt x="6575" y="3267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1"/>
            <p:cNvSpPr/>
            <p:nvPr/>
          </p:nvSpPr>
          <p:spPr>
            <a:xfrm>
              <a:off x="5720975" y="9255028"/>
              <a:ext cx="129041" cy="137673"/>
            </a:xfrm>
            <a:custGeom>
              <a:avLst/>
              <a:gdLst/>
              <a:ahLst/>
              <a:cxnLst/>
              <a:rect l="l" t="t" r="r" b="b"/>
              <a:pathLst>
                <a:path w="2616" h="2791" extrusionOk="0">
                  <a:moveTo>
                    <a:pt x="2365" y="661"/>
                  </a:moveTo>
                  <a:lnTo>
                    <a:pt x="2365" y="627"/>
                  </a:lnTo>
                  <a:lnTo>
                    <a:pt x="2365" y="627"/>
                  </a:lnTo>
                  <a:lnTo>
                    <a:pt x="2365" y="602"/>
                  </a:lnTo>
                  <a:lnTo>
                    <a:pt x="2365" y="577"/>
                  </a:lnTo>
                  <a:lnTo>
                    <a:pt x="2365" y="552"/>
                  </a:lnTo>
                  <a:lnTo>
                    <a:pt x="2365" y="527"/>
                  </a:lnTo>
                  <a:lnTo>
                    <a:pt x="2357" y="502"/>
                  </a:lnTo>
                  <a:lnTo>
                    <a:pt x="2348" y="477"/>
                  </a:lnTo>
                  <a:lnTo>
                    <a:pt x="2340" y="460"/>
                  </a:lnTo>
                  <a:lnTo>
                    <a:pt x="2331" y="435"/>
                  </a:lnTo>
                  <a:lnTo>
                    <a:pt x="2331" y="427"/>
                  </a:lnTo>
                  <a:lnTo>
                    <a:pt x="2331" y="427"/>
                  </a:lnTo>
                  <a:lnTo>
                    <a:pt x="2331" y="410"/>
                  </a:lnTo>
                  <a:lnTo>
                    <a:pt x="2331" y="410"/>
                  </a:lnTo>
                  <a:lnTo>
                    <a:pt x="2323" y="402"/>
                  </a:lnTo>
                  <a:lnTo>
                    <a:pt x="2323" y="402"/>
                  </a:lnTo>
                  <a:lnTo>
                    <a:pt x="2315" y="385"/>
                  </a:lnTo>
                  <a:lnTo>
                    <a:pt x="2315" y="385"/>
                  </a:lnTo>
                  <a:lnTo>
                    <a:pt x="2315" y="377"/>
                  </a:lnTo>
                  <a:lnTo>
                    <a:pt x="2315" y="377"/>
                  </a:lnTo>
                  <a:lnTo>
                    <a:pt x="2306" y="360"/>
                  </a:lnTo>
                  <a:lnTo>
                    <a:pt x="2306" y="360"/>
                  </a:lnTo>
                  <a:lnTo>
                    <a:pt x="2298" y="352"/>
                  </a:lnTo>
                  <a:lnTo>
                    <a:pt x="2298" y="352"/>
                  </a:lnTo>
                  <a:lnTo>
                    <a:pt x="2298" y="352"/>
                  </a:lnTo>
                  <a:lnTo>
                    <a:pt x="2290" y="343"/>
                  </a:lnTo>
                  <a:lnTo>
                    <a:pt x="2290" y="343"/>
                  </a:lnTo>
                  <a:lnTo>
                    <a:pt x="2281" y="327"/>
                  </a:lnTo>
                  <a:lnTo>
                    <a:pt x="2281" y="327"/>
                  </a:lnTo>
                  <a:lnTo>
                    <a:pt x="2273" y="318"/>
                  </a:lnTo>
                  <a:lnTo>
                    <a:pt x="2273" y="318"/>
                  </a:lnTo>
                  <a:lnTo>
                    <a:pt x="2273" y="310"/>
                  </a:lnTo>
                  <a:lnTo>
                    <a:pt x="2273" y="310"/>
                  </a:lnTo>
                  <a:lnTo>
                    <a:pt x="2265" y="293"/>
                  </a:lnTo>
                  <a:lnTo>
                    <a:pt x="2265" y="293"/>
                  </a:lnTo>
                  <a:lnTo>
                    <a:pt x="2256" y="285"/>
                  </a:lnTo>
                  <a:lnTo>
                    <a:pt x="2256" y="285"/>
                  </a:lnTo>
                  <a:lnTo>
                    <a:pt x="2248" y="276"/>
                  </a:lnTo>
                  <a:lnTo>
                    <a:pt x="2248" y="276"/>
                  </a:lnTo>
                  <a:lnTo>
                    <a:pt x="2231" y="268"/>
                  </a:lnTo>
                  <a:lnTo>
                    <a:pt x="2231" y="268"/>
                  </a:lnTo>
                  <a:lnTo>
                    <a:pt x="2223" y="260"/>
                  </a:lnTo>
                  <a:lnTo>
                    <a:pt x="2223" y="260"/>
                  </a:lnTo>
                  <a:lnTo>
                    <a:pt x="2215" y="251"/>
                  </a:lnTo>
                  <a:lnTo>
                    <a:pt x="2215" y="251"/>
                  </a:lnTo>
                  <a:lnTo>
                    <a:pt x="2206" y="243"/>
                  </a:lnTo>
                  <a:lnTo>
                    <a:pt x="2206" y="243"/>
                  </a:lnTo>
                  <a:lnTo>
                    <a:pt x="2198" y="235"/>
                  </a:lnTo>
                  <a:lnTo>
                    <a:pt x="2198" y="235"/>
                  </a:lnTo>
                  <a:lnTo>
                    <a:pt x="2189" y="226"/>
                  </a:lnTo>
                  <a:lnTo>
                    <a:pt x="2189" y="226"/>
                  </a:lnTo>
                  <a:lnTo>
                    <a:pt x="2181" y="218"/>
                  </a:lnTo>
                  <a:lnTo>
                    <a:pt x="2181" y="218"/>
                  </a:lnTo>
                  <a:lnTo>
                    <a:pt x="2164" y="210"/>
                  </a:lnTo>
                  <a:lnTo>
                    <a:pt x="2164" y="210"/>
                  </a:lnTo>
                  <a:lnTo>
                    <a:pt x="2156" y="201"/>
                  </a:lnTo>
                  <a:lnTo>
                    <a:pt x="2156" y="201"/>
                  </a:lnTo>
                  <a:lnTo>
                    <a:pt x="2148" y="193"/>
                  </a:lnTo>
                  <a:lnTo>
                    <a:pt x="2148" y="193"/>
                  </a:lnTo>
                  <a:lnTo>
                    <a:pt x="2131" y="185"/>
                  </a:lnTo>
                  <a:lnTo>
                    <a:pt x="2131" y="185"/>
                  </a:lnTo>
                  <a:lnTo>
                    <a:pt x="2123" y="176"/>
                  </a:lnTo>
                  <a:lnTo>
                    <a:pt x="2123" y="176"/>
                  </a:lnTo>
                  <a:lnTo>
                    <a:pt x="2106" y="176"/>
                  </a:lnTo>
                  <a:lnTo>
                    <a:pt x="2106" y="176"/>
                  </a:lnTo>
                  <a:lnTo>
                    <a:pt x="2098" y="168"/>
                  </a:lnTo>
                  <a:lnTo>
                    <a:pt x="2098" y="168"/>
                  </a:lnTo>
                  <a:lnTo>
                    <a:pt x="2081" y="159"/>
                  </a:lnTo>
                  <a:lnTo>
                    <a:pt x="2081" y="159"/>
                  </a:lnTo>
                  <a:lnTo>
                    <a:pt x="2073" y="159"/>
                  </a:lnTo>
                  <a:lnTo>
                    <a:pt x="2073" y="159"/>
                  </a:lnTo>
                  <a:lnTo>
                    <a:pt x="2056" y="159"/>
                  </a:lnTo>
                  <a:lnTo>
                    <a:pt x="2056" y="159"/>
                  </a:lnTo>
                  <a:lnTo>
                    <a:pt x="2047" y="159"/>
                  </a:lnTo>
                  <a:lnTo>
                    <a:pt x="2047" y="159"/>
                  </a:lnTo>
                  <a:lnTo>
                    <a:pt x="2031" y="159"/>
                  </a:lnTo>
                  <a:lnTo>
                    <a:pt x="2031" y="159"/>
                  </a:lnTo>
                  <a:lnTo>
                    <a:pt x="2014" y="159"/>
                  </a:lnTo>
                  <a:lnTo>
                    <a:pt x="2014" y="159"/>
                  </a:lnTo>
                  <a:lnTo>
                    <a:pt x="1997" y="159"/>
                  </a:lnTo>
                  <a:lnTo>
                    <a:pt x="1997" y="159"/>
                  </a:lnTo>
                  <a:lnTo>
                    <a:pt x="1989" y="159"/>
                  </a:lnTo>
                  <a:lnTo>
                    <a:pt x="1989" y="159"/>
                  </a:lnTo>
                  <a:lnTo>
                    <a:pt x="1972" y="159"/>
                  </a:lnTo>
                  <a:lnTo>
                    <a:pt x="1972" y="159"/>
                  </a:lnTo>
                  <a:lnTo>
                    <a:pt x="1956" y="159"/>
                  </a:lnTo>
                  <a:lnTo>
                    <a:pt x="1956" y="159"/>
                  </a:lnTo>
                  <a:lnTo>
                    <a:pt x="1939" y="159"/>
                  </a:lnTo>
                  <a:lnTo>
                    <a:pt x="1805" y="159"/>
                  </a:lnTo>
                  <a:lnTo>
                    <a:pt x="1788" y="159"/>
                  </a:lnTo>
                  <a:lnTo>
                    <a:pt x="1788" y="159"/>
                  </a:lnTo>
                  <a:lnTo>
                    <a:pt x="1772" y="159"/>
                  </a:lnTo>
                  <a:lnTo>
                    <a:pt x="1755" y="159"/>
                  </a:lnTo>
                  <a:lnTo>
                    <a:pt x="1755" y="159"/>
                  </a:lnTo>
                  <a:lnTo>
                    <a:pt x="1738" y="159"/>
                  </a:lnTo>
                  <a:lnTo>
                    <a:pt x="1788" y="226"/>
                  </a:lnTo>
                  <a:lnTo>
                    <a:pt x="1755" y="226"/>
                  </a:lnTo>
                  <a:lnTo>
                    <a:pt x="1755" y="226"/>
                  </a:lnTo>
                  <a:lnTo>
                    <a:pt x="1722" y="235"/>
                  </a:lnTo>
                  <a:lnTo>
                    <a:pt x="1688" y="251"/>
                  </a:lnTo>
                  <a:lnTo>
                    <a:pt x="1655" y="260"/>
                  </a:lnTo>
                  <a:lnTo>
                    <a:pt x="1621" y="268"/>
                  </a:lnTo>
                  <a:lnTo>
                    <a:pt x="1588" y="285"/>
                  </a:lnTo>
                  <a:lnTo>
                    <a:pt x="1555" y="293"/>
                  </a:lnTo>
                  <a:lnTo>
                    <a:pt x="1521" y="310"/>
                  </a:lnTo>
                  <a:lnTo>
                    <a:pt x="1488" y="327"/>
                  </a:lnTo>
                  <a:lnTo>
                    <a:pt x="1463" y="335"/>
                  </a:lnTo>
                  <a:lnTo>
                    <a:pt x="1454" y="335"/>
                  </a:lnTo>
                  <a:lnTo>
                    <a:pt x="1421" y="352"/>
                  </a:lnTo>
                  <a:lnTo>
                    <a:pt x="1387" y="368"/>
                  </a:lnTo>
                  <a:lnTo>
                    <a:pt x="1354" y="385"/>
                  </a:lnTo>
                  <a:lnTo>
                    <a:pt x="1321" y="410"/>
                  </a:lnTo>
                  <a:lnTo>
                    <a:pt x="1287" y="427"/>
                  </a:lnTo>
                  <a:lnTo>
                    <a:pt x="1254" y="452"/>
                  </a:lnTo>
                  <a:lnTo>
                    <a:pt x="1220" y="469"/>
                  </a:lnTo>
                  <a:lnTo>
                    <a:pt x="1187" y="494"/>
                  </a:lnTo>
                  <a:lnTo>
                    <a:pt x="1154" y="519"/>
                  </a:lnTo>
                  <a:lnTo>
                    <a:pt x="1120" y="544"/>
                  </a:lnTo>
                  <a:lnTo>
                    <a:pt x="1087" y="560"/>
                  </a:lnTo>
                  <a:lnTo>
                    <a:pt x="1053" y="586"/>
                  </a:lnTo>
                  <a:lnTo>
                    <a:pt x="1020" y="611"/>
                  </a:lnTo>
                  <a:lnTo>
                    <a:pt x="986" y="644"/>
                  </a:lnTo>
                  <a:lnTo>
                    <a:pt x="953" y="669"/>
                  </a:lnTo>
                  <a:lnTo>
                    <a:pt x="928" y="694"/>
                  </a:lnTo>
                  <a:lnTo>
                    <a:pt x="895" y="719"/>
                  </a:lnTo>
                  <a:lnTo>
                    <a:pt x="861" y="753"/>
                  </a:lnTo>
                  <a:lnTo>
                    <a:pt x="828" y="778"/>
                  </a:lnTo>
                  <a:lnTo>
                    <a:pt x="803" y="803"/>
                  </a:lnTo>
                  <a:lnTo>
                    <a:pt x="769" y="836"/>
                  </a:lnTo>
                  <a:lnTo>
                    <a:pt x="744" y="861"/>
                  </a:lnTo>
                  <a:lnTo>
                    <a:pt x="711" y="895"/>
                  </a:lnTo>
                  <a:lnTo>
                    <a:pt x="686" y="928"/>
                  </a:lnTo>
                  <a:lnTo>
                    <a:pt x="652" y="953"/>
                  </a:lnTo>
                  <a:lnTo>
                    <a:pt x="627" y="987"/>
                  </a:lnTo>
                  <a:lnTo>
                    <a:pt x="594" y="1012"/>
                  </a:lnTo>
                  <a:lnTo>
                    <a:pt x="569" y="1045"/>
                  </a:lnTo>
                  <a:lnTo>
                    <a:pt x="544" y="1078"/>
                  </a:lnTo>
                  <a:lnTo>
                    <a:pt x="519" y="1112"/>
                  </a:lnTo>
                  <a:lnTo>
                    <a:pt x="494" y="1137"/>
                  </a:lnTo>
                  <a:lnTo>
                    <a:pt x="469" y="1170"/>
                  </a:lnTo>
                  <a:lnTo>
                    <a:pt x="443" y="1204"/>
                  </a:lnTo>
                  <a:lnTo>
                    <a:pt x="418" y="1237"/>
                  </a:lnTo>
                  <a:lnTo>
                    <a:pt x="393" y="1262"/>
                  </a:lnTo>
                  <a:lnTo>
                    <a:pt x="368" y="1296"/>
                  </a:lnTo>
                  <a:lnTo>
                    <a:pt x="343" y="1329"/>
                  </a:lnTo>
                  <a:lnTo>
                    <a:pt x="327" y="1362"/>
                  </a:lnTo>
                  <a:lnTo>
                    <a:pt x="301" y="1388"/>
                  </a:lnTo>
                  <a:lnTo>
                    <a:pt x="285" y="1421"/>
                  </a:lnTo>
                  <a:lnTo>
                    <a:pt x="260" y="1454"/>
                  </a:lnTo>
                  <a:lnTo>
                    <a:pt x="243" y="1479"/>
                  </a:lnTo>
                  <a:lnTo>
                    <a:pt x="218" y="1513"/>
                  </a:lnTo>
                  <a:lnTo>
                    <a:pt x="201" y="1546"/>
                  </a:lnTo>
                  <a:lnTo>
                    <a:pt x="185" y="1571"/>
                  </a:lnTo>
                  <a:lnTo>
                    <a:pt x="168" y="1605"/>
                  </a:lnTo>
                  <a:lnTo>
                    <a:pt x="151" y="1630"/>
                  </a:lnTo>
                  <a:lnTo>
                    <a:pt x="134" y="1663"/>
                  </a:lnTo>
                  <a:lnTo>
                    <a:pt x="134" y="1663"/>
                  </a:lnTo>
                  <a:lnTo>
                    <a:pt x="126" y="1688"/>
                  </a:lnTo>
                  <a:lnTo>
                    <a:pt x="34" y="1713"/>
                  </a:lnTo>
                  <a:lnTo>
                    <a:pt x="1" y="1630"/>
                  </a:lnTo>
                  <a:lnTo>
                    <a:pt x="17" y="1605"/>
                  </a:lnTo>
                  <a:lnTo>
                    <a:pt x="17" y="1605"/>
                  </a:lnTo>
                  <a:lnTo>
                    <a:pt x="34" y="1571"/>
                  </a:lnTo>
                  <a:lnTo>
                    <a:pt x="51" y="1538"/>
                  </a:lnTo>
                  <a:lnTo>
                    <a:pt x="68" y="1504"/>
                  </a:lnTo>
                  <a:lnTo>
                    <a:pt x="84" y="1471"/>
                  </a:lnTo>
                  <a:lnTo>
                    <a:pt x="101" y="1446"/>
                  </a:lnTo>
                  <a:lnTo>
                    <a:pt x="118" y="1413"/>
                  </a:lnTo>
                  <a:lnTo>
                    <a:pt x="143" y="1379"/>
                  </a:lnTo>
                  <a:lnTo>
                    <a:pt x="159" y="1346"/>
                  </a:lnTo>
                  <a:lnTo>
                    <a:pt x="176" y="1312"/>
                  </a:lnTo>
                  <a:lnTo>
                    <a:pt x="201" y="1279"/>
                  </a:lnTo>
                  <a:lnTo>
                    <a:pt x="226" y="1246"/>
                  </a:lnTo>
                  <a:lnTo>
                    <a:pt x="243" y="1212"/>
                  </a:lnTo>
                  <a:lnTo>
                    <a:pt x="268" y="1179"/>
                  </a:lnTo>
                  <a:lnTo>
                    <a:pt x="293" y="1145"/>
                  </a:lnTo>
                  <a:lnTo>
                    <a:pt x="318" y="1112"/>
                  </a:lnTo>
                  <a:lnTo>
                    <a:pt x="343" y="1078"/>
                  </a:lnTo>
                  <a:lnTo>
                    <a:pt x="368" y="1045"/>
                  </a:lnTo>
                  <a:lnTo>
                    <a:pt x="393" y="1012"/>
                  </a:lnTo>
                  <a:lnTo>
                    <a:pt x="418" y="978"/>
                  </a:lnTo>
                  <a:lnTo>
                    <a:pt x="443" y="945"/>
                  </a:lnTo>
                  <a:lnTo>
                    <a:pt x="469" y="911"/>
                  </a:lnTo>
                  <a:lnTo>
                    <a:pt x="502" y="878"/>
                  </a:lnTo>
                  <a:lnTo>
                    <a:pt x="527" y="845"/>
                  </a:lnTo>
                  <a:lnTo>
                    <a:pt x="552" y="811"/>
                  </a:lnTo>
                  <a:lnTo>
                    <a:pt x="586" y="778"/>
                  </a:lnTo>
                  <a:lnTo>
                    <a:pt x="619" y="744"/>
                  </a:lnTo>
                  <a:lnTo>
                    <a:pt x="644" y="711"/>
                  </a:lnTo>
                  <a:lnTo>
                    <a:pt x="677" y="677"/>
                  </a:lnTo>
                  <a:lnTo>
                    <a:pt x="711" y="652"/>
                  </a:lnTo>
                  <a:lnTo>
                    <a:pt x="736" y="619"/>
                  </a:lnTo>
                  <a:lnTo>
                    <a:pt x="769" y="586"/>
                  </a:lnTo>
                  <a:lnTo>
                    <a:pt x="803" y="560"/>
                  </a:lnTo>
                  <a:lnTo>
                    <a:pt x="836" y="527"/>
                  </a:lnTo>
                  <a:lnTo>
                    <a:pt x="870" y="502"/>
                  </a:lnTo>
                  <a:lnTo>
                    <a:pt x="903" y="469"/>
                  </a:lnTo>
                  <a:lnTo>
                    <a:pt x="936" y="444"/>
                  </a:lnTo>
                  <a:lnTo>
                    <a:pt x="970" y="410"/>
                  </a:lnTo>
                  <a:lnTo>
                    <a:pt x="1003" y="385"/>
                  </a:lnTo>
                  <a:lnTo>
                    <a:pt x="1037" y="360"/>
                  </a:lnTo>
                  <a:lnTo>
                    <a:pt x="1070" y="335"/>
                  </a:lnTo>
                  <a:lnTo>
                    <a:pt x="1103" y="310"/>
                  </a:lnTo>
                  <a:lnTo>
                    <a:pt x="1137" y="285"/>
                  </a:lnTo>
                  <a:lnTo>
                    <a:pt x="1179" y="260"/>
                  </a:lnTo>
                  <a:lnTo>
                    <a:pt x="1212" y="235"/>
                  </a:lnTo>
                  <a:lnTo>
                    <a:pt x="1245" y="218"/>
                  </a:lnTo>
                  <a:lnTo>
                    <a:pt x="1287" y="193"/>
                  </a:lnTo>
                  <a:lnTo>
                    <a:pt x="1321" y="176"/>
                  </a:lnTo>
                  <a:lnTo>
                    <a:pt x="1354" y="151"/>
                  </a:lnTo>
                  <a:lnTo>
                    <a:pt x="1362" y="151"/>
                  </a:lnTo>
                  <a:lnTo>
                    <a:pt x="1396" y="134"/>
                  </a:lnTo>
                  <a:lnTo>
                    <a:pt x="1429" y="118"/>
                  </a:lnTo>
                  <a:lnTo>
                    <a:pt x="1471" y="101"/>
                  </a:lnTo>
                  <a:lnTo>
                    <a:pt x="1504" y="84"/>
                  </a:lnTo>
                  <a:lnTo>
                    <a:pt x="1546" y="68"/>
                  </a:lnTo>
                  <a:lnTo>
                    <a:pt x="1580" y="51"/>
                  </a:lnTo>
                  <a:lnTo>
                    <a:pt x="1621" y="43"/>
                  </a:lnTo>
                  <a:lnTo>
                    <a:pt x="1663" y="26"/>
                  </a:lnTo>
                  <a:lnTo>
                    <a:pt x="1697" y="17"/>
                  </a:lnTo>
                  <a:lnTo>
                    <a:pt x="1738" y="9"/>
                  </a:lnTo>
                  <a:lnTo>
                    <a:pt x="1780" y="1"/>
                  </a:lnTo>
                  <a:lnTo>
                    <a:pt x="1797" y="1"/>
                  </a:lnTo>
                  <a:lnTo>
                    <a:pt x="1814" y="1"/>
                  </a:lnTo>
                  <a:lnTo>
                    <a:pt x="1839" y="1"/>
                  </a:lnTo>
                  <a:lnTo>
                    <a:pt x="1855" y="1"/>
                  </a:lnTo>
                  <a:lnTo>
                    <a:pt x="1880" y="1"/>
                  </a:lnTo>
                  <a:lnTo>
                    <a:pt x="1897" y="1"/>
                  </a:lnTo>
                  <a:lnTo>
                    <a:pt x="1914" y="1"/>
                  </a:lnTo>
                  <a:lnTo>
                    <a:pt x="2056" y="1"/>
                  </a:lnTo>
                  <a:lnTo>
                    <a:pt x="2073" y="1"/>
                  </a:lnTo>
                  <a:lnTo>
                    <a:pt x="2089" y="1"/>
                  </a:lnTo>
                  <a:lnTo>
                    <a:pt x="2114" y="1"/>
                  </a:lnTo>
                  <a:lnTo>
                    <a:pt x="2131" y="1"/>
                  </a:lnTo>
                  <a:lnTo>
                    <a:pt x="2148" y="1"/>
                  </a:lnTo>
                  <a:lnTo>
                    <a:pt x="2164" y="1"/>
                  </a:lnTo>
                  <a:lnTo>
                    <a:pt x="2181" y="1"/>
                  </a:lnTo>
                  <a:lnTo>
                    <a:pt x="2198" y="1"/>
                  </a:lnTo>
                  <a:lnTo>
                    <a:pt x="2215" y="9"/>
                  </a:lnTo>
                  <a:lnTo>
                    <a:pt x="2231" y="17"/>
                  </a:lnTo>
                  <a:lnTo>
                    <a:pt x="2248" y="26"/>
                  </a:lnTo>
                  <a:lnTo>
                    <a:pt x="2265" y="34"/>
                  </a:lnTo>
                  <a:lnTo>
                    <a:pt x="2281" y="34"/>
                  </a:lnTo>
                  <a:lnTo>
                    <a:pt x="2290" y="43"/>
                  </a:lnTo>
                  <a:lnTo>
                    <a:pt x="2306" y="51"/>
                  </a:lnTo>
                  <a:lnTo>
                    <a:pt x="2323" y="68"/>
                  </a:lnTo>
                  <a:lnTo>
                    <a:pt x="2340" y="76"/>
                  </a:lnTo>
                  <a:lnTo>
                    <a:pt x="2348" y="84"/>
                  </a:lnTo>
                  <a:lnTo>
                    <a:pt x="2365" y="93"/>
                  </a:lnTo>
                  <a:lnTo>
                    <a:pt x="2373" y="101"/>
                  </a:lnTo>
                  <a:lnTo>
                    <a:pt x="2390" y="118"/>
                  </a:lnTo>
                  <a:lnTo>
                    <a:pt x="2398" y="126"/>
                  </a:lnTo>
                  <a:lnTo>
                    <a:pt x="2415" y="134"/>
                  </a:lnTo>
                  <a:lnTo>
                    <a:pt x="2423" y="151"/>
                  </a:lnTo>
                  <a:lnTo>
                    <a:pt x="2440" y="159"/>
                  </a:lnTo>
                  <a:lnTo>
                    <a:pt x="2448" y="176"/>
                  </a:lnTo>
                  <a:lnTo>
                    <a:pt x="2457" y="185"/>
                  </a:lnTo>
                  <a:lnTo>
                    <a:pt x="2465" y="201"/>
                  </a:lnTo>
                  <a:lnTo>
                    <a:pt x="2474" y="218"/>
                  </a:lnTo>
                  <a:lnTo>
                    <a:pt x="2482" y="226"/>
                  </a:lnTo>
                  <a:lnTo>
                    <a:pt x="2490" y="243"/>
                  </a:lnTo>
                  <a:lnTo>
                    <a:pt x="2507" y="251"/>
                  </a:lnTo>
                  <a:lnTo>
                    <a:pt x="2515" y="268"/>
                  </a:lnTo>
                  <a:lnTo>
                    <a:pt x="2515" y="285"/>
                  </a:lnTo>
                  <a:lnTo>
                    <a:pt x="2524" y="301"/>
                  </a:lnTo>
                  <a:lnTo>
                    <a:pt x="2532" y="310"/>
                  </a:lnTo>
                  <a:lnTo>
                    <a:pt x="2540" y="327"/>
                  </a:lnTo>
                  <a:lnTo>
                    <a:pt x="2549" y="343"/>
                  </a:lnTo>
                  <a:lnTo>
                    <a:pt x="2557" y="377"/>
                  </a:lnTo>
                  <a:lnTo>
                    <a:pt x="2574" y="402"/>
                  </a:lnTo>
                  <a:lnTo>
                    <a:pt x="2582" y="435"/>
                  </a:lnTo>
                  <a:lnTo>
                    <a:pt x="2590" y="469"/>
                  </a:lnTo>
                  <a:lnTo>
                    <a:pt x="2599" y="502"/>
                  </a:lnTo>
                  <a:lnTo>
                    <a:pt x="2607" y="535"/>
                  </a:lnTo>
                  <a:lnTo>
                    <a:pt x="2607" y="569"/>
                  </a:lnTo>
                  <a:lnTo>
                    <a:pt x="2616" y="602"/>
                  </a:lnTo>
                  <a:lnTo>
                    <a:pt x="2616" y="636"/>
                  </a:lnTo>
                  <a:lnTo>
                    <a:pt x="2616" y="669"/>
                  </a:lnTo>
                  <a:lnTo>
                    <a:pt x="2616" y="702"/>
                  </a:lnTo>
                  <a:lnTo>
                    <a:pt x="2616" y="736"/>
                  </a:lnTo>
                  <a:lnTo>
                    <a:pt x="2616" y="911"/>
                  </a:lnTo>
                  <a:lnTo>
                    <a:pt x="2616" y="945"/>
                  </a:lnTo>
                  <a:lnTo>
                    <a:pt x="2616" y="978"/>
                  </a:lnTo>
                  <a:lnTo>
                    <a:pt x="2616" y="1012"/>
                  </a:lnTo>
                  <a:lnTo>
                    <a:pt x="2616" y="1045"/>
                  </a:lnTo>
                  <a:lnTo>
                    <a:pt x="2616" y="1078"/>
                  </a:lnTo>
                  <a:lnTo>
                    <a:pt x="2616" y="1112"/>
                  </a:lnTo>
                  <a:lnTo>
                    <a:pt x="2616" y="1145"/>
                  </a:lnTo>
                  <a:lnTo>
                    <a:pt x="2607" y="1179"/>
                  </a:lnTo>
                  <a:lnTo>
                    <a:pt x="2607" y="1195"/>
                  </a:lnTo>
                  <a:lnTo>
                    <a:pt x="2607" y="1212"/>
                  </a:lnTo>
                  <a:lnTo>
                    <a:pt x="2599" y="1246"/>
                  </a:lnTo>
                  <a:lnTo>
                    <a:pt x="2599" y="1279"/>
                  </a:lnTo>
                  <a:lnTo>
                    <a:pt x="2590" y="1304"/>
                  </a:lnTo>
                  <a:lnTo>
                    <a:pt x="2582" y="1337"/>
                  </a:lnTo>
                  <a:lnTo>
                    <a:pt x="2574" y="1371"/>
                  </a:lnTo>
                  <a:lnTo>
                    <a:pt x="2565" y="1396"/>
                  </a:lnTo>
                  <a:lnTo>
                    <a:pt x="2557" y="1421"/>
                  </a:lnTo>
                  <a:lnTo>
                    <a:pt x="2549" y="1454"/>
                  </a:lnTo>
                  <a:lnTo>
                    <a:pt x="2524" y="1479"/>
                  </a:lnTo>
                  <a:lnTo>
                    <a:pt x="2515" y="1504"/>
                  </a:lnTo>
                  <a:lnTo>
                    <a:pt x="2507" y="1530"/>
                  </a:lnTo>
                  <a:lnTo>
                    <a:pt x="2490" y="1555"/>
                  </a:lnTo>
                  <a:lnTo>
                    <a:pt x="2482" y="1580"/>
                  </a:lnTo>
                  <a:lnTo>
                    <a:pt x="2474" y="1596"/>
                  </a:lnTo>
                  <a:lnTo>
                    <a:pt x="2465" y="1621"/>
                  </a:lnTo>
                  <a:lnTo>
                    <a:pt x="2457" y="1646"/>
                  </a:lnTo>
                  <a:lnTo>
                    <a:pt x="2440" y="1688"/>
                  </a:lnTo>
                  <a:lnTo>
                    <a:pt x="2415" y="1722"/>
                  </a:lnTo>
                  <a:lnTo>
                    <a:pt x="2415" y="1730"/>
                  </a:lnTo>
                  <a:lnTo>
                    <a:pt x="2398" y="1763"/>
                  </a:lnTo>
                  <a:lnTo>
                    <a:pt x="2373" y="1805"/>
                  </a:lnTo>
                  <a:lnTo>
                    <a:pt x="2357" y="1847"/>
                  </a:lnTo>
                  <a:lnTo>
                    <a:pt x="2331" y="1880"/>
                  </a:lnTo>
                  <a:lnTo>
                    <a:pt x="2306" y="1922"/>
                  </a:lnTo>
                  <a:lnTo>
                    <a:pt x="2281" y="1964"/>
                  </a:lnTo>
                  <a:lnTo>
                    <a:pt x="2265" y="1997"/>
                  </a:lnTo>
                  <a:lnTo>
                    <a:pt x="2240" y="2039"/>
                  </a:lnTo>
                  <a:lnTo>
                    <a:pt x="2215" y="2073"/>
                  </a:lnTo>
                  <a:lnTo>
                    <a:pt x="2189" y="2114"/>
                  </a:lnTo>
                  <a:lnTo>
                    <a:pt x="2156" y="2148"/>
                  </a:lnTo>
                  <a:lnTo>
                    <a:pt x="2131" y="2181"/>
                  </a:lnTo>
                  <a:lnTo>
                    <a:pt x="2106" y="2223"/>
                  </a:lnTo>
                  <a:lnTo>
                    <a:pt x="2081" y="2256"/>
                  </a:lnTo>
                  <a:lnTo>
                    <a:pt x="2081" y="2256"/>
                  </a:lnTo>
                  <a:lnTo>
                    <a:pt x="2056" y="2290"/>
                  </a:lnTo>
                  <a:lnTo>
                    <a:pt x="2022" y="2323"/>
                  </a:lnTo>
                  <a:lnTo>
                    <a:pt x="1997" y="2357"/>
                  </a:lnTo>
                  <a:lnTo>
                    <a:pt x="1964" y="2390"/>
                  </a:lnTo>
                  <a:lnTo>
                    <a:pt x="1939" y="2423"/>
                  </a:lnTo>
                  <a:lnTo>
                    <a:pt x="1905" y="2457"/>
                  </a:lnTo>
                  <a:lnTo>
                    <a:pt x="1880" y="2490"/>
                  </a:lnTo>
                  <a:lnTo>
                    <a:pt x="1847" y="2524"/>
                  </a:lnTo>
                  <a:lnTo>
                    <a:pt x="1822" y="2557"/>
                  </a:lnTo>
                  <a:lnTo>
                    <a:pt x="1788" y="2591"/>
                  </a:lnTo>
                  <a:lnTo>
                    <a:pt x="1755" y="2624"/>
                  </a:lnTo>
                  <a:lnTo>
                    <a:pt x="1730" y="2657"/>
                  </a:lnTo>
                  <a:lnTo>
                    <a:pt x="1672" y="2724"/>
                  </a:lnTo>
                  <a:lnTo>
                    <a:pt x="1605" y="2783"/>
                  </a:lnTo>
                  <a:lnTo>
                    <a:pt x="1471" y="2791"/>
                  </a:lnTo>
                  <a:lnTo>
                    <a:pt x="1471" y="2649"/>
                  </a:lnTo>
                  <a:lnTo>
                    <a:pt x="1530" y="2591"/>
                  </a:lnTo>
                  <a:lnTo>
                    <a:pt x="1580" y="2524"/>
                  </a:lnTo>
                  <a:lnTo>
                    <a:pt x="1613" y="2490"/>
                  </a:lnTo>
                  <a:lnTo>
                    <a:pt x="1638" y="2457"/>
                  </a:lnTo>
                  <a:lnTo>
                    <a:pt x="1663" y="2423"/>
                  </a:lnTo>
                  <a:lnTo>
                    <a:pt x="1688" y="2390"/>
                  </a:lnTo>
                  <a:lnTo>
                    <a:pt x="1713" y="2357"/>
                  </a:lnTo>
                  <a:lnTo>
                    <a:pt x="1747" y="2323"/>
                  </a:lnTo>
                  <a:lnTo>
                    <a:pt x="1772" y="2290"/>
                  </a:lnTo>
                  <a:lnTo>
                    <a:pt x="1797" y="2256"/>
                  </a:lnTo>
                  <a:lnTo>
                    <a:pt x="1822" y="2223"/>
                  </a:lnTo>
                  <a:lnTo>
                    <a:pt x="1847" y="2190"/>
                  </a:lnTo>
                  <a:lnTo>
                    <a:pt x="1872" y="2148"/>
                  </a:lnTo>
                  <a:lnTo>
                    <a:pt x="1897" y="2114"/>
                  </a:lnTo>
                  <a:lnTo>
                    <a:pt x="1897" y="2114"/>
                  </a:lnTo>
                  <a:lnTo>
                    <a:pt x="1922" y="2081"/>
                  </a:lnTo>
                  <a:lnTo>
                    <a:pt x="1939" y="2047"/>
                  </a:lnTo>
                  <a:lnTo>
                    <a:pt x="1964" y="2014"/>
                  </a:lnTo>
                  <a:lnTo>
                    <a:pt x="1989" y="1972"/>
                  </a:lnTo>
                  <a:lnTo>
                    <a:pt x="2014" y="1939"/>
                  </a:lnTo>
                  <a:lnTo>
                    <a:pt x="2031" y="1905"/>
                  </a:lnTo>
                  <a:lnTo>
                    <a:pt x="2056" y="1864"/>
                  </a:lnTo>
                  <a:lnTo>
                    <a:pt x="2073" y="1830"/>
                  </a:lnTo>
                  <a:lnTo>
                    <a:pt x="2098" y="1797"/>
                  </a:lnTo>
                  <a:lnTo>
                    <a:pt x="2114" y="1755"/>
                  </a:lnTo>
                  <a:lnTo>
                    <a:pt x="2139" y="1722"/>
                  </a:lnTo>
                  <a:lnTo>
                    <a:pt x="2156" y="1688"/>
                  </a:lnTo>
                  <a:lnTo>
                    <a:pt x="2173" y="1646"/>
                  </a:lnTo>
                  <a:lnTo>
                    <a:pt x="2189" y="1613"/>
                  </a:lnTo>
                  <a:lnTo>
                    <a:pt x="2189" y="1613"/>
                  </a:lnTo>
                  <a:lnTo>
                    <a:pt x="2206" y="1580"/>
                  </a:lnTo>
                  <a:lnTo>
                    <a:pt x="2223" y="1538"/>
                  </a:lnTo>
                  <a:lnTo>
                    <a:pt x="2223" y="1538"/>
                  </a:lnTo>
                  <a:lnTo>
                    <a:pt x="2231" y="1521"/>
                  </a:lnTo>
                  <a:lnTo>
                    <a:pt x="2240" y="1504"/>
                  </a:lnTo>
                  <a:lnTo>
                    <a:pt x="2240" y="1504"/>
                  </a:lnTo>
                  <a:lnTo>
                    <a:pt x="2248" y="1488"/>
                  </a:lnTo>
                  <a:lnTo>
                    <a:pt x="2256" y="1463"/>
                  </a:lnTo>
                  <a:lnTo>
                    <a:pt x="2265" y="1446"/>
                  </a:lnTo>
                  <a:lnTo>
                    <a:pt x="2273" y="1421"/>
                  </a:lnTo>
                  <a:lnTo>
                    <a:pt x="2281" y="1396"/>
                  </a:lnTo>
                  <a:lnTo>
                    <a:pt x="2281" y="1379"/>
                  </a:lnTo>
                  <a:lnTo>
                    <a:pt x="2290" y="1354"/>
                  </a:lnTo>
                  <a:lnTo>
                    <a:pt x="2298" y="1329"/>
                  </a:lnTo>
                  <a:lnTo>
                    <a:pt x="2306" y="1296"/>
                  </a:lnTo>
                  <a:lnTo>
                    <a:pt x="2315" y="1271"/>
                  </a:lnTo>
                  <a:lnTo>
                    <a:pt x="2315" y="1246"/>
                  </a:lnTo>
                  <a:lnTo>
                    <a:pt x="2323" y="1220"/>
                  </a:lnTo>
                  <a:lnTo>
                    <a:pt x="2331" y="1187"/>
                  </a:lnTo>
                  <a:lnTo>
                    <a:pt x="2331" y="1162"/>
                  </a:lnTo>
                  <a:lnTo>
                    <a:pt x="2331" y="1145"/>
                  </a:lnTo>
                  <a:lnTo>
                    <a:pt x="2331" y="1129"/>
                  </a:lnTo>
                  <a:lnTo>
                    <a:pt x="2340" y="1103"/>
                  </a:lnTo>
                  <a:lnTo>
                    <a:pt x="2340" y="1070"/>
                  </a:lnTo>
                  <a:lnTo>
                    <a:pt x="2340" y="1045"/>
                  </a:lnTo>
                  <a:lnTo>
                    <a:pt x="2340" y="1012"/>
                  </a:lnTo>
                  <a:lnTo>
                    <a:pt x="2340" y="987"/>
                  </a:lnTo>
                  <a:lnTo>
                    <a:pt x="2340" y="953"/>
                  </a:lnTo>
                  <a:lnTo>
                    <a:pt x="2340" y="928"/>
                  </a:lnTo>
                  <a:lnTo>
                    <a:pt x="2340" y="895"/>
                  </a:lnTo>
                  <a:lnTo>
                    <a:pt x="2340" y="861"/>
                  </a:lnTo>
                  <a:lnTo>
                    <a:pt x="2340" y="694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1"/>
            <p:cNvSpPr/>
            <p:nvPr/>
          </p:nvSpPr>
          <p:spPr>
            <a:xfrm>
              <a:off x="3378708" y="9182517"/>
              <a:ext cx="115032" cy="73399"/>
            </a:xfrm>
            <a:custGeom>
              <a:avLst/>
              <a:gdLst/>
              <a:ahLst/>
              <a:cxnLst/>
              <a:rect l="l" t="t" r="r" b="b"/>
              <a:pathLst>
                <a:path w="2332" h="1488" extrusionOk="0">
                  <a:moveTo>
                    <a:pt x="535" y="602"/>
                  </a:moveTo>
                  <a:lnTo>
                    <a:pt x="535" y="602"/>
                  </a:lnTo>
                  <a:lnTo>
                    <a:pt x="518" y="619"/>
                  </a:lnTo>
                  <a:lnTo>
                    <a:pt x="510" y="627"/>
                  </a:lnTo>
                  <a:lnTo>
                    <a:pt x="510" y="627"/>
                  </a:lnTo>
                  <a:lnTo>
                    <a:pt x="502" y="635"/>
                  </a:lnTo>
                  <a:lnTo>
                    <a:pt x="485" y="652"/>
                  </a:lnTo>
                  <a:lnTo>
                    <a:pt x="485" y="652"/>
                  </a:lnTo>
                  <a:lnTo>
                    <a:pt x="477" y="660"/>
                  </a:lnTo>
                  <a:lnTo>
                    <a:pt x="468" y="669"/>
                  </a:lnTo>
                  <a:lnTo>
                    <a:pt x="468" y="669"/>
                  </a:lnTo>
                  <a:lnTo>
                    <a:pt x="460" y="677"/>
                  </a:lnTo>
                  <a:lnTo>
                    <a:pt x="451" y="694"/>
                  </a:lnTo>
                  <a:lnTo>
                    <a:pt x="451" y="694"/>
                  </a:lnTo>
                  <a:lnTo>
                    <a:pt x="443" y="702"/>
                  </a:lnTo>
                  <a:lnTo>
                    <a:pt x="443" y="702"/>
                  </a:lnTo>
                  <a:lnTo>
                    <a:pt x="426" y="711"/>
                  </a:lnTo>
                  <a:lnTo>
                    <a:pt x="426" y="711"/>
                  </a:lnTo>
                  <a:lnTo>
                    <a:pt x="418" y="727"/>
                  </a:lnTo>
                  <a:lnTo>
                    <a:pt x="418" y="727"/>
                  </a:lnTo>
                  <a:lnTo>
                    <a:pt x="410" y="736"/>
                  </a:lnTo>
                  <a:lnTo>
                    <a:pt x="410" y="736"/>
                  </a:lnTo>
                  <a:lnTo>
                    <a:pt x="410" y="744"/>
                  </a:lnTo>
                  <a:lnTo>
                    <a:pt x="410" y="744"/>
                  </a:lnTo>
                  <a:lnTo>
                    <a:pt x="401" y="752"/>
                  </a:lnTo>
                  <a:lnTo>
                    <a:pt x="401" y="752"/>
                  </a:lnTo>
                  <a:lnTo>
                    <a:pt x="393" y="761"/>
                  </a:lnTo>
                  <a:lnTo>
                    <a:pt x="393" y="752"/>
                  </a:lnTo>
                  <a:lnTo>
                    <a:pt x="385" y="769"/>
                  </a:lnTo>
                  <a:lnTo>
                    <a:pt x="385" y="761"/>
                  </a:lnTo>
                  <a:lnTo>
                    <a:pt x="385" y="769"/>
                  </a:lnTo>
                  <a:lnTo>
                    <a:pt x="385" y="769"/>
                  </a:lnTo>
                  <a:lnTo>
                    <a:pt x="385" y="777"/>
                  </a:lnTo>
                  <a:lnTo>
                    <a:pt x="385" y="769"/>
                  </a:lnTo>
                  <a:lnTo>
                    <a:pt x="385" y="777"/>
                  </a:lnTo>
                  <a:lnTo>
                    <a:pt x="385" y="769"/>
                  </a:lnTo>
                  <a:lnTo>
                    <a:pt x="385" y="786"/>
                  </a:lnTo>
                  <a:lnTo>
                    <a:pt x="385" y="777"/>
                  </a:lnTo>
                  <a:lnTo>
                    <a:pt x="385" y="786"/>
                  </a:lnTo>
                  <a:lnTo>
                    <a:pt x="385" y="777"/>
                  </a:lnTo>
                  <a:lnTo>
                    <a:pt x="385" y="786"/>
                  </a:lnTo>
                  <a:lnTo>
                    <a:pt x="385" y="777"/>
                  </a:lnTo>
                  <a:lnTo>
                    <a:pt x="385" y="794"/>
                  </a:lnTo>
                  <a:lnTo>
                    <a:pt x="385" y="786"/>
                  </a:lnTo>
                  <a:lnTo>
                    <a:pt x="385" y="794"/>
                  </a:lnTo>
                  <a:lnTo>
                    <a:pt x="385" y="786"/>
                  </a:lnTo>
                  <a:lnTo>
                    <a:pt x="385" y="794"/>
                  </a:lnTo>
                  <a:lnTo>
                    <a:pt x="385" y="786"/>
                  </a:lnTo>
                  <a:lnTo>
                    <a:pt x="385" y="786"/>
                  </a:lnTo>
                  <a:lnTo>
                    <a:pt x="385" y="786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85" y="794"/>
                  </a:lnTo>
                  <a:lnTo>
                    <a:pt x="393" y="802"/>
                  </a:lnTo>
                  <a:lnTo>
                    <a:pt x="410" y="811"/>
                  </a:lnTo>
                  <a:lnTo>
                    <a:pt x="426" y="827"/>
                  </a:lnTo>
                  <a:lnTo>
                    <a:pt x="435" y="836"/>
                  </a:lnTo>
                  <a:lnTo>
                    <a:pt x="451" y="844"/>
                  </a:lnTo>
                  <a:lnTo>
                    <a:pt x="468" y="853"/>
                  </a:lnTo>
                  <a:lnTo>
                    <a:pt x="493" y="869"/>
                  </a:lnTo>
                  <a:lnTo>
                    <a:pt x="510" y="878"/>
                  </a:lnTo>
                  <a:lnTo>
                    <a:pt x="535" y="886"/>
                  </a:lnTo>
                  <a:lnTo>
                    <a:pt x="560" y="894"/>
                  </a:lnTo>
                  <a:lnTo>
                    <a:pt x="560" y="894"/>
                  </a:lnTo>
                  <a:lnTo>
                    <a:pt x="585" y="911"/>
                  </a:lnTo>
                  <a:lnTo>
                    <a:pt x="610" y="919"/>
                  </a:lnTo>
                  <a:lnTo>
                    <a:pt x="635" y="928"/>
                  </a:lnTo>
                  <a:lnTo>
                    <a:pt x="635" y="928"/>
                  </a:lnTo>
                  <a:lnTo>
                    <a:pt x="669" y="936"/>
                  </a:lnTo>
                  <a:lnTo>
                    <a:pt x="694" y="944"/>
                  </a:lnTo>
                  <a:lnTo>
                    <a:pt x="719" y="953"/>
                  </a:lnTo>
                  <a:lnTo>
                    <a:pt x="752" y="961"/>
                  </a:lnTo>
                  <a:lnTo>
                    <a:pt x="786" y="970"/>
                  </a:lnTo>
                  <a:lnTo>
                    <a:pt x="811" y="978"/>
                  </a:lnTo>
                  <a:lnTo>
                    <a:pt x="844" y="986"/>
                  </a:lnTo>
                  <a:lnTo>
                    <a:pt x="878" y="995"/>
                  </a:lnTo>
                  <a:lnTo>
                    <a:pt x="911" y="1003"/>
                  </a:lnTo>
                  <a:lnTo>
                    <a:pt x="944" y="1011"/>
                  </a:lnTo>
                  <a:lnTo>
                    <a:pt x="978" y="1011"/>
                  </a:lnTo>
                  <a:lnTo>
                    <a:pt x="1011" y="1020"/>
                  </a:lnTo>
                  <a:lnTo>
                    <a:pt x="1045" y="1020"/>
                  </a:lnTo>
                  <a:lnTo>
                    <a:pt x="1078" y="1020"/>
                  </a:lnTo>
                  <a:lnTo>
                    <a:pt x="1120" y="1020"/>
                  </a:lnTo>
                  <a:lnTo>
                    <a:pt x="1153" y="1020"/>
                  </a:lnTo>
                  <a:lnTo>
                    <a:pt x="1187" y="1020"/>
                  </a:lnTo>
                  <a:lnTo>
                    <a:pt x="1228" y="1020"/>
                  </a:lnTo>
                  <a:lnTo>
                    <a:pt x="1287" y="1020"/>
                  </a:lnTo>
                  <a:lnTo>
                    <a:pt x="1387" y="1028"/>
                  </a:lnTo>
                  <a:lnTo>
                    <a:pt x="1487" y="1036"/>
                  </a:lnTo>
                  <a:lnTo>
                    <a:pt x="1596" y="1045"/>
                  </a:lnTo>
                  <a:lnTo>
                    <a:pt x="1796" y="1053"/>
                  </a:lnTo>
                  <a:lnTo>
                    <a:pt x="1897" y="1061"/>
                  </a:lnTo>
                  <a:lnTo>
                    <a:pt x="2005" y="1070"/>
                  </a:lnTo>
                  <a:lnTo>
                    <a:pt x="2189" y="1270"/>
                  </a:lnTo>
                  <a:lnTo>
                    <a:pt x="2055" y="1487"/>
                  </a:lnTo>
                  <a:lnTo>
                    <a:pt x="1237" y="1487"/>
                  </a:lnTo>
                  <a:lnTo>
                    <a:pt x="1195" y="1487"/>
                  </a:lnTo>
                  <a:lnTo>
                    <a:pt x="1153" y="1487"/>
                  </a:lnTo>
                  <a:lnTo>
                    <a:pt x="1111" y="1487"/>
                  </a:lnTo>
                  <a:lnTo>
                    <a:pt x="1070" y="1487"/>
                  </a:lnTo>
                  <a:lnTo>
                    <a:pt x="1028" y="1487"/>
                  </a:lnTo>
                  <a:lnTo>
                    <a:pt x="986" y="1479"/>
                  </a:lnTo>
                  <a:lnTo>
                    <a:pt x="944" y="1471"/>
                  </a:lnTo>
                  <a:lnTo>
                    <a:pt x="911" y="1471"/>
                  </a:lnTo>
                  <a:lnTo>
                    <a:pt x="869" y="1462"/>
                  </a:lnTo>
                  <a:lnTo>
                    <a:pt x="827" y="1454"/>
                  </a:lnTo>
                  <a:lnTo>
                    <a:pt x="786" y="1446"/>
                  </a:lnTo>
                  <a:lnTo>
                    <a:pt x="752" y="1437"/>
                  </a:lnTo>
                  <a:lnTo>
                    <a:pt x="710" y="1429"/>
                  </a:lnTo>
                  <a:lnTo>
                    <a:pt x="677" y="1412"/>
                  </a:lnTo>
                  <a:lnTo>
                    <a:pt x="635" y="1404"/>
                  </a:lnTo>
                  <a:lnTo>
                    <a:pt x="602" y="1396"/>
                  </a:lnTo>
                  <a:lnTo>
                    <a:pt x="560" y="1387"/>
                  </a:lnTo>
                  <a:lnTo>
                    <a:pt x="560" y="1387"/>
                  </a:lnTo>
                  <a:lnTo>
                    <a:pt x="535" y="1371"/>
                  </a:lnTo>
                  <a:lnTo>
                    <a:pt x="502" y="1354"/>
                  </a:lnTo>
                  <a:lnTo>
                    <a:pt x="468" y="1345"/>
                  </a:lnTo>
                  <a:lnTo>
                    <a:pt x="435" y="1329"/>
                  </a:lnTo>
                  <a:lnTo>
                    <a:pt x="401" y="1312"/>
                  </a:lnTo>
                  <a:lnTo>
                    <a:pt x="368" y="1295"/>
                  </a:lnTo>
                  <a:lnTo>
                    <a:pt x="335" y="1279"/>
                  </a:lnTo>
                  <a:lnTo>
                    <a:pt x="309" y="1262"/>
                  </a:lnTo>
                  <a:lnTo>
                    <a:pt x="276" y="1245"/>
                  </a:lnTo>
                  <a:lnTo>
                    <a:pt x="251" y="1220"/>
                  </a:lnTo>
                  <a:lnTo>
                    <a:pt x="218" y="1203"/>
                  </a:lnTo>
                  <a:lnTo>
                    <a:pt x="192" y="1178"/>
                  </a:lnTo>
                  <a:lnTo>
                    <a:pt x="167" y="1153"/>
                  </a:lnTo>
                  <a:lnTo>
                    <a:pt x="151" y="1145"/>
                  </a:lnTo>
                  <a:lnTo>
                    <a:pt x="142" y="1128"/>
                  </a:lnTo>
                  <a:lnTo>
                    <a:pt x="126" y="1120"/>
                  </a:lnTo>
                  <a:lnTo>
                    <a:pt x="117" y="1103"/>
                  </a:lnTo>
                  <a:lnTo>
                    <a:pt x="109" y="1095"/>
                  </a:lnTo>
                  <a:lnTo>
                    <a:pt x="92" y="1078"/>
                  </a:lnTo>
                  <a:lnTo>
                    <a:pt x="84" y="1070"/>
                  </a:lnTo>
                  <a:lnTo>
                    <a:pt x="76" y="1053"/>
                  </a:lnTo>
                  <a:lnTo>
                    <a:pt x="67" y="1036"/>
                  </a:lnTo>
                  <a:lnTo>
                    <a:pt x="59" y="1020"/>
                  </a:lnTo>
                  <a:lnTo>
                    <a:pt x="42" y="1003"/>
                  </a:lnTo>
                  <a:lnTo>
                    <a:pt x="34" y="986"/>
                  </a:lnTo>
                  <a:lnTo>
                    <a:pt x="25" y="970"/>
                  </a:lnTo>
                  <a:lnTo>
                    <a:pt x="25" y="953"/>
                  </a:lnTo>
                  <a:lnTo>
                    <a:pt x="17" y="936"/>
                  </a:lnTo>
                  <a:lnTo>
                    <a:pt x="9" y="919"/>
                  </a:lnTo>
                  <a:lnTo>
                    <a:pt x="0" y="903"/>
                  </a:lnTo>
                  <a:lnTo>
                    <a:pt x="0" y="886"/>
                  </a:lnTo>
                  <a:lnTo>
                    <a:pt x="0" y="861"/>
                  </a:lnTo>
                  <a:lnTo>
                    <a:pt x="0" y="844"/>
                  </a:lnTo>
                  <a:lnTo>
                    <a:pt x="0" y="827"/>
                  </a:lnTo>
                  <a:lnTo>
                    <a:pt x="0" y="761"/>
                  </a:lnTo>
                  <a:lnTo>
                    <a:pt x="0" y="744"/>
                  </a:lnTo>
                  <a:lnTo>
                    <a:pt x="0" y="727"/>
                  </a:lnTo>
                  <a:lnTo>
                    <a:pt x="0" y="702"/>
                  </a:lnTo>
                  <a:lnTo>
                    <a:pt x="0" y="685"/>
                  </a:lnTo>
                  <a:lnTo>
                    <a:pt x="9" y="669"/>
                  </a:lnTo>
                  <a:lnTo>
                    <a:pt x="17" y="644"/>
                  </a:lnTo>
                  <a:lnTo>
                    <a:pt x="25" y="627"/>
                  </a:lnTo>
                  <a:lnTo>
                    <a:pt x="34" y="610"/>
                  </a:lnTo>
                  <a:lnTo>
                    <a:pt x="42" y="594"/>
                  </a:lnTo>
                  <a:lnTo>
                    <a:pt x="50" y="577"/>
                  </a:lnTo>
                  <a:lnTo>
                    <a:pt x="59" y="560"/>
                  </a:lnTo>
                  <a:lnTo>
                    <a:pt x="67" y="543"/>
                  </a:lnTo>
                  <a:lnTo>
                    <a:pt x="76" y="527"/>
                  </a:lnTo>
                  <a:lnTo>
                    <a:pt x="92" y="510"/>
                  </a:lnTo>
                  <a:lnTo>
                    <a:pt x="101" y="493"/>
                  </a:lnTo>
                  <a:lnTo>
                    <a:pt x="117" y="477"/>
                  </a:lnTo>
                  <a:lnTo>
                    <a:pt x="126" y="468"/>
                  </a:lnTo>
                  <a:lnTo>
                    <a:pt x="142" y="452"/>
                  </a:lnTo>
                  <a:lnTo>
                    <a:pt x="151" y="435"/>
                  </a:lnTo>
                  <a:lnTo>
                    <a:pt x="167" y="418"/>
                  </a:lnTo>
                  <a:lnTo>
                    <a:pt x="184" y="410"/>
                  </a:lnTo>
                  <a:lnTo>
                    <a:pt x="184" y="410"/>
                  </a:lnTo>
                  <a:lnTo>
                    <a:pt x="201" y="393"/>
                  </a:lnTo>
                  <a:lnTo>
                    <a:pt x="218" y="376"/>
                  </a:lnTo>
                  <a:lnTo>
                    <a:pt x="234" y="368"/>
                  </a:lnTo>
                  <a:lnTo>
                    <a:pt x="251" y="351"/>
                  </a:lnTo>
                  <a:lnTo>
                    <a:pt x="268" y="343"/>
                  </a:lnTo>
                  <a:lnTo>
                    <a:pt x="284" y="326"/>
                  </a:lnTo>
                  <a:lnTo>
                    <a:pt x="301" y="318"/>
                  </a:lnTo>
                  <a:lnTo>
                    <a:pt x="318" y="301"/>
                  </a:lnTo>
                  <a:lnTo>
                    <a:pt x="335" y="293"/>
                  </a:lnTo>
                  <a:lnTo>
                    <a:pt x="360" y="276"/>
                  </a:lnTo>
                  <a:lnTo>
                    <a:pt x="376" y="268"/>
                  </a:lnTo>
                  <a:lnTo>
                    <a:pt x="401" y="251"/>
                  </a:lnTo>
                  <a:lnTo>
                    <a:pt x="418" y="243"/>
                  </a:lnTo>
                  <a:lnTo>
                    <a:pt x="443" y="226"/>
                  </a:lnTo>
                  <a:lnTo>
                    <a:pt x="468" y="218"/>
                  </a:lnTo>
                  <a:lnTo>
                    <a:pt x="485" y="201"/>
                  </a:lnTo>
                  <a:lnTo>
                    <a:pt x="485" y="201"/>
                  </a:lnTo>
                  <a:lnTo>
                    <a:pt x="510" y="193"/>
                  </a:lnTo>
                  <a:lnTo>
                    <a:pt x="560" y="176"/>
                  </a:lnTo>
                  <a:lnTo>
                    <a:pt x="610" y="126"/>
                  </a:lnTo>
                  <a:lnTo>
                    <a:pt x="669" y="101"/>
                  </a:lnTo>
                  <a:lnTo>
                    <a:pt x="694" y="92"/>
                  </a:lnTo>
                  <a:lnTo>
                    <a:pt x="719" y="84"/>
                  </a:lnTo>
                  <a:lnTo>
                    <a:pt x="744" y="76"/>
                  </a:lnTo>
                  <a:lnTo>
                    <a:pt x="769" y="67"/>
                  </a:lnTo>
                  <a:lnTo>
                    <a:pt x="794" y="59"/>
                  </a:lnTo>
                  <a:lnTo>
                    <a:pt x="827" y="51"/>
                  </a:lnTo>
                  <a:lnTo>
                    <a:pt x="852" y="42"/>
                  </a:lnTo>
                  <a:lnTo>
                    <a:pt x="878" y="34"/>
                  </a:lnTo>
                  <a:lnTo>
                    <a:pt x="903" y="26"/>
                  </a:lnTo>
                  <a:lnTo>
                    <a:pt x="928" y="26"/>
                  </a:lnTo>
                  <a:lnTo>
                    <a:pt x="953" y="17"/>
                  </a:lnTo>
                  <a:lnTo>
                    <a:pt x="978" y="9"/>
                  </a:lnTo>
                  <a:lnTo>
                    <a:pt x="1003" y="0"/>
                  </a:lnTo>
                  <a:lnTo>
                    <a:pt x="1028" y="0"/>
                  </a:lnTo>
                  <a:lnTo>
                    <a:pt x="1053" y="0"/>
                  </a:lnTo>
                  <a:lnTo>
                    <a:pt x="1078" y="0"/>
                  </a:lnTo>
                  <a:lnTo>
                    <a:pt x="1111" y="0"/>
                  </a:lnTo>
                  <a:lnTo>
                    <a:pt x="1136" y="0"/>
                  </a:lnTo>
                  <a:lnTo>
                    <a:pt x="1153" y="0"/>
                  </a:lnTo>
                  <a:lnTo>
                    <a:pt x="1162" y="0"/>
                  </a:lnTo>
                  <a:lnTo>
                    <a:pt x="1187" y="0"/>
                  </a:lnTo>
                  <a:lnTo>
                    <a:pt x="1212" y="0"/>
                  </a:lnTo>
                  <a:lnTo>
                    <a:pt x="1237" y="0"/>
                  </a:lnTo>
                  <a:lnTo>
                    <a:pt x="1287" y="0"/>
                  </a:lnTo>
                  <a:lnTo>
                    <a:pt x="1337" y="0"/>
                  </a:lnTo>
                  <a:lnTo>
                    <a:pt x="1537" y="0"/>
                  </a:lnTo>
                  <a:lnTo>
                    <a:pt x="1588" y="0"/>
                  </a:lnTo>
                  <a:lnTo>
                    <a:pt x="1638" y="0"/>
                  </a:lnTo>
                  <a:lnTo>
                    <a:pt x="1688" y="0"/>
                  </a:lnTo>
                  <a:lnTo>
                    <a:pt x="1738" y="0"/>
                  </a:lnTo>
                  <a:lnTo>
                    <a:pt x="1788" y="0"/>
                  </a:lnTo>
                  <a:lnTo>
                    <a:pt x="1830" y="9"/>
                  </a:lnTo>
                  <a:lnTo>
                    <a:pt x="1880" y="17"/>
                  </a:lnTo>
                  <a:lnTo>
                    <a:pt x="1930" y="26"/>
                  </a:lnTo>
                  <a:lnTo>
                    <a:pt x="1980" y="34"/>
                  </a:lnTo>
                  <a:lnTo>
                    <a:pt x="2030" y="42"/>
                  </a:lnTo>
                  <a:lnTo>
                    <a:pt x="2081" y="51"/>
                  </a:lnTo>
                  <a:lnTo>
                    <a:pt x="2131" y="59"/>
                  </a:lnTo>
                  <a:lnTo>
                    <a:pt x="2181" y="67"/>
                  </a:lnTo>
                  <a:lnTo>
                    <a:pt x="2231" y="84"/>
                  </a:lnTo>
                  <a:lnTo>
                    <a:pt x="2256" y="84"/>
                  </a:lnTo>
                  <a:lnTo>
                    <a:pt x="2273" y="84"/>
                  </a:lnTo>
                  <a:lnTo>
                    <a:pt x="2331" y="159"/>
                  </a:lnTo>
                  <a:lnTo>
                    <a:pt x="2256" y="218"/>
                  </a:lnTo>
                  <a:lnTo>
                    <a:pt x="2239" y="218"/>
                  </a:lnTo>
                  <a:lnTo>
                    <a:pt x="2206" y="218"/>
                  </a:lnTo>
                  <a:lnTo>
                    <a:pt x="2156" y="218"/>
                  </a:lnTo>
                  <a:lnTo>
                    <a:pt x="2106" y="218"/>
                  </a:lnTo>
                  <a:lnTo>
                    <a:pt x="2064" y="218"/>
                  </a:lnTo>
                  <a:lnTo>
                    <a:pt x="2014" y="218"/>
                  </a:lnTo>
                  <a:lnTo>
                    <a:pt x="1964" y="218"/>
                  </a:lnTo>
                  <a:lnTo>
                    <a:pt x="1913" y="218"/>
                  </a:lnTo>
                  <a:lnTo>
                    <a:pt x="1680" y="218"/>
                  </a:lnTo>
                  <a:lnTo>
                    <a:pt x="1629" y="218"/>
                  </a:lnTo>
                  <a:lnTo>
                    <a:pt x="1588" y="218"/>
                  </a:lnTo>
                  <a:lnTo>
                    <a:pt x="1537" y="218"/>
                  </a:lnTo>
                  <a:lnTo>
                    <a:pt x="1496" y="226"/>
                  </a:lnTo>
                  <a:lnTo>
                    <a:pt x="1454" y="226"/>
                  </a:lnTo>
                  <a:lnTo>
                    <a:pt x="1404" y="234"/>
                  </a:lnTo>
                  <a:lnTo>
                    <a:pt x="1362" y="243"/>
                  </a:lnTo>
                  <a:lnTo>
                    <a:pt x="1320" y="251"/>
                  </a:lnTo>
                  <a:lnTo>
                    <a:pt x="1279" y="268"/>
                  </a:lnTo>
                  <a:lnTo>
                    <a:pt x="1253" y="268"/>
                  </a:lnTo>
                  <a:lnTo>
                    <a:pt x="1228" y="276"/>
                  </a:lnTo>
                  <a:lnTo>
                    <a:pt x="1212" y="284"/>
                  </a:lnTo>
                  <a:lnTo>
                    <a:pt x="1212" y="284"/>
                  </a:lnTo>
                  <a:lnTo>
                    <a:pt x="1195" y="284"/>
                  </a:lnTo>
                  <a:lnTo>
                    <a:pt x="1170" y="284"/>
                  </a:lnTo>
                  <a:lnTo>
                    <a:pt x="1153" y="293"/>
                  </a:lnTo>
                  <a:lnTo>
                    <a:pt x="1128" y="301"/>
                  </a:lnTo>
                  <a:lnTo>
                    <a:pt x="1111" y="310"/>
                  </a:lnTo>
                  <a:lnTo>
                    <a:pt x="1086" y="318"/>
                  </a:lnTo>
                  <a:lnTo>
                    <a:pt x="1070" y="326"/>
                  </a:lnTo>
                  <a:lnTo>
                    <a:pt x="1045" y="335"/>
                  </a:lnTo>
                  <a:lnTo>
                    <a:pt x="1028" y="343"/>
                  </a:lnTo>
                  <a:lnTo>
                    <a:pt x="1003" y="351"/>
                  </a:lnTo>
                  <a:lnTo>
                    <a:pt x="986" y="360"/>
                  </a:lnTo>
                  <a:lnTo>
                    <a:pt x="961" y="368"/>
                  </a:lnTo>
                  <a:lnTo>
                    <a:pt x="944" y="376"/>
                  </a:lnTo>
                  <a:lnTo>
                    <a:pt x="919" y="385"/>
                  </a:lnTo>
                  <a:lnTo>
                    <a:pt x="903" y="393"/>
                  </a:lnTo>
                  <a:lnTo>
                    <a:pt x="878" y="401"/>
                  </a:lnTo>
                  <a:lnTo>
                    <a:pt x="861" y="418"/>
                  </a:lnTo>
                  <a:lnTo>
                    <a:pt x="836" y="426"/>
                  </a:lnTo>
                  <a:lnTo>
                    <a:pt x="819" y="435"/>
                  </a:lnTo>
                  <a:lnTo>
                    <a:pt x="769" y="468"/>
                  </a:lnTo>
                  <a:lnTo>
                    <a:pt x="727" y="493"/>
                  </a:lnTo>
                  <a:lnTo>
                    <a:pt x="694" y="518"/>
                  </a:lnTo>
                  <a:lnTo>
                    <a:pt x="677" y="527"/>
                  </a:lnTo>
                  <a:lnTo>
                    <a:pt x="677" y="527"/>
                  </a:lnTo>
                  <a:lnTo>
                    <a:pt x="660" y="535"/>
                  </a:lnTo>
                  <a:lnTo>
                    <a:pt x="644" y="552"/>
                  </a:lnTo>
                  <a:lnTo>
                    <a:pt x="627" y="560"/>
                  </a:lnTo>
                  <a:lnTo>
                    <a:pt x="610" y="569"/>
                  </a:lnTo>
                  <a:lnTo>
                    <a:pt x="593" y="585"/>
                  </a:lnTo>
                  <a:lnTo>
                    <a:pt x="585" y="594"/>
                  </a:lnTo>
                  <a:lnTo>
                    <a:pt x="568" y="602"/>
                  </a:lnTo>
                  <a:lnTo>
                    <a:pt x="568" y="602"/>
                  </a:lnTo>
                  <a:lnTo>
                    <a:pt x="552" y="619"/>
                  </a:lnTo>
                  <a:close/>
                  <a:moveTo>
                    <a:pt x="426" y="761"/>
                  </a:moveTo>
                  <a:lnTo>
                    <a:pt x="426" y="752"/>
                  </a:lnTo>
                  <a:lnTo>
                    <a:pt x="426" y="752"/>
                  </a:ln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1"/>
            <p:cNvSpPr/>
            <p:nvPr/>
          </p:nvSpPr>
          <p:spPr>
            <a:xfrm>
              <a:off x="3480470" y="8886207"/>
              <a:ext cx="342086" cy="236624"/>
            </a:xfrm>
            <a:custGeom>
              <a:avLst/>
              <a:gdLst/>
              <a:ahLst/>
              <a:cxnLst/>
              <a:rect l="l" t="t" r="r" b="b"/>
              <a:pathLst>
                <a:path w="6935" h="4797" extrusionOk="0">
                  <a:moveTo>
                    <a:pt x="2332" y="4771"/>
                  </a:moveTo>
                  <a:cubicBezTo>
                    <a:pt x="6935" y="4562"/>
                    <a:pt x="6926" y="569"/>
                    <a:pt x="6717" y="477"/>
                  </a:cubicBezTo>
                  <a:cubicBezTo>
                    <a:pt x="6007" y="160"/>
                    <a:pt x="5331" y="1"/>
                    <a:pt x="4570" y="68"/>
                  </a:cubicBezTo>
                  <a:cubicBezTo>
                    <a:pt x="2507" y="260"/>
                    <a:pt x="569" y="2415"/>
                    <a:pt x="34" y="4345"/>
                  </a:cubicBezTo>
                  <a:cubicBezTo>
                    <a:pt x="1" y="4454"/>
                    <a:pt x="427" y="4487"/>
                    <a:pt x="485" y="4495"/>
                  </a:cubicBezTo>
                  <a:cubicBezTo>
                    <a:pt x="1095" y="4579"/>
                    <a:pt x="1722" y="4796"/>
                    <a:pt x="2332" y="4771"/>
                  </a:cubicBez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1"/>
            <p:cNvSpPr/>
            <p:nvPr/>
          </p:nvSpPr>
          <p:spPr>
            <a:xfrm>
              <a:off x="3447914" y="8617569"/>
              <a:ext cx="332615" cy="325562"/>
            </a:xfrm>
            <a:custGeom>
              <a:avLst/>
              <a:gdLst/>
              <a:ahLst/>
              <a:cxnLst/>
              <a:rect l="l" t="t" r="r" b="b"/>
              <a:pathLst>
                <a:path w="6743" h="6600" extrusionOk="0">
                  <a:moveTo>
                    <a:pt x="853" y="2665"/>
                  </a:moveTo>
                  <a:cubicBezTo>
                    <a:pt x="3242" y="6600"/>
                    <a:pt x="6743" y="4678"/>
                    <a:pt x="6726" y="4453"/>
                  </a:cubicBezTo>
                  <a:cubicBezTo>
                    <a:pt x="6667" y="3684"/>
                    <a:pt x="6484" y="3008"/>
                    <a:pt x="6049" y="2373"/>
                  </a:cubicBezTo>
                  <a:cubicBezTo>
                    <a:pt x="4888" y="660"/>
                    <a:pt x="2064" y="0"/>
                    <a:pt x="118" y="451"/>
                  </a:cubicBezTo>
                  <a:cubicBezTo>
                    <a:pt x="1" y="476"/>
                    <a:pt x="176" y="869"/>
                    <a:pt x="201" y="919"/>
                  </a:cubicBezTo>
                  <a:cubicBezTo>
                    <a:pt x="419" y="1495"/>
                    <a:pt x="535" y="2147"/>
                    <a:pt x="853" y="2665"/>
                  </a:cubicBez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1"/>
            <p:cNvSpPr/>
            <p:nvPr/>
          </p:nvSpPr>
          <p:spPr>
            <a:xfrm>
              <a:off x="4435303" y="7982527"/>
              <a:ext cx="295916" cy="391118"/>
            </a:xfrm>
            <a:custGeom>
              <a:avLst/>
              <a:gdLst/>
              <a:ahLst/>
              <a:cxnLst/>
              <a:rect l="l" t="t" r="r" b="b"/>
              <a:pathLst>
                <a:path w="5999" h="7929" extrusionOk="0">
                  <a:moveTo>
                    <a:pt x="2297" y="1797"/>
                  </a:moveTo>
                  <a:cubicBezTo>
                    <a:pt x="0" y="5781"/>
                    <a:pt x="3367" y="7928"/>
                    <a:pt x="3559" y="7803"/>
                  </a:cubicBezTo>
                  <a:cubicBezTo>
                    <a:pt x="4202" y="7377"/>
                    <a:pt x="4703" y="6893"/>
                    <a:pt x="5046" y="6216"/>
                  </a:cubicBezTo>
                  <a:cubicBezTo>
                    <a:pt x="5998" y="4370"/>
                    <a:pt x="5221" y="1579"/>
                    <a:pt x="3885" y="84"/>
                  </a:cubicBezTo>
                  <a:cubicBezTo>
                    <a:pt x="3810" y="0"/>
                    <a:pt x="3551" y="343"/>
                    <a:pt x="3509" y="385"/>
                  </a:cubicBezTo>
                  <a:cubicBezTo>
                    <a:pt x="3108" y="853"/>
                    <a:pt x="2598" y="1270"/>
                    <a:pt x="2297" y="1797"/>
                  </a:cubicBez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1"/>
            <p:cNvSpPr/>
            <p:nvPr/>
          </p:nvSpPr>
          <p:spPr>
            <a:xfrm>
              <a:off x="4750111" y="8367429"/>
              <a:ext cx="391956" cy="293005"/>
            </a:xfrm>
            <a:custGeom>
              <a:avLst/>
              <a:gdLst/>
              <a:ahLst/>
              <a:cxnLst/>
              <a:rect l="l" t="t" r="r" b="b"/>
              <a:pathLst>
                <a:path w="7946" h="5940" extrusionOk="0">
                  <a:moveTo>
                    <a:pt x="6082" y="2130"/>
                  </a:moveTo>
                  <a:cubicBezTo>
                    <a:pt x="1997" y="0"/>
                    <a:pt x="1" y="3467"/>
                    <a:pt x="134" y="3651"/>
                  </a:cubicBezTo>
                  <a:cubicBezTo>
                    <a:pt x="585" y="4277"/>
                    <a:pt x="1095" y="4754"/>
                    <a:pt x="1788" y="5079"/>
                  </a:cubicBezTo>
                  <a:cubicBezTo>
                    <a:pt x="3668" y="5940"/>
                    <a:pt x="6425" y="5038"/>
                    <a:pt x="7853" y="3643"/>
                  </a:cubicBezTo>
                  <a:cubicBezTo>
                    <a:pt x="7945" y="3559"/>
                    <a:pt x="7586" y="3317"/>
                    <a:pt x="7544" y="3283"/>
                  </a:cubicBezTo>
                  <a:cubicBezTo>
                    <a:pt x="7060" y="2899"/>
                    <a:pt x="6625" y="2406"/>
                    <a:pt x="6082" y="2130"/>
                  </a:cubicBez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1"/>
            <p:cNvSpPr/>
            <p:nvPr/>
          </p:nvSpPr>
          <p:spPr>
            <a:xfrm>
              <a:off x="5031968" y="9103396"/>
              <a:ext cx="346230" cy="232875"/>
            </a:xfrm>
            <a:custGeom>
              <a:avLst/>
              <a:gdLst/>
              <a:ahLst/>
              <a:cxnLst/>
              <a:rect l="l" t="t" r="r" b="b"/>
              <a:pathLst>
                <a:path w="7019" h="4721" extrusionOk="0">
                  <a:moveTo>
                    <a:pt x="2315" y="4704"/>
                  </a:moveTo>
                  <a:cubicBezTo>
                    <a:pt x="6926" y="4612"/>
                    <a:pt x="7018" y="610"/>
                    <a:pt x="6809" y="510"/>
                  </a:cubicBezTo>
                  <a:cubicBezTo>
                    <a:pt x="6108" y="184"/>
                    <a:pt x="5439" y="0"/>
                    <a:pt x="4671" y="59"/>
                  </a:cubicBezTo>
                  <a:cubicBezTo>
                    <a:pt x="2607" y="201"/>
                    <a:pt x="619" y="2315"/>
                    <a:pt x="34" y="4228"/>
                  </a:cubicBezTo>
                  <a:cubicBezTo>
                    <a:pt x="1" y="4336"/>
                    <a:pt x="427" y="4386"/>
                    <a:pt x="485" y="4395"/>
                  </a:cubicBezTo>
                  <a:cubicBezTo>
                    <a:pt x="1087" y="4495"/>
                    <a:pt x="1705" y="4720"/>
                    <a:pt x="2315" y="4704"/>
                  </a:cubicBez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1"/>
            <p:cNvSpPr/>
            <p:nvPr/>
          </p:nvSpPr>
          <p:spPr>
            <a:xfrm>
              <a:off x="3310290" y="9292961"/>
              <a:ext cx="347019" cy="320629"/>
            </a:xfrm>
            <a:custGeom>
              <a:avLst/>
              <a:gdLst/>
              <a:ahLst/>
              <a:cxnLst/>
              <a:rect l="l" t="t" r="r" b="b"/>
              <a:pathLst>
                <a:path w="7035" h="6500" extrusionOk="0">
                  <a:moveTo>
                    <a:pt x="6024" y="3751"/>
                  </a:moveTo>
                  <a:cubicBezTo>
                    <a:pt x="3351" y="0"/>
                    <a:pt x="1" y="2181"/>
                    <a:pt x="34" y="2415"/>
                  </a:cubicBezTo>
                  <a:cubicBezTo>
                    <a:pt x="151" y="3175"/>
                    <a:pt x="385" y="3826"/>
                    <a:pt x="869" y="4428"/>
                  </a:cubicBezTo>
                  <a:cubicBezTo>
                    <a:pt x="2156" y="6057"/>
                    <a:pt x="5021" y="6500"/>
                    <a:pt x="6926" y="5907"/>
                  </a:cubicBezTo>
                  <a:cubicBezTo>
                    <a:pt x="7035" y="5865"/>
                    <a:pt x="6834" y="5489"/>
                    <a:pt x="6809" y="5439"/>
                  </a:cubicBezTo>
                  <a:cubicBezTo>
                    <a:pt x="6542" y="4887"/>
                    <a:pt x="6383" y="4244"/>
                    <a:pt x="6024" y="3751"/>
                  </a:cubicBez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1"/>
            <p:cNvSpPr/>
            <p:nvPr/>
          </p:nvSpPr>
          <p:spPr>
            <a:xfrm>
              <a:off x="3799422" y="9310670"/>
              <a:ext cx="341692" cy="239880"/>
            </a:xfrm>
            <a:custGeom>
              <a:avLst/>
              <a:gdLst/>
              <a:ahLst/>
              <a:cxnLst/>
              <a:rect l="l" t="t" r="r" b="b"/>
              <a:pathLst>
                <a:path w="6927" h="4863" extrusionOk="0">
                  <a:moveTo>
                    <a:pt x="2332" y="4821"/>
                  </a:moveTo>
                  <a:cubicBezTo>
                    <a:pt x="6926" y="4537"/>
                    <a:pt x="6859" y="544"/>
                    <a:pt x="6651" y="452"/>
                  </a:cubicBezTo>
                  <a:cubicBezTo>
                    <a:pt x="5941" y="151"/>
                    <a:pt x="5264" y="1"/>
                    <a:pt x="4495" y="84"/>
                  </a:cubicBezTo>
                  <a:cubicBezTo>
                    <a:pt x="2432" y="318"/>
                    <a:pt x="535" y="2507"/>
                    <a:pt x="34" y="4437"/>
                  </a:cubicBezTo>
                  <a:cubicBezTo>
                    <a:pt x="1" y="4553"/>
                    <a:pt x="435" y="4579"/>
                    <a:pt x="485" y="4587"/>
                  </a:cubicBezTo>
                  <a:cubicBezTo>
                    <a:pt x="1104" y="4662"/>
                    <a:pt x="1730" y="4863"/>
                    <a:pt x="2332" y="4821"/>
                  </a:cubicBez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1"/>
            <p:cNvSpPr/>
            <p:nvPr/>
          </p:nvSpPr>
          <p:spPr>
            <a:xfrm>
              <a:off x="3467300" y="9265732"/>
              <a:ext cx="656500" cy="658177"/>
            </a:xfrm>
            <a:custGeom>
              <a:avLst/>
              <a:gdLst/>
              <a:ahLst/>
              <a:cxnLst/>
              <a:rect l="l" t="t" r="r" b="b"/>
              <a:pathLst>
                <a:path w="13309" h="13343" extrusionOk="0">
                  <a:moveTo>
                    <a:pt x="5773" y="2649"/>
                  </a:moveTo>
                  <a:cubicBezTo>
                    <a:pt x="5773" y="1989"/>
                    <a:pt x="5865" y="1354"/>
                    <a:pt x="6208" y="770"/>
                  </a:cubicBezTo>
                  <a:lnTo>
                    <a:pt x="6308" y="594"/>
                  </a:lnTo>
                  <a:cubicBezTo>
                    <a:pt x="6341" y="536"/>
                    <a:pt x="6366" y="511"/>
                    <a:pt x="6400" y="469"/>
                  </a:cubicBezTo>
                  <a:cubicBezTo>
                    <a:pt x="6433" y="427"/>
                    <a:pt x="6450" y="410"/>
                    <a:pt x="6466" y="385"/>
                  </a:cubicBezTo>
                  <a:cubicBezTo>
                    <a:pt x="6650" y="151"/>
                    <a:pt x="6934" y="9"/>
                    <a:pt x="7227" y="1"/>
                  </a:cubicBezTo>
                  <a:cubicBezTo>
                    <a:pt x="7444" y="1"/>
                    <a:pt x="7636" y="93"/>
                    <a:pt x="7770" y="260"/>
                  </a:cubicBezTo>
                  <a:cubicBezTo>
                    <a:pt x="7937" y="485"/>
                    <a:pt x="7937" y="786"/>
                    <a:pt x="7954" y="1054"/>
                  </a:cubicBezTo>
                  <a:cubicBezTo>
                    <a:pt x="8129" y="937"/>
                    <a:pt x="8321" y="828"/>
                    <a:pt x="8513" y="736"/>
                  </a:cubicBezTo>
                  <a:cubicBezTo>
                    <a:pt x="9223" y="419"/>
                    <a:pt x="10059" y="736"/>
                    <a:pt x="10376" y="1446"/>
                  </a:cubicBezTo>
                  <a:cubicBezTo>
                    <a:pt x="10827" y="2390"/>
                    <a:pt x="10426" y="3510"/>
                    <a:pt x="9758" y="4404"/>
                  </a:cubicBezTo>
                  <a:cubicBezTo>
                    <a:pt x="10142" y="4278"/>
                    <a:pt x="10543" y="4220"/>
                    <a:pt x="10953" y="4220"/>
                  </a:cubicBezTo>
                  <a:cubicBezTo>
                    <a:pt x="11905" y="4236"/>
                    <a:pt x="12907" y="4738"/>
                    <a:pt x="13083" y="5615"/>
                  </a:cubicBezTo>
                  <a:cubicBezTo>
                    <a:pt x="13308" y="6676"/>
                    <a:pt x="12398" y="7854"/>
                    <a:pt x="11262" y="7954"/>
                  </a:cubicBezTo>
                  <a:cubicBezTo>
                    <a:pt x="11370" y="8146"/>
                    <a:pt x="11462" y="8347"/>
                    <a:pt x="11529" y="8555"/>
                  </a:cubicBezTo>
                  <a:cubicBezTo>
                    <a:pt x="11638" y="9065"/>
                    <a:pt x="11295" y="9566"/>
                    <a:pt x="10769" y="9642"/>
                  </a:cubicBezTo>
                  <a:cubicBezTo>
                    <a:pt x="10234" y="9700"/>
                    <a:pt x="9716" y="9525"/>
                    <a:pt x="9207" y="9224"/>
                  </a:cubicBezTo>
                  <a:cubicBezTo>
                    <a:pt x="9683" y="10084"/>
                    <a:pt x="9883" y="11187"/>
                    <a:pt x="9349" y="12064"/>
                  </a:cubicBezTo>
                  <a:cubicBezTo>
                    <a:pt x="9332" y="12098"/>
                    <a:pt x="9307" y="12131"/>
                    <a:pt x="9282" y="12156"/>
                  </a:cubicBezTo>
                  <a:cubicBezTo>
                    <a:pt x="8872" y="12616"/>
                    <a:pt x="7970" y="12540"/>
                    <a:pt x="7477" y="12098"/>
                  </a:cubicBezTo>
                  <a:cubicBezTo>
                    <a:pt x="7310" y="11939"/>
                    <a:pt x="7060" y="11697"/>
                    <a:pt x="7060" y="11697"/>
                  </a:cubicBezTo>
                  <a:lnTo>
                    <a:pt x="7043" y="11763"/>
                  </a:lnTo>
                  <a:cubicBezTo>
                    <a:pt x="6851" y="12423"/>
                    <a:pt x="6458" y="13342"/>
                    <a:pt x="5539" y="12808"/>
                  </a:cubicBezTo>
                  <a:cubicBezTo>
                    <a:pt x="4913" y="12448"/>
                    <a:pt x="4787" y="11605"/>
                    <a:pt x="4796" y="10995"/>
                  </a:cubicBezTo>
                  <a:cubicBezTo>
                    <a:pt x="4796" y="10903"/>
                    <a:pt x="4796" y="10811"/>
                    <a:pt x="4804" y="10728"/>
                  </a:cubicBezTo>
                  <a:cubicBezTo>
                    <a:pt x="4746" y="10828"/>
                    <a:pt x="4679" y="10928"/>
                    <a:pt x="4612" y="11020"/>
                  </a:cubicBezTo>
                  <a:cubicBezTo>
                    <a:pt x="4228" y="11596"/>
                    <a:pt x="3576" y="12081"/>
                    <a:pt x="2891" y="11789"/>
                  </a:cubicBezTo>
                  <a:cubicBezTo>
                    <a:pt x="2690" y="11705"/>
                    <a:pt x="2523" y="11571"/>
                    <a:pt x="2381" y="11413"/>
                  </a:cubicBezTo>
                  <a:cubicBezTo>
                    <a:pt x="2273" y="11321"/>
                    <a:pt x="2181" y="11212"/>
                    <a:pt x="2106" y="11087"/>
                  </a:cubicBezTo>
                  <a:cubicBezTo>
                    <a:pt x="1805" y="10552"/>
                    <a:pt x="1880" y="9875"/>
                    <a:pt x="2147" y="9357"/>
                  </a:cubicBezTo>
                  <a:cubicBezTo>
                    <a:pt x="2147" y="9357"/>
                    <a:pt x="1437" y="9558"/>
                    <a:pt x="1070" y="9508"/>
                  </a:cubicBezTo>
                  <a:cubicBezTo>
                    <a:pt x="410" y="9408"/>
                    <a:pt x="0" y="8748"/>
                    <a:pt x="193" y="8121"/>
                  </a:cubicBezTo>
                  <a:cubicBezTo>
                    <a:pt x="502" y="7010"/>
                    <a:pt x="1705" y="6317"/>
                    <a:pt x="2782" y="6041"/>
                  </a:cubicBezTo>
                  <a:cubicBezTo>
                    <a:pt x="1905" y="5907"/>
                    <a:pt x="1112" y="5456"/>
                    <a:pt x="552" y="4763"/>
                  </a:cubicBezTo>
                  <a:cubicBezTo>
                    <a:pt x="193" y="4295"/>
                    <a:pt x="226" y="3510"/>
                    <a:pt x="786" y="3209"/>
                  </a:cubicBezTo>
                  <a:cubicBezTo>
                    <a:pt x="1137" y="3017"/>
                    <a:pt x="1571" y="3017"/>
                    <a:pt x="1980" y="3050"/>
                  </a:cubicBezTo>
                  <a:lnTo>
                    <a:pt x="2189" y="3075"/>
                  </a:lnTo>
                  <a:lnTo>
                    <a:pt x="2173" y="3008"/>
                  </a:lnTo>
                  <a:cubicBezTo>
                    <a:pt x="1914" y="2006"/>
                    <a:pt x="2081" y="870"/>
                    <a:pt x="2966" y="293"/>
                  </a:cubicBezTo>
                  <a:cubicBezTo>
                    <a:pt x="3125" y="193"/>
                    <a:pt x="3309" y="135"/>
                    <a:pt x="3492" y="126"/>
                  </a:cubicBezTo>
                  <a:cubicBezTo>
                    <a:pt x="4069" y="135"/>
                    <a:pt x="4520" y="619"/>
                    <a:pt x="4846" y="1029"/>
                  </a:cubicBezTo>
                  <a:cubicBezTo>
                    <a:pt x="5238" y="1521"/>
                    <a:pt x="5548" y="2064"/>
                    <a:pt x="5773" y="2649"/>
                  </a:cubicBezTo>
                  <a:close/>
                </a:path>
              </a:pathLst>
            </a:custGeom>
            <a:solidFill>
              <a:srgbClr val="1498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1"/>
            <p:cNvSpPr/>
            <p:nvPr/>
          </p:nvSpPr>
          <p:spPr>
            <a:xfrm>
              <a:off x="3590076" y="9384858"/>
              <a:ext cx="384952" cy="434773"/>
            </a:xfrm>
            <a:custGeom>
              <a:avLst/>
              <a:gdLst/>
              <a:ahLst/>
              <a:cxnLst/>
              <a:rect l="l" t="t" r="r" b="b"/>
              <a:pathLst>
                <a:path w="7804" h="8814" extrusionOk="0">
                  <a:moveTo>
                    <a:pt x="948" y="1768"/>
                  </a:moveTo>
                  <a:cubicBezTo>
                    <a:pt x="864" y="1768"/>
                    <a:pt x="761" y="1796"/>
                    <a:pt x="761" y="1796"/>
                  </a:cubicBezTo>
                  <a:lnTo>
                    <a:pt x="770" y="1881"/>
                  </a:lnTo>
                  <a:lnTo>
                    <a:pt x="770" y="1881"/>
                  </a:lnTo>
                  <a:lnTo>
                    <a:pt x="1037" y="1788"/>
                  </a:lnTo>
                  <a:cubicBezTo>
                    <a:pt x="1017" y="1773"/>
                    <a:pt x="984" y="1768"/>
                    <a:pt x="948" y="1768"/>
                  </a:cubicBezTo>
                  <a:close/>
                  <a:moveTo>
                    <a:pt x="770" y="1881"/>
                  </a:moveTo>
                  <a:lnTo>
                    <a:pt x="1" y="2147"/>
                  </a:lnTo>
                  <a:cubicBezTo>
                    <a:pt x="444" y="2465"/>
                    <a:pt x="920" y="2740"/>
                    <a:pt x="1396" y="3033"/>
                  </a:cubicBezTo>
                  <a:lnTo>
                    <a:pt x="1847" y="3334"/>
                  </a:lnTo>
                  <a:cubicBezTo>
                    <a:pt x="2009" y="3309"/>
                    <a:pt x="2173" y="3297"/>
                    <a:pt x="2336" y="3297"/>
                  </a:cubicBezTo>
                  <a:cubicBezTo>
                    <a:pt x="2432" y="3297"/>
                    <a:pt x="2528" y="3301"/>
                    <a:pt x="2624" y="3309"/>
                  </a:cubicBezTo>
                  <a:lnTo>
                    <a:pt x="2624" y="3309"/>
                  </a:lnTo>
                  <a:cubicBezTo>
                    <a:pt x="2501" y="3238"/>
                    <a:pt x="2376" y="3172"/>
                    <a:pt x="2248" y="3108"/>
                  </a:cubicBezTo>
                  <a:lnTo>
                    <a:pt x="1881" y="2882"/>
                  </a:lnTo>
                  <a:cubicBezTo>
                    <a:pt x="1747" y="2799"/>
                    <a:pt x="1622" y="2715"/>
                    <a:pt x="1505" y="2623"/>
                  </a:cubicBezTo>
                  <a:cubicBezTo>
                    <a:pt x="1196" y="2398"/>
                    <a:pt x="786" y="2039"/>
                    <a:pt x="786" y="2039"/>
                  </a:cubicBezTo>
                  <a:lnTo>
                    <a:pt x="770" y="1881"/>
                  </a:lnTo>
                  <a:close/>
                  <a:moveTo>
                    <a:pt x="4111" y="3400"/>
                  </a:moveTo>
                  <a:lnTo>
                    <a:pt x="4103" y="3425"/>
                  </a:lnTo>
                  <a:lnTo>
                    <a:pt x="4094" y="3450"/>
                  </a:lnTo>
                  <a:cubicBezTo>
                    <a:pt x="4098" y="3443"/>
                    <a:pt x="4101" y="3437"/>
                    <a:pt x="4104" y="3432"/>
                  </a:cubicBezTo>
                  <a:lnTo>
                    <a:pt x="4104" y="3432"/>
                  </a:lnTo>
                  <a:cubicBezTo>
                    <a:pt x="4104" y="3432"/>
                    <a:pt x="4104" y="3432"/>
                    <a:pt x="4104" y="3432"/>
                  </a:cubicBezTo>
                  <a:cubicBezTo>
                    <a:pt x="4106" y="3432"/>
                    <a:pt x="4113" y="3419"/>
                    <a:pt x="4112" y="3419"/>
                  </a:cubicBezTo>
                  <a:lnTo>
                    <a:pt x="4112" y="3419"/>
                  </a:lnTo>
                  <a:cubicBezTo>
                    <a:pt x="4111" y="3419"/>
                    <a:pt x="4109" y="3422"/>
                    <a:pt x="4104" y="3432"/>
                  </a:cubicBezTo>
                  <a:lnTo>
                    <a:pt x="4104" y="3432"/>
                  </a:lnTo>
                  <a:cubicBezTo>
                    <a:pt x="4103" y="3430"/>
                    <a:pt x="4105" y="3422"/>
                    <a:pt x="4111" y="3400"/>
                  </a:cubicBezTo>
                  <a:close/>
                  <a:moveTo>
                    <a:pt x="2624" y="3309"/>
                  </a:moveTo>
                  <a:cubicBezTo>
                    <a:pt x="2728" y="3369"/>
                    <a:pt x="2831" y="3432"/>
                    <a:pt x="2933" y="3501"/>
                  </a:cubicBezTo>
                  <a:cubicBezTo>
                    <a:pt x="3067" y="3601"/>
                    <a:pt x="3217" y="3676"/>
                    <a:pt x="3384" y="3726"/>
                  </a:cubicBezTo>
                  <a:cubicBezTo>
                    <a:pt x="3384" y="3726"/>
                    <a:pt x="3403" y="3749"/>
                    <a:pt x="3414" y="3749"/>
                  </a:cubicBezTo>
                  <a:cubicBezTo>
                    <a:pt x="3431" y="3749"/>
                    <a:pt x="3431" y="3698"/>
                    <a:pt x="3326" y="3442"/>
                  </a:cubicBezTo>
                  <a:cubicBezTo>
                    <a:pt x="3095" y="3374"/>
                    <a:pt x="2860" y="3330"/>
                    <a:pt x="2624" y="3309"/>
                  </a:cubicBezTo>
                  <a:close/>
                  <a:moveTo>
                    <a:pt x="6843" y="3450"/>
                  </a:moveTo>
                  <a:cubicBezTo>
                    <a:pt x="6676" y="3450"/>
                    <a:pt x="6517" y="3459"/>
                    <a:pt x="6358" y="3476"/>
                  </a:cubicBezTo>
                  <a:cubicBezTo>
                    <a:pt x="5857" y="3534"/>
                    <a:pt x="5047" y="3467"/>
                    <a:pt x="4963" y="4069"/>
                  </a:cubicBezTo>
                  <a:lnTo>
                    <a:pt x="4966" y="4070"/>
                  </a:lnTo>
                  <a:lnTo>
                    <a:pt x="4966" y="4070"/>
                  </a:lnTo>
                  <a:cubicBezTo>
                    <a:pt x="4996" y="4059"/>
                    <a:pt x="5065" y="4038"/>
                    <a:pt x="5197" y="3994"/>
                  </a:cubicBezTo>
                  <a:cubicBezTo>
                    <a:pt x="5548" y="3877"/>
                    <a:pt x="5899" y="3801"/>
                    <a:pt x="6267" y="3751"/>
                  </a:cubicBezTo>
                  <a:cubicBezTo>
                    <a:pt x="6601" y="3701"/>
                    <a:pt x="7804" y="3651"/>
                    <a:pt x="7804" y="3651"/>
                  </a:cubicBezTo>
                  <a:lnTo>
                    <a:pt x="7745" y="3567"/>
                  </a:lnTo>
                  <a:cubicBezTo>
                    <a:pt x="7444" y="3501"/>
                    <a:pt x="7144" y="3467"/>
                    <a:pt x="6843" y="3450"/>
                  </a:cubicBezTo>
                  <a:close/>
                  <a:moveTo>
                    <a:pt x="4955" y="4069"/>
                  </a:moveTo>
                  <a:cubicBezTo>
                    <a:pt x="4953" y="4069"/>
                    <a:pt x="4950" y="4070"/>
                    <a:pt x="4949" y="4071"/>
                  </a:cubicBezTo>
                  <a:lnTo>
                    <a:pt x="4949" y="4071"/>
                  </a:lnTo>
                  <a:lnTo>
                    <a:pt x="4955" y="4069"/>
                  </a:lnTo>
                  <a:close/>
                  <a:moveTo>
                    <a:pt x="4946" y="4080"/>
                  </a:moveTo>
                  <a:lnTo>
                    <a:pt x="4946" y="4080"/>
                  </a:lnTo>
                  <a:cubicBezTo>
                    <a:pt x="4946" y="4081"/>
                    <a:pt x="4948" y="4081"/>
                    <a:pt x="4951" y="4081"/>
                  </a:cubicBezTo>
                  <a:lnTo>
                    <a:pt x="4951" y="4081"/>
                  </a:lnTo>
                  <a:cubicBezTo>
                    <a:pt x="4949" y="4081"/>
                    <a:pt x="4947" y="4080"/>
                    <a:pt x="4946" y="4080"/>
                  </a:cubicBezTo>
                  <a:close/>
                  <a:moveTo>
                    <a:pt x="1313" y="4102"/>
                  </a:moveTo>
                  <a:cubicBezTo>
                    <a:pt x="1312" y="4102"/>
                    <a:pt x="1312" y="4102"/>
                    <a:pt x="1312" y="4102"/>
                  </a:cubicBezTo>
                  <a:lnTo>
                    <a:pt x="1312" y="4102"/>
                  </a:lnTo>
                  <a:cubicBezTo>
                    <a:pt x="1312" y="4102"/>
                    <a:pt x="1313" y="4102"/>
                    <a:pt x="1313" y="4102"/>
                  </a:cubicBezTo>
                  <a:close/>
                  <a:moveTo>
                    <a:pt x="4987" y="4083"/>
                  </a:moveTo>
                  <a:lnTo>
                    <a:pt x="4993" y="4086"/>
                  </a:lnTo>
                  <a:lnTo>
                    <a:pt x="4993" y="4086"/>
                  </a:lnTo>
                  <a:cubicBezTo>
                    <a:pt x="4982" y="4085"/>
                    <a:pt x="4971" y="4085"/>
                    <a:pt x="4963" y="4085"/>
                  </a:cubicBezTo>
                  <a:cubicBezTo>
                    <a:pt x="4960" y="4128"/>
                    <a:pt x="4975" y="4141"/>
                    <a:pt x="4993" y="4141"/>
                  </a:cubicBezTo>
                  <a:cubicBezTo>
                    <a:pt x="5017" y="4141"/>
                    <a:pt x="5047" y="4119"/>
                    <a:pt x="5047" y="4119"/>
                  </a:cubicBezTo>
                  <a:cubicBezTo>
                    <a:pt x="5047" y="4110"/>
                    <a:pt x="5043" y="4104"/>
                    <a:pt x="5037" y="4099"/>
                  </a:cubicBezTo>
                  <a:lnTo>
                    <a:pt x="5037" y="4099"/>
                  </a:lnTo>
                  <a:cubicBezTo>
                    <a:pt x="5026" y="4089"/>
                    <a:pt x="5006" y="4085"/>
                    <a:pt x="4987" y="4083"/>
                  </a:cubicBezTo>
                  <a:close/>
                  <a:moveTo>
                    <a:pt x="4963" y="4069"/>
                  </a:moveTo>
                  <a:lnTo>
                    <a:pt x="4940" y="4077"/>
                  </a:lnTo>
                  <a:lnTo>
                    <a:pt x="4940" y="4077"/>
                  </a:lnTo>
                  <a:cubicBezTo>
                    <a:pt x="4939" y="4075"/>
                    <a:pt x="4942" y="4073"/>
                    <a:pt x="4949" y="4071"/>
                  </a:cubicBezTo>
                  <a:lnTo>
                    <a:pt x="4949" y="4071"/>
                  </a:lnTo>
                  <a:lnTo>
                    <a:pt x="3967" y="4411"/>
                  </a:lnTo>
                  <a:lnTo>
                    <a:pt x="3967" y="4411"/>
                  </a:lnTo>
                  <a:cubicBezTo>
                    <a:pt x="3967" y="4411"/>
                    <a:pt x="3967" y="4411"/>
                    <a:pt x="3967" y="4411"/>
                  </a:cubicBezTo>
                  <a:lnTo>
                    <a:pt x="3967" y="4411"/>
                  </a:lnTo>
                  <a:lnTo>
                    <a:pt x="4940" y="4077"/>
                  </a:lnTo>
                  <a:lnTo>
                    <a:pt x="4940" y="4077"/>
                  </a:lnTo>
                  <a:cubicBezTo>
                    <a:pt x="4941" y="4078"/>
                    <a:pt x="4943" y="4079"/>
                    <a:pt x="4946" y="4080"/>
                  </a:cubicBezTo>
                  <a:lnTo>
                    <a:pt x="4946" y="4080"/>
                  </a:lnTo>
                  <a:cubicBezTo>
                    <a:pt x="4946" y="4078"/>
                    <a:pt x="4951" y="4076"/>
                    <a:pt x="4963" y="4071"/>
                  </a:cubicBezTo>
                  <a:lnTo>
                    <a:pt x="4963" y="4071"/>
                  </a:lnTo>
                  <a:lnTo>
                    <a:pt x="4963" y="4082"/>
                  </a:lnTo>
                  <a:lnTo>
                    <a:pt x="4963" y="4082"/>
                  </a:lnTo>
                  <a:cubicBezTo>
                    <a:pt x="4958" y="4082"/>
                    <a:pt x="4954" y="4082"/>
                    <a:pt x="4951" y="4081"/>
                  </a:cubicBezTo>
                  <a:lnTo>
                    <a:pt x="4951" y="4081"/>
                  </a:lnTo>
                  <a:cubicBezTo>
                    <a:pt x="4954" y="4082"/>
                    <a:pt x="4958" y="4084"/>
                    <a:pt x="4963" y="4085"/>
                  </a:cubicBezTo>
                  <a:lnTo>
                    <a:pt x="4963" y="4082"/>
                  </a:lnTo>
                  <a:lnTo>
                    <a:pt x="4963" y="4082"/>
                  </a:lnTo>
                  <a:cubicBezTo>
                    <a:pt x="4970" y="4082"/>
                    <a:pt x="4978" y="4082"/>
                    <a:pt x="4987" y="4083"/>
                  </a:cubicBezTo>
                  <a:lnTo>
                    <a:pt x="4987" y="4083"/>
                  </a:lnTo>
                  <a:lnTo>
                    <a:pt x="4966" y="4070"/>
                  </a:lnTo>
                  <a:lnTo>
                    <a:pt x="4966" y="4070"/>
                  </a:lnTo>
                  <a:cubicBezTo>
                    <a:pt x="4965" y="4071"/>
                    <a:pt x="4964" y="4071"/>
                    <a:pt x="4963" y="4071"/>
                  </a:cubicBezTo>
                  <a:lnTo>
                    <a:pt x="4963" y="4071"/>
                  </a:lnTo>
                  <a:lnTo>
                    <a:pt x="4963" y="4069"/>
                  </a:lnTo>
                  <a:close/>
                  <a:moveTo>
                    <a:pt x="5966" y="4169"/>
                  </a:moveTo>
                  <a:lnTo>
                    <a:pt x="5891" y="4177"/>
                  </a:lnTo>
                  <a:cubicBezTo>
                    <a:pt x="5849" y="4177"/>
                    <a:pt x="5515" y="4227"/>
                    <a:pt x="5197" y="4286"/>
                  </a:cubicBezTo>
                  <a:cubicBezTo>
                    <a:pt x="4997" y="4336"/>
                    <a:pt x="5172" y="4378"/>
                    <a:pt x="5172" y="4378"/>
                  </a:cubicBezTo>
                  <a:lnTo>
                    <a:pt x="5231" y="4378"/>
                  </a:lnTo>
                  <a:cubicBezTo>
                    <a:pt x="5598" y="4366"/>
                    <a:pt x="5769" y="4361"/>
                    <a:pt x="5851" y="4361"/>
                  </a:cubicBezTo>
                  <a:cubicBezTo>
                    <a:pt x="6008" y="4361"/>
                    <a:pt x="5839" y="4381"/>
                    <a:pt x="6091" y="4420"/>
                  </a:cubicBezTo>
                  <a:cubicBezTo>
                    <a:pt x="6325" y="4453"/>
                    <a:pt x="6697" y="4461"/>
                    <a:pt x="7010" y="4461"/>
                  </a:cubicBezTo>
                  <a:cubicBezTo>
                    <a:pt x="7323" y="4461"/>
                    <a:pt x="7578" y="4453"/>
                    <a:pt x="7578" y="4453"/>
                  </a:cubicBezTo>
                  <a:lnTo>
                    <a:pt x="7503" y="4361"/>
                  </a:lnTo>
                  <a:cubicBezTo>
                    <a:pt x="7185" y="4319"/>
                    <a:pt x="6876" y="4261"/>
                    <a:pt x="6559" y="4211"/>
                  </a:cubicBezTo>
                  <a:cubicBezTo>
                    <a:pt x="6367" y="4186"/>
                    <a:pt x="6166" y="4169"/>
                    <a:pt x="5966" y="4169"/>
                  </a:cubicBezTo>
                  <a:close/>
                  <a:moveTo>
                    <a:pt x="1730" y="0"/>
                  </a:moveTo>
                  <a:lnTo>
                    <a:pt x="1739" y="192"/>
                  </a:lnTo>
                  <a:cubicBezTo>
                    <a:pt x="2248" y="811"/>
                    <a:pt x="2683" y="1671"/>
                    <a:pt x="3117" y="2481"/>
                  </a:cubicBezTo>
                  <a:cubicBezTo>
                    <a:pt x="3660" y="3526"/>
                    <a:pt x="3368" y="2941"/>
                    <a:pt x="3510" y="3425"/>
                  </a:cubicBezTo>
                  <a:cubicBezTo>
                    <a:pt x="3510" y="3425"/>
                    <a:pt x="3544" y="3466"/>
                    <a:pt x="3585" y="3494"/>
                  </a:cubicBezTo>
                  <a:lnTo>
                    <a:pt x="3585" y="3494"/>
                  </a:lnTo>
                  <a:cubicBezTo>
                    <a:pt x="3548" y="3574"/>
                    <a:pt x="3511" y="3654"/>
                    <a:pt x="3476" y="3735"/>
                  </a:cubicBezTo>
                  <a:cubicBezTo>
                    <a:pt x="3475" y="3755"/>
                    <a:pt x="3474" y="3773"/>
                    <a:pt x="3473" y="3790"/>
                  </a:cubicBezTo>
                  <a:lnTo>
                    <a:pt x="3473" y="3790"/>
                  </a:lnTo>
                  <a:cubicBezTo>
                    <a:pt x="3273" y="3759"/>
                    <a:pt x="3160" y="3743"/>
                    <a:pt x="3033" y="3726"/>
                  </a:cubicBezTo>
                  <a:cubicBezTo>
                    <a:pt x="2983" y="3718"/>
                    <a:pt x="2933" y="3718"/>
                    <a:pt x="2883" y="3718"/>
                  </a:cubicBezTo>
                  <a:lnTo>
                    <a:pt x="2875" y="3718"/>
                  </a:lnTo>
                  <a:cubicBezTo>
                    <a:pt x="2321" y="3718"/>
                    <a:pt x="1317" y="4102"/>
                    <a:pt x="1312" y="4102"/>
                  </a:cubicBezTo>
                  <a:cubicBezTo>
                    <a:pt x="1312" y="4102"/>
                    <a:pt x="1312" y="4102"/>
                    <a:pt x="1312" y="4102"/>
                  </a:cubicBezTo>
                  <a:lnTo>
                    <a:pt x="1312" y="4102"/>
                  </a:lnTo>
                  <a:cubicBezTo>
                    <a:pt x="836" y="4361"/>
                    <a:pt x="327" y="4896"/>
                    <a:pt x="327" y="4896"/>
                  </a:cubicBezTo>
                  <a:lnTo>
                    <a:pt x="452" y="4912"/>
                  </a:lnTo>
                  <a:cubicBezTo>
                    <a:pt x="845" y="4695"/>
                    <a:pt x="1254" y="4520"/>
                    <a:pt x="1688" y="4386"/>
                  </a:cubicBezTo>
                  <a:cubicBezTo>
                    <a:pt x="2115" y="4278"/>
                    <a:pt x="2557" y="4194"/>
                    <a:pt x="3000" y="4152"/>
                  </a:cubicBezTo>
                  <a:cubicBezTo>
                    <a:pt x="3493" y="4136"/>
                    <a:pt x="4195" y="4069"/>
                    <a:pt x="4195" y="4069"/>
                  </a:cubicBezTo>
                  <a:lnTo>
                    <a:pt x="3869" y="3851"/>
                  </a:lnTo>
                  <a:cubicBezTo>
                    <a:pt x="3787" y="3839"/>
                    <a:pt x="3715" y="3828"/>
                    <a:pt x="3650" y="3817"/>
                  </a:cubicBezTo>
                  <a:lnTo>
                    <a:pt x="3650" y="3817"/>
                  </a:lnTo>
                  <a:cubicBezTo>
                    <a:pt x="3665" y="3797"/>
                    <a:pt x="3682" y="3772"/>
                    <a:pt x="3702" y="3743"/>
                  </a:cubicBezTo>
                  <a:lnTo>
                    <a:pt x="3744" y="3693"/>
                  </a:lnTo>
                  <a:lnTo>
                    <a:pt x="3744" y="3693"/>
                  </a:lnTo>
                  <a:cubicBezTo>
                    <a:pt x="3743" y="3694"/>
                    <a:pt x="3742" y="3695"/>
                    <a:pt x="3742" y="3695"/>
                  </a:cubicBezTo>
                  <a:cubicBezTo>
                    <a:pt x="3744" y="3695"/>
                    <a:pt x="3875" y="3518"/>
                    <a:pt x="3969" y="3392"/>
                  </a:cubicBezTo>
                  <a:cubicBezTo>
                    <a:pt x="4103" y="3200"/>
                    <a:pt x="4362" y="2774"/>
                    <a:pt x="4362" y="2774"/>
                  </a:cubicBezTo>
                  <a:cubicBezTo>
                    <a:pt x="4704" y="2114"/>
                    <a:pt x="4955" y="1412"/>
                    <a:pt x="5105" y="685"/>
                  </a:cubicBezTo>
                  <a:lnTo>
                    <a:pt x="5030" y="552"/>
                  </a:lnTo>
                  <a:lnTo>
                    <a:pt x="4871" y="710"/>
                  </a:lnTo>
                  <a:cubicBezTo>
                    <a:pt x="4729" y="1195"/>
                    <a:pt x="4537" y="1671"/>
                    <a:pt x="4303" y="2122"/>
                  </a:cubicBezTo>
                  <a:cubicBezTo>
                    <a:pt x="4002" y="2707"/>
                    <a:pt x="3975" y="2752"/>
                    <a:pt x="3973" y="2752"/>
                  </a:cubicBezTo>
                  <a:cubicBezTo>
                    <a:pt x="3973" y="2752"/>
                    <a:pt x="3973" y="2750"/>
                    <a:pt x="3973" y="2750"/>
                  </a:cubicBezTo>
                  <a:lnTo>
                    <a:pt x="3973" y="2750"/>
                  </a:lnTo>
                  <a:cubicBezTo>
                    <a:pt x="3973" y="2750"/>
                    <a:pt x="3971" y="2754"/>
                    <a:pt x="3961" y="2774"/>
                  </a:cubicBezTo>
                  <a:cubicBezTo>
                    <a:pt x="3896" y="2886"/>
                    <a:pt x="3834" y="2999"/>
                    <a:pt x="3774" y="3112"/>
                  </a:cubicBezTo>
                  <a:lnTo>
                    <a:pt x="3774" y="3112"/>
                  </a:lnTo>
                  <a:cubicBezTo>
                    <a:pt x="3781" y="3062"/>
                    <a:pt x="3785" y="3024"/>
                    <a:pt x="3785" y="3016"/>
                  </a:cubicBezTo>
                  <a:cubicBezTo>
                    <a:pt x="3710" y="2649"/>
                    <a:pt x="3577" y="2306"/>
                    <a:pt x="3384" y="1989"/>
                  </a:cubicBezTo>
                  <a:cubicBezTo>
                    <a:pt x="3084" y="1446"/>
                    <a:pt x="2474" y="510"/>
                    <a:pt x="2474" y="510"/>
                  </a:cubicBezTo>
                  <a:cubicBezTo>
                    <a:pt x="2265" y="284"/>
                    <a:pt x="2014" y="109"/>
                    <a:pt x="1730" y="0"/>
                  </a:cubicBezTo>
                  <a:close/>
                  <a:moveTo>
                    <a:pt x="3893" y="4257"/>
                  </a:moveTo>
                  <a:cubicBezTo>
                    <a:pt x="3866" y="4257"/>
                    <a:pt x="3820" y="4301"/>
                    <a:pt x="3668" y="4361"/>
                  </a:cubicBezTo>
                  <a:cubicBezTo>
                    <a:pt x="3668" y="4361"/>
                    <a:pt x="3384" y="4511"/>
                    <a:pt x="3192" y="4620"/>
                  </a:cubicBezTo>
                  <a:cubicBezTo>
                    <a:pt x="2699" y="4912"/>
                    <a:pt x="1655" y="6391"/>
                    <a:pt x="1655" y="6391"/>
                  </a:cubicBezTo>
                  <a:cubicBezTo>
                    <a:pt x="1580" y="6617"/>
                    <a:pt x="1572" y="6851"/>
                    <a:pt x="1622" y="7076"/>
                  </a:cubicBezTo>
                  <a:lnTo>
                    <a:pt x="1789" y="6984"/>
                  </a:lnTo>
                  <a:cubicBezTo>
                    <a:pt x="1847" y="6884"/>
                    <a:pt x="1922" y="6767"/>
                    <a:pt x="1989" y="6675"/>
                  </a:cubicBezTo>
                  <a:cubicBezTo>
                    <a:pt x="2374" y="6074"/>
                    <a:pt x="2825" y="5522"/>
                    <a:pt x="3343" y="5038"/>
                  </a:cubicBezTo>
                  <a:cubicBezTo>
                    <a:pt x="4110" y="4342"/>
                    <a:pt x="3959" y="4580"/>
                    <a:pt x="3967" y="4411"/>
                  </a:cubicBezTo>
                  <a:lnTo>
                    <a:pt x="3967" y="4411"/>
                  </a:lnTo>
                  <a:lnTo>
                    <a:pt x="3919" y="4428"/>
                  </a:lnTo>
                  <a:lnTo>
                    <a:pt x="3919" y="4428"/>
                  </a:lnTo>
                  <a:lnTo>
                    <a:pt x="3967" y="4411"/>
                  </a:lnTo>
                  <a:lnTo>
                    <a:pt x="3967" y="4411"/>
                  </a:lnTo>
                  <a:cubicBezTo>
                    <a:pt x="3967" y="4404"/>
                    <a:pt x="3968" y="4395"/>
                    <a:pt x="3969" y="4386"/>
                  </a:cubicBezTo>
                  <a:lnTo>
                    <a:pt x="3969" y="4361"/>
                  </a:lnTo>
                  <a:cubicBezTo>
                    <a:pt x="3924" y="4286"/>
                    <a:pt x="3915" y="4257"/>
                    <a:pt x="3893" y="4257"/>
                  </a:cubicBezTo>
                  <a:close/>
                  <a:moveTo>
                    <a:pt x="4571" y="4501"/>
                  </a:moveTo>
                  <a:cubicBezTo>
                    <a:pt x="4467" y="4501"/>
                    <a:pt x="4420" y="4879"/>
                    <a:pt x="4420" y="4879"/>
                  </a:cubicBezTo>
                  <a:cubicBezTo>
                    <a:pt x="4378" y="5781"/>
                    <a:pt x="4479" y="5998"/>
                    <a:pt x="4637" y="6692"/>
                  </a:cubicBezTo>
                  <a:cubicBezTo>
                    <a:pt x="4738" y="7151"/>
                    <a:pt x="5297" y="7870"/>
                    <a:pt x="5297" y="7870"/>
                  </a:cubicBezTo>
                  <a:lnTo>
                    <a:pt x="5331" y="7736"/>
                  </a:lnTo>
                  <a:cubicBezTo>
                    <a:pt x="4947" y="6951"/>
                    <a:pt x="4938" y="6140"/>
                    <a:pt x="4754" y="5439"/>
                  </a:cubicBezTo>
                  <a:lnTo>
                    <a:pt x="4612" y="4587"/>
                  </a:lnTo>
                  <a:cubicBezTo>
                    <a:pt x="4612" y="4587"/>
                    <a:pt x="4612" y="4587"/>
                    <a:pt x="4611" y="4587"/>
                  </a:cubicBezTo>
                  <a:cubicBezTo>
                    <a:pt x="4605" y="4587"/>
                    <a:pt x="4612" y="4520"/>
                    <a:pt x="4612" y="4520"/>
                  </a:cubicBezTo>
                  <a:cubicBezTo>
                    <a:pt x="4598" y="4507"/>
                    <a:pt x="4584" y="4501"/>
                    <a:pt x="4571" y="4501"/>
                  </a:cubicBezTo>
                  <a:close/>
                  <a:moveTo>
                    <a:pt x="4309" y="4302"/>
                  </a:moveTo>
                  <a:cubicBezTo>
                    <a:pt x="4215" y="4302"/>
                    <a:pt x="4053" y="4436"/>
                    <a:pt x="4053" y="4436"/>
                  </a:cubicBezTo>
                  <a:cubicBezTo>
                    <a:pt x="3401" y="5397"/>
                    <a:pt x="3426" y="6600"/>
                    <a:pt x="3652" y="7703"/>
                  </a:cubicBezTo>
                  <a:cubicBezTo>
                    <a:pt x="3660" y="7770"/>
                    <a:pt x="3777" y="8221"/>
                    <a:pt x="3877" y="8555"/>
                  </a:cubicBezTo>
                  <a:cubicBezTo>
                    <a:pt x="3911" y="8655"/>
                    <a:pt x="3977" y="8747"/>
                    <a:pt x="4069" y="8814"/>
                  </a:cubicBezTo>
                  <a:lnTo>
                    <a:pt x="4145" y="8680"/>
                  </a:lnTo>
                  <a:cubicBezTo>
                    <a:pt x="4120" y="8471"/>
                    <a:pt x="4094" y="8254"/>
                    <a:pt x="4078" y="8037"/>
                  </a:cubicBezTo>
                  <a:cubicBezTo>
                    <a:pt x="4036" y="7369"/>
                    <a:pt x="4069" y="8020"/>
                    <a:pt x="4036" y="7343"/>
                  </a:cubicBezTo>
                  <a:cubicBezTo>
                    <a:pt x="4003" y="6709"/>
                    <a:pt x="4178" y="5355"/>
                    <a:pt x="4178" y="5355"/>
                  </a:cubicBezTo>
                  <a:cubicBezTo>
                    <a:pt x="4287" y="4729"/>
                    <a:pt x="4370" y="4353"/>
                    <a:pt x="4370" y="4353"/>
                  </a:cubicBezTo>
                  <a:cubicBezTo>
                    <a:pt x="4362" y="4316"/>
                    <a:pt x="4339" y="4302"/>
                    <a:pt x="4309" y="4302"/>
                  </a:cubicBezTo>
                  <a:close/>
                </a:path>
              </a:pathLst>
            </a:custGeom>
            <a:solidFill>
              <a:srgbClr val="0037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1"/>
            <p:cNvSpPr/>
            <p:nvPr/>
          </p:nvSpPr>
          <p:spPr>
            <a:xfrm>
              <a:off x="3709596" y="9517549"/>
              <a:ext cx="159180" cy="135552"/>
            </a:xfrm>
            <a:custGeom>
              <a:avLst/>
              <a:gdLst/>
              <a:ahLst/>
              <a:cxnLst/>
              <a:rect l="l" t="t" r="r" b="b"/>
              <a:pathLst>
                <a:path w="3227" h="2748" extrusionOk="0">
                  <a:moveTo>
                    <a:pt x="1872" y="0"/>
                  </a:moveTo>
                  <a:cubicBezTo>
                    <a:pt x="1496" y="0"/>
                    <a:pt x="1128" y="117"/>
                    <a:pt x="819" y="343"/>
                  </a:cubicBezTo>
                  <a:cubicBezTo>
                    <a:pt x="1" y="928"/>
                    <a:pt x="118" y="1980"/>
                    <a:pt x="953" y="2532"/>
                  </a:cubicBezTo>
                  <a:cubicBezTo>
                    <a:pt x="1176" y="2682"/>
                    <a:pt x="1414" y="2747"/>
                    <a:pt x="1649" y="2747"/>
                  </a:cubicBezTo>
                  <a:cubicBezTo>
                    <a:pt x="2458" y="2747"/>
                    <a:pt x="3226" y="1963"/>
                    <a:pt x="3200" y="1153"/>
                  </a:cubicBezTo>
                  <a:cubicBezTo>
                    <a:pt x="3184" y="460"/>
                    <a:pt x="2524" y="9"/>
                    <a:pt x="18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1"/>
            <p:cNvSpPr/>
            <p:nvPr/>
          </p:nvSpPr>
          <p:spPr>
            <a:xfrm>
              <a:off x="4603805" y="9023436"/>
              <a:ext cx="651567" cy="663504"/>
            </a:xfrm>
            <a:custGeom>
              <a:avLst/>
              <a:gdLst/>
              <a:ahLst/>
              <a:cxnLst/>
              <a:rect l="l" t="t" r="r" b="b"/>
              <a:pathLst>
                <a:path w="13209" h="13451" extrusionOk="0">
                  <a:moveTo>
                    <a:pt x="10201" y="5155"/>
                  </a:moveTo>
                  <a:cubicBezTo>
                    <a:pt x="10836" y="4996"/>
                    <a:pt x="11479" y="4938"/>
                    <a:pt x="12131" y="5122"/>
                  </a:cubicBezTo>
                  <a:cubicBezTo>
                    <a:pt x="12198" y="5139"/>
                    <a:pt x="12265" y="5164"/>
                    <a:pt x="12323" y="5189"/>
                  </a:cubicBezTo>
                  <a:cubicBezTo>
                    <a:pt x="12390" y="5214"/>
                    <a:pt x="12423" y="5222"/>
                    <a:pt x="12473" y="5247"/>
                  </a:cubicBezTo>
                  <a:cubicBezTo>
                    <a:pt x="12515" y="5264"/>
                    <a:pt x="12540" y="5281"/>
                    <a:pt x="12565" y="5289"/>
                  </a:cubicBezTo>
                  <a:cubicBezTo>
                    <a:pt x="12841" y="5414"/>
                    <a:pt x="13042" y="5648"/>
                    <a:pt x="13125" y="5941"/>
                  </a:cubicBezTo>
                  <a:cubicBezTo>
                    <a:pt x="13175" y="6141"/>
                    <a:pt x="13133" y="6358"/>
                    <a:pt x="13000" y="6525"/>
                  </a:cubicBezTo>
                  <a:cubicBezTo>
                    <a:pt x="12824" y="6734"/>
                    <a:pt x="12540" y="6818"/>
                    <a:pt x="12281" y="6893"/>
                  </a:cubicBezTo>
                  <a:cubicBezTo>
                    <a:pt x="12440" y="7035"/>
                    <a:pt x="12590" y="7194"/>
                    <a:pt x="12724" y="7361"/>
                  </a:cubicBezTo>
                  <a:cubicBezTo>
                    <a:pt x="13209" y="7971"/>
                    <a:pt x="13108" y="8864"/>
                    <a:pt x="12490" y="9341"/>
                  </a:cubicBezTo>
                  <a:cubicBezTo>
                    <a:pt x="11680" y="10009"/>
                    <a:pt x="10502" y="9900"/>
                    <a:pt x="9466" y="9458"/>
                  </a:cubicBezTo>
                  <a:cubicBezTo>
                    <a:pt x="9675" y="9800"/>
                    <a:pt x="9834" y="10176"/>
                    <a:pt x="9934" y="10569"/>
                  </a:cubicBezTo>
                  <a:cubicBezTo>
                    <a:pt x="10143" y="11496"/>
                    <a:pt x="9900" y="12599"/>
                    <a:pt x="9098" y="12983"/>
                  </a:cubicBezTo>
                  <a:cubicBezTo>
                    <a:pt x="8121" y="13451"/>
                    <a:pt x="6759" y="12849"/>
                    <a:pt x="6383" y="11772"/>
                  </a:cubicBezTo>
                  <a:cubicBezTo>
                    <a:pt x="6233" y="11930"/>
                    <a:pt x="6058" y="12064"/>
                    <a:pt x="5865" y="12181"/>
                  </a:cubicBezTo>
                  <a:cubicBezTo>
                    <a:pt x="5398" y="12415"/>
                    <a:pt x="4830" y="12198"/>
                    <a:pt x="4637" y="11705"/>
                  </a:cubicBezTo>
                  <a:cubicBezTo>
                    <a:pt x="4445" y="11195"/>
                    <a:pt x="4495" y="10652"/>
                    <a:pt x="4662" y="10092"/>
                  </a:cubicBezTo>
                  <a:cubicBezTo>
                    <a:pt x="3936" y="10761"/>
                    <a:pt x="2916" y="11229"/>
                    <a:pt x="1939" y="10920"/>
                  </a:cubicBezTo>
                  <a:cubicBezTo>
                    <a:pt x="1897" y="10903"/>
                    <a:pt x="1864" y="10886"/>
                    <a:pt x="1830" y="10869"/>
                  </a:cubicBezTo>
                  <a:cubicBezTo>
                    <a:pt x="1287" y="10585"/>
                    <a:pt x="1145" y="9691"/>
                    <a:pt x="1455" y="9107"/>
                  </a:cubicBezTo>
                  <a:cubicBezTo>
                    <a:pt x="1563" y="8898"/>
                    <a:pt x="1739" y="8614"/>
                    <a:pt x="1739" y="8614"/>
                  </a:cubicBezTo>
                  <a:lnTo>
                    <a:pt x="1672" y="8614"/>
                  </a:lnTo>
                  <a:cubicBezTo>
                    <a:pt x="978" y="8580"/>
                    <a:pt x="1" y="8430"/>
                    <a:pt x="293" y="7411"/>
                  </a:cubicBezTo>
                  <a:cubicBezTo>
                    <a:pt x="494" y="6709"/>
                    <a:pt x="1279" y="6383"/>
                    <a:pt x="1881" y="6241"/>
                  </a:cubicBezTo>
                  <a:cubicBezTo>
                    <a:pt x="1964" y="6225"/>
                    <a:pt x="2048" y="6208"/>
                    <a:pt x="2140" y="6191"/>
                  </a:cubicBezTo>
                  <a:cubicBezTo>
                    <a:pt x="2023" y="6149"/>
                    <a:pt x="1914" y="6116"/>
                    <a:pt x="1805" y="6074"/>
                  </a:cubicBezTo>
                  <a:cubicBezTo>
                    <a:pt x="1154" y="5840"/>
                    <a:pt x="527" y="5331"/>
                    <a:pt x="644" y="4587"/>
                  </a:cubicBezTo>
                  <a:cubicBezTo>
                    <a:pt x="678" y="4378"/>
                    <a:pt x="761" y="4178"/>
                    <a:pt x="886" y="4002"/>
                  </a:cubicBezTo>
                  <a:cubicBezTo>
                    <a:pt x="945" y="3877"/>
                    <a:pt x="1028" y="3760"/>
                    <a:pt x="1137" y="3660"/>
                  </a:cubicBezTo>
                  <a:cubicBezTo>
                    <a:pt x="1580" y="3234"/>
                    <a:pt x="2257" y="3134"/>
                    <a:pt x="2825" y="3276"/>
                  </a:cubicBezTo>
                  <a:cubicBezTo>
                    <a:pt x="2825" y="3276"/>
                    <a:pt x="2449" y="2632"/>
                    <a:pt x="2415" y="2265"/>
                  </a:cubicBezTo>
                  <a:cubicBezTo>
                    <a:pt x="2348" y="1605"/>
                    <a:pt x="2891" y="1045"/>
                    <a:pt x="3551" y="1087"/>
                  </a:cubicBezTo>
                  <a:cubicBezTo>
                    <a:pt x="4713" y="1112"/>
                    <a:pt x="5665" y="2106"/>
                    <a:pt x="6191" y="3092"/>
                  </a:cubicBezTo>
                  <a:cubicBezTo>
                    <a:pt x="6108" y="2206"/>
                    <a:pt x="6358" y="1321"/>
                    <a:pt x="6893" y="619"/>
                  </a:cubicBezTo>
                  <a:cubicBezTo>
                    <a:pt x="7261" y="151"/>
                    <a:pt x="8029" y="1"/>
                    <a:pt x="8455" y="469"/>
                  </a:cubicBezTo>
                  <a:cubicBezTo>
                    <a:pt x="8723" y="761"/>
                    <a:pt x="8831" y="1179"/>
                    <a:pt x="8898" y="1588"/>
                  </a:cubicBezTo>
                  <a:lnTo>
                    <a:pt x="8931" y="1797"/>
                  </a:lnTo>
                  <a:lnTo>
                    <a:pt x="8982" y="1763"/>
                  </a:lnTo>
                  <a:cubicBezTo>
                    <a:pt x="9900" y="1271"/>
                    <a:pt x="11045" y="1162"/>
                    <a:pt x="11814" y="1880"/>
                  </a:cubicBezTo>
                  <a:cubicBezTo>
                    <a:pt x="11947" y="2006"/>
                    <a:pt x="12047" y="2173"/>
                    <a:pt x="12098" y="2348"/>
                  </a:cubicBezTo>
                  <a:cubicBezTo>
                    <a:pt x="12231" y="2908"/>
                    <a:pt x="11872" y="3468"/>
                    <a:pt x="11555" y="3885"/>
                  </a:cubicBezTo>
                  <a:cubicBezTo>
                    <a:pt x="11170" y="4378"/>
                    <a:pt x="10711" y="4804"/>
                    <a:pt x="10201" y="5155"/>
                  </a:cubicBezTo>
                  <a:close/>
                </a:path>
              </a:pathLst>
            </a:custGeom>
            <a:solidFill>
              <a:srgbClr val="F7A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1"/>
            <p:cNvSpPr/>
            <p:nvPr/>
          </p:nvSpPr>
          <p:spPr>
            <a:xfrm>
              <a:off x="4705617" y="9175907"/>
              <a:ext cx="436450" cy="359006"/>
            </a:xfrm>
            <a:custGeom>
              <a:avLst/>
              <a:gdLst/>
              <a:ahLst/>
              <a:cxnLst/>
              <a:rect l="l" t="t" r="r" b="b"/>
              <a:pathLst>
                <a:path w="8848" h="7278" extrusionOk="0">
                  <a:moveTo>
                    <a:pt x="6015" y="1"/>
                  </a:moveTo>
                  <a:lnTo>
                    <a:pt x="5781" y="84"/>
                  </a:lnTo>
                  <a:cubicBezTo>
                    <a:pt x="5781" y="84"/>
                    <a:pt x="5531" y="569"/>
                    <a:pt x="5389" y="920"/>
                  </a:cubicBezTo>
                  <a:cubicBezTo>
                    <a:pt x="5330" y="1062"/>
                    <a:pt x="5280" y="1204"/>
                    <a:pt x="5230" y="1354"/>
                  </a:cubicBezTo>
                  <a:cubicBezTo>
                    <a:pt x="5188" y="1488"/>
                    <a:pt x="5146" y="1621"/>
                    <a:pt x="5105" y="1763"/>
                  </a:cubicBezTo>
                  <a:cubicBezTo>
                    <a:pt x="5046" y="2014"/>
                    <a:pt x="4971" y="2273"/>
                    <a:pt x="4887" y="2524"/>
                  </a:cubicBezTo>
                  <a:cubicBezTo>
                    <a:pt x="4821" y="2674"/>
                    <a:pt x="4779" y="2841"/>
                    <a:pt x="4779" y="3017"/>
                  </a:cubicBezTo>
                  <a:cubicBezTo>
                    <a:pt x="4779" y="3017"/>
                    <a:pt x="4749" y="3058"/>
                    <a:pt x="4773" y="3058"/>
                  </a:cubicBezTo>
                  <a:cubicBezTo>
                    <a:pt x="4795" y="3058"/>
                    <a:pt x="4862" y="3023"/>
                    <a:pt x="5038" y="2891"/>
                  </a:cubicBezTo>
                  <a:cubicBezTo>
                    <a:pt x="5172" y="2716"/>
                    <a:pt x="5280" y="2540"/>
                    <a:pt x="5372" y="2348"/>
                  </a:cubicBezTo>
                  <a:lnTo>
                    <a:pt x="5564" y="1839"/>
                  </a:lnTo>
                  <a:cubicBezTo>
                    <a:pt x="5731" y="1312"/>
                    <a:pt x="5873" y="778"/>
                    <a:pt x="6082" y="268"/>
                  </a:cubicBezTo>
                  <a:cubicBezTo>
                    <a:pt x="6116" y="193"/>
                    <a:pt x="6015" y="1"/>
                    <a:pt x="6015" y="1"/>
                  </a:cubicBezTo>
                  <a:close/>
                  <a:moveTo>
                    <a:pt x="7987" y="502"/>
                  </a:moveTo>
                  <a:lnTo>
                    <a:pt x="7795" y="560"/>
                  </a:lnTo>
                  <a:cubicBezTo>
                    <a:pt x="7319" y="1204"/>
                    <a:pt x="6592" y="1839"/>
                    <a:pt x="5915" y="2449"/>
                  </a:cubicBezTo>
                  <a:cubicBezTo>
                    <a:pt x="5029" y="3225"/>
                    <a:pt x="5531" y="2808"/>
                    <a:pt x="5096" y="3058"/>
                  </a:cubicBezTo>
                  <a:cubicBezTo>
                    <a:pt x="5096" y="3058"/>
                    <a:pt x="4971" y="3234"/>
                    <a:pt x="5071" y="3259"/>
                  </a:cubicBezTo>
                  <a:cubicBezTo>
                    <a:pt x="5074" y="3260"/>
                    <a:pt x="5076" y="3261"/>
                    <a:pt x="5079" y="3261"/>
                  </a:cubicBezTo>
                  <a:cubicBezTo>
                    <a:pt x="5097" y="3261"/>
                    <a:pt x="5121" y="3242"/>
                    <a:pt x="5121" y="3242"/>
                  </a:cubicBezTo>
                  <a:lnTo>
                    <a:pt x="5172" y="3276"/>
                  </a:lnTo>
                  <a:cubicBezTo>
                    <a:pt x="5172" y="3276"/>
                    <a:pt x="5531" y="3242"/>
                    <a:pt x="5556" y="3234"/>
                  </a:cubicBezTo>
                  <a:cubicBezTo>
                    <a:pt x="5890" y="3067"/>
                    <a:pt x="6199" y="2850"/>
                    <a:pt x="6458" y="2591"/>
                  </a:cubicBezTo>
                  <a:cubicBezTo>
                    <a:pt x="6909" y="2164"/>
                    <a:pt x="7678" y="1346"/>
                    <a:pt x="7678" y="1346"/>
                  </a:cubicBezTo>
                  <a:cubicBezTo>
                    <a:pt x="7836" y="1095"/>
                    <a:pt x="7945" y="803"/>
                    <a:pt x="7987" y="502"/>
                  </a:cubicBezTo>
                  <a:close/>
                  <a:moveTo>
                    <a:pt x="5213" y="3635"/>
                  </a:moveTo>
                  <a:cubicBezTo>
                    <a:pt x="5220" y="3637"/>
                    <a:pt x="5225" y="3638"/>
                    <a:pt x="5229" y="3639"/>
                  </a:cubicBezTo>
                  <a:lnTo>
                    <a:pt x="5229" y="3639"/>
                  </a:lnTo>
                  <a:cubicBezTo>
                    <a:pt x="5229" y="3637"/>
                    <a:pt x="5237" y="3635"/>
                    <a:pt x="5263" y="3635"/>
                  </a:cubicBezTo>
                  <a:close/>
                  <a:moveTo>
                    <a:pt x="5229" y="3639"/>
                  </a:moveTo>
                  <a:cubicBezTo>
                    <a:pt x="5230" y="3642"/>
                    <a:pt x="5244" y="3646"/>
                    <a:pt x="5247" y="3646"/>
                  </a:cubicBezTo>
                  <a:cubicBezTo>
                    <a:pt x="5249" y="3646"/>
                    <a:pt x="5246" y="3644"/>
                    <a:pt x="5229" y="3639"/>
                  </a:cubicBezTo>
                  <a:close/>
                  <a:moveTo>
                    <a:pt x="1674" y="1961"/>
                  </a:moveTo>
                  <a:cubicBezTo>
                    <a:pt x="1472" y="1961"/>
                    <a:pt x="1277" y="2010"/>
                    <a:pt x="1095" y="2098"/>
                  </a:cubicBezTo>
                  <a:lnTo>
                    <a:pt x="1220" y="2240"/>
                  </a:lnTo>
                  <a:cubicBezTo>
                    <a:pt x="1345" y="2273"/>
                    <a:pt x="1462" y="2315"/>
                    <a:pt x="1571" y="2357"/>
                  </a:cubicBezTo>
                  <a:cubicBezTo>
                    <a:pt x="2248" y="2582"/>
                    <a:pt x="2891" y="2900"/>
                    <a:pt x="3492" y="3284"/>
                  </a:cubicBezTo>
                  <a:cubicBezTo>
                    <a:pt x="4094" y="3685"/>
                    <a:pt x="4142" y="3763"/>
                    <a:pt x="4172" y="3763"/>
                  </a:cubicBezTo>
                  <a:cubicBezTo>
                    <a:pt x="4187" y="3763"/>
                    <a:pt x="4197" y="3743"/>
                    <a:pt x="4269" y="3735"/>
                  </a:cubicBezTo>
                  <a:cubicBezTo>
                    <a:pt x="4286" y="3735"/>
                    <a:pt x="4294" y="3727"/>
                    <a:pt x="4303" y="3718"/>
                  </a:cubicBezTo>
                  <a:cubicBezTo>
                    <a:pt x="4436" y="3585"/>
                    <a:pt x="4395" y="3668"/>
                    <a:pt x="4228" y="3426"/>
                  </a:cubicBezTo>
                  <a:cubicBezTo>
                    <a:pt x="4228" y="3426"/>
                    <a:pt x="4010" y="3192"/>
                    <a:pt x="3860" y="3025"/>
                  </a:cubicBezTo>
                  <a:cubicBezTo>
                    <a:pt x="3459" y="2616"/>
                    <a:pt x="1763" y="1964"/>
                    <a:pt x="1763" y="1964"/>
                  </a:cubicBezTo>
                  <a:cubicBezTo>
                    <a:pt x="1733" y="1962"/>
                    <a:pt x="1704" y="1961"/>
                    <a:pt x="1674" y="1961"/>
                  </a:cubicBezTo>
                  <a:close/>
                  <a:moveTo>
                    <a:pt x="2899" y="318"/>
                  </a:moveTo>
                  <a:lnTo>
                    <a:pt x="2908" y="444"/>
                  </a:lnTo>
                  <a:cubicBezTo>
                    <a:pt x="3217" y="769"/>
                    <a:pt x="3484" y="1129"/>
                    <a:pt x="3718" y="1513"/>
                  </a:cubicBezTo>
                  <a:cubicBezTo>
                    <a:pt x="3935" y="1905"/>
                    <a:pt x="4111" y="2306"/>
                    <a:pt x="4261" y="2724"/>
                  </a:cubicBezTo>
                  <a:cubicBezTo>
                    <a:pt x="4403" y="3209"/>
                    <a:pt x="4629" y="3877"/>
                    <a:pt x="4629" y="3877"/>
                  </a:cubicBezTo>
                  <a:lnTo>
                    <a:pt x="4771" y="3501"/>
                  </a:lnTo>
                  <a:cubicBezTo>
                    <a:pt x="4729" y="3025"/>
                    <a:pt x="4712" y="2858"/>
                    <a:pt x="4679" y="2666"/>
                  </a:cubicBezTo>
                  <a:cubicBezTo>
                    <a:pt x="4679" y="2616"/>
                    <a:pt x="4662" y="2565"/>
                    <a:pt x="4654" y="2515"/>
                  </a:cubicBezTo>
                  <a:cubicBezTo>
                    <a:pt x="4520" y="1972"/>
                    <a:pt x="3893" y="1078"/>
                    <a:pt x="3893" y="1078"/>
                  </a:cubicBezTo>
                  <a:cubicBezTo>
                    <a:pt x="3534" y="686"/>
                    <a:pt x="2899" y="318"/>
                    <a:pt x="2899" y="318"/>
                  </a:cubicBezTo>
                  <a:close/>
                  <a:moveTo>
                    <a:pt x="4808" y="4629"/>
                  </a:moveTo>
                  <a:cubicBezTo>
                    <a:pt x="4809" y="4632"/>
                    <a:pt x="4809" y="4636"/>
                    <a:pt x="4810" y="4640"/>
                  </a:cubicBezTo>
                  <a:lnTo>
                    <a:pt x="4810" y="4640"/>
                  </a:lnTo>
                  <a:lnTo>
                    <a:pt x="4812" y="4629"/>
                  </a:lnTo>
                  <a:close/>
                  <a:moveTo>
                    <a:pt x="4804" y="4629"/>
                  </a:moveTo>
                  <a:cubicBezTo>
                    <a:pt x="4704" y="4646"/>
                    <a:pt x="4796" y="4721"/>
                    <a:pt x="4796" y="4721"/>
                  </a:cubicBezTo>
                  <a:cubicBezTo>
                    <a:pt x="4824" y="4711"/>
                    <a:pt x="4817" y="4668"/>
                    <a:pt x="4810" y="4640"/>
                  </a:cubicBezTo>
                  <a:lnTo>
                    <a:pt x="4810" y="4640"/>
                  </a:lnTo>
                  <a:lnTo>
                    <a:pt x="4809" y="4648"/>
                  </a:lnTo>
                  <a:lnTo>
                    <a:pt x="4809" y="4648"/>
                  </a:lnTo>
                  <a:cubicBezTo>
                    <a:pt x="4807" y="4641"/>
                    <a:pt x="4806" y="4634"/>
                    <a:pt x="4804" y="4629"/>
                  </a:cubicBezTo>
                  <a:close/>
                  <a:moveTo>
                    <a:pt x="5389" y="4027"/>
                  </a:moveTo>
                  <a:cubicBezTo>
                    <a:pt x="4963" y="4103"/>
                    <a:pt x="5263" y="4119"/>
                    <a:pt x="5263" y="4119"/>
                  </a:cubicBezTo>
                  <a:cubicBezTo>
                    <a:pt x="5263" y="4119"/>
                    <a:pt x="5121" y="4136"/>
                    <a:pt x="5430" y="4245"/>
                  </a:cubicBezTo>
                  <a:lnTo>
                    <a:pt x="5489" y="4270"/>
                  </a:lnTo>
                  <a:cubicBezTo>
                    <a:pt x="5488" y="4269"/>
                    <a:pt x="5487" y="4269"/>
                    <a:pt x="5487" y="4269"/>
                  </a:cubicBezTo>
                  <a:lnTo>
                    <a:pt x="5487" y="4269"/>
                  </a:lnTo>
                  <a:cubicBezTo>
                    <a:pt x="5482" y="4269"/>
                    <a:pt x="5688" y="4356"/>
                    <a:pt x="5840" y="4420"/>
                  </a:cubicBezTo>
                  <a:cubicBezTo>
                    <a:pt x="6057" y="4504"/>
                    <a:pt x="6533" y="4654"/>
                    <a:pt x="6533" y="4654"/>
                  </a:cubicBezTo>
                  <a:cubicBezTo>
                    <a:pt x="7169" y="4800"/>
                    <a:pt x="7811" y="4876"/>
                    <a:pt x="8459" y="4876"/>
                  </a:cubicBezTo>
                  <a:cubicBezTo>
                    <a:pt x="8552" y="4876"/>
                    <a:pt x="8645" y="4874"/>
                    <a:pt x="8739" y="4871"/>
                  </a:cubicBezTo>
                  <a:lnTo>
                    <a:pt x="8847" y="4763"/>
                  </a:lnTo>
                  <a:lnTo>
                    <a:pt x="8655" y="4646"/>
                  </a:lnTo>
                  <a:cubicBezTo>
                    <a:pt x="8146" y="4629"/>
                    <a:pt x="7644" y="4554"/>
                    <a:pt x="7151" y="4437"/>
                  </a:cubicBezTo>
                  <a:cubicBezTo>
                    <a:pt x="6199" y="4220"/>
                    <a:pt x="6550" y="4286"/>
                    <a:pt x="6433" y="4261"/>
                  </a:cubicBezTo>
                  <a:cubicBezTo>
                    <a:pt x="6082" y="4161"/>
                    <a:pt x="5740" y="4086"/>
                    <a:pt x="5389" y="4027"/>
                  </a:cubicBezTo>
                  <a:close/>
                  <a:moveTo>
                    <a:pt x="3182" y="3644"/>
                  </a:moveTo>
                  <a:cubicBezTo>
                    <a:pt x="2424" y="3644"/>
                    <a:pt x="1664" y="3895"/>
                    <a:pt x="969" y="4220"/>
                  </a:cubicBezTo>
                  <a:cubicBezTo>
                    <a:pt x="911" y="4253"/>
                    <a:pt x="502" y="4462"/>
                    <a:pt x="209" y="4654"/>
                  </a:cubicBezTo>
                  <a:cubicBezTo>
                    <a:pt x="117" y="4712"/>
                    <a:pt x="42" y="4796"/>
                    <a:pt x="0" y="4896"/>
                  </a:cubicBezTo>
                  <a:lnTo>
                    <a:pt x="142" y="4938"/>
                  </a:lnTo>
                  <a:cubicBezTo>
                    <a:pt x="343" y="4863"/>
                    <a:pt x="543" y="4788"/>
                    <a:pt x="752" y="4721"/>
                  </a:cubicBezTo>
                  <a:cubicBezTo>
                    <a:pt x="1395" y="4520"/>
                    <a:pt x="769" y="4712"/>
                    <a:pt x="1421" y="4512"/>
                  </a:cubicBezTo>
                  <a:cubicBezTo>
                    <a:pt x="2022" y="4328"/>
                    <a:pt x="3384" y="4169"/>
                    <a:pt x="3384" y="4169"/>
                  </a:cubicBezTo>
                  <a:cubicBezTo>
                    <a:pt x="4010" y="4128"/>
                    <a:pt x="4403" y="4111"/>
                    <a:pt x="4403" y="4111"/>
                  </a:cubicBezTo>
                  <a:cubicBezTo>
                    <a:pt x="4537" y="4052"/>
                    <a:pt x="4244" y="3835"/>
                    <a:pt x="4236" y="3827"/>
                  </a:cubicBezTo>
                  <a:cubicBezTo>
                    <a:pt x="3890" y="3699"/>
                    <a:pt x="3536" y="3644"/>
                    <a:pt x="3182" y="3644"/>
                  </a:cubicBezTo>
                  <a:close/>
                  <a:moveTo>
                    <a:pt x="4080" y="4276"/>
                  </a:moveTo>
                  <a:cubicBezTo>
                    <a:pt x="3987" y="4276"/>
                    <a:pt x="3902" y="4286"/>
                    <a:pt x="3902" y="4286"/>
                  </a:cubicBezTo>
                  <a:cubicBezTo>
                    <a:pt x="3016" y="4470"/>
                    <a:pt x="2832" y="4621"/>
                    <a:pt x="2197" y="4938"/>
                  </a:cubicBezTo>
                  <a:cubicBezTo>
                    <a:pt x="1771" y="5147"/>
                    <a:pt x="1220" y="5865"/>
                    <a:pt x="1220" y="5865"/>
                  </a:cubicBezTo>
                  <a:lnTo>
                    <a:pt x="1354" y="5865"/>
                  </a:lnTo>
                  <a:cubicBezTo>
                    <a:pt x="2022" y="5306"/>
                    <a:pt x="2799" y="5105"/>
                    <a:pt x="3442" y="4754"/>
                  </a:cubicBezTo>
                  <a:lnTo>
                    <a:pt x="4236" y="4412"/>
                  </a:lnTo>
                  <a:cubicBezTo>
                    <a:pt x="4219" y="4403"/>
                    <a:pt x="4303" y="4395"/>
                    <a:pt x="4294" y="4387"/>
                  </a:cubicBezTo>
                  <a:cubicBezTo>
                    <a:pt x="4342" y="4295"/>
                    <a:pt x="4205" y="4276"/>
                    <a:pt x="4080" y="4276"/>
                  </a:cubicBezTo>
                  <a:close/>
                  <a:moveTo>
                    <a:pt x="4611" y="4831"/>
                  </a:moveTo>
                  <a:cubicBezTo>
                    <a:pt x="4587" y="4831"/>
                    <a:pt x="4587" y="4913"/>
                    <a:pt x="4587" y="4913"/>
                  </a:cubicBezTo>
                  <a:cubicBezTo>
                    <a:pt x="4587" y="4913"/>
                    <a:pt x="4576" y="4887"/>
                    <a:pt x="4574" y="4887"/>
                  </a:cubicBezTo>
                  <a:lnTo>
                    <a:pt x="4574" y="4887"/>
                  </a:lnTo>
                  <a:cubicBezTo>
                    <a:pt x="4573" y="4887"/>
                    <a:pt x="4577" y="4904"/>
                    <a:pt x="4595" y="4963"/>
                  </a:cubicBezTo>
                  <a:cubicBezTo>
                    <a:pt x="4879" y="5999"/>
                    <a:pt x="4720" y="5423"/>
                    <a:pt x="4762" y="5807"/>
                  </a:cubicBezTo>
                  <a:cubicBezTo>
                    <a:pt x="4812" y="6283"/>
                    <a:pt x="5088" y="7260"/>
                    <a:pt x="5088" y="7260"/>
                  </a:cubicBezTo>
                  <a:lnTo>
                    <a:pt x="5155" y="7160"/>
                  </a:lnTo>
                  <a:cubicBezTo>
                    <a:pt x="5121" y="6843"/>
                    <a:pt x="5105" y="6525"/>
                    <a:pt x="5071" y="6216"/>
                  </a:cubicBezTo>
                  <a:cubicBezTo>
                    <a:pt x="5046" y="6016"/>
                    <a:pt x="5013" y="5815"/>
                    <a:pt x="4971" y="5623"/>
                  </a:cubicBezTo>
                  <a:cubicBezTo>
                    <a:pt x="4963" y="5598"/>
                    <a:pt x="4954" y="5581"/>
                    <a:pt x="4954" y="5556"/>
                  </a:cubicBezTo>
                  <a:cubicBezTo>
                    <a:pt x="4938" y="5514"/>
                    <a:pt x="4812" y="5205"/>
                    <a:pt x="4670" y="4913"/>
                  </a:cubicBezTo>
                  <a:cubicBezTo>
                    <a:pt x="4642" y="4852"/>
                    <a:pt x="4624" y="4831"/>
                    <a:pt x="4611" y="4831"/>
                  </a:cubicBezTo>
                  <a:close/>
                  <a:moveTo>
                    <a:pt x="4807" y="4609"/>
                  </a:moveTo>
                  <a:cubicBezTo>
                    <a:pt x="4804" y="4609"/>
                    <a:pt x="4804" y="4615"/>
                    <a:pt x="4804" y="4629"/>
                  </a:cubicBezTo>
                  <a:lnTo>
                    <a:pt x="4808" y="4629"/>
                  </a:lnTo>
                  <a:cubicBezTo>
                    <a:pt x="4806" y="4621"/>
                    <a:pt x="4805" y="4615"/>
                    <a:pt x="4807" y="4615"/>
                  </a:cubicBezTo>
                  <a:lnTo>
                    <a:pt x="4807" y="4615"/>
                  </a:lnTo>
                  <a:cubicBezTo>
                    <a:pt x="4812" y="4615"/>
                    <a:pt x="4844" y="4666"/>
                    <a:pt x="4954" y="4838"/>
                  </a:cubicBezTo>
                  <a:cubicBezTo>
                    <a:pt x="5146" y="5147"/>
                    <a:pt x="5305" y="5473"/>
                    <a:pt x="5439" y="5815"/>
                  </a:cubicBezTo>
                  <a:cubicBezTo>
                    <a:pt x="5573" y="6133"/>
                    <a:pt x="5915" y="7277"/>
                    <a:pt x="5915" y="7277"/>
                  </a:cubicBezTo>
                  <a:lnTo>
                    <a:pt x="5982" y="7202"/>
                  </a:lnTo>
                  <a:cubicBezTo>
                    <a:pt x="5974" y="6893"/>
                    <a:pt x="5940" y="6592"/>
                    <a:pt x="5882" y="6291"/>
                  </a:cubicBezTo>
                  <a:cubicBezTo>
                    <a:pt x="5840" y="6141"/>
                    <a:pt x="5790" y="5982"/>
                    <a:pt x="5731" y="5832"/>
                  </a:cubicBezTo>
                  <a:cubicBezTo>
                    <a:pt x="5554" y="5380"/>
                    <a:pt x="5431" y="4618"/>
                    <a:pt x="4882" y="4618"/>
                  </a:cubicBezTo>
                  <a:cubicBezTo>
                    <a:pt x="4862" y="4618"/>
                    <a:pt x="4842" y="4619"/>
                    <a:pt x="4821" y="4621"/>
                  </a:cubicBezTo>
                  <a:cubicBezTo>
                    <a:pt x="4813" y="4613"/>
                    <a:pt x="4809" y="4609"/>
                    <a:pt x="4807" y="4609"/>
                  </a:cubicBezTo>
                  <a:close/>
                </a:path>
              </a:pathLst>
            </a:custGeom>
            <a:solidFill>
              <a:srgbClr val="FECC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1"/>
            <p:cNvSpPr/>
            <p:nvPr/>
          </p:nvSpPr>
          <p:spPr>
            <a:xfrm>
              <a:off x="4850936" y="9292912"/>
              <a:ext cx="157601" cy="142606"/>
            </a:xfrm>
            <a:custGeom>
              <a:avLst/>
              <a:gdLst/>
              <a:ahLst/>
              <a:cxnLst/>
              <a:rect l="l" t="t" r="r" b="b"/>
              <a:pathLst>
                <a:path w="3195" h="2891" extrusionOk="0">
                  <a:moveTo>
                    <a:pt x="1627" y="0"/>
                  </a:moveTo>
                  <a:cubicBezTo>
                    <a:pt x="1089" y="0"/>
                    <a:pt x="587" y="373"/>
                    <a:pt x="363" y="987"/>
                  </a:cubicBezTo>
                  <a:cubicBezTo>
                    <a:pt x="1" y="1984"/>
                    <a:pt x="965" y="2890"/>
                    <a:pt x="1891" y="2890"/>
                  </a:cubicBezTo>
                  <a:cubicBezTo>
                    <a:pt x="2013" y="2890"/>
                    <a:pt x="2134" y="2875"/>
                    <a:pt x="2251" y="2842"/>
                  </a:cubicBezTo>
                  <a:cubicBezTo>
                    <a:pt x="2927" y="2650"/>
                    <a:pt x="3195" y="1898"/>
                    <a:pt x="3053" y="1271"/>
                  </a:cubicBezTo>
                  <a:cubicBezTo>
                    <a:pt x="2961" y="904"/>
                    <a:pt x="2752" y="578"/>
                    <a:pt x="2468" y="327"/>
                  </a:cubicBezTo>
                  <a:cubicBezTo>
                    <a:pt x="2201" y="103"/>
                    <a:pt x="1909" y="0"/>
                    <a:pt x="1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1"/>
            <p:cNvSpPr/>
            <p:nvPr/>
          </p:nvSpPr>
          <p:spPr>
            <a:xfrm>
              <a:off x="3493246" y="8470425"/>
              <a:ext cx="713374" cy="680818"/>
            </a:xfrm>
            <a:custGeom>
              <a:avLst/>
              <a:gdLst/>
              <a:ahLst/>
              <a:cxnLst/>
              <a:rect l="l" t="t" r="r" b="b"/>
              <a:pathLst>
                <a:path w="14462" h="13802" extrusionOk="0">
                  <a:moveTo>
                    <a:pt x="5172" y="12974"/>
                  </a:moveTo>
                  <a:cubicBezTo>
                    <a:pt x="4537" y="12941"/>
                    <a:pt x="4462" y="11989"/>
                    <a:pt x="4445" y="11471"/>
                  </a:cubicBezTo>
                  <a:cubicBezTo>
                    <a:pt x="4428" y="10811"/>
                    <a:pt x="4520" y="10151"/>
                    <a:pt x="4704" y="9524"/>
                  </a:cubicBezTo>
                  <a:cubicBezTo>
                    <a:pt x="3902" y="10410"/>
                    <a:pt x="2724" y="11354"/>
                    <a:pt x="2039" y="10986"/>
                  </a:cubicBezTo>
                  <a:cubicBezTo>
                    <a:pt x="1555" y="10719"/>
                    <a:pt x="1880" y="9975"/>
                    <a:pt x="2248" y="9466"/>
                  </a:cubicBezTo>
                  <a:cubicBezTo>
                    <a:pt x="2440" y="9215"/>
                    <a:pt x="2649" y="8973"/>
                    <a:pt x="2875" y="8747"/>
                  </a:cubicBezTo>
                  <a:cubicBezTo>
                    <a:pt x="3276" y="8355"/>
                    <a:pt x="3710" y="8004"/>
                    <a:pt x="4186" y="7695"/>
                  </a:cubicBezTo>
                  <a:cubicBezTo>
                    <a:pt x="3693" y="7845"/>
                    <a:pt x="3192" y="7962"/>
                    <a:pt x="2691" y="8046"/>
                  </a:cubicBezTo>
                  <a:cubicBezTo>
                    <a:pt x="1713" y="8196"/>
                    <a:pt x="1" y="8271"/>
                    <a:pt x="636" y="7035"/>
                  </a:cubicBezTo>
                  <a:cubicBezTo>
                    <a:pt x="961" y="6391"/>
                    <a:pt x="1797" y="6216"/>
                    <a:pt x="2499" y="6074"/>
                  </a:cubicBezTo>
                  <a:cubicBezTo>
                    <a:pt x="3200" y="5940"/>
                    <a:pt x="3919" y="5874"/>
                    <a:pt x="4637" y="5899"/>
                  </a:cubicBezTo>
                  <a:cubicBezTo>
                    <a:pt x="4637" y="5899"/>
                    <a:pt x="2290" y="4746"/>
                    <a:pt x="2591" y="3025"/>
                  </a:cubicBezTo>
                  <a:cubicBezTo>
                    <a:pt x="2624" y="2691"/>
                    <a:pt x="2858" y="2415"/>
                    <a:pt x="3167" y="2315"/>
                  </a:cubicBezTo>
                  <a:cubicBezTo>
                    <a:pt x="3877" y="2106"/>
                    <a:pt x="4554" y="2607"/>
                    <a:pt x="5022" y="3042"/>
                  </a:cubicBezTo>
                  <a:cubicBezTo>
                    <a:pt x="5431" y="3434"/>
                    <a:pt x="5790" y="3877"/>
                    <a:pt x="6091" y="4361"/>
                  </a:cubicBezTo>
                  <a:lnTo>
                    <a:pt x="6149" y="4445"/>
                  </a:lnTo>
                  <a:cubicBezTo>
                    <a:pt x="5949" y="3434"/>
                    <a:pt x="5623" y="2440"/>
                    <a:pt x="5673" y="1387"/>
                  </a:cubicBezTo>
                  <a:cubicBezTo>
                    <a:pt x="5673" y="1362"/>
                    <a:pt x="5673" y="1329"/>
                    <a:pt x="5682" y="1296"/>
                  </a:cubicBezTo>
                  <a:cubicBezTo>
                    <a:pt x="5715" y="970"/>
                    <a:pt x="5832" y="1"/>
                    <a:pt x="6910" y="1521"/>
                  </a:cubicBezTo>
                  <a:cubicBezTo>
                    <a:pt x="7118" y="1805"/>
                    <a:pt x="7294" y="2114"/>
                    <a:pt x="7436" y="2440"/>
                  </a:cubicBezTo>
                  <a:cubicBezTo>
                    <a:pt x="7712" y="3075"/>
                    <a:pt x="7870" y="3752"/>
                    <a:pt x="7904" y="4445"/>
                  </a:cubicBezTo>
                  <a:cubicBezTo>
                    <a:pt x="7904" y="4445"/>
                    <a:pt x="8054" y="3743"/>
                    <a:pt x="8129" y="3434"/>
                  </a:cubicBezTo>
                  <a:cubicBezTo>
                    <a:pt x="8380" y="2306"/>
                    <a:pt x="9123" y="744"/>
                    <a:pt x="10193" y="1312"/>
                  </a:cubicBezTo>
                  <a:cubicBezTo>
                    <a:pt x="10694" y="1580"/>
                    <a:pt x="10493" y="2490"/>
                    <a:pt x="10402" y="3175"/>
                  </a:cubicBezTo>
                  <a:cubicBezTo>
                    <a:pt x="10326" y="3835"/>
                    <a:pt x="10118" y="4470"/>
                    <a:pt x="9800" y="5046"/>
                  </a:cubicBezTo>
                  <a:cubicBezTo>
                    <a:pt x="9800" y="5046"/>
                    <a:pt x="10677" y="4712"/>
                    <a:pt x="11379" y="4512"/>
                  </a:cubicBezTo>
                  <a:cubicBezTo>
                    <a:pt x="12549" y="4186"/>
                    <a:pt x="14136" y="3693"/>
                    <a:pt x="14303" y="4512"/>
                  </a:cubicBezTo>
                  <a:cubicBezTo>
                    <a:pt x="14462" y="5314"/>
                    <a:pt x="13275" y="5982"/>
                    <a:pt x="12707" y="6350"/>
                  </a:cubicBezTo>
                  <a:cubicBezTo>
                    <a:pt x="11947" y="6818"/>
                    <a:pt x="11087" y="7085"/>
                    <a:pt x="10201" y="7143"/>
                  </a:cubicBezTo>
                  <a:cubicBezTo>
                    <a:pt x="10201" y="7143"/>
                    <a:pt x="10953" y="7402"/>
                    <a:pt x="11563" y="7586"/>
                  </a:cubicBezTo>
                  <a:cubicBezTo>
                    <a:pt x="11797" y="7653"/>
                    <a:pt x="12039" y="7728"/>
                    <a:pt x="12265" y="7828"/>
                  </a:cubicBezTo>
                  <a:cubicBezTo>
                    <a:pt x="12557" y="7945"/>
                    <a:pt x="12866" y="7887"/>
                    <a:pt x="13384" y="8513"/>
                  </a:cubicBezTo>
                  <a:cubicBezTo>
                    <a:pt x="13777" y="8990"/>
                    <a:pt x="13117" y="9858"/>
                    <a:pt x="12248" y="9817"/>
                  </a:cubicBezTo>
                  <a:cubicBezTo>
                    <a:pt x="11780" y="9792"/>
                    <a:pt x="11128" y="9533"/>
                    <a:pt x="11128" y="9533"/>
                  </a:cubicBezTo>
                  <a:cubicBezTo>
                    <a:pt x="11521" y="10084"/>
                    <a:pt x="12273" y="11103"/>
                    <a:pt x="11680" y="11947"/>
                  </a:cubicBezTo>
                  <a:cubicBezTo>
                    <a:pt x="11245" y="12565"/>
                    <a:pt x="10243" y="12716"/>
                    <a:pt x="9650" y="12189"/>
                  </a:cubicBezTo>
                  <a:cubicBezTo>
                    <a:pt x="9240" y="11838"/>
                    <a:pt x="8915" y="11170"/>
                    <a:pt x="8915" y="11170"/>
                  </a:cubicBezTo>
                  <a:cubicBezTo>
                    <a:pt x="8864" y="12273"/>
                    <a:pt x="8555" y="13802"/>
                    <a:pt x="7570" y="13509"/>
                  </a:cubicBezTo>
                  <a:cubicBezTo>
                    <a:pt x="6960" y="13325"/>
                    <a:pt x="6793" y="12640"/>
                    <a:pt x="6692" y="12147"/>
                  </a:cubicBezTo>
                  <a:cubicBezTo>
                    <a:pt x="6634" y="11872"/>
                    <a:pt x="6584" y="11446"/>
                    <a:pt x="6584" y="11446"/>
                  </a:cubicBezTo>
                  <a:cubicBezTo>
                    <a:pt x="6559" y="11513"/>
                    <a:pt x="6534" y="11571"/>
                    <a:pt x="6500" y="11629"/>
                  </a:cubicBezTo>
                  <a:lnTo>
                    <a:pt x="6417" y="11788"/>
                  </a:lnTo>
                  <a:cubicBezTo>
                    <a:pt x="6133" y="12331"/>
                    <a:pt x="5798" y="12941"/>
                    <a:pt x="5239" y="12983"/>
                  </a:cubicBezTo>
                  <a:close/>
                </a:path>
              </a:pathLst>
            </a:custGeom>
            <a:solidFill>
              <a:srgbClr val="F7A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1"/>
            <p:cNvSpPr/>
            <p:nvPr/>
          </p:nvSpPr>
          <p:spPr>
            <a:xfrm>
              <a:off x="3627614" y="8580475"/>
              <a:ext cx="511822" cy="476010"/>
            </a:xfrm>
            <a:custGeom>
              <a:avLst/>
              <a:gdLst/>
              <a:ahLst/>
              <a:cxnLst/>
              <a:rect l="l" t="t" r="r" b="b"/>
              <a:pathLst>
                <a:path w="10376" h="9650" extrusionOk="0">
                  <a:moveTo>
                    <a:pt x="1036" y="2699"/>
                  </a:moveTo>
                  <a:cubicBezTo>
                    <a:pt x="1136" y="2298"/>
                    <a:pt x="1838" y="2373"/>
                    <a:pt x="2222" y="2431"/>
                  </a:cubicBezTo>
                  <a:cubicBezTo>
                    <a:pt x="2699" y="2506"/>
                    <a:pt x="3158" y="2648"/>
                    <a:pt x="3601" y="2849"/>
                  </a:cubicBezTo>
                  <a:cubicBezTo>
                    <a:pt x="3066" y="2214"/>
                    <a:pt x="2531" y="1345"/>
                    <a:pt x="2891" y="953"/>
                  </a:cubicBezTo>
                  <a:cubicBezTo>
                    <a:pt x="3141" y="677"/>
                    <a:pt x="3643" y="978"/>
                    <a:pt x="3960" y="1287"/>
                  </a:cubicBezTo>
                  <a:cubicBezTo>
                    <a:pt x="4119" y="1437"/>
                    <a:pt x="4269" y="1604"/>
                    <a:pt x="4403" y="1780"/>
                  </a:cubicBezTo>
                  <a:cubicBezTo>
                    <a:pt x="4637" y="2080"/>
                    <a:pt x="4837" y="2415"/>
                    <a:pt x="5004" y="2757"/>
                  </a:cubicBezTo>
                  <a:cubicBezTo>
                    <a:pt x="4954" y="2423"/>
                    <a:pt x="4937" y="2089"/>
                    <a:pt x="4937" y="1755"/>
                  </a:cubicBezTo>
                  <a:cubicBezTo>
                    <a:pt x="4954" y="1111"/>
                    <a:pt x="5121" y="0"/>
                    <a:pt x="5940" y="568"/>
                  </a:cubicBezTo>
                  <a:cubicBezTo>
                    <a:pt x="6366" y="869"/>
                    <a:pt x="6383" y="1420"/>
                    <a:pt x="6391" y="1888"/>
                  </a:cubicBezTo>
                  <a:cubicBezTo>
                    <a:pt x="6399" y="2356"/>
                    <a:pt x="6358" y="2824"/>
                    <a:pt x="6249" y="3275"/>
                  </a:cubicBezTo>
                  <a:cubicBezTo>
                    <a:pt x="6249" y="3275"/>
                    <a:pt x="7385" y="1922"/>
                    <a:pt x="8605" y="2339"/>
                  </a:cubicBezTo>
                  <a:cubicBezTo>
                    <a:pt x="8822" y="2415"/>
                    <a:pt x="9023" y="2573"/>
                    <a:pt x="9039" y="2807"/>
                  </a:cubicBezTo>
                  <a:cubicBezTo>
                    <a:pt x="9098" y="3283"/>
                    <a:pt x="8647" y="3651"/>
                    <a:pt x="8271" y="3893"/>
                  </a:cubicBezTo>
                  <a:cubicBezTo>
                    <a:pt x="7928" y="4110"/>
                    <a:pt x="7561" y="4277"/>
                    <a:pt x="7176" y="4411"/>
                  </a:cubicBezTo>
                  <a:lnTo>
                    <a:pt x="7101" y="4436"/>
                  </a:lnTo>
                  <a:cubicBezTo>
                    <a:pt x="7861" y="4436"/>
                    <a:pt x="8630" y="4361"/>
                    <a:pt x="9390" y="4528"/>
                  </a:cubicBezTo>
                  <a:lnTo>
                    <a:pt x="9457" y="4545"/>
                  </a:lnTo>
                  <a:cubicBezTo>
                    <a:pt x="9683" y="4612"/>
                    <a:pt x="10376" y="4812"/>
                    <a:pt x="9131" y="5305"/>
                  </a:cubicBezTo>
                  <a:cubicBezTo>
                    <a:pt x="8889" y="5397"/>
                    <a:pt x="8647" y="5464"/>
                    <a:pt x="8396" y="5514"/>
                  </a:cubicBezTo>
                  <a:cubicBezTo>
                    <a:pt x="7895" y="5606"/>
                    <a:pt x="7385" y="5622"/>
                    <a:pt x="6884" y="5547"/>
                  </a:cubicBezTo>
                  <a:lnTo>
                    <a:pt x="7586" y="5823"/>
                  </a:lnTo>
                  <a:cubicBezTo>
                    <a:pt x="8371" y="6140"/>
                    <a:pt x="9407" y="6817"/>
                    <a:pt x="8855" y="7427"/>
                  </a:cubicBezTo>
                  <a:cubicBezTo>
                    <a:pt x="8596" y="7711"/>
                    <a:pt x="7962" y="7460"/>
                    <a:pt x="7469" y="7310"/>
                  </a:cubicBezTo>
                  <a:cubicBezTo>
                    <a:pt x="7009" y="7185"/>
                    <a:pt x="6583" y="6967"/>
                    <a:pt x="6199" y="6683"/>
                  </a:cubicBezTo>
                  <a:cubicBezTo>
                    <a:pt x="6199" y="6683"/>
                    <a:pt x="6324" y="7293"/>
                    <a:pt x="6374" y="7769"/>
                  </a:cubicBezTo>
                  <a:cubicBezTo>
                    <a:pt x="6458" y="8555"/>
                    <a:pt x="6608" y="9649"/>
                    <a:pt x="5990" y="9641"/>
                  </a:cubicBezTo>
                  <a:cubicBezTo>
                    <a:pt x="5389" y="9641"/>
                    <a:pt x="5063" y="8789"/>
                    <a:pt x="4862" y="8379"/>
                  </a:cubicBezTo>
                  <a:cubicBezTo>
                    <a:pt x="4628" y="7845"/>
                    <a:pt x="4536" y="7251"/>
                    <a:pt x="4620" y="6667"/>
                  </a:cubicBezTo>
                  <a:cubicBezTo>
                    <a:pt x="4620" y="6667"/>
                    <a:pt x="4328" y="7118"/>
                    <a:pt x="4119" y="7485"/>
                  </a:cubicBezTo>
                  <a:cubicBezTo>
                    <a:pt x="4035" y="7627"/>
                    <a:pt x="3943" y="7769"/>
                    <a:pt x="3851" y="7903"/>
                  </a:cubicBezTo>
                  <a:cubicBezTo>
                    <a:pt x="3726" y="8070"/>
                    <a:pt x="3726" y="8279"/>
                    <a:pt x="3208" y="8530"/>
                  </a:cubicBezTo>
                  <a:cubicBezTo>
                    <a:pt x="2807" y="8722"/>
                    <a:pt x="2264" y="8179"/>
                    <a:pt x="2406" y="7627"/>
                  </a:cubicBezTo>
                  <a:cubicBezTo>
                    <a:pt x="2490" y="7385"/>
                    <a:pt x="2607" y="7160"/>
                    <a:pt x="2757" y="6951"/>
                  </a:cubicBezTo>
                  <a:cubicBezTo>
                    <a:pt x="2306" y="7126"/>
                    <a:pt x="1471" y="7469"/>
                    <a:pt x="936" y="6984"/>
                  </a:cubicBezTo>
                  <a:cubicBezTo>
                    <a:pt x="535" y="6617"/>
                    <a:pt x="577" y="5973"/>
                    <a:pt x="1028" y="5656"/>
                  </a:cubicBezTo>
                  <a:cubicBezTo>
                    <a:pt x="1337" y="5447"/>
                    <a:pt x="1863" y="5322"/>
                    <a:pt x="1863" y="5322"/>
                  </a:cubicBezTo>
                  <a:cubicBezTo>
                    <a:pt x="1070" y="5138"/>
                    <a:pt x="0" y="4745"/>
                    <a:pt x="343" y="4152"/>
                  </a:cubicBezTo>
                  <a:cubicBezTo>
                    <a:pt x="552" y="3785"/>
                    <a:pt x="1070" y="3768"/>
                    <a:pt x="1445" y="3768"/>
                  </a:cubicBezTo>
                  <a:cubicBezTo>
                    <a:pt x="1654" y="3768"/>
                    <a:pt x="1963" y="3793"/>
                    <a:pt x="1963" y="3793"/>
                  </a:cubicBezTo>
                  <a:lnTo>
                    <a:pt x="1846" y="3709"/>
                  </a:lnTo>
                  <a:lnTo>
                    <a:pt x="1746" y="3634"/>
                  </a:lnTo>
                  <a:cubicBezTo>
                    <a:pt x="1387" y="3384"/>
                    <a:pt x="986" y="3091"/>
                    <a:pt x="1036" y="2724"/>
                  </a:cubicBezTo>
                  <a:cubicBezTo>
                    <a:pt x="1028" y="2724"/>
                    <a:pt x="1036" y="2707"/>
                    <a:pt x="1036" y="2699"/>
                  </a:cubicBezTo>
                  <a:close/>
                </a:path>
              </a:pathLst>
            </a:custGeom>
            <a:solidFill>
              <a:srgbClr val="FF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1"/>
            <p:cNvSpPr/>
            <p:nvPr/>
          </p:nvSpPr>
          <p:spPr>
            <a:xfrm>
              <a:off x="3716601" y="8694619"/>
              <a:ext cx="296360" cy="272830"/>
            </a:xfrm>
            <a:custGeom>
              <a:avLst/>
              <a:gdLst/>
              <a:ahLst/>
              <a:cxnLst/>
              <a:rect l="l" t="t" r="r" b="b"/>
              <a:pathLst>
                <a:path w="6008" h="5531" extrusionOk="0">
                  <a:moveTo>
                    <a:pt x="4813" y="786"/>
                  </a:moveTo>
                  <a:cubicBezTo>
                    <a:pt x="5047" y="886"/>
                    <a:pt x="4930" y="1253"/>
                    <a:pt x="4846" y="1446"/>
                  </a:cubicBezTo>
                  <a:cubicBezTo>
                    <a:pt x="4746" y="1696"/>
                    <a:pt x="4612" y="1930"/>
                    <a:pt x="4445" y="2139"/>
                  </a:cubicBezTo>
                  <a:cubicBezTo>
                    <a:pt x="4888" y="1922"/>
                    <a:pt x="5473" y="1730"/>
                    <a:pt x="5673" y="1963"/>
                  </a:cubicBezTo>
                  <a:cubicBezTo>
                    <a:pt x="5807" y="2131"/>
                    <a:pt x="5573" y="2364"/>
                    <a:pt x="5347" y="2498"/>
                  </a:cubicBezTo>
                  <a:cubicBezTo>
                    <a:pt x="5239" y="2565"/>
                    <a:pt x="5122" y="2632"/>
                    <a:pt x="5005" y="2682"/>
                  </a:cubicBezTo>
                  <a:cubicBezTo>
                    <a:pt x="4788" y="2774"/>
                    <a:pt x="4570" y="2841"/>
                    <a:pt x="4345" y="2891"/>
                  </a:cubicBezTo>
                  <a:cubicBezTo>
                    <a:pt x="4554" y="2899"/>
                    <a:pt x="4754" y="2924"/>
                    <a:pt x="4963" y="2966"/>
                  </a:cubicBezTo>
                  <a:cubicBezTo>
                    <a:pt x="5347" y="3049"/>
                    <a:pt x="6007" y="3258"/>
                    <a:pt x="5564" y="3634"/>
                  </a:cubicBezTo>
                  <a:cubicBezTo>
                    <a:pt x="5339" y="3826"/>
                    <a:pt x="5005" y="3776"/>
                    <a:pt x="4721" y="3726"/>
                  </a:cubicBezTo>
                  <a:cubicBezTo>
                    <a:pt x="4437" y="3684"/>
                    <a:pt x="4161" y="3609"/>
                    <a:pt x="3894" y="3501"/>
                  </a:cubicBezTo>
                  <a:cubicBezTo>
                    <a:pt x="3894" y="3501"/>
                    <a:pt x="4587" y="4252"/>
                    <a:pt x="4211" y="4854"/>
                  </a:cubicBezTo>
                  <a:cubicBezTo>
                    <a:pt x="4144" y="4971"/>
                    <a:pt x="4011" y="5046"/>
                    <a:pt x="3877" y="5038"/>
                  </a:cubicBezTo>
                  <a:cubicBezTo>
                    <a:pt x="3585" y="5021"/>
                    <a:pt x="3409" y="4737"/>
                    <a:pt x="3301" y="4511"/>
                  </a:cubicBezTo>
                  <a:cubicBezTo>
                    <a:pt x="3209" y="4303"/>
                    <a:pt x="3142" y="4085"/>
                    <a:pt x="3108" y="3868"/>
                  </a:cubicBezTo>
                  <a:lnTo>
                    <a:pt x="3100" y="3826"/>
                  </a:lnTo>
                  <a:cubicBezTo>
                    <a:pt x="3016" y="4236"/>
                    <a:pt x="2983" y="4653"/>
                    <a:pt x="2791" y="5038"/>
                  </a:cubicBezTo>
                  <a:lnTo>
                    <a:pt x="2774" y="5071"/>
                  </a:lnTo>
                  <a:cubicBezTo>
                    <a:pt x="2716" y="5188"/>
                    <a:pt x="2515" y="5531"/>
                    <a:pt x="2348" y="4812"/>
                  </a:cubicBezTo>
                  <a:cubicBezTo>
                    <a:pt x="2323" y="4679"/>
                    <a:pt x="2306" y="4537"/>
                    <a:pt x="2306" y="4394"/>
                  </a:cubicBezTo>
                  <a:cubicBezTo>
                    <a:pt x="2298" y="4119"/>
                    <a:pt x="2348" y="3843"/>
                    <a:pt x="2448" y="3584"/>
                  </a:cubicBezTo>
                  <a:lnTo>
                    <a:pt x="2206" y="3927"/>
                  </a:lnTo>
                  <a:cubicBezTo>
                    <a:pt x="1930" y="4311"/>
                    <a:pt x="1404" y="4795"/>
                    <a:pt x="1095" y="4436"/>
                  </a:cubicBezTo>
                  <a:cubicBezTo>
                    <a:pt x="945" y="4261"/>
                    <a:pt x="1170" y="3943"/>
                    <a:pt x="1312" y="3701"/>
                  </a:cubicBezTo>
                  <a:cubicBezTo>
                    <a:pt x="1446" y="3467"/>
                    <a:pt x="1621" y="3258"/>
                    <a:pt x="1830" y="3091"/>
                  </a:cubicBezTo>
                  <a:cubicBezTo>
                    <a:pt x="1830" y="3091"/>
                    <a:pt x="1454" y="3091"/>
                    <a:pt x="1162" y="3066"/>
                  </a:cubicBezTo>
                  <a:cubicBezTo>
                    <a:pt x="669" y="3024"/>
                    <a:pt x="1" y="2991"/>
                    <a:pt x="67" y="2657"/>
                  </a:cubicBezTo>
                  <a:cubicBezTo>
                    <a:pt x="134" y="2323"/>
                    <a:pt x="686" y="2247"/>
                    <a:pt x="953" y="2189"/>
                  </a:cubicBezTo>
                  <a:cubicBezTo>
                    <a:pt x="1304" y="2122"/>
                    <a:pt x="1671" y="2139"/>
                    <a:pt x="2014" y="2247"/>
                  </a:cubicBezTo>
                  <a:cubicBezTo>
                    <a:pt x="2014" y="2247"/>
                    <a:pt x="1772" y="2039"/>
                    <a:pt x="1580" y="1888"/>
                  </a:cubicBezTo>
                  <a:cubicBezTo>
                    <a:pt x="1496" y="1830"/>
                    <a:pt x="1421" y="1771"/>
                    <a:pt x="1354" y="1704"/>
                  </a:cubicBezTo>
                  <a:cubicBezTo>
                    <a:pt x="1262" y="1613"/>
                    <a:pt x="1137" y="1596"/>
                    <a:pt x="1037" y="1287"/>
                  </a:cubicBezTo>
                  <a:cubicBezTo>
                    <a:pt x="970" y="1053"/>
                    <a:pt x="1354" y="819"/>
                    <a:pt x="1663" y="953"/>
                  </a:cubicBezTo>
                  <a:cubicBezTo>
                    <a:pt x="1805" y="1028"/>
                    <a:pt x="1930" y="1111"/>
                    <a:pt x="2039" y="1220"/>
                  </a:cubicBezTo>
                  <a:cubicBezTo>
                    <a:pt x="1981" y="953"/>
                    <a:pt x="1864" y="468"/>
                    <a:pt x="2214" y="234"/>
                  </a:cubicBezTo>
                  <a:cubicBezTo>
                    <a:pt x="2490" y="67"/>
                    <a:pt x="2849" y="151"/>
                    <a:pt x="3016" y="435"/>
                  </a:cubicBezTo>
                  <a:cubicBezTo>
                    <a:pt x="3083" y="593"/>
                    <a:pt x="3117" y="760"/>
                    <a:pt x="3133" y="936"/>
                  </a:cubicBezTo>
                  <a:cubicBezTo>
                    <a:pt x="3326" y="527"/>
                    <a:pt x="3685" y="0"/>
                    <a:pt x="4002" y="251"/>
                  </a:cubicBezTo>
                  <a:cubicBezTo>
                    <a:pt x="4203" y="401"/>
                    <a:pt x="4153" y="677"/>
                    <a:pt x="4119" y="877"/>
                  </a:cubicBezTo>
                  <a:cubicBezTo>
                    <a:pt x="4094" y="994"/>
                    <a:pt x="4044" y="1161"/>
                    <a:pt x="4044" y="1161"/>
                  </a:cubicBezTo>
                  <a:lnTo>
                    <a:pt x="4102" y="1103"/>
                  </a:lnTo>
                  <a:lnTo>
                    <a:pt x="4161" y="1053"/>
                  </a:lnTo>
                  <a:cubicBezTo>
                    <a:pt x="4353" y="886"/>
                    <a:pt x="4579" y="710"/>
                    <a:pt x="4788" y="777"/>
                  </a:cubicBezTo>
                  <a:close/>
                </a:path>
              </a:pathLst>
            </a:custGeom>
            <a:solidFill>
              <a:srgbClr val="FFAA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1"/>
            <p:cNvSpPr/>
            <p:nvPr/>
          </p:nvSpPr>
          <p:spPr>
            <a:xfrm>
              <a:off x="4202033" y="8170021"/>
              <a:ext cx="739321" cy="733549"/>
            </a:xfrm>
            <a:custGeom>
              <a:avLst/>
              <a:gdLst/>
              <a:ahLst/>
              <a:cxnLst/>
              <a:rect l="l" t="t" r="r" b="b"/>
              <a:pathLst>
                <a:path w="14988" h="14871" extrusionOk="0">
                  <a:moveTo>
                    <a:pt x="11805" y="12749"/>
                  </a:moveTo>
                  <a:lnTo>
                    <a:pt x="11805" y="12757"/>
                  </a:lnTo>
                  <a:cubicBezTo>
                    <a:pt x="11554" y="13100"/>
                    <a:pt x="10861" y="12816"/>
                    <a:pt x="10468" y="12607"/>
                  </a:cubicBezTo>
                  <a:cubicBezTo>
                    <a:pt x="9591" y="12147"/>
                    <a:pt x="9006" y="11262"/>
                    <a:pt x="8455" y="10376"/>
                  </a:cubicBezTo>
                  <a:cubicBezTo>
                    <a:pt x="8455" y="10376"/>
                    <a:pt x="8898" y="13843"/>
                    <a:pt x="8438" y="14236"/>
                  </a:cubicBezTo>
                  <a:cubicBezTo>
                    <a:pt x="8229" y="14403"/>
                    <a:pt x="7344" y="14278"/>
                    <a:pt x="7219" y="13250"/>
                  </a:cubicBezTo>
                  <a:cubicBezTo>
                    <a:pt x="7219" y="13250"/>
                    <a:pt x="5673" y="14871"/>
                    <a:pt x="6350" y="12022"/>
                  </a:cubicBezTo>
                  <a:cubicBezTo>
                    <a:pt x="6442" y="11646"/>
                    <a:pt x="6559" y="11279"/>
                    <a:pt x="6701" y="10928"/>
                  </a:cubicBezTo>
                  <a:cubicBezTo>
                    <a:pt x="6843" y="10577"/>
                    <a:pt x="7118" y="10092"/>
                    <a:pt x="7118" y="10092"/>
                  </a:cubicBezTo>
                  <a:lnTo>
                    <a:pt x="6584" y="10610"/>
                  </a:lnTo>
                  <a:cubicBezTo>
                    <a:pt x="6483" y="10702"/>
                    <a:pt x="6392" y="10794"/>
                    <a:pt x="6291" y="10886"/>
                  </a:cubicBezTo>
                  <a:cubicBezTo>
                    <a:pt x="6174" y="10986"/>
                    <a:pt x="6057" y="11103"/>
                    <a:pt x="5940" y="11203"/>
                  </a:cubicBezTo>
                  <a:cubicBezTo>
                    <a:pt x="5840" y="11295"/>
                    <a:pt x="5740" y="11379"/>
                    <a:pt x="5640" y="11462"/>
                  </a:cubicBezTo>
                  <a:cubicBezTo>
                    <a:pt x="4896" y="12064"/>
                    <a:pt x="3877" y="12757"/>
                    <a:pt x="3008" y="12323"/>
                  </a:cubicBezTo>
                  <a:cubicBezTo>
                    <a:pt x="2958" y="12298"/>
                    <a:pt x="2908" y="12264"/>
                    <a:pt x="2875" y="12231"/>
                  </a:cubicBezTo>
                  <a:cubicBezTo>
                    <a:pt x="2758" y="12114"/>
                    <a:pt x="2808" y="11964"/>
                    <a:pt x="2891" y="11813"/>
                  </a:cubicBezTo>
                  <a:lnTo>
                    <a:pt x="2966" y="11688"/>
                  </a:lnTo>
                  <a:cubicBezTo>
                    <a:pt x="2991" y="11654"/>
                    <a:pt x="3017" y="11621"/>
                    <a:pt x="3050" y="11588"/>
                  </a:cubicBezTo>
                  <a:cubicBezTo>
                    <a:pt x="3159" y="11454"/>
                    <a:pt x="3242" y="11362"/>
                    <a:pt x="3125" y="11379"/>
                  </a:cubicBezTo>
                  <a:cubicBezTo>
                    <a:pt x="2499" y="11462"/>
                    <a:pt x="1212" y="11120"/>
                    <a:pt x="3067" y="10167"/>
                  </a:cubicBezTo>
                  <a:cubicBezTo>
                    <a:pt x="3735" y="9825"/>
                    <a:pt x="4462" y="9624"/>
                    <a:pt x="5172" y="9399"/>
                  </a:cubicBezTo>
                  <a:cubicBezTo>
                    <a:pt x="5172" y="9399"/>
                    <a:pt x="2657" y="9482"/>
                    <a:pt x="1646" y="9215"/>
                  </a:cubicBezTo>
                  <a:cubicBezTo>
                    <a:pt x="1429" y="9157"/>
                    <a:pt x="1187" y="9115"/>
                    <a:pt x="1095" y="8889"/>
                  </a:cubicBezTo>
                  <a:cubicBezTo>
                    <a:pt x="803" y="8229"/>
                    <a:pt x="1747" y="8263"/>
                    <a:pt x="1488" y="8204"/>
                  </a:cubicBezTo>
                  <a:cubicBezTo>
                    <a:pt x="1304" y="8162"/>
                    <a:pt x="1062" y="8029"/>
                    <a:pt x="1179" y="7795"/>
                  </a:cubicBezTo>
                  <a:cubicBezTo>
                    <a:pt x="1220" y="7703"/>
                    <a:pt x="1396" y="7728"/>
                    <a:pt x="1446" y="7695"/>
                  </a:cubicBezTo>
                  <a:cubicBezTo>
                    <a:pt x="1404" y="7670"/>
                    <a:pt x="1354" y="7645"/>
                    <a:pt x="1304" y="7611"/>
                  </a:cubicBezTo>
                  <a:cubicBezTo>
                    <a:pt x="1304" y="7611"/>
                    <a:pt x="1" y="6609"/>
                    <a:pt x="1337" y="6233"/>
                  </a:cubicBezTo>
                  <a:cubicBezTo>
                    <a:pt x="1655" y="6141"/>
                    <a:pt x="1997" y="6216"/>
                    <a:pt x="2265" y="6316"/>
                  </a:cubicBezTo>
                  <a:cubicBezTo>
                    <a:pt x="2524" y="6375"/>
                    <a:pt x="2791" y="6467"/>
                    <a:pt x="3042" y="6567"/>
                  </a:cubicBezTo>
                  <a:cubicBezTo>
                    <a:pt x="3184" y="6625"/>
                    <a:pt x="3317" y="6675"/>
                    <a:pt x="3451" y="6734"/>
                  </a:cubicBezTo>
                  <a:cubicBezTo>
                    <a:pt x="3768" y="6792"/>
                    <a:pt x="4086" y="6876"/>
                    <a:pt x="4395" y="6968"/>
                  </a:cubicBezTo>
                  <a:cubicBezTo>
                    <a:pt x="4103" y="6792"/>
                    <a:pt x="3802" y="6625"/>
                    <a:pt x="3509" y="6442"/>
                  </a:cubicBezTo>
                  <a:cubicBezTo>
                    <a:pt x="3334" y="6341"/>
                    <a:pt x="3167" y="6241"/>
                    <a:pt x="3000" y="6141"/>
                  </a:cubicBezTo>
                  <a:cubicBezTo>
                    <a:pt x="2849" y="6041"/>
                    <a:pt x="2699" y="5949"/>
                    <a:pt x="2557" y="5848"/>
                  </a:cubicBezTo>
                  <a:cubicBezTo>
                    <a:pt x="2440" y="5765"/>
                    <a:pt x="2332" y="5690"/>
                    <a:pt x="2215" y="5606"/>
                  </a:cubicBezTo>
                  <a:cubicBezTo>
                    <a:pt x="2106" y="5523"/>
                    <a:pt x="2031" y="5456"/>
                    <a:pt x="1939" y="5381"/>
                  </a:cubicBezTo>
                  <a:cubicBezTo>
                    <a:pt x="1872" y="5330"/>
                    <a:pt x="1814" y="5280"/>
                    <a:pt x="1755" y="5230"/>
                  </a:cubicBezTo>
                  <a:cubicBezTo>
                    <a:pt x="1697" y="5180"/>
                    <a:pt x="1638" y="5122"/>
                    <a:pt x="1580" y="5071"/>
                  </a:cubicBezTo>
                  <a:cubicBezTo>
                    <a:pt x="1538" y="5030"/>
                    <a:pt x="1496" y="4988"/>
                    <a:pt x="1454" y="4946"/>
                  </a:cubicBezTo>
                  <a:cubicBezTo>
                    <a:pt x="1195" y="4696"/>
                    <a:pt x="669" y="4219"/>
                    <a:pt x="2064" y="4019"/>
                  </a:cubicBezTo>
                  <a:cubicBezTo>
                    <a:pt x="1847" y="3802"/>
                    <a:pt x="1847" y="3317"/>
                    <a:pt x="2390" y="3300"/>
                  </a:cubicBezTo>
                  <a:cubicBezTo>
                    <a:pt x="2382" y="3259"/>
                    <a:pt x="2382" y="3225"/>
                    <a:pt x="2382" y="3183"/>
                  </a:cubicBezTo>
                  <a:cubicBezTo>
                    <a:pt x="2448" y="2808"/>
                    <a:pt x="2950" y="3000"/>
                    <a:pt x="3259" y="3108"/>
                  </a:cubicBezTo>
                  <a:cubicBezTo>
                    <a:pt x="4044" y="3384"/>
                    <a:pt x="4704" y="3960"/>
                    <a:pt x="5289" y="4587"/>
                  </a:cubicBezTo>
                  <a:cubicBezTo>
                    <a:pt x="5197" y="4470"/>
                    <a:pt x="5113" y="4353"/>
                    <a:pt x="5030" y="4244"/>
                  </a:cubicBezTo>
                  <a:lnTo>
                    <a:pt x="5022" y="4244"/>
                  </a:lnTo>
                  <a:cubicBezTo>
                    <a:pt x="4871" y="4061"/>
                    <a:pt x="4737" y="3868"/>
                    <a:pt x="4629" y="3668"/>
                  </a:cubicBezTo>
                  <a:cubicBezTo>
                    <a:pt x="4570" y="3576"/>
                    <a:pt x="4512" y="3493"/>
                    <a:pt x="4462" y="3401"/>
                  </a:cubicBezTo>
                  <a:cubicBezTo>
                    <a:pt x="4395" y="3309"/>
                    <a:pt x="4228" y="3066"/>
                    <a:pt x="3827" y="2498"/>
                  </a:cubicBezTo>
                  <a:cubicBezTo>
                    <a:pt x="3184" y="1579"/>
                    <a:pt x="3977" y="869"/>
                    <a:pt x="4428" y="1003"/>
                  </a:cubicBezTo>
                  <a:cubicBezTo>
                    <a:pt x="4495" y="1028"/>
                    <a:pt x="4554" y="1062"/>
                    <a:pt x="4612" y="1112"/>
                  </a:cubicBezTo>
                  <a:cubicBezTo>
                    <a:pt x="4696" y="1170"/>
                    <a:pt x="4763" y="1229"/>
                    <a:pt x="4821" y="1279"/>
                  </a:cubicBezTo>
                  <a:cubicBezTo>
                    <a:pt x="4821" y="1229"/>
                    <a:pt x="4821" y="1178"/>
                    <a:pt x="4829" y="1120"/>
                  </a:cubicBezTo>
                  <a:cubicBezTo>
                    <a:pt x="4854" y="702"/>
                    <a:pt x="5297" y="460"/>
                    <a:pt x="5757" y="978"/>
                  </a:cubicBezTo>
                  <a:cubicBezTo>
                    <a:pt x="5782" y="1"/>
                    <a:pt x="6625" y="702"/>
                    <a:pt x="6793" y="953"/>
                  </a:cubicBezTo>
                  <a:cubicBezTo>
                    <a:pt x="6818" y="1003"/>
                    <a:pt x="6851" y="1053"/>
                    <a:pt x="6876" y="1103"/>
                  </a:cubicBezTo>
                  <a:cubicBezTo>
                    <a:pt x="6935" y="1229"/>
                    <a:pt x="6993" y="1362"/>
                    <a:pt x="7043" y="1496"/>
                  </a:cubicBezTo>
                  <a:cubicBezTo>
                    <a:pt x="7068" y="1546"/>
                    <a:pt x="7085" y="1605"/>
                    <a:pt x="7102" y="1655"/>
                  </a:cubicBezTo>
                  <a:cubicBezTo>
                    <a:pt x="7344" y="2156"/>
                    <a:pt x="7553" y="2666"/>
                    <a:pt x="7737" y="3192"/>
                  </a:cubicBezTo>
                  <a:cubicBezTo>
                    <a:pt x="7828" y="3426"/>
                    <a:pt x="7887" y="3668"/>
                    <a:pt x="7929" y="3919"/>
                  </a:cubicBezTo>
                  <a:cubicBezTo>
                    <a:pt x="8037" y="2799"/>
                    <a:pt x="8004" y="1630"/>
                    <a:pt x="8346" y="560"/>
                  </a:cubicBezTo>
                  <a:cubicBezTo>
                    <a:pt x="8405" y="376"/>
                    <a:pt x="8555" y="243"/>
                    <a:pt x="8739" y="201"/>
                  </a:cubicBezTo>
                  <a:cubicBezTo>
                    <a:pt x="8781" y="184"/>
                    <a:pt x="8823" y="176"/>
                    <a:pt x="8856" y="184"/>
                  </a:cubicBezTo>
                  <a:cubicBezTo>
                    <a:pt x="9157" y="151"/>
                    <a:pt x="9491" y="326"/>
                    <a:pt x="9616" y="819"/>
                  </a:cubicBezTo>
                  <a:cubicBezTo>
                    <a:pt x="9700" y="1162"/>
                    <a:pt x="9541" y="1730"/>
                    <a:pt x="9742" y="1354"/>
                  </a:cubicBezTo>
                  <a:cubicBezTo>
                    <a:pt x="10026" y="844"/>
                    <a:pt x="10544" y="811"/>
                    <a:pt x="10301" y="1980"/>
                  </a:cubicBezTo>
                  <a:cubicBezTo>
                    <a:pt x="10301" y="1980"/>
                    <a:pt x="11061" y="786"/>
                    <a:pt x="11538" y="1062"/>
                  </a:cubicBezTo>
                  <a:cubicBezTo>
                    <a:pt x="12031" y="1354"/>
                    <a:pt x="11788" y="2064"/>
                    <a:pt x="11663" y="2557"/>
                  </a:cubicBezTo>
                  <a:cubicBezTo>
                    <a:pt x="11362" y="3735"/>
                    <a:pt x="10552" y="4712"/>
                    <a:pt x="9758" y="5631"/>
                  </a:cubicBezTo>
                  <a:cubicBezTo>
                    <a:pt x="10017" y="5431"/>
                    <a:pt x="10268" y="5205"/>
                    <a:pt x="10502" y="4980"/>
                  </a:cubicBezTo>
                  <a:cubicBezTo>
                    <a:pt x="11162" y="4320"/>
                    <a:pt x="11763" y="3618"/>
                    <a:pt x="12315" y="2874"/>
                  </a:cubicBezTo>
                  <a:cubicBezTo>
                    <a:pt x="12732" y="2331"/>
                    <a:pt x="13910" y="1805"/>
                    <a:pt x="13484" y="3200"/>
                  </a:cubicBezTo>
                  <a:cubicBezTo>
                    <a:pt x="13484" y="3200"/>
                    <a:pt x="13927" y="2908"/>
                    <a:pt x="14144" y="3183"/>
                  </a:cubicBezTo>
                  <a:cubicBezTo>
                    <a:pt x="14395" y="3493"/>
                    <a:pt x="14119" y="3994"/>
                    <a:pt x="13785" y="4353"/>
                  </a:cubicBezTo>
                  <a:cubicBezTo>
                    <a:pt x="13977" y="4311"/>
                    <a:pt x="14228" y="4269"/>
                    <a:pt x="14320" y="4478"/>
                  </a:cubicBezTo>
                  <a:cubicBezTo>
                    <a:pt x="14553" y="5030"/>
                    <a:pt x="13802" y="5481"/>
                    <a:pt x="13208" y="6007"/>
                  </a:cubicBezTo>
                  <a:cubicBezTo>
                    <a:pt x="12640" y="6508"/>
                    <a:pt x="12022" y="6943"/>
                    <a:pt x="11362" y="7302"/>
                  </a:cubicBezTo>
                  <a:cubicBezTo>
                    <a:pt x="11989" y="7143"/>
                    <a:pt x="12624" y="7026"/>
                    <a:pt x="13267" y="6934"/>
                  </a:cubicBezTo>
                  <a:cubicBezTo>
                    <a:pt x="13593" y="6843"/>
                    <a:pt x="13927" y="6801"/>
                    <a:pt x="14261" y="6826"/>
                  </a:cubicBezTo>
                  <a:cubicBezTo>
                    <a:pt x="14604" y="6767"/>
                    <a:pt x="14988" y="7294"/>
                    <a:pt x="14746" y="7678"/>
                  </a:cubicBezTo>
                  <a:cubicBezTo>
                    <a:pt x="14595" y="7929"/>
                    <a:pt x="14470" y="7970"/>
                    <a:pt x="14044" y="8179"/>
                  </a:cubicBezTo>
                  <a:cubicBezTo>
                    <a:pt x="14152" y="8313"/>
                    <a:pt x="14946" y="8388"/>
                    <a:pt x="14478" y="8864"/>
                  </a:cubicBezTo>
                  <a:cubicBezTo>
                    <a:pt x="13910" y="9441"/>
                    <a:pt x="12599" y="9132"/>
                    <a:pt x="11747" y="8956"/>
                  </a:cubicBezTo>
                  <a:lnTo>
                    <a:pt x="11671" y="8939"/>
                  </a:lnTo>
                  <a:lnTo>
                    <a:pt x="11930" y="9056"/>
                  </a:lnTo>
                  <a:cubicBezTo>
                    <a:pt x="12482" y="9307"/>
                    <a:pt x="13743" y="9666"/>
                    <a:pt x="13618" y="10251"/>
                  </a:cubicBezTo>
                  <a:cubicBezTo>
                    <a:pt x="13493" y="10869"/>
                    <a:pt x="12724" y="10777"/>
                    <a:pt x="12173" y="10819"/>
                  </a:cubicBezTo>
                  <a:cubicBezTo>
                    <a:pt x="12173" y="10819"/>
                    <a:pt x="13208" y="11387"/>
                    <a:pt x="12348" y="11755"/>
                  </a:cubicBezTo>
                  <a:cubicBezTo>
                    <a:pt x="11872" y="11964"/>
                    <a:pt x="11061" y="11479"/>
                    <a:pt x="11462" y="11913"/>
                  </a:cubicBezTo>
                  <a:cubicBezTo>
                    <a:pt x="11613" y="12089"/>
                    <a:pt x="11788" y="12298"/>
                    <a:pt x="11838" y="12490"/>
                  </a:cubicBezTo>
                  <a:cubicBezTo>
                    <a:pt x="11922" y="12657"/>
                    <a:pt x="11880" y="12732"/>
                    <a:pt x="11805" y="12749"/>
                  </a:cubicBezTo>
                  <a:close/>
                  <a:moveTo>
                    <a:pt x="6108" y="711"/>
                  </a:moveTo>
                  <a:lnTo>
                    <a:pt x="6108" y="711"/>
                  </a:lnTo>
                  <a:cubicBezTo>
                    <a:pt x="6074" y="644"/>
                    <a:pt x="6041" y="619"/>
                    <a:pt x="6108" y="711"/>
                  </a:cubicBezTo>
                  <a:close/>
                  <a:moveTo>
                    <a:pt x="6108" y="2657"/>
                  </a:moveTo>
                  <a:close/>
                  <a:moveTo>
                    <a:pt x="13543" y="2741"/>
                  </a:moveTo>
                  <a:cubicBezTo>
                    <a:pt x="13584" y="2674"/>
                    <a:pt x="13576" y="2691"/>
                    <a:pt x="13526" y="2691"/>
                  </a:cubicBezTo>
                  <a:lnTo>
                    <a:pt x="13551" y="2741"/>
                  </a:lnTo>
                  <a:close/>
                  <a:moveTo>
                    <a:pt x="9608" y="3434"/>
                  </a:moveTo>
                  <a:lnTo>
                    <a:pt x="9608" y="3434"/>
                  </a:lnTo>
                  <a:lnTo>
                    <a:pt x="9591" y="3467"/>
                  </a:lnTo>
                  <a:close/>
                  <a:moveTo>
                    <a:pt x="13300" y="8463"/>
                  </a:moveTo>
                  <a:lnTo>
                    <a:pt x="13300" y="8463"/>
                  </a:lnTo>
                  <a:lnTo>
                    <a:pt x="13292" y="8463"/>
                  </a:lnTo>
                  <a:lnTo>
                    <a:pt x="13292" y="8463"/>
                  </a:lnTo>
                  <a:close/>
                  <a:moveTo>
                    <a:pt x="12390" y="9357"/>
                  </a:moveTo>
                  <a:lnTo>
                    <a:pt x="12365" y="9349"/>
                  </a:lnTo>
                  <a:lnTo>
                    <a:pt x="12398" y="9365"/>
                  </a:lnTo>
                  <a:close/>
                  <a:moveTo>
                    <a:pt x="2474" y="11028"/>
                  </a:moveTo>
                  <a:close/>
                  <a:moveTo>
                    <a:pt x="11763" y="12624"/>
                  </a:moveTo>
                  <a:close/>
                  <a:moveTo>
                    <a:pt x="6475" y="13509"/>
                  </a:moveTo>
                  <a:lnTo>
                    <a:pt x="6458" y="13492"/>
                  </a:lnTo>
                  <a:cubicBezTo>
                    <a:pt x="6458" y="13501"/>
                    <a:pt x="6467" y="13509"/>
                    <a:pt x="6475" y="13509"/>
                  </a:cubicBezTo>
                  <a:close/>
                </a:path>
              </a:pathLst>
            </a:custGeom>
            <a:solidFill>
              <a:srgbClr val="6CC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1"/>
            <p:cNvSpPr/>
            <p:nvPr/>
          </p:nvSpPr>
          <p:spPr>
            <a:xfrm>
              <a:off x="4299701" y="8260093"/>
              <a:ext cx="540728" cy="524055"/>
            </a:xfrm>
            <a:custGeom>
              <a:avLst/>
              <a:gdLst/>
              <a:ahLst/>
              <a:cxnLst/>
              <a:rect l="l" t="t" r="r" b="b"/>
              <a:pathLst>
                <a:path w="10962" h="10624" extrusionOk="0">
                  <a:moveTo>
                    <a:pt x="4352" y="1"/>
                  </a:moveTo>
                  <a:cubicBezTo>
                    <a:pt x="4274" y="1"/>
                    <a:pt x="4201" y="111"/>
                    <a:pt x="4178" y="464"/>
                  </a:cubicBezTo>
                  <a:cubicBezTo>
                    <a:pt x="4162" y="727"/>
                    <a:pt x="4264" y="1036"/>
                    <a:pt x="4218" y="1036"/>
                  </a:cubicBezTo>
                  <a:cubicBezTo>
                    <a:pt x="4188" y="1036"/>
                    <a:pt x="4096" y="906"/>
                    <a:pt x="3869" y="547"/>
                  </a:cubicBezTo>
                  <a:cubicBezTo>
                    <a:pt x="3729" y="323"/>
                    <a:pt x="3624" y="243"/>
                    <a:pt x="3547" y="243"/>
                  </a:cubicBezTo>
                  <a:cubicBezTo>
                    <a:pt x="3403" y="243"/>
                    <a:pt x="3359" y="525"/>
                    <a:pt x="3376" y="672"/>
                  </a:cubicBezTo>
                  <a:lnTo>
                    <a:pt x="3376" y="756"/>
                  </a:lnTo>
                  <a:cubicBezTo>
                    <a:pt x="3405" y="999"/>
                    <a:pt x="3407" y="1066"/>
                    <a:pt x="3400" y="1066"/>
                  </a:cubicBezTo>
                  <a:cubicBezTo>
                    <a:pt x="3391" y="1066"/>
                    <a:pt x="3367" y="956"/>
                    <a:pt x="3367" y="956"/>
                  </a:cubicBezTo>
                  <a:cubicBezTo>
                    <a:pt x="3142" y="610"/>
                    <a:pt x="2993" y="475"/>
                    <a:pt x="2904" y="475"/>
                  </a:cubicBezTo>
                  <a:cubicBezTo>
                    <a:pt x="2669" y="475"/>
                    <a:pt x="2854" y="1415"/>
                    <a:pt x="3175" y="1875"/>
                  </a:cubicBezTo>
                  <a:cubicBezTo>
                    <a:pt x="3526" y="2385"/>
                    <a:pt x="3902" y="2878"/>
                    <a:pt x="4295" y="3362"/>
                  </a:cubicBezTo>
                  <a:lnTo>
                    <a:pt x="4955" y="4064"/>
                  </a:lnTo>
                  <a:cubicBezTo>
                    <a:pt x="5182" y="4398"/>
                    <a:pt x="5521" y="4695"/>
                    <a:pt x="5666" y="4695"/>
                  </a:cubicBezTo>
                  <a:cubicBezTo>
                    <a:pt x="5749" y="4695"/>
                    <a:pt x="5769" y="4596"/>
                    <a:pt x="5665" y="4348"/>
                  </a:cubicBezTo>
                  <a:cubicBezTo>
                    <a:pt x="5339" y="3630"/>
                    <a:pt x="5180" y="2619"/>
                    <a:pt x="4963" y="1683"/>
                  </a:cubicBezTo>
                  <a:cubicBezTo>
                    <a:pt x="4871" y="1282"/>
                    <a:pt x="4930" y="1124"/>
                    <a:pt x="4570" y="230"/>
                  </a:cubicBezTo>
                  <a:cubicBezTo>
                    <a:pt x="4535" y="141"/>
                    <a:pt x="4441" y="1"/>
                    <a:pt x="4352" y="1"/>
                  </a:cubicBezTo>
                  <a:close/>
                  <a:moveTo>
                    <a:pt x="1946" y="2252"/>
                  </a:moveTo>
                  <a:cubicBezTo>
                    <a:pt x="1720" y="2252"/>
                    <a:pt x="1707" y="2543"/>
                    <a:pt x="1797" y="2702"/>
                  </a:cubicBezTo>
                  <a:cubicBezTo>
                    <a:pt x="1849" y="2782"/>
                    <a:pt x="1858" y="2811"/>
                    <a:pt x="1840" y="2811"/>
                  </a:cubicBezTo>
                  <a:cubicBezTo>
                    <a:pt x="1805" y="2811"/>
                    <a:pt x="1658" y="2689"/>
                    <a:pt x="1546" y="2627"/>
                  </a:cubicBezTo>
                  <a:lnTo>
                    <a:pt x="1546" y="2627"/>
                  </a:lnTo>
                  <a:cubicBezTo>
                    <a:pt x="1546" y="2627"/>
                    <a:pt x="1546" y="2627"/>
                    <a:pt x="1546" y="2627"/>
                  </a:cubicBezTo>
                  <a:cubicBezTo>
                    <a:pt x="1547" y="2627"/>
                    <a:pt x="1137" y="2415"/>
                    <a:pt x="951" y="2415"/>
                  </a:cubicBezTo>
                  <a:cubicBezTo>
                    <a:pt x="821" y="2415"/>
                    <a:pt x="800" y="2518"/>
                    <a:pt x="1103" y="2870"/>
                  </a:cubicBezTo>
                  <a:cubicBezTo>
                    <a:pt x="1436" y="3237"/>
                    <a:pt x="1491" y="3336"/>
                    <a:pt x="1454" y="3336"/>
                  </a:cubicBezTo>
                  <a:cubicBezTo>
                    <a:pt x="1411" y="3336"/>
                    <a:pt x="1245" y="3204"/>
                    <a:pt x="1245" y="3204"/>
                  </a:cubicBezTo>
                  <a:cubicBezTo>
                    <a:pt x="1226" y="3203"/>
                    <a:pt x="1207" y="3203"/>
                    <a:pt x="1189" y="3203"/>
                  </a:cubicBezTo>
                  <a:cubicBezTo>
                    <a:pt x="500" y="3203"/>
                    <a:pt x="1095" y="3663"/>
                    <a:pt x="1095" y="3663"/>
                  </a:cubicBezTo>
                  <a:lnTo>
                    <a:pt x="1112" y="3672"/>
                  </a:lnTo>
                  <a:lnTo>
                    <a:pt x="1120" y="3672"/>
                  </a:lnTo>
                  <a:cubicBezTo>
                    <a:pt x="1839" y="4131"/>
                    <a:pt x="3125" y="4549"/>
                    <a:pt x="3125" y="4549"/>
                  </a:cubicBezTo>
                  <a:cubicBezTo>
                    <a:pt x="3701" y="4741"/>
                    <a:pt x="4320" y="4983"/>
                    <a:pt x="4478" y="5050"/>
                  </a:cubicBezTo>
                  <a:cubicBezTo>
                    <a:pt x="4648" y="5130"/>
                    <a:pt x="4760" y="5163"/>
                    <a:pt x="4829" y="5163"/>
                  </a:cubicBezTo>
                  <a:cubicBezTo>
                    <a:pt x="5061" y="5163"/>
                    <a:pt x="4801" y="4791"/>
                    <a:pt x="4620" y="4624"/>
                  </a:cubicBezTo>
                  <a:cubicBezTo>
                    <a:pt x="3777" y="3830"/>
                    <a:pt x="3167" y="2744"/>
                    <a:pt x="2114" y="2293"/>
                  </a:cubicBezTo>
                  <a:cubicBezTo>
                    <a:pt x="2048" y="2264"/>
                    <a:pt x="1993" y="2252"/>
                    <a:pt x="1946" y="2252"/>
                  </a:cubicBezTo>
                  <a:close/>
                  <a:moveTo>
                    <a:pt x="6904" y="541"/>
                  </a:moveTo>
                  <a:cubicBezTo>
                    <a:pt x="6795" y="541"/>
                    <a:pt x="6665" y="697"/>
                    <a:pt x="6625" y="781"/>
                  </a:cubicBezTo>
                  <a:cubicBezTo>
                    <a:pt x="6417" y="1215"/>
                    <a:pt x="6208" y="3337"/>
                    <a:pt x="6208" y="3337"/>
                  </a:cubicBezTo>
                  <a:cubicBezTo>
                    <a:pt x="6208" y="3989"/>
                    <a:pt x="6141" y="4290"/>
                    <a:pt x="6166" y="4499"/>
                  </a:cubicBezTo>
                  <a:cubicBezTo>
                    <a:pt x="5999" y="5033"/>
                    <a:pt x="6224" y="5100"/>
                    <a:pt x="6224" y="5100"/>
                  </a:cubicBezTo>
                  <a:cubicBezTo>
                    <a:pt x="6324" y="5135"/>
                    <a:pt x="6353" y="5199"/>
                    <a:pt x="6385" y="5199"/>
                  </a:cubicBezTo>
                  <a:cubicBezTo>
                    <a:pt x="6422" y="5199"/>
                    <a:pt x="6463" y="5109"/>
                    <a:pt x="6625" y="4774"/>
                  </a:cubicBezTo>
                  <a:cubicBezTo>
                    <a:pt x="6650" y="4732"/>
                    <a:pt x="6659" y="4716"/>
                    <a:pt x="6676" y="4682"/>
                  </a:cubicBezTo>
                  <a:cubicBezTo>
                    <a:pt x="7210" y="3788"/>
                    <a:pt x="7887" y="3012"/>
                    <a:pt x="8363" y="2093"/>
                  </a:cubicBezTo>
                  <a:cubicBezTo>
                    <a:pt x="8380" y="2059"/>
                    <a:pt x="8396" y="2026"/>
                    <a:pt x="8413" y="1984"/>
                  </a:cubicBezTo>
                  <a:cubicBezTo>
                    <a:pt x="8413" y="1984"/>
                    <a:pt x="8413" y="1984"/>
                    <a:pt x="8413" y="1984"/>
                  </a:cubicBezTo>
                  <a:cubicBezTo>
                    <a:pt x="8419" y="1984"/>
                    <a:pt x="8721" y="1589"/>
                    <a:pt x="8614" y="1324"/>
                  </a:cubicBezTo>
                  <a:cubicBezTo>
                    <a:pt x="8566" y="1207"/>
                    <a:pt x="8494" y="1159"/>
                    <a:pt x="8408" y="1159"/>
                  </a:cubicBezTo>
                  <a:cubicBezTo>
                    <a:pt x="8152" y="1159"/>
                    <a:pt x="7768" y="1591"/>
                    <a:pt x="7511" y="1892"/>
                  </a:cubicBezTo>
                  <a:cubicBezTo>
                    <a:pt x="7490" y="1917"/>
                    <a:pt x="7446" y="2018"/>
                    <a:pt x="7437" y="2018"/>
                  </a:cubicBezTo>
                  <a:cubicBezTo>
                    <a:pt x="7428" y="2018"/>
                    <a:pt x="7458" y="1908"/>
                    <a:pt x="7594" y="1491"/>
                  </a:cubicBezTo>
                  <a:cubicBezTo>
                    <a:pt x="7691" y="1221"/>
                    <a:pt x="7709" y="653"/>
                    <a:pt x="7541" y="653"/>
                  </a:cubicBezTo>
                  <a:cubicBezTo>
                    <a:pt x="7475" y="653"/>
                    <a:pt x="7381" y="739"/>
                    <a:pt x="7252" y="965"/>
                  </a:cubicBezTo>
                  <a:cubicBezTo>
                    <a:pt x="7083" y="1261"/>
                    <a:pt x="7020" y="1358"/>
                    <a:pt x="7004" y="1358"/>
                  </a:cubicBezTo>
                  <a:cubicBezTo>
                    <a:pt x="6981" y="1358"/>
                    <a:pt x="7063" y="1146"/>
                    <a:pt x="7068" y="1057"/>
                  </a:cubicBezTo>
                  <a:cubicBezTo>
                    <a:pt x="7080" y="662"/>
                    <a:pt x="7000" y="541"/>
                    <a:pt x="6904" y="541"/>
                  </a:cubicBezTo>
                  <a:close/>
                  <a:moveTo>
                    <a:pt x="623" y="5354"/>
                  </a:moveTo>
                  <a:cubicBezTo>
                    <a:pt x="185" y="5354"/>
                    <a:pt x="384" y="5574"/>
                    <a:pt x="477" y="5651"/>
                  </a:cubicBezTo>
                  <a:cubicBezTo>
                    <a:pt x="619" y="5760"/>
                    <a:pt x="778" y="5852"/>
                    <a:pt x="953" y="5919"/>
                  </a:cubicBezTo>
                  <a:lnTo>
                    <a:pt x="1037" y="5952"/>
                  </a:lnTo>
                  <a:cubicBezTo>
                    <a:pt x="702" y="6044"/>
                    <a:pt x="1" y="6278"/>
                    <a:pt x="978" y="6487"/>
                  </a:cubicBezTo>
                  <a:cubicBezTo>
                    <a:pt x="1404" y="6579"/>
                    <a:pt x="661" y="6888"/>
                    <a:pt x="928" y="7005"/>
                  </a:cubicBezTo>
                  <a:cubicBezTo>
                    <a:pt x="1113" y="7090"/>
                    <a:pt x="1340" y="7126"/>
                    <a:pt x="1589" y="7126"/>
                  </a:cubicBezTo>
                  <a:cubicBezTo>
                    <a:pt x="2801" y="7126"/>
                    <a:pt x="4537" y="6286"/>
                    <a:pt x="4537" y="6286"/>
                  </a:cubicBezTo>
                  <a:cubicBezTo>
                    <a:pt x="5072" y="6144"/>
                    <a:pt x="4729" y="5902"/>
                    <a:pt x="4570" y="5869"/>
                  </a:cubicBezTo>
                  <a:cubicBezTo>
                    <a:pt x="3944" y="5760"/>
                    <a:pt x="3392" y="5676"/>
                    <a:pt x="2808" y="5585"/>
                  </a:cubicBezTo>
                  <a:cubicBezTo>
                    <a:pt x="2808" y="5585"/>
                    <a:pt x="2682" y="5484"/>
                    <a:pt x="744" y="5359"/>
                  </a:cubicBezTo>
                  <a:cubicBezTo>
                    <a:pt x="699" y="5356"/>
                    <a:pt x="659" y="5354"/>
                    <a:pt x="623" y="5354"/>
                  </a:cubicBezTo>
                  <a:close/>
                  <a:moveTo>
                    <a:pt x="5297" y="6716"/>
                  </a:moveTo>
                  <a:cubicBezTo>
                    <a:pt x="5256" y="6716"/>
                    <a:pt x="5192" y="6744"/>
                    <a:pt x="5097" y="6813"/>
                  </a:cubicBezTo>
                  <a:cubicBezTo>
                    <a:pt x="4236" y="7414"/>
                    <a:pt x="3476" y="7765"/>
                    <a:pt x="2707" y="8166"/>
                  </a:cubicBezTo>
                  <a:cubicBezTo>
                    <a:pt x="2206" y="8442"/>
                    <a:pt x="1772" y="8659"/>
                    <a:pt x="2214" y="8793"/>
                  </a:cubicBezTo>
                  <a:cubicBezTo>
                    <a:pt x="2457" y="8793"/>
                    <a:pt x="2699" y="8742"/>
                    <a:pt x="2925" y="8651"/>
                  </a:cubicBezTo>
                  <a:lnTo>
                    <a:pt x="3050" y="8600"/>
                  </a:lnTo>
                  <a:lnTo>
                    <a:pt x="3050" y="8600"/>
                  </a:lnTo>
                  <a:cubicBezTo>
                    <a:pt x="2192" y="9214"/>
                    <a:pt x="2234" y="9337"/>
                    <a:pt x="2410" y="9337"/>
                  </a:cubicBezTo>
                  <a:cubicBezTo>
                    <a:pt x="2492" y="9337"/>
                    <a:pt x="2604" y="9310"/>
                    <a:pt x="2666" y="9294"/>
                  </a:cubicBezTo>
                  <a:cubicBezTo>
                    <a:pt x="3735" y="9018"/>
                    <a:pt x="4503" y="8133"/>
                    <a:pt x="5163" y="7255"/>
                  </a:cubicBezTo>
                  <a:cubicBezTo>
                    <a:pt x="5275" y="7110"/>
                    <a:pt x="5450" y="6716"/>
                    <a:pt x="5297" y="6716"/>
                  </a:cubicBezTo>
                  <a:close/>
                  <a:moveTo>
                    <a:pt x="10036" y="2472"/>
                  </a:moveTo>
                  <a:cubicBezTo>
                    <a:pt x="9820" y="2472"/>
                    <a:pt x="9493" y="2612"/>
                    <a:pt x="9324" y="2778"/>
                  </a:cubicBezTo>
                  <a:cubicBezTo>
                    <a:pt x="8605" y="3496"/>
                    <a:pt x="7820" y="4181"/>
                    <a:pt x="7051" y="4883"/>
                  </a:cubicBezTo>
                  <a:cubicBezTo>
                    <a:pt x="7051" y="4883"/>
                    <a:pt x="7077" y="4941"/>
                    <a:pt x="6692" y="5234"/>
                  </a:cubicBezTo>
                  <a:cubicBezTo>
                    <a:pt x="6693" y="5233"/>
                    <a:pt x="6694" y="5232"/>
                    <a:pt x="6695" y="5232"/>
                  </a:cubicBezTo>
                  <a:cubicBezTo>
                    <a:pt x="6710" y="5232"/>
                    <a:pt x="6642" y="5376"/>
                    <a:pt x="6642" y="5376"/>
                  </a:cubicBezTo>
                  <a:cubicBezTo>
                    <a:pt x="6391" y="5476"/>
                    <a:pt x="6341" y="5610"/>
                    <a:pt x="6383" y="5727"/>
                  </a:cubicBezTo>
                  <a:cubicBezTo>
                    <a:pt x="6283" y="5768"/>
                    <a:pt x="6216" y="5827"/>
                    <a:pt x="6216" y="5885"/>
                  </a:cubicBezTo>
                  <a:cubicBezTo>
                    <a:pt x="6158" y="5910"/>
                    <a:pt x="6082" y="5961"/>
                    <a:pt x="5957" y="6027"/>
                  </a:cubicBezTo>
                  <a:lnTo>
                    <a:pt x="5932" y="5919"/>
                  </a:lnTo>
                  <a:cubicBezTo>
                    <a:pt x="5808" y="5881"/>
                    <a:pt x="5743" y="5801"/>
                    <a:pt x="5704" y="5801"/>
                  </a:cubicBezTo>
                  <a:cubicBezTo>
                    <a:pt x="5656" y="5801"/>
                    <a:pt x="5647" y="5920"/>
                    <a:pt x="5615" y="6378"/>
                  </a:cubicBezTo>
                  <a:cubicBezTo>
                    <a:pt x="5523" y="7707"/>
                    <a:pt x="5255" y="8475"/>
                    <a:pt x="5038" y="9461"/>
                  </a:cubicBezTo>
                  <a:cubicBezTo>
                    <a:pt x="4957" y="9816"/>
                    <a:pt x="4692" y="10623"/>
                    <a:pt x="4957" y="10623"/>
                  </a:cubicBezTo>
                  <a:cubicBezTo>
                    <a:pt x="4992" y="10623"/>
                    <a:pt x="5035" y="10610"/>
                    <a:pt x="5088" y="10580"/>
                  </a:cubicBezTo>
                  <a:cubicBezTo>
                    <a:pt x="5280" y="10472"/>
                    <a:pt x="5280" y="10221"/>
                    <a:pt x="5422" y="10154"/>
                  </a:cubicBezTo>
                  <a:cubicBezTo>
                    <a:pt x="5433" y="10149"/>
                    <a:pt x="5444" y="10147"/>
                    <a:pt x="5456" y="10147"/>
                  </a:cubicBezTo>
                  <a:cubicBezTo>
                    <a:pt x="5550" y="10147"/>
                    <a:pt x="5664" y="10299"/>
                    <a:pt x="5773" y="10299"/>
                  </a:cubicBezTo>
                  <a:cubicBezTo>
                    <a:pt x="5825" y="10299"/>
                    <a:pt x="5876" y="10265"/>
                    <a:pt x="5924" y="10163"/>
                  </a:cubicBezTo>
                  <a:cubicBezTo>
                    <a:pt x="6358" y="9219"/>
                    <a:pt x="6266" y="7940"/>
                    <a:pt x="6141" y="6779"/>
                  </a:cubicBezTo>
                  <a:lnTo>
                    <a:pt x="6141" y="6779"/>
                  </a:lnTo>
                  <a:cubicBezTo>
                    <a:pt x="6659" y="7698"/>
                    <a:pt x="7402" y="8625"/>
                    <a:pt x="8012" y="9336"/>
                  </a:cubicBezTo>
                  <a:cubicBezTo>
                    <a:pt x="8200" y="9555"/>
                    <a:pt x="8322" y="9636"/>
                    <a:pt x="8400" y="9636"/>
                  </a:cubicBezTo>
                  <a:cubicBezTo>
                    <a:pt x="8593" y="9636"/>
                    <a:pt x="8513" y="9141"/>
                    <a:pt x="8472" y="9010"/>
                  </a:cubicBezTo>
                  <a:cubicBezTo>
                    <a:pt x="8455" y="8968"/>
                    <a:pt x="8330" y="8509"/>
                    <a:pt x="8279" y="8408"/>
                  </a:cubicBezTo>
                  <a:lnTo>
                    <a:pt x="8279" y="8408"/>
                  </a:lnTo>
                  <a:cubicBezTo>
                    <a:pt x="8703" y="8783"/>
                    <a:pt x="9046" y="8832"/>
                    <a:pt x="9197" y="8832"/>
                  </a:cubicBezTo>
                  <a:cubicBezTo>
                    <a:pt x="9252" y="8832"/>
                    <a:pt x="9282" y="8826"/>
                    <a:pt x="9282" y="8826"/>
                  </a:cubicBezTo>
                  <a:cubicBezTo>
                    <a:pt x="9466" y="8534"/>
                    <a:pt x="9173" y="8291"/>
                    <a:pt x="8948" y="8057"/>
                  </a:cubicBezTo>
                  <a:cubicBezTo>
                    <a:pt x="8936" y="8045"/>
                    <a:pt x="8939" y="8040"/>
                    <a:pt x="8953" y="8040"/>
                  </a:cubicBezTo>
                  <a:cubicBezTo>
                    <a:pt x="9026" y="8040"/>
                    <a:pt x="9399" y="8174"/>
                    <a:pt x="9697" y="8174"/>
                  </a:cubicBezTo>
                  <a:cubicBezTo>
                    <a:pt x="9893" y="8174"/>
                    <a:pt x="10057" y="8116"/>
                    <a:pt x="10084" y="7924"/>
                  </a:cubicBezTo>
                  <a:cubicBezTo>
                    <a:pt x="10117" y="7590"/>
                    <a:pt x="8071" y="6946"/>
                    <a:pt x="7511" y="6637"/>
                  </a:cubicBezTo>
                  <a:lnTo>
                    <a:pt x="6926" y="6345"/>
                  </a:lnTo>
                  <a:cubicBezTo>
                    <a:pt x="6801" y="6261"/>
                    <a:pt x="6684" y="6169"/>
                    <a:pt x="6567" y="6069"/>
                  </a:cubicBezTo>
                  <a:lnTo>
                    <a:pt x="6592" y="6069"/>
                  </a:lnTo>
                  <a:lnTo>
                    <a:pt x="6784" y="6086"/>
                  </a:lnTo>
                  <a:cubicBezTo>
                    <a:pt x="8104" y="6270"/>
                    <a:pt x="9140" y="6754"/>
                    <a:pt x="10460" y="6796"/>
                  </a:cubicBezTo>
                  <a:cubicBezTo>
                    <a:pt x="10819" y="6796"/>
                    <a:pt x="10861" y="6437"/>
                    <a:pt x="10660" y="6328"/>
                  </a:cubicBezTo>
                  <a:cubicBezTo>
                    <a:pt x="10412" y="6188"/>
                    <a:pt x="10348" y="6151"/>
                    <a:pt x="10349" y="6151"/>
                  </a:cubicBezTo>
                  <a:lnTo>
                    <a:pt x="10349" y="6151"/>
                  </a:lnTo>
                  <a:cubicBezTo>
                    <a:pt x="10350" y="6151"/>
                    <a:pt x="10426" y="6194"/>
                    <a:pt x="10426" y="6194"/>
                  </a:cubicBezTo>
                  <a:cubicBezTo>
                    <a:pt x="10861" y="6027"/>
                    <a:pt x="10752" y="5860"/>
                    <a:pt x="10752" y="5860"/>
                  </a:cubicBezTo>
                  <a:cubicBezTo>
                    <a:pt x="10642" y="5699"/>
                    <a:pt x="10444" y="5650"/>
                    <a:pt x="10208" y="5650"/>
                  </a:cubicBezTo>
                  <a:cubicBezTo>
                    <a:pt x="9871" y="5650"/>
                    <a:pt x="9458" y="5750"/>
                    <a:pt x="9123" y="5760"/>
                  </a:cubicBezTo>
                  <a:cubicBezTo>
                    <a:pt x="8714" y="5768"/>
                    <a:pt x="8305" y="5802"/>
                    <a:pt x="7895" y="5810"/>
                  </a:cubicBezTo>
                  <a:lnTo>
                    <a:pt x="7469" y="5768"/>
                  </a:lnTo>
                  <a:cubicBezTo>
                    <a:pt x="8096" y="5560"/>
                    <a:pt x="8714" y="5217"/>
                    <a:pt x="9307" y="4908"/>
                  </a:cubicBezTo>
                  <a:cubicBezTo>
                    <a:pt x="9416" y="4858"/>
                    <a:pt x="9524" y="4791"/>
                    <a:pt x="9624" y="4716"/>
                  </a:cubicBezTo>
                  <a:cubicBezTo>
                    <a:pt x="10201" y="4357"/>
                    <a:pt x="10034" y="3989"/>
                    <a:pt x="10034" y="3989"/>
                  </a:cubicBezTo>
                  <a:cubicBezTo>
                    <a:pt x="10468" y="3680"/>
                    <a:pt x="10961" y="3454"/>
                    <a:pt x="10944" y="3095"/>
                  </a:cubicBezTo>
                  <a:cubicBezTo>
                    <a:pt x="10933" y="2895"/>
                    <a:pt x="10827" y="2828"/>
                    <a:pt x="10689" y="2828"/>
                  </a:cubicBezTo>
                  <a:cubicBezTo>
                    <a:pt x="10414" y="2828"/>
                    <a:pt x="10017" y="3095"/>
                    <a:pt x="10017" y="3095"/>
                  </a:cubicBezTo>
                  <a:cubicBezTo>
                    <a:pt x="10371" y="2633"/>
                    <a:pt x="10268" y="2472"/>
                    <a:pt x="10036" y="2472"/>
                  </a:cubicBezTo>
                  <a:close/>
                </a:path>
              </a:pathLst>
            </a:custGeom>
            <a:solidFill>
              <a:srgbClr val="117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1"/>
            <p:cNvSpPr/>
            <p:nvPr/>
          </p:nvSpPr>
          <p:spPr>
            <a:xfrm>
              <a:off x="4518518" y="8460954"/>
              <a:ext cx="152915" cy="157453"/>
            </a:xfrm>
            <a:custGeom>
              <a:avLst/>
              <a:gdLst/>
              <a:ahLst/>
              <a:cxnLst/>
              <a:rect l="l" t="t" r="r" b="b"/>
              <a:pathLst>
                <a:path w="3100" h="3192" extrusionOk="0">
                  <a:moveTo>
                    <a:pt x="168" y="1872"/>
                  </a:moveTo>
                  <a:cubicBezTo>
                    <a:pt x="1" y="1295"/>
                    <a:pt x="727" y="544"/>
                    <a:pt x="727" y="544"/>
                  </a:cubicBezTo>
                  <a:cubicBezTo>
                    <a:pt x="811" y="427"/>
                    <a:pt x="928" y="343"/>
                    <a:pt x="1062" y="285"/>
                  </a:cubicBezTo>
                  <a:cubicBezTo>
                    <a:pt x="1630" y="1"/>
                    <a:pt x="2348" y="351"/>
                    <a:pt x="2599" y="844"/>
                  </a:cubicBezTo>
                  <a:cubicBezTo>
                    <a:pt x="3100" y="1863"/>
                    <a:pt x="1730" y="3192"/>
                    <a:pt x="636" y="2473"/>
                  </a:cubicBezTo>
                  <a:cubicBezTo>
                    <a:pt x="393" y="2315"/>
                    <a:pt x="184" y="1930"/>
                    <a:pt x="184" y="1930"/>
                  </a:cubicBezTo>
                  <a:cubicBezTo>
                    <a:pt x="176" y="1905"/>
                    <a:pt x="176" y="1905"/>
                    <a:pt x="168" y="18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1"/>
            <p:cNvSpPr/>
            <p:nvPr/>
          </p:nvSpPr>
          <p:spPr>
            <a:xfrm>
              <a:off x="2065412" y="8449412"/>
              <a:ext cx="508123" cy="1716400"/>
            </a:xfrm>
            <a:custGeom>
              <a:avLst/>
              <a:gdLst/>
              <a:ahLst/>
              <a:cxnLst/>
              <a:rect l="l" t="t" r="r" b="b"/>
              <a:pathLst>
                <a:path w="10301" h="34796" extrusionOk="0">
                  <a:moveTo>
                    <a:pt x="4102" y="34361"/>
                  </a:moveTo>
                  <a:cubicBezTo>
                    <a:pt x="877" y="30284"/>
                    <a:pt x="3885" y="25873"/>
                    <a:pt x="3642" y="21571"/>
                  </a:cubicBezTo>
                  <a:cubicBezTo>
                    <a:pt x="3475" y="18555"/>
                    <a:pt x="1245" y="16341"/>
                    <a:pt x="510" y="13484"/>
                  </a:cubicBezTo>
                  <a:cubicBezTo>
                    <a:pt x="0" y="11529"/>
                    <a:pt x="551" y="9750"/>
                    <a:pt x="1136" y="7945"/>
                  </a:cubicBezTo>
                  <a:cubicBezTo>
                    <a:pt x="1796" y="5890"/>
                    <a:pt x="2623" y="3927"/>
                    <a:pt x="3350" y="1905"/>
                  </a:cubicBezTo>
                  <a:cubicBezTo>
                    <a:pt x="3517" y="1496"/>
                    <a:pt x="3659" y="1078"/>
                    <a:pt x="3776" y="652"/>
                  </a:cubicBezTo>
                  <a:cubicBezTo>
                    <a:pt x="3784" y="610"/>
                    <a:pt x="3918" y="1"/>
                    <a:pt x="3943" y="1"/>
                  </a:cubicBezTo>
                  <a:cubicBezTo>
                    <a:pt x="4728" y="151"/>
                    <a:pt x="5597" y="1880"/>
                    <a:pt x="5923" y="2448"/>
                  </a:cubicBezTo>
                  <a:cubicBezTo>
                    <a:pt x="7728" y="5531"/>
                    <a:pt x="7134" y="8831"/>
                    <a:pt x="6792" y="12064"/>
                  </a:cubicBezTo>
                  <a:cubicBezTo>
                    <a:pt x="6449" y="15263"/>
                    <a:pt x="10259" y="17235"/>
                    <a:pt x="10292" y="20485"/>
                  </a:cubicBezTo>
                  <a:cubicBezTo>
                    <a:pt x="10301" y="22206"/>
                    <a:pt x="9139" y="23601"/>
                    <a:pt x="8546" y="25130"/>
                  </a:cubicBezTo>
                  <a:cubicBezTo>
                    <a:pt x="8128" y="26191"/>
                    <a:pt x="8229" y="27377"/>
                    <a:pt x="7794" y="28429"/>
                  </a:cubicBezTo>
                  <a:cubicBezTo>
                    <a:pt x="7393" y="29398"/>
                    <a:pt x="6600" y="30125"/>
                    <a:pt x="6057" y="31011"/>
                  </a:cubicBezTo>
                  <a:cubicBezTo>
                    <a:pt x="5330" y="32197"/>
                    <a:pt x="4971" y="33509"/>
                    <a:pt x="4494" y="34795"/>
                  </a:cubicBezTo>
                  <a:close/>
                </a:path>
              </a:pathLst>
            </a:custGeom>
            <a:solidFill>
              <a:srgbClr val="78A2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1"/>
            <p:cNvSpPr/>
            <p:nvPr/>
          </p:nvSpPr>
          <p:spPr>
            <a:xfrm>
              <a:off x="2209596" y="9010265"/>
              <a:ext cx="238252" cy="1145237"/>
            </a:xfrm>
            <a:custGeom>
              <a:avLst/>
              <a:gdLst/>
              <a:ahLst/>
              <a:cxnLst/>
              <a:rect l="l" t="t" r="r" b="b"/>
              <a:pathLst>
                <a:path w="4830" h="23217" extrusionOk="0">
                  <a:moveTo>
                    <a:pt x="1438" y="23166"/>
                  </a:moveTo>
                  <a:cubicBezTo>
                    <a:pt x="1371" y="23191"/>
                    <a:pt x="1304" y="23208"/>
                    <a:pt x="1237" y="23216"/>
                  </a:cubicBezTo>
                  <a:lnTo>
                    <a:pt x="1204" y="23141"/>
                  </a:lnTo>
                  <a:cubicBezTo>
                    <a:pt x="1154" y="23049"/>
                    <a:pt x="1095" y="22916"/>
                    <a:pt x="1095" y="22916"/>
                  </a:cubicBezTo>
                  <a:cubicBezTo>
                    <a:pt x="1095" y="22916"/>
                    <a:pt x="1012" y="22907"/>
                    <a:pt x="970" y="22765"/>
                  </a:cubicBezTo>
                  <a:cubicBezTo>
                    <a:pt x="711" y="21846"/>
                    <a:pt x="469" y="20919"/>
                    <a:pt x="469" y="19958"/>
                  </a:cubicBezTo>
                  <a:lnTo>
                    <a:pt x="469" y="19942"/>
                  </a:lnTo>
                  <a:cubicBezTo>
                    <a:pt x="561" y="18680"/>
                    <a:pt x="953" y="17469"/>
                    <a:pt x="1346" y="16291"/>
                  </a:cubicBezTo>
                  <a:cubicBezTo>
                    <a:pt x="1346" y="16291"/>
                    <a:pt x="1463" y="15965"/>
                    <a:pt x="1563" y="15698"/>
                  </a:cubicBezTo>
                  <a:cubicBezTo>
                    <a:pt x="1605" y="15581"/>
                    <a:pt x="1647" y="15472"/>
                    <a:pt x="1688" y="15355"/>
                  </a:cubicBezTo>
                  <a:cubicBezTo>
                    <a:pt x="2357" y="13509"/>
                    <a:pt x="2800" y="11537"/>
                    <a:pt x="2399" y="9549"/>
                  </a:cubicBezTo>
                  <a:cubicBezTo>
                    <a:pt x="2148" y="8313"/>
                    <a:pt x="1563" y="7126"/>
                    <a:pt x="1054" y="5940"/>
                  </a:cubicBezTo>
                  <a:cubicBezTo>
                    <a:pt x="1054" y="5940"/>
                    <a:pt x="845" y="5439"/>
                    <a:pt x="694" y="5030"/>
                  </a:cubicBezTo>
                  <a:cubicBezTo>
                    <a:pt x="460" y="4428"/>
                    <a:pt x="285" y="3810"/>
                    <a:pt x="168" y="3175"/>
                  </a:cubicBezTo>
                  <a:cubicBezTo>
                    <a:pt x="26" y="2331"/>
                    <a:pt x="1" y="1471"/>
                    <a:pt x="110" y="619"/>
                  </a:cubicBezTo>
                  <a:lnTo>
                    <a:pt x="110" y="610"/>
                  </a:lnTo>
                  <a:cubicBezTo>
                    <a:pt x="135" y="368"/>
                    <a:pt x="143" y="0"/>
                    <a:pt x="410" y="134"/>
                  </a:cubicBezTo>
                  <a:cubicBezTo>
                    <a:pt x="552" y="209"/>
                    <a:pt x="636" y="468"/>
                    <a:pt x="719" y="652"/>
                  </a:cubicBezTo>
                  <a:cubicBezTo>
                    <a:pt x="1421" y="2173"/>
                    <a:pt x="1546" y="3852"/>
                    <a:pt x="2198" y="5414"/>
                  </a:cubicBezTo>
                  <a:cubicBezTo>
                    <a:pt x="2666" y="6550"/>
                    <a:pt x="3251" y="7644"/>
                    <a:pt x="3735" y="8772"/>
                  </a:cubicBezTo>
                  <a:cubicBezTo>
                    <a:pt x="4562" y="10719"/>
                    <a:pt x="4830" y="12949"/>
                    <a:pt x="4044" y="14929"/>
                  </a:cubicBezTo>
                  <a:cubicBezTo>
                    <a:pt x="3393" y="16575"/>
                    <a:pt x="2273" y="18020"/>
                    <a:pt x="1638" y="19666"/>
                  </a:cubicBezTo>
                  <a:cubicBezTo>
                    <a:pt x="1438" y="20159"/>
                    <a:pt x="1296" y="20668"/>
                    <a:pt x="1221" y="21186"/>
                  </a:cubicBezTo>
                  <a:lnTo>
                    <a:pt x="1221" y="21195"/>
                  </a:lnTo>
                  <a:cubicBezTo>
                    <a:pt x="1237" y="21846"/>
                    <a:pt x="1371" y="22481"/>
                    <a:pt x="1613" y="23074"/>
                  </a:cubicBezTo>
                  <a:lnTo>
                    <a:pt x="1505" y="23141"/>
                  </a:lnTo>
                  <a:close/>
                </a:path>
              </a:pathLst>
            </a:custGeom>
            <a:solidFill>
              <a:srgbClr val="1472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1"/>
            <p:cNvSpPr/>
            <p:nvPr/>
          </p:nvSpPr>
          <p:spPr>
            <a:xfrm>
              <a:off x="1736990" y="8812166"/>
              <a:ext cx="719935" cy="1371896"/>
            </a:xfrm>
            <a:custGeom>
              <a:avLst/>
              <a:gdLst/>
              <a:ahLst/>
              <a:cxnLst/>
              <a:rect l="l" t="t" r="r" b="b"/>
              <a:pathLst>
                <a:path w="14595" h="27812" extrusionOk="0">
                  <a:moveTo>
                    <a:pt x="4350" y="1"/>
                  </a:moveTo>
                  <a:cubicBezTo>
                    <a:pt x="4319" y="1"/>
                    <a:pt x="4285" y="87"/>
                    <a:pt x="4185" y="516"/>
                  </a:cubicBezTo>
                  <a:cubicBezTo>
                    <a:pt x="3659" y="2688"/>
                    <a:pt x="3584" y="5203"/>
                    <a:pt x="4202" y="7408"/>
                  </a:cubicBezTo>
                  <a:cubicBezTo>
                    <a:pt x="4386" y="8043"/>
                    <a:pt x="4570" y="8695"/>
                    <a:pt x="4904" y="9238"/>
                  </a:cubicBezTo>
                  <a:cubicBezTo>
                    <a:pt x="4979" y="9522"/>
                    <a:pt x="5054" y="9806"/>
                    <a:pt x="5129" y="10098"/>
                  </a:cubicBezTo>
                  <a:cubicBezTo>
                    <a:pt x="4269" y="8887"/>
                    <a:pt x="2807" y="8135"/>
                    <a:pt x="1362" y="7500"/>
                  </a:cubicBezTo>
                  <a:cubicBezTo>
                    <a:pt x="986" y="7316"/>
                    <a:pt x="601" y="7183"/>
                    <a:pt x="200" y="7082"/>
                  </a:cubicBezTo>
                  <a:cubicBezTo>
                    <a:pt x="185" y="7079"/>
                    <a:pt x="171" y="7077"/>
                    <a:pt x="159" y="7077"/>
                  </a:cubicBezTo>
                  <a:cubicBezTo>
                    <a:pt x="0" y="7077"/>
                    <a:pt x="108" y="7358"/>
                    <a:pt x="108" y="7358"/>
                  </a:cubicBezTo>
                  <a:cubicBezTo>
                    <a:pt x="292" y="7776"/>
                    <a:pt x="626" y="8102"/>
                    <a:pt x="969" y="8411"/>
                  </a:cubicBezTo>
                  <a:cubicBezTo>
                    <a:pt x="2289" y="9589"/>
                    <a:pt x="4260" y="9764"/>
                    <a:pt x="5405" y="11092"/>
                  </a:cubicBezTo>
                  <a:lnTo>
                    <a:pt x="5488" y="11393"/>
                  </a:lnTo>
                  <a:cubicBezTo>
                    <a:pt x="5476" y="11442"/>
                    <a:pt x="5473" y="11473"/>
                    <a:pt x="5479" y="11473"/>
                  </a:cubicBezTo>
                  <a:cubicBezTo>
                    <a:pt x="5481" y="11473"/>
                    <a:pt x="5484" y="11469"/>
                    <a:pt x="5488" y="11460"/>
                  </a:cubicBezTo>
                  <a:lnTo>
                    <a:pt x="5505" y="11460"/>
                  </a:lnTo>
                  <a:cubicBezTo>
                    <a:pt x="5714" y="12220"/>
                    <a:pt x="5931" y="12972"/>
                    <a:pt x="6132" y="13732"/>
                  </a:cubicBezTo>
                  <a:cubicBezTo>
                    <a:pt x="5580" y="12755"/>
                    <a:pt x="4661" y="12061"/>
                    <a:pt x="3667" y="11585"/>
                  </a:cubicBezTo>
                  <a:lnTo>
                    <a:pt x="3634" y="11569"/>
                  </a:lnTo>
                  <a:cubicBezTo>
                    <a:pt x="2782" y="11184"/>
                    <a:pt x="1846" y="10992"/>
                    <a:pt x="935" y="10775"/>
                  </a:cubicBezTo>
                  <a:cubicBezTo>
                    <a:pt x="861" y="10752"/>
                    <a:pt x="758" y="10697"/>
                    <a:pt x="688" y="10697"/>
                  </a:cubicBezTo>
                  <a:cubicBezTo>
                    <a:pt x="633" y="10697"/>
                    <a:pt x="600" y="10731"/>
                    <a:pt x="618" y="10842"/>
                  </a:cubicBezTo>
                  <a:cubicBezTo>
                    <a:pt x="610" y="10917"/>
                    <a:pt x="643" y="11000"/>
                    <a:pt x="693" y="11051"/>
                  </a:cubicBezTo>
                  <a:cubicBezTo>
                    <a:pt x="810" y="11226"/>
                    <a:pt x="952" y="11385"/>
                    <a:pt x="1111" y="11518"/>
                  </a:cubicBezTo>
                  <a:cubicBezTo>
                    <a:pt x="1996" y="12279"/>
                    <a:pt x="2957" y="12939"/>
                    <a:pt x="3985" y="13482"/>
                  </a:cubicBezTo>
                  <a:cubicBezTo>
                    <a:pt x="4854" y="13958"/>
                    <a:pt x="5839" y="14250"/>
                    <a:pt x="6483" y="15052"/>
                  </a:cubicBezTo>
                  <a:cubicBezTo>
                    <a:pt x="6666" y="15779"/>
                    <a:pt x="6842" y="16514"/>
                    <a:pt x="6984" y="17241"/>
                  </a:cubicBezTo>
                  <a:cubicBezTo>
                    <a:pt x="6817" y="16982"/>
                    <a:pt x="6625" y="16740"/>
                    <a:pt x="6407" y="16522"/>
                  </a:cubicBezTo>
                  <a:cubicBezTo>
                    <a:pt x="5605" y="15796"/>
                    <a:pt x="4536" y="15445"/>
                    <a:pt x="3542" y="15102"/>
                  </a:cubicBezTo>
                  <a:cubicBezTo>
                    <a:pt x="2982" y="14910"/>
                    <a:pt x="2414" y="14710"/>
                    <a:pt x="1846" y="14551"/>
                  </a:cubicBezTo>
                  <a:cubicBezTo>
                    <a:pt x="1738" y="14525"/>
                    <a:pt x="1613" y="14432"/>
                    <a:pt x="1526" y="14432"/>
                  </a:cubicBezTo>
                  <a:cubicBezTo>
                    <a:pt x="1472" y="14432"/>
                    <a:pt x="1433" y="14468"/>
                    <a:pt x="1420" y="14576"/>
                  </a:cubicBezTo>
                  <a:lnTo>
                    <a:pt x="1420" y="14693"/>
                  </a:lnTo>
                  <a:cubicBezTo>
                    <a:pt x="1646" y="15319"/>
                    <a:pt x="2255" y="15695"/>
                    <a:pt x="2849" y="16046"/>
                  </a:cubicBezTo>
                  <a:cubicBezTo>
                    <a:pt x="4010" y="16731"/>
                    <a:pt x="5330" y="17124"/>
                    <a:pt x="6458" y="17859"/>
                  </a:cubicBezTo>
                  <a:cubicBezTo>
                    <a:pt x="6758" y="18035"/>
                    <a:pt x="7017" y="18277"/>
                    <a:pt x="7226" y="18561"/>
                  </a:cubicBezTo>
                  <a:cubicBezTo>
                    <a:pt x="7376" y="19438"/>
                    <a:pt x="7468" y="20315"/>
                    <a:pt x="7527" y="21201"/>
                  </a:cubicBezTo>
                  <a:lnTo>
                    <a:pt x="7527" y="21242"/>
                  </a:lnTo>
                  <a:cubicBezTo>
                    <a:pt x="7176" y="20407"/>
                    <a:pt x="6382" y="19781"/>
                    <a:pt x="5614" y="19354"/>
                  </a:cubicBezTo>
                  <a:cubicBezTo>
                    <a:pt x="4578" y="18770"/>
                    <a:pt x="3475" y="18319"/>
                    <a:pt x="2414" y="17784"/>
                  </a:cubicBezTo>
                  <a:cubicBezTo>
                    <a:pt x="2314" y="17734"/>
                    <a:pt x="2189" y="17667"/>
                    <a:pt x="2189" y="17667"/>
                  </a:cubicBezTo>
                  <a:cubicBezTo>
                    <a:pt x="2055" y="17667"/>
                    <a:pt x="2097" y="17759"/>
                    <a:pt x="2130" y="17809"/>
                  </a:cubicBezTo>
                  <a:lnTo>
                    <a:pt x="2164" y="17884"/>
                  </a:lnTo>
                  <a:cubicBezTo>
                    <a:pt x="2539" y="18344"/>
                    <a:pt x="2957" y="18770"/>
                    <a:pt x="3400" y="19162"/>
                  </a:cubicBezTo>
                  <a:cubicBezTo>
                    <a:pt x="4336" y="19998"/>
                    <a:pt x="5355" y="20725"/>
                    <a:pt x="6449" y="21326"/>
                  </a:cubicBezTo>
                  <a:cubicBezTo>
                    <a:pt x="6850" y="21535"/>
                    <a:pt x="7243" y="21760"/>
                    <a:pt x="7560" y="22086"/>
                  </a:cubicBezTo>
                  <a:cubicBezTo>
                    <a:pt x="7594" y="23941"/>
                    <a:pt x="7310" y="25779"/>
                    <a:pt x="6725" y="27533"/>
                  </a:cubicBezTo>
                  <a:lnTo>
                    <a:pt x="6708" y="27608"/>
                  </a:lnTo>
                  <a:cubicBezTo>
                    <a:pt x="6701" y="27768"/>
                    <a:pt x="6706" y="27812"/>
                    <a:pt x="6715" y="27812"/>
                  </a:cubicBezTo>
                  <a:cubicBezTo>
                    <a:pt x="6726" y="27812"/>
                    <a:pt x="6742" y="27742"/>
                    <a:pt x="6742" y="27742"/>
                  </a:cubicBezTo>
                  <a:cubicBezTo>
                    <a:pt x="6792" y="27675"/>
                    <a:pt x="6833" y="27608"/>
                    <a:pt x="6833" y="27608"/>
                  </a:cubicBezTo>
                  <a:cubicBezTo>
                    <a:pt x="7477" y="25862"/>
                    <a:pt x="7719" y="24033"/>
                    <a:pt x="7719" y="22186"/>
                  </a:cubicBezTo>
                  <a:lnTo>
                    <a:pt x="7744" y="22186"/>
                  </a:lnTo>
                  <a:lnTo>
                    <a:pt x="7752" y="22078"/>
                  </a:lnTo>
                  <a:cubicBezTo>
                    <a:pt x="7736" y="22061"/>
                    <a:pt x="7727" y="22044"/>
                    <a:pt x="7711" y="22028"/>
                  </a:cubicBezTo>
                  <a:lnTo>
                    <a:pt x="7711" y="21669"/>
                  </a:lnTo>
                  <a:cubicBezTo>
                    <a:pt x="8287" y="21209"/>
                    <a:pt x="9022" y="21042"/>
                    <a:pt x="9682" y="20850"/>
                  </a:cubicBezTo>
                  <a:cubicBezTo>
                    <a:pt x="11169" y="20407"/>
                    <a:pt x="12690" y="19948"/>
                    <a:pt x="13959" y="18962"/>
                  </a:cubicBezTo>
                  <a:cubicBezTo>
                    <a:pt x="14093" y="18853"/>
                    <a:pt x="14285" y="18703"/>
                    <a:pt x="14285" y="18703"/>
                  </a:cubicBezTo>
                  <a:cubicBezTo>
                    <a:pt x="14452" y="18527"/>
                    <a:pt x="14594" y="18252"/>
                    <a:pt x="14427" y="18235"/>
                  </a:cubicBezTo>
                  <a:lnTo>
                    <a:pt x="14427" y="18235"/>
                  </a:lnTo>
                  <a:lnTo>
                    <a:pt x="14327" y="18268"/>
                  </a:lnTo>
                  <a:lnTo>
                    <a:pt x="14285" y="18285"/>
                  </a:lnTo>
                  <a:cubicBezTo>
                    <a:pt x="13183" y="18720"/>
                    <a:pt x="12063" y="18895"/>
                    <a:pt x="10919" y="19321"/>
                  </a:cubicBezTo>
                  <a:cubicBezTo>
                    <a:pt x="9891" y="19672"/>
                    <a:pt x="8947" y="20240"/>
                    <a:pt x="8153" y="20975"/>
                  </a:cubicBezTo>
                  <a:cubicBezTo>
                    <a:pt x="7986" y="21126"/>
                    <a:pt x="7844" y="21284"/>
                    <a:pt x="7702" y="21460"/>
                  </a:cubicBezTo>
                  <a:cubicBezTo>
                    <a:pt x="7669" y="20549"/>
                    <a:pt x="7577" y="19647"/>
                    <a:pt x="7443" y="18753"/>
                  </a:cubicBezTo>
                  <a:lnTo>
                    <a:pt x="7460" y="18745"/>
                  </a:lnTo>
                  <a:cubicBezTo>
                    <a:pt x="7485" y="18720"/>
                    <a:pt x="7502" y="18686"/>
                    <a:pt x="7510" y="18653"/>
                  </a:cubicBezTo>
                  <a:cubicBezTo>
                    <a:pt x="8178" y="17316"/>
                    <a:pt x="9490" y="16472"/>
                    <a:pt x="10526" y="15303"/>
                  </a:cubicBezTo>
                  <a:cubicBezTo>
                    <a:pt x="11228" y="14509"/>
                    <a:pt x="11921" y="13649"/>
                    <a:pt x="12372" y="12755"/>
                  </a:cubicBezTo>
                  <a:cubicBezTo>
                    <a:pt x="12439" y="12629"/>
                    <a:pt x="12506" y="12421"/>
                    <a:pt x="12506" y="12421"/>
                  </a:cubicBezTo>
                  <a:cubicBezTo>
                    <a:pt x="12506" y="12396"/>
                    <a:pt x="12514" y="12379"/>
                    <a:pt x="12514" y="12354"/>
                  </a:cubicBezTo>
                  <a:lnTo>
                    <a:pt x="12514" y="12312"/>
                  </a:lnTo>
                  <a:lnTo>
                    <a:pt x="12514" y="12279"/>
                  </a:lnTo>
                  <a:cubicBezTo>
                    <a:pt x="12509" y="12209"/>
                    <a:pt x="12486" y="12125"/>
                    <a:pt x="12429" y="12125"/>
                  </a:cubicBezTo>
                  <a:cubicBezTo>
                    <a:pt x="12397" y="12125"/>
                    <a:pt x="12354" y="12151"/>
                    <a:pt x="12297" y="12220"/>
                  </a:cubicBezTo>
                  <a:cubicBezTo>
                    <a:pt x="12188" y="12337"/>
                    <a:pt x="11838" y="12655"/>
                    <a:pt x="11545" y="12914"/>
                  </a:cubicBezTo>
                  <a:cubicBezTo>
                    <a:pt x="10802" y="13582"/>
                    <a:pt x="10025" y="14217"/>
                    <a:pt x="9340" y="14960"/>
                  </a:cubicBezTo>
                  <a:cubicBezTo>
                    <a:pt x="8529" y="15846"/>
                    <a:pt x="7686" y="16781"/>
                    <a:pt x="7385" y="17943"/>
                  </a:cubicBezTo>
                  <a:cubicBezTo>
                    <a:pt x="7368" y="18001"/>
                    <a:pt x="7360" y="18068"/>
                    <a:pt x="7343" y="18135"/>
                  </a:cubicBezTo>
                  <a:cubicBezTo>
                    <a:pt x="7209" y="17299"/>
                    <a:pt x="7034" y="16472"/>
                    <a:pt x="6842" y="15670"/>
                  </a:cubicBezTo>
                  <a:cubicBezTo>
                    <a:pt x="6792" y="15461"/>
                    <a:pt x="6742" y="15261"/>
                    <a:pt x="6691" y="15052"/>
                  </a:cubicBezTo>
                  <a:cubicBezTo>
                    <a:pt x="6692" y="15052"/>
                    <a:pt x="6692" y="15051"/>
                    <a:pt x="6693" y="15051"/>
                  </a:cubicBezTo>
                  <a:cubicBezTo>
                    <a:pt x="6693" y="15051"/>
                    <a:pt x="6693" y="15054"/>
                    <a:pt x="6693" y="15054"/>
                  </a:cubicBezTo>
                  <a:cubicBezTo>
                    <a:pt x="6693" y="15054"/>
                    <a:pt x="6702" y="15031"/>
                    <a:pt x="6783" y="14852"/>
                  </a:cubicBezTo>
                  <a:cubicBezTo>
                    <a:pt x="7293" y="13699"/>
                    <a:pt x="8128" y="12713"/>
                    <a:pt x="8855" y="11627"/>
                  </a:cubicBezTo>
                  <a:cubicBezTo>
                    <a:pt x="9365" y="10867"/>
                    <a:pt x="9858" y="10081"/>
                    <a:pt x="10342" y="9296"/>
                  </a:cubicBezTo>
                  <a:cubicBezTo>
                    <a:pt x="10743" y="8645"/>
                    <a:pt x="11144" y="7951"/>
                    <a:pt x="11228" y="7233"/>
                  </a:cubicBezTo>
                  <a:cubicBezTo>
                    <a:pt x="11228" y="7191"/>
                    <a:pt x="11219" y="7141"/>
                    <a:pt x="11203" y="7099"/>
                  </a:cubicBezTo>
                  <a:cubicBezTo>
                    <a:pt x="11163" y="7064"/>
                    <a:pt x="11156" y="7043"/>
                    <a:pt x="11143" y="7043"/>
                  </a:cubicBezTo>
                  <a:cubicBezTo>
                    <a:pt x="11132" y="7043"/>
                    <a:pt x="11116" y="7060"/>
                    <a:pt x="11069" y="7099"/>
                  </a:cubicBezTo>
                  <a:cubicBezTo>
                    <a:pt x="10902" y="7224"/>
                    <a:pt x="10785" y="7475"/>
                    <a:pt x="10609" y="7684"/>
                  </a:cubicBezTo>
                  <a:cubicBezTo>
                    <a:pt x="9398" y="9129"/>
                    <a:pt x="8128" y="10558"/>
                    <a:pt x="7268" y="12220"/>
                  </a:cubicBezTo>
                  <a:cubicBezTo>
                    <a:pt x="7017" y="12696"/>
                    <a:pt x="6817" y="13198"/>
                    <a:pt x="6675" y="13724"/>
                  </a:cubicBezTo>
                  <a:cubicBezTo>
                    <a:pt x="6608" y="14008"/>
                    <a:pt x="6574" y="14300"/>
                    <a:pt x="6574" y="14593"/>
                  </a:cubicBezTo>
                  <a:cubicBezTo>
                    <a:pt x="6282" y="13473"/>
                    <a:pt x="5981" y="12345"/>
                    <a:pt x="5681" y="11226"/>
                  </a:cubicBezTo>
                  <a:lnTo>
                    <a:pt x="5706" y="11151"/>
                  </a:lnTo>
                  <a:cubicBezTo>
                    <a:pt x="5714" y="10992"/>
                    <a:pt x="5747" y="11000"/>
                    <a:pt x="5764" y="10959"/>
                  </a:cubicBezTo>
                  <a:cubicBezTo>
                    <a:pt x="5831" y="10833"/>
                    <a:pt x="5940" y="10650"/>
                    <a:pt x="5940" y="10650"/>
                  </a:cubicBezTo>
                  <a:cubicBezTo>
                    <a:pt x="5956" y="10624"/>
                    <a:pt x="5965" y="10599"/>
                    <a:pt x="5981" y="10574"/>
                  </a:cubicBezTo>
                  <a:cubicBezTo>
                    <a:pt x="6407" y="9823"/>
                    <a:pt x="6967" y="9146"/>
                    <a:pt x="7418" y="8394"/>
                  </a:cubicBezTo>
                  <a:cubicBezTo>
                    <a:pt x="8003" y="7417"/>
                    <a:pt x="8429" y="6331"/>
                    <a:pt x="8805" y="5261"/>
                  </a:cubicBezTo>
                  <a:cubicBezTo>
                    <a:pt x="8864" y="5086"/>
                    <a:pt x="8922" y="4782"/>
                    <a:pt x="8807" y="4782"/>
                  </a:cubicBezTo>
                  <a:cubicBezTo>
                    <a:pt x="8790" y="4782"/>
                    <a:pt x="8770" y="4788"/>
                    <a:pt x="8747" y="4802"/>
                  </a:cubicBezTo>
                  <a:cubicBezTo>
                    <a:pt x="8655" y="4860"/>
                    <a:pt x="8613" y="5019"/>
                    <a:pt x="8596" y="5036"/>
                  </a:cubicBezTo>
                  <a:lnTo>
                    <a:pt x="8279" y="5512"/>
                  </a:lnTo>
                  <a:cubicBezTo>
                    <a:pt x="7460" y="6706"/>
                    <a:pt x="6558" y="7843"/>
                    <a:pt x="5998" y="9229"/>
                  </a:cubicBezTo>
                  <a:cubicBezTo>
                    <a:pt x="5789" y="9756"/>
                    <a:pt x="5656" y="10307"/>
                    <a:pt x="5597" y="10875"/>
                  </a:cubicBezTo>
                  <a:cubicBezTo>
                    <a:pt x="5371" y="10015"/>
                    <a:pt x="5146" y="9163"/>
                    <a:pt x="4937" y="8302"/>
                  </a:cubicBezTo>
                  <a:cubicBezTo>
                    <a:pt x="4870" y="8001"/>
                    <a:pt x="4795" y="7709"/>
                    <a:pt x="4728" y="7408"/>
                  </a:cubicBezTo>
                  <a:cubicBezTo>
                    <a:pt x="4703" y="6740"/>
                    <a:pt x="4753" y="6072"/>
                    <a:pt x="4778" y="5403"/>
                  </a:cubicBezTo>
                  <a:cubicBezTo>
                    <a:pt x="4837" y="3899"/>
                    <a:pt x="4879" y="2371"/>
                    <a:pt x="4686" y="959"/>
                  </a:cubicBezTo>
                  <a:cubicBezTo>
                    <a:pt x="4661" y="683"/>
                    <a:pt x="4603" y="408"/>
                    <a:pt x="4519" y="140"/>
                  </a:cubicBezTo>
                  <a:cubicBezTo>
                    <a:pt x="4494" y="98"/>
                    <a:pt x="4469" y="65"/>
                    <a:pt x="4427" y="40"/>
                  </a:cubicBezTo>
                  <a:cubicBezTo>
                    <a:pt x="4390" y="40"/>
                    <a:pt x="4371" y="1"/>
                    <a:pt x="4350" y="1"/>
                  </a:cubicBezTo>
                  <a:close/>
                </a:path>
              </a:pathLst>
            </a:custGeom>
            <a:solidFill>
              <a:srgbClr val="2C7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1"/>
            <p:cNvSpPr/>
            <p:nvPr/>
          </p:nvSpPr>
          <p:spPr>
            <a:xfrm>
              <a:off x="2192726" y="8227734"/>
              <a:ext cx="1406919" cy="2016755"/>
            </a:xfrm>
            <a:custGeom>
              <a:avLst/>
              <a:gdLst/>
              <a:ahLst/>
              <a:cxnLst/>
              <a:rect l="l" t="t" r="r" b="b"/>
              <a:pathLst>
                <a:path w="28522" h="40885" extrusionOk="0">
                  <a:moveTo>
                    <a:pt x="21420" y="25664"/>
                  </a:moveTo>
                  <a:cubicBezTo>
                    <a:pt x="28521" y="30050"/>
                    <a:pt x="23450" y="40885"/>
                    <a:pt x="12715" y="39582"/>
                  </a:cubicBezTo>
                  <a:cubicBezTo>
                    <a:pt x="6349" y="38813"/>
                    <a:pt x="0" y="30050"/>
                    <a:pt x="7093" y="25664"/>
                  </a:cubicBezTo>
                  <a:cubicBezTo>
                    <a:pt x="14194" y="21278"/>
                    <a:pt x="1220" y="19473"/>
                    <a:pt x="7093" y="14277"/>
                  </a:cubicBezTo>
                  <a:cubicBezTo>
                    <a:pt x="12974" y="9089"/>
                    <a:pt x="10485" y="10735"/>
                    <a:pt x="10075" y="5330"/>
                  </a:cubicBezTo>
                  <a:cubicBezTo>
                    <a:pt x="9925" y="3450"/>
                    <a:pt x="10869" y="1078"/>
                    <a:pt x="13601" y="560"/>
                  </a:cubicBezTo>
                  <a:cubicBezTo>
                    <a:pt x="16525" y="0"/>
                    <a:pt x="18605" y="3258"/>
                    <a:pt x="18446" y="5330"/>
                  </a:cubicBezTo>
                  <a:cubicBezTo>
                    <a:pt x="18028" y="10735"/>
                    <a:pt x="15539" y="9089"/>
                    <a:pt x="21420" y="14277"/>
                  </a:cubicBezTo>
                  <a:cubicBezTo>
                    <a:pt x="27293" y="19465"/>
                    <a:pt x="14319" y="21278"/>
                    <a:pt x="21420" y="25664"/>
                  </a:cubicBezTo>
                  <a:close/>
                </a:path>
              </a:pathLst>
            </a:custGeom>
            <a:solidFill>
              <a:srgbClr val="027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1"/>
            <p:cNvSpPr/>
            <p:nvPr/>
          </p:nvSpPr>
          <p:spPr>
            <a:xfrm>
              <a:off x="2606880" y="8429237"/>
              <a:ext cx="602930" cy="2135881"/>
            </a:xfrm>
            <a:custGeom>
              <a:avLst/>
              <a:gdLst/>
              <a:ahLst/>
              <a:cxnLst/>
              <a:rect l="l" t="t" r="r" b="b"/>
              <a:pathLst>
                <a:path w="12223" h="43300" extrusionOk="0">
                  <a:moveTo>
                    <a:pt x="5088" y="17469"/>
                  </a:moveTo>
                  <a:cubicBezTo>
                    <a:pt x="5088" y="17226"/>
                    <a:pt x="5079" y="16984"/>
                    <a:pt x="5079" y="16742"/>
                  </a:cubicBezTo>
                  <a:cubicBezTo>
                    <a:pt x="5038" y="14202"/>
                    <a:pt x="5054" y="11662"/>
                    <a:pt x="5163" y="9115"/>
                  </a:cubicBezTo>
                  <a:lnTo>
                    <a:pt x="5163" y="8947"/>
                  </a:lnTo>
                  <a:cubicBezTo>
                    <a:pt x="5222" y="8037"/>
                    <a:pt x="5305" y="6809"/>
                    <a:pt x="5305" y="6809"/>
                  </a:cubicBezTo>
                  <a:lnTo>
                    <a:pt x="5364" y="6057"/>
                  </a:lnTo>
                  <a:cubicBezTo>
                    <a:pt x="5506" y="4119"/>
                    <a:pt x="5673" y="2181"/>
                    <a:pt x="5689" y="234"/>
                  </a:cubicBezTo>
                  <a:lnTo>
                    <a:pt x="5856" y="0"/>
                  </a:lnTo>
                  <a:lnTo>
                    <a:pt x="6032" y="159"/>
                  </a:lnTo>
                  <a:cubicBezTo>
                    <a:pt x="6140" y="2131"/>
                    <a:pt x="6107" y="4102"/>
                    <a:pt x="6107" y="6082"/>
                  </a:cubicBezTo>
                  <a:lnTo>
                    <a:pt x="6107" y="6834"/>
                  </a:lnTo>
                  <a:lnTo>
                    <a:pt x="6082" y="8638"/>
                  </a:lnTo>
                  <a:lnTo>
                    <a:pt x="6082" y="8972"/>
                  </a:lnTo>
                  <a:cubicBezTo>
                    <a:pt x="6074" y="9357"/>
                    <a:pt x="6065" y="9733"/>
                    <a:pt x="6049" y="10117"/>
                  </a:cubicBezTo>
                  <a:cubicBezTo>
                    <a:pt x="5998" y="12172"/>
                    <a:pt x="5998" y="14219"/>
                    <a:pt x="6015" y="16249"/>
                  </a:cubicBezTo>
                  <a:cubicBezTo>
                    <a:pt x="6450" y="15781"/>
                    <a:pt x="6942" y="15347"/>
                    <a:pt x="7394" y="14896"/>
                  </a:cubicBezTo>
                  <a:cubicBezTo>
                    <a:pt x="8070" y="14244"/>
                    <a:pt x="8747" y="13592"/>
                    <a:pt x="9415" y="12941"/>
                  </a:cubicBezTo>
                  <a:cubicBezTo>
                    <a:pt x="9415" y="12941"/>
                    <a:pt x="10443" y="12005"/>
                    <a:pt x="11178" y="11295"/>
                  </a:cubicBezTo>
                  <a:cubicBezTo>
                    <a:pt x="11178" y="11295"/>
                    <a:pt x="11270" y="11203"/>
                    <a:pt x="11270" y="11370"/>
                  </a:cubicBezTo>
                  <a:cubicBezTo>
                    <a:pt x="9758" y="13007"/>
                    <a:pt x="8187" y="14536"/>
                    <a:pt x="6583" y="16132"/>
                  </a:cubicBezTo>
                  <a:cubicBezTo>
                    <a:pt x="6391" y="16332"/>
                    <a:pt x="6199" y="16533"/>
                    <a:pt x="6023" y="16750"/>
                  </a:cubicBezTo>
                  <a:cubicBezTo>
                    <a:pt x="6074" y="20952"/>
                    <a:pt x="6224" y="25129"/>
                    <a:pt x="6257" y="29373"/>
                  </a:cubicBezTo>
                  <a:lnTo>
                    <a:pt x="6257" y="29590"/>
                  </a:lnTo>
                  <a:cubicBezTo>
                    <a:pt x="6399" y="29448"/>
                    <a:pt x="6541" y="29298"/>
                    <a:pt x="6692" y="29156"/>
                  </a:cubicBezTo>
                  <a:lnTo>
                    <a:pt x="6725" y="29114"/>
                  </a:lnTo>
                  <a:cubicBezTo>
                    <a:pt x="8388" y="27669"/>
                    <a:pt x="10276" y="26491"/>
                    <a:pt x="11921" y="25029"/>
                  </a:cubicBezTo>
                  <a:lnTo>
                    <a:pt x="12222" y="25012"/>
                  </a:lnTo>
                  <a:cubicBezTo>
                    <a:pt x="12222" y="25012"/>
                    <a:pt x="12222" y="25179"/>
                    <a:pt x="12214" y="25263"/>
                  </a:cubicBezTo>
                  <a:cubicBezTo>
                    <a:pt x="10618" y="26750"/>
                    <a:pt x="8772" y="27953"/>
                    <a:pt x="7126" y="29415"/>
                  </a:cubicBezTo>
                  <a:cubicBezTo>
                    <a:pt x="7126" y="29415"/>
                    <a:pt x="6725" y="29741"/>
                    <a:pt x="6266" y="30158"/>
                  </a:cubicBezTo>
                  <a:cubicBezTo>
                    <a:pt x="6299" y="33801"/>
                    <a:pt x="6358" y="37451"/>
                    <a:pt x="6508" y="41094"/>
                  </a:cubicBezTo>
                  <a:lnTo>
                    <a:pt x="6458" y="42447"/>
                  </a:lnTo>
                  <a:cubicBezTo>
                    <a:pt x="6391" y="42673"/>
                    <a:pt x="6391" y="42673"/>
                    <a:pt x="6341" y="42898"/>
                  </a:cubicBezTo>
                  <a:lnTo>
                    <a:pt x="6023" y="43299"/>
                  </a:lnTo>
                  <a:lnTo>
                    <a:pt x="5673" y="42932"/>
                  </a:lnTo>
                  <a:cubicBezTo>
                    <a:pt x="5673" y="42932"/>
                    <a:pt x="5597" y="42706"/>
                    <a:pt x="5480" y="42405"/>
                  </a:cubicBezTo>
                  <a:cubicBezTo>
                    <a:pt x="5422" y="41904"/>
                    <a:pt x="5347" y="41227"/>
                    <a:pt x="5347" y="41227"/>
                  </a:cubicBezTo>
                  <a:cubicBezTo>
                    <a:pt x="5180" y="36942"/>
                    <a:pt x="5146" y="32631"/>
                    <a:pt x="5138" y="28329"/>
                  </a:cubicBezTo>
                  <a:cubicBezTo>
                    <a:pt x="4303" y="27911"/>
                    <a:pt x="3492" y="27443"/>
                    <a:pt x="2690" y="26959"/>
                  </a:cubicBezTo>
                  <a:lnTo>
                    <a:pt x="1796" y="26407"/>
                  </a:lnTo>
                  <a:lnTo>
                    <a:pt x="1278" y="26057"/>
                  </a:lnTo>
                  <a:lnTo>
                    <a:pt x="1028" y="25889"/>
                  </a:lnTo>
                  <a:lnTo>
                    <a:pt x="460" y="25505"/>
                  </a:lnTo>
                  <a:cubicBezTo>
                    <a:pt x="184" y="25321"/>
                    <a:pt x="50" y="25229"/>
                    <a:pt x="50" y="25229"/>
                  </a:cubicBezTo>
                  <a:lnTo>
                    <a:pt x="0" y="25046"/>
                  </a:lnTo>
                  <a:cubicBezTo>
                    <a:pt x="92" y="25012"/>
                    <a:pt x="192" y="25012"/>
                    <a:pt x="284" y="25046"/>
                  </a:cubicBezTo>
                  <a:cubicBezTo>
                    <a:pt x="819" y="25313"/>
                    <a:pt x="1529" y="25689"/>
                    <a:pt x="1529" y="25689"/>
                  </a:cubicBezTo>
                  <a:cubicBezTo>
                    <a:pt x="1788" y="25839"/>
                    <a:pt x="2080" y="26015"/>
                    <a:pt x="2080" y="26015"/>
                  </a:cubicBezTo>
                  <a:cubicBezTo>
                    <a:pt x="3100" y="26658"/>
                    <a:pt x="4094" y="27326"/>
                    <a:pt x="5138" y="27928"/>
                  </a:cubicBezTo>
                  <a:cubicBezTo>
                    <a:pt x="5130" y="24670"/>
                    <a:pt x="5130" y="21403"/>
                    <a:pt x="5096" y="18154"/>
                  </a:cubicBezTo>
                  <a:cubicBezTo>
                    <a:pt x="4110" y="16441"/>
                    <a:pt x="2991" y="14804"/>
                    <a:pt x="1746" y="13266"/>
                  </a:cubicBezTo>
                  <a:cubicBezTo>
                    <a:pt x="1746" y="13266"/>
                    <a:pt x="1145" y="12464"/>
                    <a:pt x="727" y="11938"/>
                  </a:cubicBezTo>
                  <a:cubicBezTo>
                    <a:pt x="727" y="11938"/>
                    <a:pt x="694" y="11721"/>
                    <a:pt x="919" y="11947"/>
                  </a:cubicBezTo>
                  <a:cubicBezTo>
                    <a:pt x="1370" y="12406"/>
                    <a:pt x="1980" y="13066"/>
                    <a:pt x="1980" y="13066"/>
                  </a:cubicBezTo>
                  <a:cubicBezTo>
                    <a:pt x="3125" y="14453"/>
                    <a:pt x="4169" y="15923"/>
                    <a:pt x="5088" y="17469"/>
                  </a:cubicBezTo>
                  <a:close/>
                </a:path>
              </a:pathLst>
            </a:custGeom>
            <a:solidFill>
              <a:srgbClr val="78A2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769652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_1"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p19"/>
          <p:cNvSpPr txBox="1">
            <a:spLocks noGrp="1"/>
          </p:cNvSpPr>
          <p:nvPr>
            <p:ph type="subTitle" idx="1"/>
          </p:nvPr>
        </p:nvSpPr>
        <p:spPr>
          <a:xfrm>
            <a:off x="1894200" y="1707425"/>
            <a:ext cx="18309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15" name="Google Shape;215;p19"/>
          <p:cNvSpPr txBox="1">
            <a:spLocks noGrp="1"/>
          </p:cNvSpPr>
          <p:nvPr>
            <p:ph type="subTitle" idx="2"/>
          </p:nvPr>
        </p:nvSpPr>
        <p:spPr>
          <a:xfrm>
            <a:off x="1894202" y="2011030"/>
            <a:ext cx="1830900" cy="92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216" name="Google Shape;216;p19"/>
          <p:cNvSpPr txBox="1">
            <a:spLocks noGrp="1"/>
          </p:cNvSpPr>
          <p:nvPr>
            <p:ph type="subTitle" idx="3"/>
          </p:nvPr>
        </p:nvSpPr>
        <p:spPr>
          <a:xfrm>
            <a:off x="5568359" y="1707425"/>
            <a:ext cx="18309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17" name="Google Shape;217;p19"/>
          <p:cNvSpPr txBox="1">
            <a:spLocks noGrp="1"/>
          </p:cNvSpPr>
          <p:nvPr>
            <p:ph type="subTitle" idx="4"/>
          </p:nvPr>
        </p:nvSpPr>
        <p:spPr>
          <a:xfrm>
            <a:off x="5568359" y="2011023"/>
            <a:ext cx="1830900" cy="92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18" name="Google Shape;218;p19"/>
          <p:cNvSpPr txBox="1">
            <a:spLocks noGrp="1"/>
          </p:cNvSpPr>
          <p:nvPr>
            <p:ph type="subTitle" idx="5"/>
          </p:nvPr>
        </p:nvSpPr>
        <p:spPr>
          <a:xfrm>
            <a:off x="1894200" y="3119925"/>
            <a:ext cx="18309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19" name="Google Shape;219;p19"/>
          <p:cNvSpPr txBox="1">
            <a:spLocks noGrp="1"/>
          </p:cNvSpPr>
          <p:nvPr>
            <p:ph type="subTitle" idx="6"/>
          </p:nvPr>
        </p:nvSpPr>
        <p:spPr>
          <a:xfrm>
            <a:off x="1894202" y="3423530"/>
            <a:ext cx="1830900" cy="92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220" name="Google Shape;220;p19"/>
          <p:cNvSpPr txBox="1">
            <a:spLocks noGrp="1"/>
          </p:cNvSpPr>
          <p:nvPr>
            <p:ph type="subTitle" idx="7"/>
          </p:nvPr>
        </p:nvSpPr>
        <p:spPr>
          <a:xfrm>
            <a:off x="5568359" y="3119924"/>
            <a:ext cx="18309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 b="1" i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1" name="Google Shape;221;p19"/>
          <p:cNvSpPr txBox="1">
            <a:spLocks noGrp="1"/>
          </p:cNvSpPr>
          <p:nvPr>
            <p:ph type="subTitle" idx="8"/>
          </p:nvPr>
        </p:nvSpPr>
        <p:spPr>
          <a:xfrm>
            <a:off x="5568370" y="3423529"/>
            <a:ext cx="1830900" cy="92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222" name="Google Shape;222;p19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17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19"/>
          <p:cNvSpPr/>
          <p:nvPr/>
        </p:nvSpPr>
        <p:spPr>
          <a:xfrm flipH="1">
            <a:off x="50" y="4741200"/>
            <a:ext cx="9144142" cy="402307"/>
          </a:xfrm>
          <a:custGeom>
            <a:avLst/>
            <a:gdLst/>
            <a:ahLst/>
            <a:cxnLst/>
            <a:rect l="l" t="t" r="r" b="b"/>
            <a:pathLst>
              <a:path w="131613" h="21272" extrusionOk="0">
                <a:moveTo>
                  <a:pt x="37604" y="1"/>
                </a:moveTo>
                <a:cubicBezTo>
                  <a:pt x="25066" y="1"/>
                  <a:pt x="12521" y="624"/>
                  <a:pt x="0" y="1543"/>
                </a:cubicBezTo>
                <a:lnTo>
                  <a:pt x="0" y="21272"/>
                </a:lnTo>
                <a:lnTo>
                  <a:pt x="131612" y="21272"/>
                </a:lnTo>
                <a:lnTo>
                  <a:pt x="131612" y="6770"/>
                </a:lnTo>
                <a:cubicBezTo>
                  <a:pt x="131189" y="6773"/>
                  <a:pt x="130767" y="6774"/>
                  <a:pt x="130344" y="6774"/>
                </a:cubicBezTo>
                <a:cubicBezTo>
                  <a:pt x="106838" y="6774"/>
                  <a:pt x="83074" y="2288"/>
                  <a:pt x="59460" y="698"/>
                </a:cubicBezTo>
                <a:cubicBezTo>
                  <a:pt x="52181" y="212"/>
                  <a:pt x="44894" y="1"/>
                  <a:pt x="376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" name="Google Shape;224;p19"/>
          <p:cNvGrpSpPr/>
          <p:nvPr/>
        </p:nvGrpSpPr>
        <p:grpSpPr>
          <a:xfrm rot="10800000">
            <a:off x="6520089" y="1110300"/>
            <a:ext cx="4560798" cy="5340275"/>
            <a:chOff x="-1320398" y="-1131675"/>
            <a:chExt cx="4560798" cy="5340275"/>
          </a:xfrm>
        </p:grpSpPr>
        <p:pic>
          <p:nvPicPr>
            <p:cNvPr id="225" name="Google Shape;225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 flipH="1">
              <a:off x="-54324" y="2539975"/>
              <a:ext cx="1184750" cy="16686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6" name="Google Shape;226;p1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4065820">
              <a:off x="1802577" y="-593946"/>
              <a:ext cx="1167272" cy="136841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7" name="Google Shape;227;p19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-1075509" y="-1131675"/>
              <a:ext cx="3641590" cy="306014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8" name="Google Shape;228;p1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1392348">
              <a:off x="-953652" y="939595"/>
              <a:ext cx="2726349" cy="2421263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29" name="Google Shape;229;p1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2699975">
            <a:off x="-490986" y="978528"/>
            <a:ext cx="1003216" cy="326241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" name="Google Shape;230;p1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9823372">
            <a:off x="-287152" y="-94067"/>
            <a:ext cx="1380599" cy="44896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oogle Shape;38;p3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39" name="Google Shape;39;p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0" name="Google Shape;40;p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" name="Google Shape;41;p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" name="Google Shape;42;p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" name="Google Shape;43;p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" name="Google Shape;44;p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" name="Google Shape;45;p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" name="Google Shape;46;p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" name="Google Shape;47;p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8" name="Google Shape;48;p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" name="Google Shape;49;p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" name="Google Shape;50;p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" name="Google Shape;51;p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" name="Google Shape;52;p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" name="Google Shape;53;p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" name="Google Shape;54;p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5" name="Google Shape;55;p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6" name="Google Shape;56;p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" name="Google Shape;57;p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" name="Google Shape;58;p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" name="Google Shape;59;p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" name="Google Shape;60;p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" name="Google Shape;61;p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" name="Google Shape;62;p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" name="Google Shape;63;p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4" name="Google Shape;64;p3"/>
          <p:cNvGrpSpPr/>
          <p:nvPr/>
        </p:nvGrpSpPr>
        <p:grpSpPr>
          <a:xfrm flipH="1">
            <a:off x="7148667" y="2474906"/>
            <a:ext cx="799791" cy="1768646"/>
            <a:chOff x="10554050" y="3035751"/>
            <a:chExt cx="778688" cy="1721980"/>
          </a:xfrm>
        </p:grpSpPr>
        <p:sp>
          <p:nvSpPr>
            <p:cNvPr id="65" name="Google Shape;65;p3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3"/>
          <p:cNvGrpSpPr/>
          <p:nvPr/>
        </p:nvGrpSpPr>
        <p:grpSpPr>
          <a:xfrm>
            <a:off x="1195542" y="2407606"/>
            <a:ext cx="799791" cy="1768646"/>
            <a:chOff x="10554050" y="3035751"/>
            <a:chExt cx="778688" cy="1721980"/>
          </a:xfrm>
        </p:grpSpPr>
        <p:sp>
          <p:nvSpPr>
            <p:cNvPr id="90" name="Google Shape;90;p3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114;p3"/>
          <p:cNvGrpSpPr/>
          <p:nvPr/>
        </p:nvGrpSpPr>
        <p:grpSpPr>
          <a:xfrm>
            <a:off x="1551000" y="452264"/>
            <a:ext cx="6042000" cy="4363911"/>
            <a:chOff x="1551000" y="452264"/>
            <a:chExt cx="6042000" cy="4363911"/>
          </a:xfrm>
        </p:grpSpPr>
        <p:sp>
          <p:nvSpPr>
            <p:cNvPr id="115" name="Google Shape;115;p3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rgbClr val="2C3045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rgbClr val="2D8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9" name="Google Shape;119;p3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0" name="Google Shape;120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" name="Google Shape;122;p3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" name="Google Shape;123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5" name="Google Shape;125;p3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6" name="Google Shape;126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" name="Google Shape;128;p3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9" name="Google Shape;129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1" name="Google Shape;131;p3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2" name="Google Shape;132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4" name="Google Shape;134;p3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5" name="Google Shape;135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7" name="Google Shape;137;p3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8" name="Google Shape;138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" name="Google Shape;140;p3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" name="Google Shape;141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3" name="Google Shape;143;p3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4" name="Google Shape;144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6" name="Google Shape;146;p3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7" name="Google Shape;147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9" name="Google Shape;149;p3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50" name="Google Shape;150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151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2" name="Google Shape;152;p3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53" name="Google Shape;153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5" name="Google Shape;155;p3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56" name="Google Shape;156;p3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157;p3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58" name="Google Shape;158;p3"/>
          <p:cNvSpPr txBox="1">
            <a:spLocks noGrp="1"/>
          </p:cNvSpPr>
          <p:nvPr>
            <p:ph type="title"/>
          </p:nvPr>
        </p:nvSpPr>
        <p:spPr>
          <a:xfrm>
            <a:off x="2633400" y="2474901"/>
            <a:ext cx="3877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9" name="Google Shape;159;p3"/>
          <p:cNvSpPr txBox="1">
            <a:spLocks noGrp="1"/>
          </p:cNvSpPr>
          <p:nvPr>
            <p:ph type="title" idx="2" hasCustomPrompt="1"/>
          </p:nvPr>
        </p:nvSpPr>
        <p:spPr>
          <a:xfrm>
            <a:off x="4114800" y="1493121"/>
            <a:ext cx="914400" cy="9144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0" name="Google Shape;160;p3"/>
          <p:cNvSpPr txBox="1">
            <a:spLocks noGrp="1"/>
          </p:cNvSpPr>
          <p:nvPr>
            <p:ph type="subTitle" idx="1"/>
          </p:nvPr>
        </p:nvSpPr>
        <p:spPr>
          <a:xfrm>
            <a:off x="2633400" y="3284679"/>
            <a:ext cx="3877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161" name="Google Shape;161;p3"/>
          <p:cNvGrpSpPr/>
          <p:nvPr/>
        </p:nvGrpSpPr>
        <p:grpSpPr>
          <a:xfrm>
            <a:off x="407032" y="598296"/>
            <a:ext cx="969437" cy="969860"/>
            <a:chOff x="769800" y="2509975"/>
            <a:chExt cx="1145500" cy="1146000"/>
          </a:xfrm>
        </p:grpSpPr>
        <p:sp>
          <p:nvSpPr>
            <p:cNvPr id="162" name="Google Shape;162;p3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679861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4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181" name="Google Shape;181;p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82" name="Google Shape;182;p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3" name="Google Shape;183;p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4" name="Google Shape;184;p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5" name="Google Shape;185;p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6" name="Google Shape;186;p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7" name="Google Shape;187;p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8" name="Google Shape;188;p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9" name="Google Shape;189;p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0" name="Google Shape;190;p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" name="Google Shape;191;p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2" name="Google Shape;192;p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3" name="Google Shape;193;p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4" name="Google Shape;194;p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5" name="Google Shape;195;p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6" name="Google Shape;196;p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97" name="Google Shape;197;p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98" name="Google Shape;198;p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9" name="Google Shape;199;p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" name="Google Shape;200;p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" name="Google Shape;201;p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2" name="Google Shape;202;p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3" name="Google Shape;203;p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4" name="Google Shape;204;p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" name="Google Shape;205;p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06" name="Google Shape;206;p4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207" name="Google Shape;207;p4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208" name="Google Shape;208;p4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4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10" name="Google Shape;210;p4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11" name="Google Shape;211;p4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4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3" name="Google Shape;213;p4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14" name="Google Shape;214;p4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215;p4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6" name="Google Shape;216;p4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217" name="Google Shape;217;p4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4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19" name="Google Shape;219;p4"/>
          <p:cNvSpPr txBox="1">
            <a:spLocks noGrp="1"/>
          </p:cNvSpPr>
          <p:nvPr>
            <p:ph type="title"/>
          </p:nvPr>
        </p:nvSpPr>
        <p:spPr>
          <a:xfrm>
            <a:off x="720000" y="615696"/>
            <a:ext cx="7704000" cy="4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 txBox="1">
            <a:spLocks noGrp="1"/>
          </p:cNvSpPr>
          <p:nvPr>
            <p:ph type="body" idx="1"/>
          </p:nvPr>
        </p:nvSpPr>
        <p:spPr>
          <a:xfrm>
            <a:off x="716900" y="1119725"/>
            <a:ext cx="7704000" cy="347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Barlow Medium"/>
              <a:buAutoNum type="arabicPeriod"/>
              <a:defRPr sz="12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866935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5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223" name="Google Shape;223;p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24" name="Google Shape;224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" name="Google Shape;225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" name="Google Shape;226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7" name="Google Shape;227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8" name="Google Shape;228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9" name="Google Shape;229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0" name="Google Shape;230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1" name="Google Shape;231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2" name="Google Shape;232;p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3" name="Google Shape;233;p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" name="Google Shape;234;p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" name="Google Shape;235;p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6" name="Google Shape;236;p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7" name="Google Shape;237;p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8" name="Google Shape;238;p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9" name="Google Shape;239;p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40" name="Google Shape;240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1" name="Google Shape;241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2" name="Google Shape;242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3" name="Google Shape;243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" name="Google Shape;244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" name="Google Shape;245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6" name="Google Shape;246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7" name="Google Shape;247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48" name="Google Shape;248;p5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249" name="Google Shape;249;p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2" name="Google Shape;252;p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3" name="Google Shape;253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" name="Google Shape;255;p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6" name="Google Shape;256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58" name="Google Shape;258;p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259" name="Google Shape;259;p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61" name="Google Shape;261;p5"/>
          <p:cNvSpPr txBox="1">
            <a:spLocks noGrp="1"/>
          </p:cNvSpPr>
          <p:nvPr>
            <p:ph type="title"/>
          </p:nvPr>
        </p:nvSpPr>
        <p:spPr>
          <a:xfrm>
            <a:off x="1215859" y="2643319"/>
            <a:ext cx="274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27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5"/>
          <p:cNvSpPr txBox="1">
            <a:spLocks noGrp="1"/>
          </p:cNvSpPr>
          <p:nvPr>
            <p:ph type="title" idx="2"/>
          </p:nvPr>
        </p:nvSpPr>
        <p:spPr>
          <a:xfrm>
            <a:off x="5185541" y="2643319"/>
            <a:ext cx="274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27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5"/>
          <p:cNvSpPr txBox="1">
            <a:spLocks noGrp="1"/>
          </p:cNvSpPr>
          <p:nvPr>
            <p:ph type="subTitle" idx="1"/>
          </p:nvPr>
        </p:nvSpPr>
        <p:spPr>
          <a:xfrm>
            <a:off x="5191691" y="2999557"/>
            <a:ext cx="27303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3"/>
          </p:nvPr>
        </p:nvSpPr>
        <p:spPr>
          <a:xfrm>
            <a:off x="1222009" y="2999557"/>
            <a:ext cx="27303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title" idx="4"/>
          </p:nvPr>
        </p:nvSpPr>
        <p:spPr>
          <a:xfrm>
            <a:off x="720000" y="615696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844657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6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268" name="Google Shape;268;p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69" name="Google Shape;269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0" name="Google Shape;270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1" name="Google Shape;271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272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3" name="Google Shape;273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" name="Google Shape;274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" name="Google Shape;275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6" name="Google Shape;276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7" name="Google Shape;277;p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8" name="Google Shape;278;p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9" name="Google Shape;279;p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0" name="Google Shape;280;p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1" name="Google Shape;281;p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" name="Google Shape;282;p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" name="Google Shape;283;p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4" name="Google Shape;284;p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85" name="Google Shape;285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6" name="Google Shape;286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7" name="Google Shape;287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8" name="Google Shape;288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9" name="Google Shape;289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" name="Google Shape;290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" name="Google Shape;291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2" name="Google Shape;292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93" name="Google Shape;293;p6"/>
          <p:cNvGrpSpPr/>
          <p:nvPr/>
        </p:nvGrpSpPr>
        <p:grpSpPr>
          <a:xfrm flipH="1">
            <a:off x="8023075" y="111425"/>
            <a:ext cx="1102825" cy="1470925"/>
            <a:chOff x="8269775" y="3716750"/>
            <a:chExt cx="1102825" cy="1470925"/>
          </a:xfrm>
        </p:grpSpPr>
        <p:sp>
          <p:nvSpPr>
            <p:cNvPr id="294" name="Google Shape;294;p6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" name="Google Shape;302;p6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303" name="Google Shape;303;p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304" name="Google Shape;304;p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6" name="Google Shape;306;p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07" name="Google Shape;307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" name="Google Shape;309;p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10" name="Google Shape;310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12" name="Google Shape;312;p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313" name="Google Shape;313;p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720000" y="612648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91156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" name="Google Shape;317;p7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318" name="Google Shape;318;p7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319" name="Google Shape;319;p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0" name="Google Shape;320;p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1" name="Google Shape;321;p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2" name="Google Shape;322;p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3" name="Google Shape;323;p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4" name="Google Shape;324;p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5" name="Google Shape;325;p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6" name="Google Shape;326;p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7" name="Google Shape;327;p7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" name="Google Shape;328;p7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9" name="Google Shape;329;p7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0" name="Google Shape;330;p7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1" name="Google Shape;331;p7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2" name="Google Shape;332;p7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3" name="Google Shape;333;p7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34" name="Google Shape;334;p7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335" name="Google Shape;335;p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6" name="Google Shape;336;p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" name="Google Shape;337;p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8" name="Google Shape;338;p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9" name="Google Shape;339;p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0" name="Google Shape;340;p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1" name="Google Shape;341;p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2" name="Google Shape;342;p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343" name="Google Shape;343;p7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344" name="Google Shape;344;p7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345" name="Google Shape;345;p7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7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47" name="Google Shape;347;p7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48" name="Google Shape;348;p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349;p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0" name="Google Shape;350;p7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51" name="Google Shape;351;p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352;p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53" name="Google Shape;353;p7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354" name="Google Shape;354;p7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7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56" name="Google Shape;356;p7"/>
          <p:cNvSpPr txBox="1">
            <a:spLocks noGrp="1"/>
          </p:cNvSpPr>
          <p:nvPr>
            <p:ph type="body" idx="1"/>
          </p:nvPr>
        </p:nvSpPr>
        <p:spPr>
          <a:xfrm>
            <a:off x="1183158" y="1578547"/>
            <a:ext cx="4536600" cy="25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357" name="Google Shape;357;p7"/>
          <p:cNvSpPr txBox="1">
            <a:spLocks noGrp="1"/>
          </p:cNvSpPr>
          <p:nvPr>
            <p:ph type="title"/>
          </p:nvPr>
        </p:nvSpPr>
        <p:spPr>
          <a:xfrm>
            <a:off x="720000" y="612648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949485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8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360" name="Google Shape;360;p8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361" name="Google Shape;361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2" name="Google Shape;362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3" name="Google Shape;363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" name="Google Shape;364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" name="Google Shape;365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" name="Google Shape;366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" name="Google Shape;367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" name="Google Shape;368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9" name="Google Shape;369;p8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0" name="Google Shape;370;p8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1" name="Google Shape;371;p8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2" name="Google Shape;372;p8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" name="Google Shape;373;p8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" name="Google Shape;374;p8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5" name="Google Shape;375;p8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6" name="Google Shape;376;p8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377" name="Google Shape;377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" name="Google Shape;382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" name="Google Shape;383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5" name="Google Shape;385;p8"/>
          <p:cNvSpPr txBox="1">
            <a:spLocks noGrp="1"/>
          </p:cNvSpPr>
          <p:nvPr>
            <p:ph type="title"/>
          </p:nvPr>
        </p:nvSpPr>
        <p:spPr>
          <a:xfrm>
            <a:off x="1999350" y="1389600"/>
            <a:ext cx="5145300" cy="23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386" name="Google Shape;386;p8"/>
          <p:cNvGrpSpPr/>
          <p:nvPr/>
        </p:nvGrpSpPr>
        <p:grpSpPr>
          <a:xfrm>
            <a:off x="1195542" y="2407606"/>
            <a:ext cx="799791" cy="1768646"/>
            <a:chOff x="10554050" y="3035751"/>
            <a:chExt cx="778688" cy="1721980"/>
          </a:xfrm>
        </p:grpSpPr>
        <p:sp>
          <p:nvSpPr>
            <p:cNvPr id="387" name="Google Shape;387;p8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9988573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" name="Google Shape;412;p9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413" name="Google Shape;413;p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14" name="Google Shape;414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5" name="Google Shape;415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6" name="Google Shape;416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7" name="Google Shape;417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8" name="Google Shape;418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9" name="Google Shape;419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0" name="Google Shape;420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1" name="Google Shape;421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2" name="Google Shape;422;p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3" name="Google Shape;423;p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4" name="Google Shape;424;p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5" name="Google Shape;425;p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6" name="Google Shape;426;p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7" name="Google Shape;427;p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8" name="Google Shape;428;p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29" name="Google Shape;429;p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430" name="Google Shape;430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1" name="Google Shape;431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2" name="Google Shape;432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3" name="Google Shape;433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4" name="Google Shape;434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5" name="Google Shape;435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6" name="Google Shape;436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7" name="Google Shape;437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38" name="Google Shape;438;p9"/>
          <p:cNvSpPr txBox="1">
            <a:spLocks noGrp="1"/>
          </p:cNvSpPr>
          <p:nvPr>
            <p:ph type="title"/>
          </p:nvPr>
        </p:nvSpPr>
        <p:spPr>
          <a:xfrm>
            <a:off x="2262300" y="1629650"/>
            <a:ext cx="4619400" cy="7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439" name="Google Shape;439;p9"/>
          <p:cNvSpPr txBox="1">
            <a:spLocks noGrp="1"/>
          </p:cNvSpPr>
          <p:nvPr>
            <p:ph type="subTitle" idx="1"/>
          </p:nvPr>
        </p:nvSpPr>
        <p:spPr>
          <a:xfrm>
            <a:off x="2263200" y="2418250"/>
            <a:ext cx="4617600" cy="109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440" name="Google Shape;440;p9"/>
          <p:cNvGrpSpPr/>
          <p:nvPr/>
        </p:nvGrpSpPr>
        <p:grpSpPr>
          <a:xfrm flipH="1">
            <a:off x="7148667" y="2474906"/>
            <a:ext cx="799791" cy="1768646"/>
            <a:chOff x="10554050" y="3035751"/>
            <a:chExt cx="778688" cy="1721980"/>
          </a:xfrm>
        </p:grpSpPr>
        <p:sp>
          <p:nvSpPr>
            <p:cNvPr id="441" name="Google Shape;441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" name="Google Shape;465;p9"/>
          <p:cNvGrpSpPr/>
          <p:nvPr/>
        </p:nvGrpSpPr>
        <p:grpSpPr>
          <a:xfrm>
            <a:off x="1195542" y="2407606"/>
            <a:ext cx="799791" cy="1768646"/>
            <a:chOff x="10554050" y="3035751"/>
            <a:chExt cx="778688" cy="1721980"/>
          </a:xfrm>
        </p:grpSpPr>
        <p:sp>
          <p:nvSpPr>
            <p:cNvPr id="466" name="Google Shape;466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9413709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0"/>
          <p:cNvSpPr txBox="1">
            <a:spLocks noGrp="1"/>
          </p:cNvSpPr>
          <p:nvPr>
            <p:ph type="title"/>
          </p:nvPr>
        </p:nvSpPr>
        <p:spPr>
          <a:xfrm>
            <a:off x="3765750" y="3473875"/>
            <a:ext cx="4705500" cy="111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74488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" name="Google Shape;493;p11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494" name="Google Shape;494;p1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95" name="Google Shape;495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6" name="Google Shape;496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7" name="Google Shape;497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8" name="Google Shape;498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9" name="Google Shape;499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0" name="Google Shape;500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1" name="Google Shape;501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2" name="Google Shape;502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3" name="Google Shape;503;p1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4" name="Google Shape;504;p1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5" name="Google Shape;505;p1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6" name="Google Shape;506;p1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7" name="Google Shape;507;p1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8" name="Google Shape;508;p1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9" name="Google Shape;509;p1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10" name="Google Shape;510;p1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11" name="Google Shape;511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2" name="Google Shape;512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3" name="Google Shape;513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4" name="Google Shape;514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5" name="Google Shape;515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6" name="Google Shape;516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7" name="Google Shape;517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8" name="Google Shape;518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19" name="Google Shape;519;p11"/>
          <p:cNvGrpSpPr/>
          <p:nvPr/>
        </p:nvGrpSpPr>
        <p:grpSpPr>
          <a:xfrm>
            <a:off x="16525" y="206675"/>
            <a:ext cx="1102825" cy="1470925"/>
            <a:chOff x="8269775" y="3716750"/>
            <a:chExt cx="1102825" cy="1470925"/>
          </a:xfrm>
        </p:grpSpPr>
        <p:sp>
          <p:nvSpPr>
            <p:cNvPr id="520" name="Google Shape;520;p1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" name="Google Shape;528;p11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529" name="Google Shape;529;p1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30" name="Google Shape;530;p1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32" name="Google Shape;532;p1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3" name="Google Shape;533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" name="Google Shape;535;p1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6" name="Google Shape;536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38" name="Google Shape;538;p1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39" name="Google Shape;539;p1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1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41" name="Google Shape;541;p11"/>
          <p:cNvSpPr txBox="1">
            <a:spLocks noGrp="1"/>
          </p:cNvSpPr>
          <p:nvPr>
            <p:ph type="title" hasCustomPrompt="1"/>
          </p:nvPr>
        </p:nvSpPr>
        <p:spPr>
          <a:xfrm>
            <a:off x="2129125" y="1772050"/>
            <a:ext cx="6321000" cy="113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42" name="Google Shape;542;p11"/>
          <p:cNvSpPr txBox="1">
            <a:spLocks noGrp="1"/>
          </p:cNvSpPr>
          <p:nvPr>
            <p:ph type="subTitle" idx="1"/>
          </p:nvPr>
        </p:nvSpPr>
        <p:spPr>
          <a:xfrm>
            <a:off x="3584550" y="2874343"/>
            <a:ext cx="48657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3" name="Google Shape;543;p11"/>
          <p:cNvGrpSpPr/>
          <p:nvPr/>
        </p:nvGrpSpPr>
        <p:grpSpPr>
          <a:xfrm>
            <a:off x="8237200" y="3187125"/>
            <a:ext cx="1027975" cy="1851078"/>
            <a:chOff x="8046725" y="2806125"/>
            <a:chExt cx="1027975" cy="1851078"/>
          </a:xfrm>
        </p:grpSpPr>
        <p:sp>
          <p:nvSpPr>
            <p:cNvPr id="544" name="Google Shape;544;p11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rgbClr val="2C3045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5" name="Google Shape;545;p11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546" name="Google Shape;546;p11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11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11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11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11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11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11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11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11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11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11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11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rgbClr val="2D8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663338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97085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9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24"/>
          <p:cNvSpPr txBox="1">
            <a:spLocks noGrp="1"/>
          </p:cNvSpPr>
          <p:nvPr>
            <p:ph type="title"/>
          </p:nvPr>
        </p:nvSpPr>
        <p:spPr>
          <a:xfrm>
            <a:off x="2697630" y="957188"/>
            <a:ext cx="3748800" cy="166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88" name="Google Shape;288;p24"/>
          <p:cNvSpPr txBox="1">
            <a:spLocks noGrp="1"/>
          </p:cNvSpPr>
          <p:nvPr>
            <p:ph type="subTitle" idx="1"/>
          </p:nvPr>
        </p:nvSpPr>
        <p:spPr>
          <a:xfrm>
            <a:off x="3114675" y="2529913"/>
            <a:ext cx="2914800" cy="116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" name="Google Shape;560;p13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561" name="Google Shape;561;p1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562" name="Google Shape;562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3" name="Google Shape;563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4" name="Google Shape;564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5" name="Google Shape;565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6" name="Google Shape;566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" name="Google Shape;567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8" name="Google Shape;568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" name="Google Shape;569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0" name="Google Shape;570;p1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1" name="Google Shape;571;p1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2" name="Google Shape;572;p1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3" name="Google Shape;573;p1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4" name="Google Shape;574;p1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5" name="Google Shape;575;p1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6" name="Google Shape;576;p1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7" name="Google Shape;577;p1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78" name="Google Shape;578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9" name="Google Shape;579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" name="Google Shape;580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1" name="Google Shape;581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" name="Google Shape;582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" name="Google Shape;583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4" name="Google Shape;584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5" name="Google Shape;585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86" name="Google Shape;586;p13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587" name="Google Shape;587;p1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88" name="Google Shape;588;p1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1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0" name="Google Shape;590;p1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1" name="Google Shape;591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" name="Google Shape;592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3" name="Google Shape;593;p1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4" name="Google Shape;594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" name="Google Shape;595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6" name="Google Shape;596;p1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97" name="Google Shape;597;p1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1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99" name="Google Shape;599;p13"/>
          <p:cNvSpPr txBox="1">
            <a:spLocks noGrp="1"/>
          </p:cNvSpPr>
          <p:nvPr>
            <p:ph type="title"/>
          </p:nvPr>
        </p:nvSpPr>
        <p:spPr>
          <a:xfrm>
            <a:off x="1910659" y="1597411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00" name="Google Shape;600;p13"/>
          <p:cNvSpPr txBox="1">
            <a:spLocks noGrp="1"/>
          </p:cNvSpPr>
          <p:nvPr>
            <p:ph type="subTitle" idx="1"/>
          </p:nvPr>
        </p:nvSpPr>
        <p:spPr>
          <a:xfrm>
            <a:off x="1910659" y="1989599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title" idx="2"/>
          </p:nvPr>
        </p:nvSpPr>
        <p:spPr>
          <a:xfrm>
            <a:off x="5921437" y="1597400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subTitle" idx="3"/>
          </p:nvPr>
        </p:nvSpPr>
        <p:spPr>
          <a:xfrm>
            <a:off x="5921437" y="198958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4"/>
          </p:nvPr>
        </p:nvSpPr>
        <p:spPr>
          <a:xfrm>
            <a:off x="1910648" y="3234995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5"/>
          </p:nvPr>
        </p:nvSpPr>
        <p:spPr>
          <a:xfrm>
            <a:off x="1910648" y="3628521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6"/>
          </p:nvPr>
        </p:nvSpPr>
        <p:spPr>
          <a:xfrm>
            <a:off x="5921452" y="3237998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06" name="Google Shape;606;p13"/>
          <p:cNvSpPr txBox="1">
            <a:spLocks noGrp="1"/>
          </p:cNvSpPr>
          <p:nvPr>
            <p:ph type="subTitle" idx="7"/>
          </p:nvPr>
        </p:nvSpPr>
        <p:spPr>
          <a:xfrm>
            <a:off x="5921452" y="3631524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title" idx="8" hasCustomPrompt="1"/>
          </p:nvPr>
        </p:nvSpPr>
        <p:spPr>
          <a:xfrm>
            <a:off x="917048" y="1615308"/>
            <a:ext cx="841200" cy="841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9" hasCustomPrompt="1"/>
          </p:nvPr>
        </p:nvSpPr>
        <p:spPr>
          <a:xfrm>
            <a:off x="917059" y="3259686"/>
            <a:ext cx="841200" cy="841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13" hasCustomPrompt="1"/>
          </p:nvPr>
        </p:nvSpPr>
        <p:spPr>
          <a:xfrm>
            <a:off x="4932293" y="1615308"/>
            <a:ext cx="841200" cy="841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10" name="Google Shape;610;p13"/>
          <p:cNvSpPr txBox="1">
            <a:spLocks noGrp="1"/>
          </p:cNvSpPr>
          <p:nvPr>
            <p:ph type="title" idx="14" hasCustomPrompt="1"/>
          </p:nvPr>
        </p:nvSpPr>
        <p:spPr>
          <a:xfrm>
            <a:off x="4936823" y="3259686"/>
            <a:ext cx="841200" cy="841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11" name="Google Shape;611;p13"/>
          <p:cNvSpPr txBox="1">
            <a:spLocks noGrp="1"/>
          </p:cNvSpPr>
          <p:nvPr>
            <p:ph type="title" idx="15"/>
          </p:nvPr>
        </p:nvSpPr>
        <p:spPr>
          <a:xfrm>
            <a:off x="720000" y="615696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622445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4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614" name="Google Shape;614;p1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15" name="Google Shape;615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6" name="Google Shape;616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" name="Google Shape;617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1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4" name="Google Shape;624;p1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5" name="Google Shape;625;p1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1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1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1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9" name="Google Shape;629;p1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30" name="Google Shape;630;p1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31" name="Google Shape;631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2" name="Google Shape;632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" name="Google Shape;633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4" name="Google Shape;634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5" name="Google Shape;635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6" name="Google Shape;636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7" name="Google Shape;637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8" name="Google Shape;638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39" name="Google Shape;639;p14"/>
          <p:cNvSpPr txBox="1">
            <a:spLocks noGrp="1"/>
          </p:cNvSpPr>
          <p:nvPr>
            <p:ph type="title"/>
          </p:nvPr>
        </p:nvSpPr>
        <p:spPr>
          <a:xfrm>
            <a:off x="1851600" y="3511793"/>
            <a:ext cx="54408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0" name="Google Shape;640;p14"/>
          <p:cNvSpPr txBox="1">
            <a:spLocks noGrp="1"/>
          </p:cNvSpPr>
          <p:nvPr>
            <p:ph type="subTitle" idx="1"/>
          </p:nvPr>
        </p:nvSpPr>
        <p:spPr>
          <a:xfrm>
            <a:off x="1762050" y="1480800"/>
            <a:ext cx="5619900" cy="194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641" name="Google Shape;641;p14"/>
          <p:cNvGrpSpPr/>
          <p:nvPr/>
        </p:nvGrpSpPr>
        <p:grpSpPr>
          <a:xfrm>
            <a:off x="7836532" y="322071"/>
            <a:ext cx="969437" cy="969860"/>
            <a:chOff x="769800" y="2509975"/>
            <a:chExt cx="1145500" cy="1146000"/>
          </a:xfrm>
        </p:grpSpPr>
        <p:sp>
          <p:nvSpPr>
            <p:cNvPr id="642" name="Google Shape;642;p1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6276498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" name="Google Shape;660;p15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661" name="Google Shape;661;p1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62" name="Google Shape;662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3" name="Google Shape;663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4" name="Google Shape;664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5" name="Google Shape;665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6" name="Google Shape;666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7" name="Google Shape;667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8" name="Google Shape;668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9" name="Google Shape;669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0" name="Google Shape;670;p1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1" name="Google Shape;671;p1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2" name="Google Shape;672;p1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3" name="Google Shape;673;p1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4" name="Google Shape;674;p1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5" name="Google Shape;675;p1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6" name="Google Shape;676;p1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77" name="Google Shape;677;p1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78" name="Google Shape;678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9" name="Google Shape;679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0" name="Google Shape;680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1" name="Google Shape;681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6" name="Google Shape;686;p15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687" name="Google Shape;687;p1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688" name="Google Shape;688;p1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1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0" name="Google Shape;690;p1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1" name="Google Shape;691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" name="Google Shape;693;p1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4" name="Google Shape;694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96" name="Google Shape;696;p1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697" name="Google Shape;697;p1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99" name="Google Shape;699;p15"/>
          <p:cNvSpPr txBox="1">
            <a:spLocks noGrp="1"/>
          </p:cNvSpPr>
          <p:nvPr>
            <p:ph type="title"/>
          </p:nvPr>
        </p:nvSpPr>
        <p:spPr>
          <a:xfrm>
            <a:off x="720000" y="612648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15"/>
          <p:cNvGrpSpPr/>
          <p:nvPr/>
        </p:nvGrpSpPr>
        <p:grpSpPr>
          <a:xfrm flipH="1">
            <a:off x="-212075" y="3788075"/>
            <a:ext cx="1102825" cy="1470925"/>
            <a:chOff x="8269775" y="3716750"/>
            <a:chExt cx="1102825" cy="1470925"/>
          </a:xfrm>
        </p:grpSpPr>
        <p:sp>
          <p:nvSpPr>
            <p:cNvPr id="701" name="Google Shape;701;p1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3454509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Google Shape;710;p16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711" name="Google Shape;711;p1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12" name="Google Shape;712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3" name="Google Shape;713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4" name="Google Shape;714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8" name="Google Shape;718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9" name="Google Shape;719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0" name="Google Shape;720;p1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1" name="Google Shape;721;p1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2" name="Google Shape;722;p1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3" name="Google Shape;723;p1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7" name="Google Shape;727;p1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28" name="Google Shape;728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36" name="Google Shape;736;p16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737" name="Google Shape;737;p1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38" name="Google Shape;738;p1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40" name="Google Shape;740;p1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1" name="Google Shape;741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3" name="Google Shape;743;p1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4" name="Google Shape;744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46" name="Google Shape;746;p1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47" name="Google Shape;747;p1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49" name="Google Shape;749;p16"/>
          <p:cNvSpPr txBox="1">
            <a:spLocks noGrp="1"/>
          </p:cNvSpPr>
          <p:nvPr>
            <p:ph type="title"/>
          </p:nvPr>
        </p:nvSpPr>
        <p:spPr>
          <a:xfrm>
            <a:off x="4323887" y="1288950"/>
            <a:ext cx="3966900" cy="18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16"/>
          <p:cNvSpPr txBox="1">
            <a:spLocks noGrp="1"/>
          </p:cNvSpPr>
          <p:nvPr>
            <p:ph type="subTitle" idx="1"/>
          </p:nvPr>
        </p:nvSpPr>
        <p:spPr>
          <a:xfrm>
            <a:off x="4323887" y="3198450"/>
            <a:ext cx="3970200" cy="65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359265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" name="Google Shape;752;p17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753" name="Google Shape;753;p17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54" name="Google Shape;754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5" name="Google Shape;755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6" name="Google Shape;756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7" name="Google Shape;757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8" name="Google Shape;758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9" name="Google Shape;759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" name="Google Shape;760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1" name="Google Shape;761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" name="Google Shape;762;p17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3" name="Google Shape;763;p17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4" name="Google Shape;764;p17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5" name="Google Shape;765;p17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" name="Google Shape;766;p17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" name="Google Shape;767;p17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" name="Google Shape;768;p17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9" name="Google Shape;769;p17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70" name="Google Shape;770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1" name="Google Shape;771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2" name="Google Shape;772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" name="Google Shape;773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" name="Google Shape;774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5" name="Google Shape;775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6" name="Google Shape;776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7" name="Google Shape;777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78" name="Google Shape;778;p17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779" name="Google Shape;779;p17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80" name="Google Shape;780;p17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17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2" name="Google Shape;782;p17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3" name="Google Shape;783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5" name="Google Shape;785;p17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6" name="Google Shape;786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8" name="Google Shape;788;p17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89" name="Google Shape;789;p17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17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91" name="Google Shape;791;p17"/>
          <p:cNvSpPr txBox="1">
            <a:spLocks noGrp="1"/>
          </p:cNvSpPr>
          <p:nvPr>
            <p:ph type="title"/>
          </p:nvPr>
        </p:nvSpPr>
        <p:spPr>
          <a:xfrm>
            <a:off x="728620" y="1927125"/>
            <a:ext cx="4582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92" name="Google Shape;792;p17"/>
          <p:cNvSpPr txBox="1">
            <a:spLocks noGrp="1"/>
          </p:cNvSpPr>
          <p:nvPr>
            <p:ph type="subTitle" idx="1"/>
          </p:nvPr>
        </p:nvSpPr>
        <p:spPr>
          <a:xfrm>
            <a:off x="1030120" y="2576175"/>
            <a:ext cx="3979800" cy="64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98163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" name="Google Shape;794;p18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795" name="Google Shape;795;p18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96" name="Google Shape;796;p1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7" name="Google Shape;797;p1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8" name="Google Shape;798;p1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9" name="Google Shape;799;p1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0" name="Google Shape;800;p1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1" name="Google Shape;801;p1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2" name="Google Shape;802;p1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3" name="Google Shape;803;p1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4" name="Google Shape;804;p18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5" name="Google Shape;805;p18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6" name="Google Shape;806;p18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7" name="Google Shape;807;p18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8" name="Google Shape;808;p18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9" name="Google Shape;809;p18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0" name="Google Shape;810;p18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11" name="Google Shape;811;p18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812" name="Google Shape;812;p1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3" name="Google Shape;813;p1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4" name="Google Shape;814;p1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5" name="Google Shape;815;p1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6" name="Google Shape;816;p1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7" name="Google Shape;817;p1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8" name="Google Shape;818;p1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9" name="Google Shape;819;p1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20" name="Google Shape;820;p18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821" name="Google Shape;821;p18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822" name="Google Shape;822;p18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18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4" name="Google Shape;824;p18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25" name="Google Shape;825;p18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18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" name="Google Shape;827;p18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28" name="Google Shape;828;p18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18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30" name="Google Shape;830;p18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831" name="Google Shape;831;p18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18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33" name="Google Shape;833;p18"/>
          <p:cNvSpPr txBox="1">
            <a:spLocks noGrp="1"/>
          </p:cNvSpPr>
          <p:nvPr>
            <p:ph type="body" idx="1"/>
          </p:nvPr>
        </p:nvSpPr>
        <p:spPr>
          <a:xfrm>
            <a:off x="720000" y="1631950"/>
            <a:ext cx="3823800" cy="29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834" name="Google Shape;834;p18"/>
          <p:cNvSpPr txBox="1">
            <a:spLocks noGrp="1"/>
          </p:cNvSpPr>
          <p:nvPr>
            <p:ph type="body" idx="2"/>
          </p:nvPr>
        </p:nvSpPr>
        <p:spPr>
          <a:xfrm>
            <a:off x="4600200" y="1631950"/>
            <a:ext cx="3823800" cy="29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835" name="Google Shape;835;p18"/>
          <p:cNvSpPr txBox="1">
            <a:spLocks noGrp="1"/>
          </p:cNvSpPr>
          <p:nvPr>
            <p:ph type="title"/>
          </p:nvPr>
        </p:nvSpPr>
        <p:spPr>
          <a:xfrm>
            <a:off x="720000" y="612648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836" name="Google Shape;836;p18"/>
          <p:cNvSpPr txBox="1">
            <a:spLocks noGrp="1"/>
          </p:cNvSpPr>
          <p:nvPr>
            <p:ph type="subTitle" idx="3"/>
          </p:nvPr>
        </p:nvSpPr>
        <p:spPr>
          <a:xfrm>
            <a:off x="713225" y="1205475"/>
            <a:ext cx="7717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349739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8" name="Google Shape;838;p19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839" name="Google Shape;839;p1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40" name="Google Shape;840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1" name="Google Shape;841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2" name="Google Shape;842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3" name="Google Shape;843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4" name="Google Shape;844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5" name="Google Shape;845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6" name="Google Shape;846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" name="Google Shape;847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" name="Google Shape;848;p1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" name="Google Shape;849;p1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0" name="Google Shape;850;p1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1" name="Google Shape;851;p1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2" name="Google Shape;852;p1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3" name="Google Shape;853;p1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" name="Google Shape;854;p1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5" name="Google Shape;855;p1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856" name="Google Shape;856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" name="Google Shape;857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" name="Google Shape;858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9" name="Google Shape;859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0" name="Google Shape;860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1" name="Google Shape;861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2" name="Google Shape;862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3" name="Google Shape;863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4" name="Google Shape;864;p19"/>
          <p:cNvGrpSpPr/>
          <p:nvPr/>
        </p:nvGrpSpPr>
        <p:grpSpPr>
          <a:xfrm flipH="1">
            <a:off x="8031763" y="159050"/>
            <a:ext cx="1102825" cy="1470925"/>
            <a:chOff x="8269775" y="3716750"/>
            <a:chExt cx="1102825" cy="1470925"/>
          </a:xfrm>
        </p:grpSpPr>
        <p:sp>
          <p:nvSpPr>
            <p:cNvPr id="865" name="Google Shape;865;p19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" name="Google Shape;873;p19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874" name="Google Shape;874;p19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875" name="Google Shape;875;p19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19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7" name="Google Shape;877;p19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78" name="Google Shape;878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0" name="Google Shape;880;p19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81" name="Google Shape;881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3" name="Google Shape;883;p19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884" name="Google Shape;884;p19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19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86" name="Google Shape;886;p19"/>
          <p:cNvSpPr txBox="1">
            <a:spLocks noGrp="1"/>
          </p:cNvSpPr>
          <p:nvPr>
            <p:ph type="title"/>
          </p:nvPr>
        </p:nvSpPr>
        <p:spPr>
          <a:xfrm>
            <a:off x="945975" y="3023625"/>
            <a:ext cx="2017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87" name="Google Shape;887;p19"/>
          <p:cNvSpPr txBox="1">
            <a:spLocks noGrp="1"/>
          </p:cNvSpPr>
          <p:nvPr>
            <p:ph type="subTitle" idx="1"/>
          </p:nvPr>
        </p:nvSpPr>
        <p:spPr>
          <a:xfrm>
            <a:off x="948050" y="3380228"/>
            <a:ext cx="2013300" cy="8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88" name="Google Shape;888;p19"/>
          <p:cNvSpPr txBox="1">
            <a:spLocks noGrp="1"/>
          </p:cNvSpPr>
          <p:nvPr>
            <p:ph type="title" idx="2"/>
          </p:nvPr>
        </p:nvSpPr>
        <p:spPr>
          <a:xfrm>
            <a:off x="3557400" y="3023625"/>
            <a:ext cx="202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89" name="Google Shape;889;p19"/>
          <p:cNvSpPr txBox="1">
            <a:spLocks noGrp="1"/>
          </p:cNvSpPr>
          <p:nvPr>
            <p:ph type="subTitle" idx="3"/>
          </p:nvPr>
        </p:nvSpPr>
        <p:spPr>
          <a:xfrm>
            <a:off x="3559326" y="3380226"/>
            <a:ext cx="2021400" cy="8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0" name="Google Shape;890;p19"/>
          <p:cNvSpPr txBox="1">
            <a:spLocks noGrp="1"/>
          </p:cNvSpPr>
          <p:nvPr>
            <p:ph type="title" idx="4"/>
          </p:nvPr>
        </p:nvSpPr>
        <p:spPr>
          <a:xfrm>
            <a:off x="6176625" y="3023625"/>
            <a:ext cx="2021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subTitle" idx="5"/>
          </p:nvPr>
        </p:nvSpPr>
        <p:spPr>
          <a:xfrm>
            <a:off x="6178701" y="3380226"/>
            <a:ext cx="2017500" cy="8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title" idx="6"/>
          </p:nvPr>
        </p:nvSpPr>
        <p:spPr>
          <a:xfrm>
            <a:off x="720000" y="612648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672988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0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895" name="Google Shape;895;p20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96" name="Google Shape;896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7" name="Google Shape;897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8" name="Google Shape;898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20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" name="Google Shape;905;p20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6" name="Google Shape;906;p20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7" name="Google Shape;907;p20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" name="Google Shape;908;p20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9" name="Google Shape;909;p20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0" name="Google Shape;910;p20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1" name="Google Shape;911;p20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12" name="Google Shape;912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3" name="Google Shape;913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4" name="Google Shape;914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5" name="Google Shape;915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" name="Google Shape;916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7" name="Google Shape;917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" name="Google Shape;918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9" name="Google Shape;919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20" name="Google Shape;920;p20"/>
          <p:cNvGrpSpPr/>
          <p:nvPr/>
        </p:nvGrpSpPr>
        <p:grpSpPr>
          <a:xfrm>
            <a:off x="-2525" y="94350"/>
            <a:ext cx="1102825" cy="1470925"/>
            <a:chOff x="8269775" y="3716750"/>
            <a:chExt cx="1102825" cy="1470925"/>
          </a:xfrm>
        </p:grpSpPr>
        <p:sp>
          <p:nvSpPr>
            <p:cNvPr id="921" name="Google Shape;921;p20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0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0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0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0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0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0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0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" name="Google Shape;929;p20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930" name="Google Shape;930;p20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31" name="Google Shape;931;p20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0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33" name="Google Shape;933;p20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4" name="Google Shape;934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6" name="Google Shape;936;p20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7" name="Google Shape;937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9" name="Google Shape;939;p20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40" name="Google Shape;940;p20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0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42" name="Google Shape;942;p20"/>
          <p:cNvSpPr txBox="1">
            <a:spLocks noGrp="1"/>
          </p:cNvSpPr>
          <p:nvPr>
            <p:ph type="title"/>
          </p:nvPr>
        </p:nvSpPr>
        <p:spPr>
          <a:xfrm>
            <a:off x="2100891" y="1641469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43" name="Google Shape;943;p20"/>
          <p:cNvSpPr txBox="1">
            <a:spLocks noGrp="1"/>
          </p:cNvSpPr>
          <p:nvPr>
            <p:ph type="subTitle" idx="1"/>
          </p:nvPr>
        </p:nvSpPr>
        <p:spPr>
          <a:xfrm>
            <a:off x="2100891" y="2000402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4" name="Google Shape;944;p20"/>
          <p:cNvSpPr txBox="1">
            <a:spLocks noGrp="1"/>
          </p:cNvSpPr>
          <p:nvPr>
            <p:ph type="title" idx="2"/>
          </p:nvPr>
        </p:nvSpPr>
        <p:spPr>
          <a:xfrm>
            <a:off x="6059381" y="1641469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45" name="Google Shape;945;p20"/>
          <p:cNvSpPr txBox="1">
            <a:spLocks noGrp="1"/>
          </p:cNvSpPr>
          <p:nvPr>
            <p:ph type="subTitle" idx="3"/>
          </p:nvPr>
        </p:nvSpPr>
        <p:spPr>
          <a:xfrm>
            <a:off x="6059381" y="2000402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20"/>
          <p:cNvSpPr txBox="1">
            <a:spLocks noGrp="1"/>
          </p:cNvSpPr>
          <p:nvPr>
            <p:ph type="title" idx="4"/>
          </p:nvPr>
        </p:nvSpPr>
        <p:spPr>
          <a:xfrm>
            <a:off x="2100894" y="317564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47" name="Google Shape;947;p20"/>
          <p:cNvSpPr txBox="1">
            <a:spLocks noGrp="1"/>
          </p:cNvSpPr>
          <p:nvPr>
            <p:ph type="subTitle" idx="5"/>
          </p:nvPr>
        </p:nvSpPr>
        <p:spPr>
          <a:xfrm>
            <a:off x="2100894" y="3534579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8" name="Google Shape;948;p20"/>
          <p:cNvSpPr txBox="1">
            <a:spLocks noGrp="1"/>
          </p:cNvSpPr>
          <p:nvPr>
            <p:ph type="title" idx="6"/>
          </p:nvPr>
        </p:nvSpPr>
        <p:spPr>
          <a:xfrm>
            <a:off x="6059381" y="317564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49" name="Google Shape;949;p20"/>
          <p:cNvSpPr txBox="1">
            <a:spLocks noGrp="1"/>
          </p:cNvSpPr>
          <p:nvPr>
            <p:ph type="subTitle" idx="7"/>
          </p:nvPr>
        </p:nvSpPr>
        <p:spPr>
          <a:xfrm>
            <a:off x="6059381" y="3534579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20"/>
          <p:cNvSpPr txBox="1">
            <a:spLocks noGrp="1"/>
          </p:cNvSpPr>
          <p:nvPr>
            <p:ph type="title" idx="8"/>
          </p:nvPr>
        </p:nvSpPr>
        <p:spPr>
          <a:xfrm>
            <a:off x="720000" y="612648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6593602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" name="Google Shape;952;p21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953" name="Google Shape;953;p2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954" name="Google Shape;954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5" name="Google Shape;955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6" name="Google Shape;956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7" name="Google Shape;957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8" name="Google Shape;958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9" name="Google Shape;959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0" name="Google Shape;960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" name="Google Shape;961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2" name="Google Shape;962;p2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3" name="Google Shape;963;p2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" name="Google Shape;964;p2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5" name="Google Shape;965;p2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" name="Google Shape;966;p2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7" name="Google Shape;967;p2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" name="Google Shape;968;p2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9" name="Google Shape;969;p2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70" name="Google Shape;970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" name="Google Shape;971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2" name="Google Shape;972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" name="Google Shape;973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" name="Google Shape;974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5" name="Google Shape;975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6" name="Google Shape;976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7" name="Google Shape;977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78" name="Google Shape;978;p21"/>
          <p:cNvGrpSpPr/>
          <p:nvPr/>
        </p:nvGrpSpPr>
        <p:grpSpPr>
          <a:xfrm>
            <a:off x="9413" y="464950"/>
            <a:ext cx="1102825" cy="1470925"/>
            <a:chOff x="8269775" y="3716750"/>
            <a:chExt cx="1102825" cy="1470925"/>
          </a:xfrm>
        </p:grpSpPr>
        <p:sp>
          <p:nvSpPr>
            <p:cNvPr id="979" name="Google Shape;979;p2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" name="Google Shape;987;p21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988" name="Google Shape;988;p2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89" name="Google Shape;989;p2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1" name="Google Shape;991;p2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2" name="Google Shape;992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4" name="Google Shape;994;p2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5" name="Google Shape;995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97" name="Google Shape;997;p2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98" name="Google Shape;998;p2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00" name="Google Shape;1000;p21"/>
          <p:cNvSpPr txBox="1">
            <a:spLocks noGrp="1"/>
          </p:cNvSpPr>
          <p:nvPr>
            <p:ph type="title"/>
          </p:nvPr>
        </p:nvSpPr>
        <p:spPr>
          <a:xfrm>
            <a:off x="711710" y="1856595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01" name="Google Shape;1001;p21"/>
          <p:cNvSpPr txBox="1">
            <a:spLocks noGrp="1"/>
          </p:cNvSpPr>
          <p:nvPr>
            <p:ph type="subTitle" idx="1"/>
          </p:nvPr>
        </p:nvSpPr>
        <p:spPr>
          <a:xfrm>
            <a:off x="711710" y="2274783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21"/>
          <p:cNvSpPr txBox="1">
            <a:spLocks noGrp="1"/>
          </p:cNvSpPr>
          <p:nvPr>
            <p:ph type="title" idx="2"/>
          </p:nvPr>
        </p:nvSpPr>
        <p:spPr>
          <a:xfrm>
            <a:off x="3579028" y="1856595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03" name="Google Shape;1003;p21"/>
          <p:cNvSpPr txBox="1">
            <a:spLocks noGrp="1"/>
          </p:cNvSpPr>
          <p:nvPr>
            <p:ph type="subTitle" idx="3"/>
          </p:nvPr>
        </p:nvSpPr>
        <p:spPr>
          <a:xfrm>
            <a:off x="3579028" y="2277783"/>
            <a:ext cx="1986000" cy="43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p21"/>
          <p:cNvSpPr txBox="1">
            <a:spLocks noGrp="1"/>
          </p:cNvSpPr>
          <p:nvPr>
            <p:ph type="title" idx="4"/>
          </p:nvPr>
        </p:nvSpPr>
        <p:spPr>
          <a:xfrm>
            <a:off x="711710" y="3563385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05" name="Google Shape;1005;p21"/>
          <p:cNvSpPr txBox="1">
            <a:spLocks noGrp="1"/>
          </p:cNvSpPr>
          <p:nvPr>
            <p:ph type="subTitle" idx="5"/>
          </p:nvPr>
        </p:nvSpPr>
        <p:spPr>
          <a:xfrm>
            <a:off x="711710" y="3982032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6" name="Google Shape;1006;p21"/>
          <p:cNvSpPr txBox="1">
            <a:spLocks noGrp="1"/>
          </p:cNvSpPr>
          <p:nvPr>
            <p:ph type="title" idx="6"/>
          </p:nvPr>
        </p:nvSpPr>
        <p:spPr>
          <a:xfrm>
            <a:off x="3579028" y="3563385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07" name="Google Shape;1007;p21"/>
          <p:cNvSpPr txBox="1">
            <a:spLocks noGrp="1"/>
          </p:cNvSpPr>
          <p:nvPr>
            <p:ph type="subTitle" idx="7"/>
          </p:nvPr>
        </p:nvSpPr>
        <p:spPr>
          <a:xfrm>
            <a:off x="3579028" y="3982032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21"/>
          <p:cNvSpPr txBox="1">
            <a:spLocks noGrp="1"/>
          </p:cNvSpPr>
          <p:nvPr>
            <p:ph type="title" idx="8"/>
          </p:nvPr>
        </p:nvSpPr>
        <p:spPr>
          <a:xfrm>
            <a:off x="6446290" y="1856595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09" name="Google Shape;1009;p21"/>
          <p:cNvSpPr txBox="1">
            <a:spLocks noGrp="1"/>
          </p:cNvSpPr>
          <p:nvPr>
            <p:ph type="subTitle" idx="9"/>
          </p:nvPr>
        </p:nvSpPr>
        <p:spPr>
          <a:xfrm>
            <a:off x="6446290" y="2274783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21"/>
          <p:cNvSpPr txBox="1">
            <a:spLocks noGrp="1"/>
          </p:cNvSpPr>
          <p:nvPr>
            <p:ph type="title" idx="13"/>
          </p:nvPr>
        </p:nvSpPr>
        <p:spPr>
          <a:xfrm>
            <a:off x="6446290" y="3563385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7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11" name="Google Shape;1011;p21"/>
          <p:cNvSpPr txBox="1">
            <a:spLocks noGrp="1"/>
          </p:cNvSpPr>
          <p:nvPr>
            <p:ph type="subTitle" idx="14"/>
          </p:nvPr>
        </p:nvSpPr>
        <p:spPr>
          <a:xfrm>
            <a:off x="6446290" y="3982032"/>
            <a:ext cx="198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21"/>
          <p:cNvSpPr txBox="1">
            <a:spLocks noGrp="1"/>
          </p:cNvSpPr>
          <p:nvPr>
            <p:ph type="title" idx="15"/>
          </p:nvPr>
        </p:nvSpPr>
        <p:spPr>
          <a:xfrm>
            <a:off x="720000" y="612648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818218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" name="Google Shape;1014;p22"/>
          <p:cNvGrpSpPr/>
          <p:nvPr/>
        </p:nvGrpSpPr>
        <p:grpSpPr>
          <a:xfrm>
            <a:off x="10025" y="-12300"/>
            <a:ext cx="9123927" cy="5187493"/>
            <a:chOff x="33197" y="-12175"/>
            <a:chExt cx="9123927" cy="5118900"/>
          </a:xfrm>
        </p:grpSpPr>
        <p:grpSp>
          <p:nvGrpSpPr>
            <p:cNvPr id="1015" name="Google Shape;1015;p2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16" name="Google Shape;1016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7" name="Google Shape;1017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" name="Google Shape;1018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" name="Google Shape;1019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0" name="Google Shape;1020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1" name="Google Shape;1021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2" name="Google Shape;1022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3" name="Google Shape;1023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4" name="Google Shape;1024;p2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5" name="Google Shape;1025;p2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" name="Google Shape;1026;p2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" name="Google Shape;1027;p2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8" name="Google Shape;1028;p2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9" name="Google Shape;1029;p2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0" name="Google Shape;1030;p2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31" name="Google Shape;1031;p2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32" name="Google Shape;1032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3" name="Google Shape;1033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" name="Google Shape;1034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5" name="Google Shape;1035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6" name="Google Shape;1036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7" name="Google Shape;1037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8" name="Google Shape;1038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9" name="Google Shape;1039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40" name="Google Shape;1040;p22"/>
          <p:cNvGrpSpPr/>
          <p:nvPr/>
        </p:nvGrpSpPr>
        <p:grpSpPr>
          <a:xfrm>
            <a:off x="43050" y="378150"/>
            <a:ext cx="9057900" cy="4584350"/>
            <a:chOff x="43050" y="378150"/>
            <a:chExt cx="9057900" cy="4584350"/>
          </a:xfrm>
        </p:grpSpPr>
        <p:grpSp>
          <p:nvGrpSpPr>
            <p:cNvPr id="1041" name="Google Shape;1041;p22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42" name="Google Shape;1042;p22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4" name="Google Shape;1044;p22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5" name="Google Shape;1045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7" name="Google Shape;1047;p22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8" name="Google Shape;1048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50" name="Google Shape;1050;p22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051" name="Google Shape;1051;p22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rgbClr val="2C3045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53" name="Google Shape;1053;p22"/>
          <p:cNvGrpSpPr/>
          <p:nvPr/>
        </p:nvGrpSpPr>
        <p:grpSpPr>
          <a:xfrm>
            <a:off x="8241313" y="3894813"/>
            <a:ext cx="1102825" cy="1470925"/>
            <a:chOff x="8269775" y="3716750"/>
            <a:chExt cx="1102825" cy="1470925"/>
          </a:xfrm>
        </p:grpSpPr>
        <p:sp>
          <p:nvSpPr>
            <p:cNvPr id="1054" name="Google Shape;1054;p22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2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2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2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2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2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2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2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2" name="Google Shape;1062;p22"/>
          <p:cNvSpPr txBox="1">
            <a:spLocks noGrp="1"/>
          </p:cNvSpPr>
          <p:nvPr>
            <p:ph type="title" hasCustomPrompt="1"/>
          </p:nvPr>
        </p:nvSpPr>
        <p:spPr>
          <a:xfrm>
            <a:off x="1171800" y="601167"/>
            <a:ext cx="4209600" cy="64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63" name="Google Shape;1063;p22"/>
          <p:cNvSpPr txBox="1">
            <a:spLocks noGrp="1"/>
          </p:cNvSpPr>
          <p:nvPr>
            <p:ph type="subTitle" idx="1"/>
          </p:nvPr>
        </p:nvSpPr>
        <p:spPr>
          <a:xfrm>
            <a:off x="1171800" y="1191665"/>
            <a:ext cx="4209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4" name="Google Shape;1064;p22"/>
          <p:cNvSpPr txBox="1">
            <a:spLocks noGrp="1"/>
          </p:cNvSpPr>
          <p:nvPr>
            <p:ph type="title" idx="2" hasCustomPrompt="1"/>
          </p:nvPr>
        </p:nvSpPr>
        <p:spPr>
          <a:xfrm>
            <a:off x="1171800" y="2093513"/>
            <a:ext cx="4209600" cy="64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65" name="Google Shape;1065;p22"/>
          <p:cNvSpPr txBox="1">
            <a:spLocks noGrp="1"/>
          </p:cNvSpPr>
          <p:nvPr>
            <p:ph type="subTitle" idx="3"/>
          </p:nvPr>
        </p:nvSpPr>
        <p:spPr>
          <a:xfrm>
            <a:off x="1171800" y="2683370"/>
            <a:ext cx="4209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6" name="Google Shape;1066;p22"/>
          <p:cNvSpPr txBox="1">
            <a:spLocks noGrp="1"/>
          </p:cNvSpPr>
          <p:nvPr>
            <p:ph type="title" idx="4" hasCustomPrompt="1"/>
          </p:nvPr>
        </p:nvSpPr>
        <p:spPr>
          <a:xfrm>
            <a:off x="1171800" y="3585266"/>
            <a:ext cx="4209600" cy="64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67" name="Google Shape;1067;p22"/>
          <p:cNvSpPr txBox="1">
            <a:spLocks noGrp="1"/>
          </p:cNvSpPr>
          <p:nvPr>
            <p:ph type="subTitle" idx="5"/>
          </p:nvPr>
        </p:nvSpPr>
        <p:spPr>
          <a:xfrm>
            <a:off x="1171800" y="4176633"/>
            <a:ext cx="4209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7021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4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theme" Target="../theme/theme3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3" Type="http://schemas.openxmlformats.org/officeDocument/2006/relationships/slideLayout" Target="../slideLayouts/slideLayout66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theme" Target="../theme/theme4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73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13" Type="http://schemas.openxmlformats.org/officeDocument/2006/relationships/slideLayout" Target="../slideLayouts/slideLayout92.xml"/><Relationship Id="rId1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82.xml"/><Relationship Id="rId21" Type="http://schemas.openxmlformats.org/officeDocument/2006/relationships/slideLayout" Target="../slideLayouts/slideLayout100.xml"/><Relationship Id="rId7" Type="http://schemas.openxmlformats.org/officeDocument/2006/relationships/slideLayout" Target="../slideLayouts/slideLayout86.xml"/><Relationship Id="rId12" Type="http://schemas.openxmlformats.org/officeDocument/2006/relationships/slideLayout" Target="../slideLayouts/slideLayout91.xml"/><Relationship Id="rId17" Type="http://schemas.openxmlformats.org/officeDocument/2006/relationships/slideLayout" Target="../slideLayouts/slideLayout96.xml"/><Relationship Id="rId2" Type="http://schemas.openxmlformats.org/officeDocument/2006/relationships/slideLayout" Target="../slideLayouts/slideLayout81.xml"/><Relationship Id="rId16" Type="http://schemas.openxmlformats.org/officeDocument/2006/relationships/slideLayout" Target="../slideLayouts/slideLayout95.xml"/><Relationship Id="rId20" Type="http://schemas.openxmlformats.org/officeDocument/2006/relationships/slideLayout" Target="../slideLayouts/slideLayout99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84.xml"/><Relationship Id="rId15" Type="http://schemas.openxmlformats.org/officeDocument/2006/relationships/slideLayout" Target="../slideLayouts/slideLayout94.xml"/><Relationship Id="rId23" Type="http://schemas.openxmlformats.org/officeDocument/2006/relationships/slideLayout" Target="../slideLayouts/slideLayout102.xml"/><Relationship Id="rId10" Type="http://schemas.openxmlformats.org/officeDocument/2006/relationships/slideLayout" Target="../slideLayouts/slideLayout89.xml"/><Relationship Id="rId19" Type="http://schemas.openxmlformats.org/officeDocument/2006/relationships/slideLayout" Target="../slideLayouts/slideLayout98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Relationship Id="rId14" Type="http://schemas.openxmlformats.org/officeDocument/2006/relationships/slideLayout" Target="../slideLayouts/slideLayout93.xml"/><Relationship Id="rId22" Type="http://schemas.openxmlformats.org/officeDocument/2006/relationships/slideLayout" Target="../slideLayouts/slideLayout10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26" Type="http://schemas.openxmlformats.org/officeDocument/2006/relationships/slideLayout" Target="../slideLayouts/slideLayout128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5" Type="http://schemas.openxmlformats.org/officeDocument/2006/relationships/slideLayout" Target="../slideLayouts/slideLayout127.xml"/><Relationship Id="rId33" Type="http://schemas.openxmlformats.org/officeDocument/2006/relationships/theme" Target="../theme/theme6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29" Type="http://schemas.openxmlformats.org/officeDocument/2006/relationships/slideLayout" Target="../slideLayouts/slideLayout131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24" Type="http://schemas.openxmlformats.org/officeDocument/2006/relationships/slideLayout" Target="../slideLayouts/slideLayout126.xml"/><Relationship Id="rId32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23" Type="http://schemas.openxmlformats.org/officeDocument/2006/relationships/slideLayout" Target="../slideLayouts/slideLayout125.xml"/><Relationship Id="rId28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31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slideLayout" Target="../slideLayouts/slideLayout124.xml"/><Relationship Id="rId27" Type="http://schemas.openxmlformats.org/officeDocument/2006/relationships/slideLayout" Target="../slideLayouts/slideLayout129.xml"/><Relationship Id="rId30" Type="http://schemas.openxmlformats.org/officeDocument/2006/relationships/slideLayout" Target="../slideLayouts/slideLayout13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.xml"/><Relationship Id="rId13" Type="http://schemas.openxmlformats.org/officeDocument/2006/relationships/slideLayout" Target="../slideLayouts/slideLayout147.xml"/><Relationship Id="rId1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37.xml"/><Relationship Id="rId21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41.xml"/><Relationship Id="rId12" Type="http://schemas.openxmlformats.org/officeDocument/2006/relationships/slideLayout" Target="../slideLayouts/slideLayout146.xml"/><Relationship Id="rId17" Type="http://schemas.openxmlformats.org/officeDocument/2006/relationships/slideLayout" Target="../slideLayouts/slideLayout151.xml"/><Relationship Id="rId2" Type="http://schemas.openxmlformats.org/officeDocument/2006/relationships/slideLayout" Target="../slideLayouts/slideLayout136.xml"/><Relationship Id="rId16" Type="http://schemas.openxmlformats.org/officeDocument/2006/relationships/slideLayout" Target="../slideLayouts/slideLayout150.xml"/><Relationship Id="rId20" Type="http://schemas.openxmlformats.org/officeDocument/2006/relationships/slideLayout" Target="../slideLayouts/slideLayout154.xml"/><Relationship Id="rId1" Type="http://schemas.openxmlformats.org/officeDocument/2006/relationships/slideLayout" Target="../slideLayouts/slideLayout135.xml"/><Relationship Id="rId6" Type="http://schemas.openxmlformats.org/officeDocument/2006/relationships/slideLayout" Target="../slideLayouts/slideLayout140.xml"/><Relationship Id="rId11" Type="http://schemas.openxmlformats.org/officeDocument/2006/relationships/slideLayout" Target="../slideLayouts/slideLayout145.xml"/><Relationship Id="rId24" Type="http://schemas.openxmlformats.org/officeDocument/2006/relationships/theme" Target="../theme/theme7.xml"/><Relationship Id="rId5" Type="http://schemas.openxmlformats.org/officeDocument/2006/relationships/slideLayout" Target="../slideLayouts/slideLayout139.xml"/><Relationship Id="rId15" Type="http://schemas.openxmlformats.org/officeDocument/2006/relationships/slideLayout" Target="../slideLayouts/slideLayout149.xml"/><Relationship Id="rId23" Type="http://schemas.openxmlformats.org/officeDocument/2006/relationships/slideLayout" Target="../slideLayouts/slideLayout157.xml"/><Relationship Id="rId10" Type="http://schemas.openxmlformats.org/officeDocument/2006/relationships/slideLayout" Target="../slideLayouts/slideLayout144.xml"/><Relationship Id="rId19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38.xml"/><Relationship Id="rId9" Type="http://schemas.openxmlformats.org/officeDocument/2006/relationships/slideLayout" Target="../slideLayouts/slideLayout143.xml"/><Relationship Id="rId14" Type="http://schemas.openxmlformats.org/officeDocument/2006/relationships/slideLayout" Target="../slideLayouts/slideLayout148.xml"/><Relationship Id="rId22" Type="http://schemas.openxmlformats.org/officeDocument/2006/relationships/slideLayout" Target="../slideLayouts/slideLayout15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.xml"/><Relationship Id="rId13" Type="http://schemas.openxmlformats.org/officeDocument/2006/relationships/slideLayout" Target="../slideLayouts/slideLayout170.xml"/><Relationship Id="rId18" Type="http://schemas.openxmlformats.org/officeDocument/2006/relationships/slideLayout" Target="../slideLayouts/slideLayout175.xml"/><Relationship Id="rId26" Type="http://schemas.openxmlformats.org/officeDocument/2006/relationships/slideLayout" Target="../slideLayouts/slideLayout183.xml"/><Relationship Id="rId3" Type="http://schemas.openxmlformats.org/officeDocument/2006/relationships/slideLayout" Target="../slideLayouts/slideLayout160.xml"/><Relationship Id="rId21" Type="http://schemas.openxmlformats.org/officeDocument/2006/relationships/slideLayout" Target="../slideLayouts/slideLayout178.xml"/><Relationship Id="rId7" Type="http://schemas.openxmlformats.org/officeDocument/2006/relationships/slideLayout" Target="../slideLayouts/slideLayout164.xml"/><Relationship Id="rId12" Type="http://schemas.openxmlformats.org/officeDocument/2006/relationships/slideLayout" Target="../slideLayouts/slideLayout169.xml"/><Relationship Id="rId17" Type="http://schemas.openxmlformats.org/officeDocument/2006/relationships/slideLayout" Target="../slideLayouts/slideLayout174.xml"/><Relationship Id="rId25" Type="http://schemas.openxmlformats.org/officeDocument/2006/relationships/slideLayout" Target="../slideLayouts/slideLayout182.xml"/><Relationship Id="rId2" Type="http://schemas.openxmlformats.org/officeDocument/2006/relationships/slideLayout" Target="../slideLayouts/slideLayout159.xml"/><Relationship Id="rId16" Type="http://schemas.openxmlformats.org/officeDocument/2006/relationships/slideLayout" Target="../slideLayouts/slideLayout173.xml"/><Relationship Id="rId20" Type="http://schemas.openxmlformats.org/officeDocument/2006/relationships/slideLayout" Target="../slideLayouts/slideLayout177.xml"/><Relationship Id="rId29" Type="http://schemas.openxmlformats.org/officeDocument/2006/relationships/theme" Target="../theme/theme8.xml"/><Relationship Id="rId1" Type="http://schemas.openxmlformats.org/officeDocument/2006/relationships/slideLayout" Target="../slideLayouts/slideLayout158.xml"/><Relationship Id="rId6" Type="http://schemas.openxmlformats.org/officeDocument/2006/relationships/slideLayout" Target="../slideLayouts/slideLayout163.xml"/><Relationship Id="rId11" Type="http://schemas.openxmlformats.org/officeDocument/2006/relationships/slideLayout" Target="../slideLayouts/slideLayout168.xml"/><Relationship Id="rId24" Type="http://schemas.openxmlformats.org/officeDocument/2006/relationships/slideLayout" Target="../slideLayouts/slideLayout181.xml"/><Relationship Id="rId5" Type="http://schemas.openxmlformats.org/officeDocument/2006/relationships/slideLayout" Target="../slideLayouts/slideLayout162.xml"/><Relationship Id="rId15" Type="http://schemas.openxmlformats.org/officeDocument/2006/relationships/slideLayout" Target="../slideLayouts/slideLayout172.xml"/><Relationship Id="rId23" Type="http://schemas.openxmlformats.org/officeDocument/2006/relationships/slideLayout" Target="../slideLayouts/slideLayout180.xml"/><Relationship Id="rId28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67.xml"/><Relationship Id="rId19" Type="http://schemas.openxmlformats.org/officeDocument/2006/relationships/slideLayout" Target="../slideLayouts/slideLayout176.xml"/><Relationship Id="rId4" Type="http://schemas.openxmlformats.org/officeDocument/2006/relationships/slideLayout" Target="../slideLayouts/slideLayout161.xml"/><Relationship Id="rId9" Type="http://schemas.openxmlformats.org/officeDocument/2006/relationships/slideLayout" Target="../slideLayouts/slideLayout166.xml"/><Relationship Id="rId14" Type="http://schemas.openxmlformats.org/officeDocument/2006/relationships/slideLayout" Target="../slideLayouts/slideLayout171.xml"/><Relationship Id="rId22" Type="http://schemas.openxmlformats.org/officeDocument/2006/relationships/slideLayout" Target="../slideLayouts/slideLayout179.xml"/><Relationship Id="rId27" Type="http://schemas.openxmlformats.org/officeDocument/2006/relationships/slideLayout" Target="../slideLayouts/slideLayout1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Ref idx="1001">
        <a:schemeClr val="bg2"/>
      </p:bgRef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ochester"/>
              <a:buNone/>
              <a:defRPr sz="3500">
                <a:solidFill>
                  <a:schemeClr val="dk1"/>
                </a:solidFill>
                <a:latin typeface="Rochester"/>
                <a:ea typeface="Rochester"/>
                <a:cs typeface="Rochester"/>
                <a:sym typeface="Rochest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ochester"/>
              <a:buNone/>
              <a:defRPr sz="3500">
                <a:solidFill>
                  <a:schemeClr val="dk1"/>
                </a:solidFill>
                <a:latin typeface="Rochester"/>
                <a:ea typeface="Rochester"/>
                <a:cs typeface="Rochester"/>
                <a:sym typeface="Rochest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ochester"/>
              <a:buNone/>
              <a:defRPr sz="3500">
                <a:solidFill>
                  <a:schemeClr val="dk1"/>
                </a:solidFill>
                <a:latin typeface="Rochester"/>
                <a:ea typeface="Rochester"/>
                <a:cs typeface="Rochester"/>
                <a:sym typeface="Rochest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ochester"/>
              <a:buNone/>
              <a:defRPr sz="3500">
                <a:solidFill>
                  <a:schemeClr val="dk1"/>
                </a:solidFill>
                <a:latin typeface="Rochester"/>
                <a:ea typeface="Rochester"/>
                <a:cs typeface="Rochester"/>
                <a:sym typeface="Rochest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ochester"/>
              <a:buNone/>
              <a:defRPr sz="3500">
                <a:solidFill>
                  <a:schemeClr val="dk1"/>
                </a:solidFill>
                <a:latin typeface="Rochester"/>
                <a:ea typeface="Rochester"/>
                <a:cs typeface="Rochester"/>
                <a:sym typeface="Rochest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ochester"/>
              <a:buNone/>
              <a:defRPr sz="3500">
                <a:solidFill>
                  <a:schemeClr val="dk1"/>
                </a:solidFill>
                <a:latin typeface="Rochester"/>
                <a:ea typeface="Rochester"/>
                <a:cs typeface="Rochester"/>
                <a:sym typeface="Rochest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ochester"/>
              <a:buNone/>
              <a:defRPr sz="3500">
                <a:solidFill>
                  <a:schemeClr val="dk1"/>
                </a:solidFill>
                <a:latin typeface="Rochester"/>
                <a:ea typeface="Rochester"/>
                <a:cs typeface="Rochester"/>
                <a:sym typeface="Rochest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ochester"/>
              <a:buNone/>
              <a:defRPr sz="3500">
                <a:solidFill>
                  <a:schemeClr val="dk1"/>
                </a:solidFill>
                <a:latin typeface="Rochester"/>
                <a:ea typeface="Rochester"/>
                <a:cs typeface="Rochester"/>
                <a:sym typeface="Rochest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ochester"/>
              <a:buNone/>
              <a:defRPr sz="3500">
                <a:solidFill>
                  <a:schemeClr val="dk1"/>
                </a:solidFill>
                <a:latin typeface="Rochester"/>
                <a:ea typeface="Rochester"/>
                <a:cs typeface="Rochester"/>
                <a:sym typeface="Roche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5" r:id="rId4"/>
    <p:sldLayoutId id="2147483656" r:id="rId5"/>
    <p:sldLayoutId id="2147483658" r:id="rId6"/>
    <p:sldLayoutId id="2147483660" r:id="rId7"/>
    <p:sldLayoutId id="2147483665" r:id="rId8"/>
    <p:sldLayoutId id="2147483670" r:id="rId9"/>
    <p:sldLayoutId id="2147483674" r:id="rId10"/>
    <p:sldLayoutId id="2147483675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6735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hewy"/>
              <a:buNone/>
              <a:defRPr sz="36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hewy"/>
              <a:buNone/>
              <a:defRPr sz="3600" b="1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hewy"/>
              <a:buNone/>
              <a:defRPr sz="3600" b="1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hewy"/>
              <a:buNone/>
              <a:defRPr sz="3600" b="1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hewy"/>
              <a:buNone/>
              <a:defRPr sz="3600" b="1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hewy"/>
              <a:buNone/>
              <a:defRPr sz="3600" b="1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hewy"/>
              <a:buNone/>
              <a:defRPr sz="3600" b="1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hewy"/>
              <a:buNone/>
              <a:defRPr sz="3600" b="1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hewy"/>
              <a:buNone/>
              <a:defRPr sz="3600" b="1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381074"/>
            <a:ext cx="7717500" cy="322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fortaa"/>
              <a:buChar char="●"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fortaa"/>
              <a:buChar char="○"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fortaa"/>
              <a:buChar char="■"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fortaa"/>
              <a:buChar char="●"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fortaa"/>
              <a:buChar char="○"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fortaa"/>
              <a:buChar char="■"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fortaa"/>
              <a:buChar char="●"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fortaa"/>
              <a:buChar char="○"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fortaa"/>
              <a:buChar char="■"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06930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  <p:sldLayoutId id="2147483690" r:id="rId12"/>
    <p:sldLayoutId id="2147483691" r:id="rId13"/>
    <p:sldLayoutId id="2147483692" r:id="rId14"/>
    <p:sldLayoutId id="2147483693" r:id="rId15"/>
    <p:sldLayoutId id="2147483694" r:id="rId16"/>
    <p:sldLayoutId id="2147483695" r:id="rId17"/>
    <p:sldLayoutId id="2147483696" r:id="rId18"/>
    <p:sldLayoutId id="2147483697" r:id="rId19"/>
    <p:sldLayoutId id="2147483698" r:id="rId20"/>
    <p:sldLayoutId id="2147483699" r:id="rId21"/>
    <p:sldLayoutId id="2147483700" r:id="rId22"/>
    <p:sldLayoutId id="2147483701" r:id="rId23"/>
    <p:sldLayoutId id="2147483702" r:id="rId24"/>
    <p:sldLayoutId id="2147483703" r:id="rId25"/>
    <p:sldLayoutId id="2147483704" r:id="rId26"/>
    <p:sldLayoutId id="2147483705" r:id="rId27"/>
    <p:sldLayoutId id="2147483706" r:id="rId28"/>
    <p:sldLayoutId id="2147483707" r:id="rId29"/>
    <p:sldLayoutId id="2147483708" r:id="rId30"/>
    <p:sldLayoutId id="2147483709" r:id="rId31"/>
    <p:sldLayoutId id="2147483710" r:id="rId32"/>
    <p:sldLayoutId id="2147483711" r:id="rId33"/>
    <p:sldLayoutId id="2147483712" r:id="rId34"/>
    <p:sldLayoutId id="2147483713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09600" y="537875"/>
            <a:ext cx="7724700" cy="4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 Black"/>
              <a:buNone/>
              <a:defRPr sz="25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 Black"/>
              <a:buNone/>
              <a:defRPr sz="25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 Black"/>
              <a:buNone/>
              <a:defRPr sz="25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 Black"/>
              <a:buNone/>
              <a:defRPr sz="25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 Black"/>
              <a:buNone/>
              <a:defRPr sz="25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 Black"/>
              <a:buNone/>
              <a:defRPr sz="25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 Black"/>
              <a:buNone/>
              <a:defRPr sz="25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 Black"/>
              <a:buNone/>
              <a:defRPr sz="25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 Black"/>
              <a:buNone/>
              <a:defRPr sz="25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09600" y="1175075"/>
            <a:ext cx="7724700" cy="34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●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●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●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614401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DCCFD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005870"/>
              </a:buClr>
              <a:buSzPts val="3500"/>
              <a:buFont typeface="Satisfy"/>
              <a:buNone/>
              <a:defRPr sz="3500">
                <a:solidFill>
                  <a:srgbClr val="005870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1800"/>
              <a:buFont typeface="Public Sans"/>
              <a:buChar char="●"/>
              <a:defRPr sz="1800"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1400"/>
              <a:buFont typeface="Public Sans"/>
              <a:buChar char="○"/>
              <a:defRPr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1400"/>
              <a:buFont typeface="Public Sans"/>
              <a:buChar char="■"/>
              <a:defRPr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1400"/>
              <a:buFont typeface="Public Sans"/>
              <a:buChar char="●"/>
              <a:defRPr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1400"/>
              <a:buFont typeface="Public Sans"/>
              <a:buChar char="○"/>
              <a:defRPr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1400"/>
              <a:buFont typeface="Public Sans"/>
              <a:buChar char="■"/>
              <a:defRPr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1400"/>
              <a:buFont typeface="Public Sans"/>
              <a:buChar char="●"/>
              <a:defRPr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1400"/>
              <a:buFont typeface="Public Sans"/>
              <a:buChar char="○"/>
              <a:defRPr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54C24"/>
              </a:buClr>
              <a:buSzPts val="1400"/>
              <a:buFont typeface="Public Sans"/>
              <a:buChar char="■"/>
              <a:defRPr>
                <a:solidFill>
                  <a:srgbClr val="754C24"/>
                </a:solidFill>
                <a:latin typeface="Public Sans"/>
                <a:ea typeface="Public Sans"/>
                <a:cs typeface="Public Sans"/>
                <a:sym typeface="Public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33372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60000"/>
            <a:lumOff val="40000"/>
          </a:scheme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612648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31093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762" r:id="rId13"/>
    <p:sldLayoutId id="2147483763" r:id="rId14"/>
    <p:sldLayoutId id="2147483764" r:id="rId15"/>
    <p:sldLayoutId id="2147483765" r:id="rId16"/>
    <p:sldLayoutId id="2147483766" r:id="rId17"/>
    <p:sldLayoutId id="2147483767" r:id="rId18"/>
    <p:sldLayoutId id="2147483768" r:id="rId19"/>
    <p:sldLayoutId id="2147483769" r:id="rId20"/>
    <p:sldLayoutId id="2147483770" r:id="rId21"/>
    <p:sldLayoutId id="2147483771" r:id="rId22"/>
    <p:sldLayoutId id="2147483772" r:id="rId2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01951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4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  <p:sldLayoutId id="2147483785" r:id="rId12"/>
    <p:sldLayoutId id="2147483786" r:id="rId13"/>
    <p:sldLayoutId id="2147483787" r:id="rId14"/>
    <p:sldLayoutId id="2147483788" r:id="rId15"/>
    <p:sldLayoutId id="2147483789" r:id="rId16"/>
    <p:sldLayoutId id="2147483790" r:id="rId17"/>
    <p:sldLayoutId id="2147483791" r:id="rId18"/>
    <p:sldLayoutId id="2147483792" r:id="rId19"/>
    <p:sldLayoutId id="2147483793" r:id="rId20"/>
    <p:sldLayoutId id="2147483794" r:id="rId21"/>
    <p:sldLayoutId id="2147483795" r:id="rId22"/>
    <p:sldLayoutId id="2147483796" r:id="rId23"/>
    <p:sldLayoutId id="2147483797" r:id="rId24"/>
    <p:sldLayoutId id="2147483798" r:id="rId25"/>
    <p:sldLayoutId id="2147483799" r:id="rId26"/>
    <p:sldLayoutId id="2147483800" r:id="rId27"/>
    <p:sldLayoutId id="2147483801" r:id="rId28"/>
    <p:sldLayoutId id="2147483802" r:id="rId29"/>
    <p:sldLayoutId id="2147483803" r:id="rId30"/>
    <p:sldLayoutId id="2147483804" r:id="rId31"/>
    <p:sldLayoutId id="2147483805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DCCFD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400" y="445025"/>
            <a:ext cx="77172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400" y="1152475"/>
            <a:ext cx="7717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836938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  <p:sldLayoutId id="2147483811" r:id="rId5"/>
    <p:sldLayoutId id="2147483812" r:id="rId6"/>
    <p:sldLayoutId id="2147483813" r:id="rId7"/>
    <p:sldLayoutId id="2147483814" r:id="rId8"/>
    <p:sldLayoutId id="2147483815" r:id="rId9"/>
    <p:sldLayoutId id="2147483816" r:id="rId10"/>
    <p:sldLayoutId id="2147483817" r:id="rId11"/>
    <p:sldLayoutId id="2147483818" r:id="rId12"/>
    <p:sldLayoutId id="2147483819" r:id="rId13"/>
    <p:sldLayoutId id="2147483820" r:id="rId14"/>
    <p:sldLayoutId id="2147483821" r:id="rId15"/>
    <p:sldLayoutId id="2147483822" r:id="rId16"/>
    <p:sldLayoutId id="2147483823" r:id="rId17"/>
    <p:sldLayoutId id="2147483824" r:id="rId18"/>
    <p:sldLayoutId id="2147483825" r:id="rId19"/>
    <p:sldLayoutId id="2147483826" r:id="rId20"/>
    <p:sldLayoutId id="2147483827" r:id="rId21"/>
    <p:sldLayoutId id="2147483828" r:id="rId22"/>
    <p:sldLayoutId id="2147483829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400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 sz="2800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Char char="●"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289307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1" r:id="rId1"/>
    <p:sldLayoutId id="2147483832" r:id="rId2"/>
    <p:sldLayoutId id="2147483833" r:id="rId3"/>
    <p:sldLayoutId id="2147483834" r:id="rId4"/>
    <p:sldLayoutId id="2147483835" r:id="rId5"/>
    <p:sldLayoutId id="2147483836" r:id="rId6"/>
    <p:sldLayoutId id="2147483837" r:id="rId7"/>
    <p:sldLayoutId id="2147483838" r:id="rId8"/>
    <p:sldLayoutId id="2147483839" r:id="rId9"/>
    <p:sldLayoutId id="2147483840" r:id="rId10"/>
    <p:sldLayoutId id="2147483841" r:id="rId11"/>
    <p:sldLayoutId id="2147483842" r:id="rId12"/>
    <p:sldLayoutId id="2147483843" r:id="rId13"/>
    <p:sldLayoutId id="2147483844" r:id="rId14"/>
    <p:sldLayoutId id="2147483845" r:id="rId15"/>
    <p:sldLayoutId id="2147483846" r:id="rId16"/>
    <p:sldLayoutId id="2147483847" r:id="rId17"/>
    <p:sldLayoutId id="2147483848" r:id="rId18"/>
    <p:sldLayoutId id="2147483849" r:id="rId19"/>
    <p:sldLayoutId id="2147483850" r:id="rId20"/>
    <p:sldLayoutId id="2147483851" r:id="rId21"/>
    <p:sldLayoutId id="2147483852" r:id="rId22"/>
    <p:sldLayoutId id="2147483853" r:id="rId23"/>
    <p:sldLayoutId id="2147483854" r:id="rId24"/>
    <p:sldLayoutId id="2147483855" r:id="rId25"/>
    <p:sldLayoutId id="2147483856" r:id="rId26"/>
    <p:sldLayoutId id="2147483857" r:id="rId27"/>
    <p:sldLayoutId id="2147483858" r:id="rId2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.png"/><Relationship Id="rId5" Type="http://schemas.openxmlformats.org/officeDocument/2006/relationships/image" Target="../media/image6.png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jp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audio" Target="../media/media10.mp3"/><Relationship Id="rId13" Type="http://schemas.openxmlformats.org/officeDocument/2006/relationships/slideLayout" Target="../slideLayouts/slideLayout86.xml"/><Relationship Id="rId18" Type="http://schemas.openxmlformats.org/officeDocument/2006/relationships/image" Target="../media/image26.png"/><Relationship Id="rId3" Type="http://schemas.microsoft.com/office/2007/relationships/media" Target="../media/media8.mp3"/><Relationship Id="rId21" Type="http://schemas.openxmlformats.org/officeDocument/2006/relationships/image" Target="../media/image29.png"/><Relationship Id="rId7" Type="http://schemas.microsoft.com/office/2007/relationships/media" Target="../media/media10.mp3"/><Relationship Id="rId12" Type="http://schemas.openxmlformats.org/officeDocument/2006/relationships/audio" Target="../media/media12.mp3"/><Relationship Id="rId17" Type="http://schemas.openxmlformats.org/officeDocument/2006/relationships/image" Target="../media/image25.png"/><Relationship Id="rId2" Type="http://schemas.openxmlformats.org/officeDocument/2006/relationships/audio" Target="../media/media7.mp3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microsoft.com/office/2007/relationships/media" Target="../media/media7.mp3"/><Relationship Id="rId6" Type="http://schemas.openxmlformats.org/officeDocument/2006/relationships/audio" Target="../media/media9.mp3"/><Relationship Id="rId11" Type="http://schemas.microsoft.com/office/2007/relationships/media" Target="../media/media12.mp3"/><Relationship Id="rId5" Type="http://schemas.microsoft.com/office/2007/relationships/media" Target="../media/media9.mp3"/><Relationship Id="rId15" Type="http://schemas.openxmlformats.org/officeDocument/2006/relationships/image" Target="../media/image23.png"/><Relationship Id="rId10" Type="http://schemas.openxmlformats.org/officeDocument/2006/relationships/audio" Target="../media/media11.mp3"/><Relationship Id="rId19" Type="http://schemas.openxmlformats.org/officeDocument/2006/relationships/image" Target="../media/image27.png"/><Relationship Id="rId4" Type="http://schemas.openxmlformats.org/officeDocument/2006/relationships/audio" Target="../media/media8.mp3"/><Relationship Id="rId9" Type="http://schemas.microsoft.com/office/2007/relationships/media" Target="../media/media11.mp3"/><Relationship Id="rId1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3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watch?v=zbD2z9KnMe8" TargetMode="External"/><Relationship Id="rId13" Type="http://schemas.openxmlformats.org/officeDocument/2006/relationships/hyperlink" Target="https://www.youtube.com/watch?v=pdEFeaaQHUk" TargetMode="External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12" Type="http://schemas.openxmlformats.org/officeDocument/2006/relationships/hyperlink" Target="https://www.youtube.com/watch?v=ni8-Gxu0JIE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0.xml"/><Relationship Id="rId6" Type="http://schemas.openxmlformats.org/officeDocument/2006/relationships/hyperlink" Target="https://youtu.be/C6gdhm7ghW0?si=iX3kSdxb2njBtMNm" TargetMode="External"/><Relationship Id="rId11" Type="http://schemas.openxmlformats.org/officeDocument/2006/relationships/hyperlink" Target="https://www.youtube.com/watch?v=bFGYgOcAOIE" TargetMode="External"/><Relationship Id="rId5" Type="http://schemas.openxmlformats.org/officeDocument/2006/relationships/image" Target="../media/image69.svg"/><Relationship Id="rId15" Type="http://schemas.openxmlformats.org/officeDocument/2006/relationships/hyperlink" Target="https://www.youtube.com/watch?v=ufk9V8AJbGo" TargetMode="External"/><Relationship Id="rId10" Type="http://schemas.openxmlformats.org/officeDocument/2006/relationships/hyperlink" Target="https://youtu.be/RQBD-v9h_IE" TargetMode="External"/><Relationship Id="rId4" Type="http://schemas.openxmlformats.org/officeDocument/2006/relationships/image" Target="../media/image31.png"/><Relationship Id="rId9" Type="http://schemas.openxmlformats.org/officeDocument/2006/relationships/image" Target="../media/image33.png"/><Relationship Id="rId14" Type="http://schemas.openxmlformats.org/officeDocument/2006/relationships/hyperlink" Target="https://www.youtube.com/watch?v=SF_C1m_KvUI" TargetMode="Externa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watch?v=rf9CeHT70fc" TargetMode="External"/><Relationship Id="rId3" Type="http://schemas.openxmlformats.org/officeDocument/2006/relationships/image" Target="../media/image30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1.xml"/><Relationship Id="rId6" Type="http://schemas.openxmlformats.org/officeDocument/2006/relationships/hyperlink" Target="https://www.youtube.com/watch?v=ZRpDPNXpKaM" TargetMode="External"/><Relationship Id="rId11" Type="http://schemas.openxmlformats.org/officeDocument/2006/relationships/hyperlink" Target="https://www.youtube.com/watch?v=igL01lsO6JM" TargetMode="External"/><Relationship Id="rId5" Type="http://schemas.openxmlformats.org/officeDocument/2006/relationships/image" Target="../media/image32.png"/><Relationship Id="rId10" Type="http://schemas.openxmlformats.org/officeDocument/2006/relationships/hyperlink" Target="https://www.youtube.com/watch?v=rLvv1f_jWEg" TargetMode="External"/><Relationship Id="rId4" Type="http://schemas.openxmlformats.org/officeDocument/2006/relationships/hyperlink" Target="https://www.youtube.com/watch?v=YdLgpz6J_DQ" TargetMode="External"/><Relationship Id="rId9" Type="http://schemas.openxmlformats.org/officeDocument/2006/relationships/hyperlink" Target="https://www.youtube.com/watch?v=09Qn10c8z8I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9.xml"/><Relationship Id="rId6" Type="http://schemas.openxmlformats.org/officeDocument/2006/relationships/hyperlink" Target="https://www.youtube.com/watch?v=YdLgpz6J_DQ" TargetMode="Externa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9.xml"/><Relationship Id="rId6" Type="http://schemas.openxmlformats.org/officeDocument/2006/relationships/image" Target="../media/image33.png"/><Relationship Id="rId5" Type="http://schemas.openxmlformats.org/officeDocument/2006/relationships/hyperlink" Target="https://www.youtube.com/watch?v=rf9CeHT70fc" TargetMode="External"/><Relationship Id="rId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slideLayout" Target="../slideLayouts/slideLayout12.xml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audio" Target="../media/media6.wav"/><Relationship Id="rId17" Type="http://schemas.openxmlformats.org/officeDocument/2006/relationships/image" Target="../media/image9.png"/><Relationship Id="rId2" Type="http://schemas.openxmlformats.org/officeDocument/2006/relationships/audio" Target="../media/media1.mp3"/><Relationship Id="rId16" Type="http://schemas.openxmlformats.org/officeDocument/2006/relationships/image" Target="../media/image8.png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11" Type="http://schemas.microsoft.com/office/2007/relationships/media" Target="../media/media6.wav"/><Relationship Id="rId5" Type="http://schemas.microsoft.com/office/2007/relationships/media" Target="../media/media3.mp3"/><Relationship Id="rId15" Type="http://schemas.openxmlformats.org/officeDocument/2006/relationships/image" Target="../media/image7.png"/><Relationship Id="rId10" Type="http://schemas.openxmlformats.org/officeDocument/2006/relationships/audio" Target="../media/media5.wav"/><Relationship Id="rId4" Type="http://schemas.openxmlformats.org/officeDocument/2006/relationships/audio" Target="../media/media2.mp3"/><Relationship Id="rId9" Type="http://schemas.microsoft.com/office/2007/relationships/media" Target="../media/media5.wav"/><Relationship Id="rId14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9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4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.png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slideLayout" Target="../slideLayouts/slideLayout12.xml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audio" Target="../media/media6.wav"/><Relationship Id="rId17" Type="http://schemas.openxmlformats.org/officeDocument/2006/relationships/image" Target="../media/image9.png"/><Relationship Id="rId2" Type="http://schemas.openxmlformats.org/officeDocument/2006/relationships/audio" Target="../media/media1.mp3"/><Relationship Id="rId16" Type="http://schemas.openxmlformats.org/officeDocument/2006/relationships/image" Target="../media/image8.png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11" Type="http://schemas.microsoft.com/office/2007/relationships/media" Target="../media/media6.wav"/><Relationship Id="rId5" Type="http://schemas.microsoft.com/office/2007/relationships/media" Target="../media/media3.mp3"/><Relationship Id="rId15" Type="http://schemas.openxmlformats.org/officeDocument/2006/relationships/image" Target="../media/image7.png"/><Relationship Id="rId10" Type="http://schemas.openxmlformats.org/officeDocument/2006/relationships/audio" Target="../media/media5.wav"/><Relationship Id="rId4" Type="http://schemas.openxmlformats.org/officeDocument/2006/relationships/audio" Target="../media/media2.mp3"/><Relationship Id="rId9" Type="http://schemas.microsoft.com/office/2007/relationships/media" Target="../media/media5.wav"/><Relationship Id="rId14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slideLayout" Target="../slideLayouts/slideLayout12.xml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audio" Target="../media/media6.wav"/><Relationship Id="rId17" Type="http://schemas.openxmlformats.org/officeDocument/2006/relationships/image" Target="../media/image9.png"/><Relationship Id="rId2" Type="http://schemas.openxmlformats.org/officeDocument/2006/relationships/audio" Target="../media/media1.mp3"/><Relationship Id="rId16" Type="http://schemas.openxmlformats.org/officeDocument/2006/relationships/image" Target="../media/image8.png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11" Type="http://schemas.microsoft.com/office/2007/relationships/media" Target="../media/media6.wav"/><Relationship Id="rId5" Type="http://schemas.microsoft.com/office/2007/relationships/media" Target="../media/media3.mp3"/><Relationship Id="rId15" Type="http://schemas.openxmlformats.org/officeDocument/2006/relationships/image" Target="../media/image7.png"/><Relationship Id="rId10" Type="http://schemas.openxmlformats.org/officeDocument/2006/relationships/audio" Target="../media/media5.wav"/><Relationship Id="rId4" Type="http://schemas.openxmlformats.org/officeDocument/2006/relationships/audio" Target="../media/media2.mp3"/><Relationship Id="rId9" Type="http://schemas.microsoft.com/office/2007/relationships/media" Target="../media/media5.wav"/><Relationship Id="rId1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" name="Google Shape;394;p35"/>
          <p:cNvGrpSpPr/>
          <p:nvPr/>
        </p:nvGrpSpPr>
        <p:grpSpPr>
          <a:xfrm>
            <a:off x="5325298" y="1401875"/>
            <a:ext cx="3029216" cy="3376724"/>
            <a:chOff x="5325298" y="1401875"/>
            <a:chExt cx="3029216" cy="3376724"/>
          </a:xfrm>
        </p:grpSpPr>
        <p:pic>
          <p:nvPicPr>
            <p:cNvPr id="395" name="Google Shape;395;p3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3834659">
              <a:off x="6665023" y="2077497"/>
              <a:ext cx="1097961" cy="3570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6" name="Google Shape;396;p3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5244271">
              <a:off x="6493573" y="1779848"/>
              <a:ext cx="1097958" cy="3570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7" name="Google Shape;397;p35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5172484" flipH="1">
              <a:off x="7130170" y="2170760"/>
              <a:ext cx="990785" cy="13954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8" name="Google Shape;398;p35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5325298" y="2329184"/>
              <a:ext cx="2914801" cy="244941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99" name="Google Shape;399;p35"/>
          <p:cNvGrpSpPr/>
          <p:nvPr/>
        </p:nvGrpSpPr>
        <p:grpSpPr>
          <a:xfrm>
            <a:off x="395551" y="-262634"/>
            <a:ext cx="3777681" cy="4069091"/>
            <a:chOff x="395551" y="-262634"/>
            <a:chExt cx="3777681" cy="4069091"/>
          </a:xfrm>
        </p:grpSpPr>
        <p:pic>
          <p:nvPicPr>
            <p:cNvPr id="400" name="Google Shape;400;p3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4265453" flipH="1">
              <a:off x="1468984" y="2821772"/>
              <a:ext cx="1097963" cy="35705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01" name="Google Shape;401;p3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5400000" flipH="1">
              <a:off x="1717059" y="3078947"/>
              <a:ext cx="1097964" cy="35705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02" name="Google Shape;402;p35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-1867234" flipH="1">
              <a:off x="665176" y="-4947"/>
              <a:ext cx="1167270" cy="136841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03" name="Google Shape;403;p35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6306671" flipH="1">
              <a:off x="1371644" y="1704035"/>
              <a:ext cx="990786" cy="139543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04" name="Google Shape;404;p35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rot="1392348">
              <a:off x="1080136" y="176558"/>
              <a:ext cx="2726349" cy="2421263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5" name="Google Shape;405;p35"/>
          <p:cNvSpPr/>
          <p:nvPr/>
        </p:nvSpPr>
        <p:spPr>
          <a:xfrm>
            <a:off x="1985925" y="819150"/>
            <a:ext cx="5172300" cy="3505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10" name="Google Shape;410;p35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1392363">
            <a:off x="4881344" y="3623793"/>
            <a:ext cx="1333828" cy="1184581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C321E68-2D4E-D902-6742-6F994872AFF6}"/>
              </a:ext>
            </a:extLst>
          </p:cNvPr>
          <p:cNvSpPr txBox="1"/>
          <p:nvPr/>
        </p:nvSpPr>
        <p:spPr>
          <a:xfrm>
            <a:off x="1522778" y="1375476"/>
            <a:ext cx="6002720" cy="1754326"/>
          </a:xfrm>
          <a:prstGeom prst="rect">
            <a:avLst/>
          </a:prstGeom>
          <a:noFill/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sz="36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</a:rPr>
              <a:t>TIẾT </a:t>
            </a:r>
            <a:r>
              <a:rPr lang="en-GB" sz="3600" b="1" dirty="0" smtClean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</a:rPr>
              <a:t>18</a:t>
            </a:r>
            <a:endParaRPr lang="en-GB" sz="3600" b="1" dirty="0">
              <a:ln w="10160">
                <a:solidFill>
                  <a:srgbClr val="FF0000"/>
                </a:solidFill>
                <a:prstDash val="solid"/>
              </a:ln>
              <a:solidFill>
                <a:srgbClr val="F7998D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Bahnschrift Condensed" panose="020B0502040204020203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n-GB" sz="36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</a:rPr>
              <a:t>VẬN DỤNG – SÁNG TẠO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Shape 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8" name="Google Shape;978;p43"/>
          <p:cNvGrpSpPr/>
          <p:nvPr/>
        </p:nvGrpSpPr>
        <p:grpSpPr>
          <a:xfrm rot="471762">
            <a:off x="1099919" y="4119530"/>
            <a:ext cx="474376" cy="457451"/>
            <a:chOff x="5320000" y="4110550"/>
            <a:chExt cx="474375" cy="457450"/>
          </a:xfrm>
        </p:grpSpPr>
        <p:sp>
          <p:nvSpPr>
            <p:cNvPr id="979" name="Google Shape;979;p43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rgbClr val="F7998D"/>
              </a:solidFill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3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rgbClr val="F7998D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1" name="Google Shape;981;p43"/>
          <p:cNvGrpSpPr/>
          <p:nvPr/>
        </p:nvGrpSpPr>
        <p:grpSpPr>
          <a:xfrm rot="235504">
            <a:off x="418570" y="4446388"/>
            <a:ext cx="413724" cy="398917"/>
            <a:chOff x="5320000" y="4110550"/>
            <a:chExt cx="474375" cy="457450"/>
          </a:xfrm>
        </p:grpSpPr>
        <p:sp>
          <p:nvSpPr>
            <p:cNvPr id="982" name="Google Shape;982;p43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rgbClr val="F7998D"/>
              </a:solidFill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43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rgbClr val="F7998D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Google Shape;372;p36">
            <a:extLst>
              <a:ext uri="{FF2B5EF4-FFF2-40B4-BE49-F238E27FC236}">
                <a16:creationId xmlns:a16="http://schemas.microsoft.com/office/drawing/2014/main" id="{0A48BD48-2907-9F73-C904-8269B5B0B2E1}"/>
              </a:ext>
            </a:extLst>
          </p:cNvPr>
          <p:cNvPicPr preferRelativeResize="0"/>
          <p:nvPr/>
        </p:nvPicPr>
        <p:blipFill>
          <a:blip r:embed="rId3">
            <a:duotone>
              <a:prstClr val="black"/>
              <a:srgbClr val="FFCCCC">
                <a:tint val="45000"/>
                <a:satMod val="400000"/>
              </a:srgbClr>
            </a:duotone>
            <a:alphaModFix/>
          </a:blip>
          <a:stretch>
            <a:fillRect/>
          </a:stretch>
        </p:blipFill>
        <p:spPr>
          <a:xfrm>
            <a:off x="1703787" y="2923141"/>
            <a:ext cx="1023765" cy="1011192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lowchart: Connector 4">
            <a:extLst>
              <a:ext uri="{FF2B5EF4-FFF2-40B4-BE49-F238E27FC236}">
                <a16:creationId xmlns:a16="http://schemas.microsoft.com/office/drawing/2014/main" id="{611AEB34-5058-A028-D1CB-D36917AAEFD6}"/>
              </a:ext>
            </a:extLst>
          </p:cNvPr>
          <p:cNvSpPr/>
          <p:nvPr/>
        </p:nvSpPr>
        <p:spPr>
          <a:xfrm>
            <a:off x="4198781" y="3409825"/>
            <a:ext cx="1650696" cy="1558246"/>
          </a:xfrm>
          <a:prstGeom prst="flowChartConnector">
            <a:avLst/>
          </a:prstGeom>
          <a:noFill/>
          <a:ln>
            <a:solidFill>
              <a:srgbClr val="F7998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GB" sz="1400" b="0" i="0" u="none" strike="noStrike" kern="0" cap="none" spc="0" normalizeH="0" baseline="0" noProof="0">
              <a:ln w="9525">
                <a:solidFill>
                  <a:srgbClr val="263857"/>
                </a:solidFill>
              </a:ln>
              <a:solidFill>
                <a:srgbClr val="C2D8E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Flowchart: Connector 5">
            <a:extLst>
              <a:ext uri="{FF2B5EF4-FFF2-40B4-BE49-F238E27FC236}">
                <a16:creationId xmlns:a16="http://schemas.microsoft.com/office/drawing/2014/main" id="{77D3E3AB-5F8D-1BEB-72AC-5BB1EE6918BC}"/>
              </a:ext>
            </a:extLst>
          </p:cNvPr>
          <p:cNvSpPr/>
          <p:nvPr/>
        </p:nvSpPr>
        <p:spPr>
          <a:xfrm>
            <a:off x="680029" y="3303558"/>
            <a:ext cx="1532680" cy="1465222"/>
          </a:xfrm>
          <a:prstGeom prst="flowChartConnector">
            <a:avLst/>
          </a:prstGeom>
          <a:noFill/>
          <a:ln>
            <a:solidFill>
              <a:srgbClr val="F7998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GB" sz="1400" b="0" i="0" u="none" strike="noStrike" kern="0" cap="none" spc="0" normalizeH="0" baseline="0" noProof="0">
              <a:ln w="9525">
                <a:solidFill>
                  <a:srgbClr val="263857"/>
                </a:solidFill>
              </a:ln>
              <a:solidFill>
                <a:srgbClr val="C2D8E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Flowchart: Connector 6">
            <a:extLst>
              <a:ext uri="{FF2B5EF4-FFF2-40B4-BE49-F238E27FC236}">
                <a16:creationId xmlns:a16="http://schemas.microsoft.com/office/drawing/2014/main" id="{653D89D0-3913-33E2-15F3-B68D244D2A4E}"/>
              </a:ext>
            </a:extLst>
          </p:cNvPr>
          <p:cNvSpPr/>
          <p:nvPr/>
        </p:nvSpPr>
        <p:spPr>
          <a:xfrm>
            <a:off x="2516003" y="3292060"/>
            <a:ext cx="1532680" cy="1465222"/>
          </a:xfrm>
          <a:prstGeom prst="flowChartConnector">
            <a:avLst/>
          </a:prstGeom>
          <a:noFill/>
          <a:ln>
            <a:solidFill>
              <a:srgbClr val="F7998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GB" sz="1400" b="0" i="0" u="none" strike="noStrike" kern="0" cap="none" spc="0" normalizeH="0" baseline="0" noProof="0">
              <a:ln w="9525">
                <a:solidFill>
                  <a:srgbClr val="263857"/>
                </a:solidFill>
              </a:ln>
              <a:solidFill>
                <a:srgbClr val="C2D8E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2" name="Flowchart: Connector 11">
            <a:extLst>
              <a:ext uri="{FF2B5EF4-FFF2-40B4-BE49-F238E27FC236}">
                <a16:creationId xmlns:a16="http://schemas.microsoft.com/office/drawing/2014/main" id="{85ED650C-F62B-5B99-457A-59E2915C698A}"/>
              </a:ext>
            </a:extLst>
          </p:cNvPr>
          <p:cNvSpPr/>
          <p:nvPr/>
        </p:nvSpPr>
        <p:spPr>
          <a:xfrm>
            <a:off x="691901" y="1740314"/>
            <a:ext cx="1532680" cy="1465222"/>
          </a:xfrm>
          <a:prstGeom prst="flowChartConnector">
            <a:avLst/>
          </a:prstGeom>
          <a:noFill/>
          <a:ln>
            <a:solidFill>
              <a:srgbClr val="F7998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GB" sz="1400" b="0" i="0" u="none" strike="noStrike" kern="0" cap="none" spc="0" normalizeH="0" baseline="0" noProof="0">
              <a:ln w="9525">
                <a:solidFill>
                  <a:srgbClr val="263857"/>
                </a:solidFill>
              </a:ln>
              <a:solidFill>
                <a:srgbClr val="C2D8E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117226E-49D0-7D96-E452-71D1E0D03B1B}"/>
              </a:ext>
            </a:extLst>
          </p:cNvPr>
          <p:cNvSpPr txBox="1"/>
          <p:nvPr/>
        </p:nvSpPr>
        <p:spPr>
          <a:xfrm>
            <a:off x="915438" y="2216010"/>
            <a:ext cx="9158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000" dirty="0" err="1">
                <a:solidFill>
                  <a:srgbClr val="462D1D"/>
                </a:solidFill>
              </a:rPr>
              <a:t>Hát</a:t>
            </a:r>
            <a:endParaRPr lang="en-GB" sz="2000" dirty="0">
              <a:solidFill>
                <a:srgbClr val="462D1D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F286E4F-0F68-9EDA-6D62-06D6F4B449C4}"/>
              </a:ext>
            </a:extLst>
          </p:cNvPr>
          <p:cNvSpPr txBox="1"/>
          <p:nvPr/>
        </p:nvSpPr>
        <p:spPr>
          <a:xfrm>
            <a:off x="648969" y="3783519"/>
            <a:ext cx="160402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 algn="just">
              <a:defRPr/>
            </a:pPr>
            <a:r>
              <a:rPr lang="en-US" sz="2000" dirty="0" err="1">
                <a:solidFill>
                  <a:srgbClr val="462D1D"/>
                </a:solidFill>
              </a:rPr>
              <a:t>Nhạc</a:t>
            </a:r>
            <a:r>
              <a:rPr lang="en-US" sz="2000" dirty="0">
                <a:solidFill>
                  <a:srgbClr val="462D1D"/>
                </a:solidFill>
              </a:rPr>
              <a:t> </a:t>
            </a:r>
            <a:r>
              <a:rPr lang="en-US" sz="2000" dirty="0" err="1">
                <a:solidFill>
                  <a:srgbClr val="462D1D"/>
                </a:solidFill>
              </a:rPr>
              <a:t>cụ</a:t>
            </a:r>
            <a:endParaRPr lang="en-GB" sz="2000" dirty="0">
              <a:solidFill>
                <a:srgbClr val="462D1D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50CA9BE-0E4F-8716-2263-14DA8D4F6F8C}"/>
              </a:ext>
            </a:extLst>
          </p:cNvPr>
          <p:cNvSpPr txBox="1"/>
          <p:nvPr/>
        </p:nvSpPr>
        <p:spPr>
          <a:xfrm>
            <a:off x="2293348" y="3775560"/>
            <a:ext cx="204052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228600" indent="0" algn="just" defTabSz="914400" eaLnBrk="1" fontAlgn="auto" latinLnBrk="0" hangingPunct="1">
              <a:buSzTx/>
              <a:buNone/>
              <a:tabLst/>
              <a:defRPr sz="2300">
                <a:solidFill>
                  <a:srgbClr val="462D1D"/>
                </a:solidFill>
              </a:defRPr>
            </a:lvl1pPr>
          </a:lstStyle>
          <a:p>
            <a:r>
              <a:rPr lang="en-US" sz="2000" dirty="0"/>
              <a:t>Nghe </a:t>
            </a:r>
            <a:r>
              <a:rPr lang="en-US" sz="2000" dirty="0" err="1"/>
              <a:t>nhạc</a:t>
            </a:r>
            <a:endParaRPr lang="en-GB" sz="20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3EFB996-2E9F-3E11-335D-1ACB83299277}"/>
              </a:ext>
            </a:extLst>
          </p:cNvPr>
          <p:cNvSpPr txBox="1"/>
          <p:nvPr/>
        </p:nvSpPr>
        <p:spPr>
          <a:xfrm>
            <a:off x="3905677" y="3896239"/>
            <a:ext cx="204187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000" dirty="0" err="1">
                <a:solidFill>
                  <a:srgbClr val="462D1D"/>
                </a:solidFill>
              </a:rPr>
              <a:t>Thường</a:t>
            </a:r>
            <a:r>
              <a:rPr lang="en-US" sz="2000" dirty="0">
                <a:solidFill>
                  <a:srgbClr val="462D1D"/>
                </a:solidFill>
              </a:rPr>
              <a:t> </a:t>
            </a:r>
            <a:r>
              <a:rPr lang="en-US" sz="2000" dirty="0" err="1">
                <a:solidFill>
                  <a:srgbClr val="462D1D"/>
                </a:solidFill>
              </a:rPr>
              <a:t>thức</a:t>
            </a:r>
            <a:r>
              <a:rPr lang="en-US" sz="2000" dirty="0">
                <a:solidFill>
                  <a:srgbClr val="462D1D"/>
                </a:solidFill>
              </a:rPr>
              <a:t> AN</a:t>
            </a:r>
            <a:endParaRPr lang="en-GB" sz="2000" dirty="0">
              <a:solidFill>
                <a:srgbClr val="462D1D"/>
              </a:solidFill>
            </a:endParaRPr>
          </a:p>
        </p:txBody>
      </p:sp>
      <p:pic>
        <p:nvPicPr>
          <p:cNvPr id="21" name="Picture 20" descr="A cartoon character holding a sign&#10;&#10;Description automatically generated">
            <a:extLst>
              <a:ext uri="{FF2B5EF4-FFF2-40B4-BE49-F238E27FC236}">
                <a16:creationId xmlns:a16="http://schemas.microsoft.com/office/drawing/2014/main" id="{40D17784-2E44-9D38-AEA7-342CF4A3AF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526" y="235913"/>
            <a:ext cx="3562430" cy="3698420"/>
          </a:xfrm>
          <a:prstGeom prst="flowChartConnector">
            <a:avLst/>
          </a:prstGeom>
          <a:ln>
            <a:solidFill>
              <a:srgbClr val="F7998D"/>
            </a:solidFill>
          </a:ln>
        </p:spPr>
      </p:pic>
      <p:grpSp>
        <p:nvGrpSpPr>
          <p:cNvPr id="22" name="Google Shape;366;p36">
            <a:extLst>
              <a:ext uri="{FF2B5EF4-FFF2-40B4-BE49-F238E27FC236}">
                <a16:creationId xmlns:a16="http://schemas.microsoft.com/office/drawing/2014/main" id="{29CB013F-29EB-98F7-0662-50590F071E70}"/>
              </a:ext>
            </a:extLst>
          </p:cNvPr>
          <p:cNvGrpSpPr/>
          <p:nvPr/>
        </p:nvGrpSpPr>
        <p:grpSpPr>
          <a:xfrm>
            <a:off x="8110541" y="2472925"/>
            <a:ext cx="848000" cy="1560900"/>
            <a:chOff x="0" y="2452825"/>
            <a:chExt cx="848000" cy="1560900"/>
          </a:xfrm>
        </p:grpSpPr>
        <p:sp>
          <p:nvSpPr>
            <p:cNvPr id="23" name="Google Shape;367;p36">
              <a:extLst>
                <a:ext uri="{FF2B5EF4-FFF2-40B4-BE49-F238E27FC236}">
                  <a16:creationId xmlns:a16="http://schemas.microsoft.com/office/drawing/2014/main" id="{2B8CE6D2-D356-C4D8-7754-EA29F0CA68EF}"/>
                </a:ext>
              </a:extLst>
            </p:cNvPr>
            <p:cNvSpPr/>
            <p:nvPr/>
          </p:nvSpPr>
          <p:spPr>
            <a:xfrm>
              <a:off x="53900" y="2861075"/>
              <a:ext cx="794100" cy="794100"/>
            </a:xfrm>
            <a:prstGeom prst="ellipse">
              <a:avLst/>
            </a:prstGeom>
            <a:noFill/>
            <a:ln w="9525" cap="flat" cmpd="sng">
              <a:solidFill>
                <a:srgbClr val="F7998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rlow"/>
                <a:ea typeface="Barlow"/>
                <a:cs typeface="Barlow"/>
                <a:sym typeface="Barlow"/>
              </a:endParaRPr>
            </a:p>
          </p:txBody>
        </p:sp>
        <p:sp>
          <p:nvSpPr>
            <p:cNvPr id="24" name="Google Shape;368;p36">
              <a:extLst>
                <a:ext uri="{FF2B5EF4-FFF2-40B4-BE49-F238E27FC236}">
                  <a16:creationId xmlns:a16="http://schemas.microsoft.com/office/drawing/2014/main" id="{AFF18FF6-789D-1458-E92B-F15C30BA100F}"/>
                </a:ext>
              </a:extLst>
            </p:cNvPr>
            <p:cNvSpPr/>
            <p:nvPr/>
          </p:nvSpPr>
          <p:spPr>
            <a:xfrm>
              <a:off x="195325" y="2861075"/>
              <a:ext cx="571800" cy="571800"/>
            </a:xfrm>
            <a:prstGeom prst="ellipse">
              <a:avLst/>
            </a:prstGeom>
            <a:solidFill>
              <a:srgbClr val="FDFEFF">
                <a:alpha val="18870"/>
              </a:srgbClr>
            </a:solidFill>
            <a:ln w="9525" cap="flat" cmpd="sng">
              <a:solidFill>
                <a:srgbClr val="F7998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rlow"/>
                <a:ea typeface="Barlow"/>
                <a:cs typeface="Barlow"/>
                <a:sym typeface="Barlow"/>
              </a:endParaRPr>
            </a:p>
          </p:txBody>
        </p:sp>
        <p:cxnSp>
          <p:nvCxnSpPr>
            <p:cNvPr id="25" name="Google Shape;369;p36">
              <a:extLst>
                <a:ext uri="{FF2B5EF4-FFF2-40B4-BE49-F238E27FC236}">
                  <a16:creationId xmlns:a16="http://schemas.microsoft.com/office/drawing/2014/main" id="{6C6E2DDF-5F2F-4665-2386-FA0DFD2D27D8}"/>
                </a:ext>
              </a:extLst>
            </p:cNvPr>
            <p:cNvCxnSpPr/>
            <p:nvPr/>
          </p:nvCxnSpPr>
          <p:spPr>
            <a:xfrm rot="10800000" flipH="1">
              <a:off x="0" y="2452825"/>
              <a:ext cx="831000" cy="1560900"/>
            </a:xfrm>
            <a:prstGeom prst="straightConnector1">
              <a:avLst/>
            </a:prstGeom>
            <a:noFill/>
            <a:ln w="9525" cap="flat" cmpd="sng">
              <a:solidFill>
                <a:srgbClr val="F7998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26" name="Google Shape;365;p36">
            <a:extLst>
              <a:ext uri="{FF2B5EF4-FFF2-40B4-BE49-F238E27FC236}">
                <a16:creationId xmlns:a16="http://schemas.microsoft.com/office/drawing/2014/main" id="{FB1F7512-A6DD-CE2C-E56F-05A54B8F7DE6}"/>
              </a:ext>
            </a:extLst>
          </p:cNvPr>
          <p:cNvPicPr preferRelativeResize="0"/>
          <p:nvPr/>
        </p:nvPicPr>
        <p:blipFill>
          <a:blip r:embed="rId5">
            <a:alphaModFix/>
            <a:duotone>
              <a:prstClr val="black"/>
              <a:srgbClr val="FFCCCC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5271591" y="3136358"/>
            <a:ext cx="1776625" cy="1776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B0BC4C4-D106-BD9B-E6E4-5B23AF1F6F8E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33617" t="35359" r="44052" b="41480"/>
          <a:stretch/>
        </p:blipFill>
        <p:spPr>
          <a:xfrm>
            <a:off x="0" y="55028"/>
            <a:ext cx="3162300" cy="119130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497ED004-B239-BD17-73F7-ECABE2F780AD}"/>
              </a:ext>
            </a:extLst>
          </p:cNvPr>
          <p:cNvSpPr txBox="1"/>
          <p:nvPr/>
        </p:nvSpPr>
        <p:spPr>
          <a:xfrm>
            <a:off x="140843" y="466757"/>
            <a:ext cx="510026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800" i="1" dirty="0" err="1">
                <a:solidFill>
                  <a:srgbClr val="462D1D"/>
                </a:solidFill>
              </a:rPr>
              <a:t>Nội</a:t>
            </a:r>
            <a:r>
              <a:rPr lang="en-US" sz="1800" i="1" dirty="0">
                <a:solidFill>
                  <a:srgbClr val="462D1D"/>
                </a:solidFill>
              </a:rPr>
              <a:t> dung </a:t>
            </a:r>
            <a:r>
              <a:rPr lang="en-US" sz="1800" i="1" dirty="0" err="1">
                <a:solidFill>
                  <a:srgbClr val="462D1D"/>
                </a:solidFill>
              </a:rPr>
              <a:t>nào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em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yêu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thích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nhất</a:t>
            </a:r>
            <a:r>
              <a:rPr lang="en-US" sz="1800" i="1" dirty="0">
                <a:solidFill>
                  <a:srgbClr val="462D1D"/>
                </a:solidFill>
              </a:rPr>
              <a:t>? Em </a:t>
            </a:r>
            <a:r>
              <a:rPr lang="en-US" sz="1800" i="1" dirty="0" err="1">
                <a:solidFill>
                  <a:srgbClr val="462D1D"/>
                </a:solidFill>
              </a:rPr>
              <a:t>cùng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bạn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đã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thể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hiện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tốt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nhất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nội</a:t>
            </a:r>
            <a:r>
              <a:rPr lang="en-US" sz="1800" i="1" dirty="0">
                <a:solidFill>
                  <a:srgbClr val="462D1D"/>
                </a:solidFill>
              </a:rPr>
              <a:t> dung </a:t>
            </a:r>
            <a:r>
              <a:rPr lang="en-US" sz="1800" i="1" dirty="0" err="1">
                <a:solidFill>
                  <a:srgbClr val="462D1D"/>
                </a:solidFill>
              </a:rPr>
              <a:t>nào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của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chủ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đề</a:t>
            </a:r>
            <a:r>
              <a:rPr lang="en-US" sz="1800" i="1" dirty="0">
                <a:solidFill>
                  <a:srgbClr val="462D1D"/>
                </a:solidFill>
              </a:rPr>
              <a:t>?</a:t>
            </a:r>
            <a:r>
              <a:rPr lang="en-GB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Nêu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cảm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nhận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sau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khi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học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xong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chủ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đề</a:t>
            </a:r>
            <a:r>
              <a:rPr lang="en-US" sz="1800" i="1" dirty="0">
                <a:solidFill>
                  <a:srgbClr val="462D1D"/>
                </a:solidFill>
              </a:rPr>
              <a:t>?</a:t>
            </a:r>
            <a:endParaRPr lang="en-GB" sz="1800" i="1" dirty="0">
              <a:solidFill>
                <a:srgbClr val="462D1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4767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1BAA3486-9BFC-3BB8-753A-8F0415AFAD4E}"/>
              </a:ext>
            </a:extLst>
          </p:cNvPr>
          <p:cNvSpPr txBox="1"/>
          <p:nvPr/>
        </p:nvSpPr>
        <p:spPr>
          <a:xfrm>
            <a:off x="262890" y="1388805"/>
            <a:ext cx="8435340" cy="2252411"/>
          </a:xfrm>
          <a:prstGeom prst="rect">
            <a:avLst/>
          </a:prstGeom>
          <a:noFill/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marL="228600" algn="ctr">
              <a:lnSpc>
                <a:spcPct val="150000"/>
              </a:lnSpc>
            </a:pPr>
            <a:r>
              <a:rPr lang="en-US" sz="1800" i="1" dirty="0">
                <a:solidFill>
                  <a:srgbClr val="462D1D"/>
                </a:solidFill>
                <a:latin typeface="Dancing Script" pitchFamily="2" charset="0"/>
              </a:rPr>
              <a:t>“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Phát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triển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những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truyền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thống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tốt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đẹp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của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văn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hóa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dân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tộc</a:t>
            </a:r>
            <a:endParaRPr lang="en-GB" sz="2400" b="1" i="1" dirty="0">
              <a:solidFill>
                <a:srgbClr val="462D1D"/>
              </a:solidFill>
              <a:latin typeface="Dancing Script" pitchFamily="2" charset="0"/>
            </a:endParaRPr>
          </a:p>
          <a:p>
            <a:pPr marL="228600" algn="ctr">
              <a:lnSpc>
                <a:spcPct val="150000"/>
              </a:lnSpc>
            </a:pP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và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hấp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thụ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những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cái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mới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của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văn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hóa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tiến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bộ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thế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giới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,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để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xây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dựng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</a:p>
          <a:p>
            <a:pPr marL="228600" algn="ctr">
              <a:lnSpc>
                <a:spcPct val="150000"/>
              </a:lnSpc>
            </a:pP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một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nền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văn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hóa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Việt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Nam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có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tính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chất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dân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tộc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, khoa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học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và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đại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chúng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”        </a:t>
            </a:r>
            <a:endParaRPr lang="en-GB" sz="2400" b="1" i="1" dirty="0">
              <a:solidFill>
                <a:srgbClr val="462D1D"/>
              </a:solidFill>
              <a:latin typeface="Dancing Script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2400" b="1" i="1" dirty="0">
                <a:solidFill>
                  <a:srgbClr val="462D1D"/>
                </a:solidFill>
              </a:rPr>
              <a:t>                                                                      </a:t>
            </a:r>
            <a:r>
              <a:rPr lang="en-US" sz="2400" b="1" i="1" dirty="0" err="1">
                <a:solidFill>
                  <a:srgbClr val="462D1D"/>
                </a:solidFill>
                <a:latin typeface="Dancing Script" pitchFamily="2" charset="0"/>
              </a:rPr>
              <a:t>Hồ</a:t>
            </a:r>
            <a:r>
              <a:rPr lang="en-US" sz="2400" b="1" i="1" dirty="0">
                <a:solidFill>
                  <a:srgbClr val="462D1D"/>
                </a:solidFill>
                <a:latin typeface="Dancing Script" pitchFamily="2" charset="0"/>
              </a:rPr>
              <a:t> Chí Minh</a:t>
            </a:r>
            <a:endParaRPr lang="en-GB" sz="2400" b="1" i="1" dirty="0">
              <a:solidFill>
                <a:srgbClr val="462D1D"/>
              </a:solidFill>
              <a:latin typeface="Dancing Script" pitchFamily="2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4">
          <a:extLst>
            <a:ext uri="{FF2B5EF4-FFF2-40B4-BE49-F238E27FC236}">
              <a16:creationId xmlns:a16="http://schemas.microsoft.com/office/drawing/2014/main" id="{83A6103F-3E14-CE9A-1688-71AEEE4BD5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" name="Google Shape;1515;p59">
            <a:extLst>
              <a:ext uri="{FF2B5EF4-FFF2-40B4-BE49-F238E27FC236}">
                <a16:creationId xmlns:a16="http://schemas.microsoft.com/office/drawing/2014/main" id="{B782AB9A-50B5-1AED-B5C1-F36827FA5D0C}"/>
              </a:ext>
            </a:extLst>
          </p:cNvPr>
          <p:cNvSpPr/>
          <p:nvPr/>
        </p:nvSpPr>
        <p:spPr>
          <a:xfrm>
            <a:off x="1371702" y="1292325"/>
            <a:ext cx="6400800" cy="2558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19" name="Google Shape;1519;p59">
            <a:extLst>
              <a:ext uri="{FF2B5EF4-FFF2-40B4-BE49-F238E27FC236}">
                <a16:creationId xmlns:a16="http://schemas.microsoft.com/office/drawing/2014/main" id="{1D78FA3C-9200-F7C3-3FE4-45EC76AAC474}"/>
              </a:ext>
            </a:extLst>
          </p:cNvPr>
          <p:cNvGrpSpPr/>
          <p:nvPr/>
        </p:nvGrpSpPr>
        <p:grpSpPr>
          <a:xfrm>
            <a:off x="1266783" y="1292315"/>
            <a:ext cx="1552729" cy="1184567"/>
            <a:chOff x="-181017" y="1569415"/>
            <a:chExt cx="1552729" cy="1184567"/>
          </a:xfrm>
        </p:grpSpPr>
        <p:pic>
          <p:nvPicPr>
            <p:cNvPr id="1520" name="Google Shape;1520;p59">
              <a:extLst>
                <a:ext uri="{FF2B5EF4-FFF2-40B4-BE49-F238E27FC236}">
                  <a16:creationId xmlns:a16="http://schemas.microsoft.com/office/drawing/2014/main" id="{72A3ECA4-3405-3D31-BB65-0D5661B5E9FE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933117">
              <a:off x="723925" y="1648315"/>
              <a:ext cx="498893" cy="7026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1" name="Google Shape;1521;p59">
              <a:extLst>
                <a:ext uri="{FF2B5EF4-FFF2-40B4-BE49-F238E27FC236}">
                  <a16:creationId xmlns:a16="http://schemas.microsoft.com/office/drawing/2014/main" id="{EDFE5DB1-624D-E49D-BECC-DAB4DEECAA02}"/>
                </a:ext>
              </a:extLst>
            </p:cNvPr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-6880700" flipH="1">
              <a:off x="-7074" y="2029315"/>
              <a:ext cx="498894" cy="70264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2" name="Google Shape;1522;p59">
              <a:extLst>
                <a:ext uri="{FF2B5EF4-FFF2-40B4-BE49-F238E27FC236}">
                  <a16:creationId xmlns:a16="http://schemas.microsoft.com/office/drawing/2014/main" id="{CB356F58-A6B9-2843-7577-5B598F4ED413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0800000">
              <a:off x="-1" y="1646702"/>
              <a:ext cx="1034851" cy="8696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523" name="Google Shape;1523;p59">
            <a:extLst>
              <a:ext uri="{FF2B5EF4-FFF2-40B4-BE49-F238E27FC236}">
                <a16:creationId xmlns:a16="http://schemas.microsoft.com/office/drawing/2014/main" id="{864E1FA7-F1EC-7D8D-F65D-A54B8544BA7F}"/>
              </a:ext>
            </a:extLst>
          </p:cNvPr>
          <p:cNvGrpSpPr/>
          <p:nvPr/>
        </p:nvGrpSpPr>
        <p:grpSpPr>
          <a:xfrm rot="6750475" flipH="1">
            <a:off x="6543303" y="2581829"/>
            <a:ext cx="1516973" cy="1115196"/>
            <a:chOff x="-145306" y="1569415"/>
            <a:chExt cx="1517017" cy="1115228"/>
          </a:xfrm>
        </p:grpSpPr>
        <p:pic>
          <p:nvPicPr>
            <p:cNvPr id="1524" name="Google Shape;1524;p59">
              <a:extLst>
                <a:ext uri="{FF2B5EF4-FFF2-40B4-BE49-F238E27FC236}">
                  <a16:creationId xmlns:a16="http://schemas.microsoft.com/office/drawing/2014/main" id="{C9464519-5745-5E07-210A-09C917B3C4EC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933117">
              <a:off x="723925" y="1648315"/>
              <a:ext cx="498893" cy="7026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5" name="Google Shape;1525;p59">
              <a:extLst>
                <a:ext uri="{FF2B5EF4-FFF2-40B4-BE49-F238E27FC236}">
                  <a16:creationId xmlns:a16="http://schemas.microsoft.com/office/drawing/2014/main" id="{A1DF2ECB-E36B-9452-EB02-3CEF2E0C44C3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5970007" flipH="1">
              <a:off x="-7074" y="2029315"/>
              <a:ext cx="498894" cy="70264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6" name="Google Shape;1526;p59">
              <a:extLst>
                <a:ext uri="{FF2B5EF4-FFF2-40B4-BE49-F238E27FC236}">
                  <a16:creationId xmlns:a16="http://schemas.microsoft.com/office/drawing/2014/main" id="{C0F405DD-72D2-AF0E-B8FC-1D198588C00C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0800000">
              <a:off x="-1" y="1646702"/>
              <a:ext cx="1034851" cy="8696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A2F7D51C-6C3A-0D11-F00D-E57272990079}"/>
              </a:ext>
            </a:extLst>
          </p:cNvPr>
          <p:cNvSpPr txBox="1"/>
          <p:nvPr/>
        </p:nvSpPr>
        <p:spPr>
          <a:xfrm>
            <a:off x="3279222" y="482081"/>
            <a:ext cx="3304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Chuẩn</a:t>
            </a:r>
            <a:r>
              <a:rPr kumimoji="0" lang="en-US" sz="2800" b="1" i="0" u="none" strike="noStrike" kern="0" cap="none" spc="0" normalizeH="0" baseline="0" noProof="0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bị</a:t>
            </a:r>
            <a:r>
              <a:rPr kumimoji="0" lang="en-US" sz="2800" b="1" i="0" u="none" strike="noStrike" kern="0" cap="none" spc="0" normalizeH="0" baseline="0" noProof="0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bài</a:t>
            </a:r>
            <a:r>
              <a:rPr kumimoji="0" lang="en-US" sz="2800" b="1" i="0" u="none" strike="noStrike" kern="0" cap="none" spc="0" normalizeH="0" baseline="0" noProof="0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cho</a:t>
            </a:r>
            <a:r>
              <a:rPr kumimoji="0" lang="en-US" sz="2800" b="1" i="0" u="none" strike="noStrike" kern="0" cap="none" spc="0" normalizeH="0" baseline="0" noProof="0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tiết</a:t>
            </a:r>
            <a:r>
              <a:rPr kumimoji="0" lang="en-US" sz="2800" b="1" i="0" u="none" strike="noStrike" kern="0" cap="none" spc="0" normalizeH="0" baseline="0" noProof="0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Sue Ellen Francisco"/>
              </a:rPr>
              <a:t>sau</a:t>
            </a:r>
            <a:endParaRPr kumimoji="0" lang="en-US" sz="2800" b="1" i="0" u="none" strike="noStrike" kern="0" cap="none" spc="0" normalizeH="0" baseline="0" noProof="0" dirty="0">
              <a:ln w="10160">
                <a:solidFill>
                  <a:srgbClr val="FF0000"/>
                </a:solidFill>
                <a:prstDash val="solid"/>
              </a:ln>
              <a:solidFill>
                <a:srgbClr val="F7998D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ahnschrift Condensed" panose="020B0502040204020203" pitchFamily="34" charset="0"/>
              <a:cs typeface="Arial"/>
              <a:sym typeface="Sue Ellen Francisco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FFA909E-CECA-14AE-06F8-8C0A5DA0C0AD}"/>
              </a:ext>
            </a:extLst>
          </p:cNvPr>
          <p:cNvSpPr txBox="1"/>
          <p:nvPr/>
        </p:nvSpPr>
        <p:spPr>
          <a:xfrm>
            <a:off x="1922145" y="2102819"/>
            <a:ext cx="529971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dirty="0" err="1">
                <a:solidFill>
                  <a:srgbClr val="462D1D"/>
                </a:solidFill>
              </a:rPr>
              <a:t>Ôn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tập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lại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các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nội</a:t>
            </a:r>
            <a:r>
              <a:rPr lang="en-US" sz="1800" dirty="0">
                <a:solidFill>
                  <a:srgbClr val="462D1D"/>
                </a:solidFill>
              </a:rPr>
              <a:t> dung </a:t>
            </a:r>
            <a:r>
              <a:rPr lang="en-US" sz="1800" dirty="0" err="1">
                <a:solidFill>
                  <a:srgbClr val="462D1D"/>
                </a:solidFill>
              </a:rPr>
              <a:t>Hát</a:t>
            </a:r>
            <a:r>
              <a:rPr lang="en-US" sz="1800" dirty="0">
                <a:solidFill>
                  <a:srgbClr val="462D1D"/>
                </a:solidFill>
              </a:rPr>
              <a:t>, </a:t>
            </a:r>
            <a:r>
              <a:rPr lang="en-US" sz="1800" dirty="0" err="1">
                <a:solidFill>
                  <a:srgbClr val="462D1D"/>
                </a:solidFill>
              </a:rPr>
              <a:t>Đọc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nhạc</a:t>
            </a:r>
            <a:r>
              <a:rPr lang="en-US" sz="1800" dirty="0">
                <a:solidFill>
                  <a:srgbClr val="462D1D"/>
                </a:solidFill>
              </a:rPr>
              <a:t>, </a:t>
            </a:r>
            <a:r>
              <a:rPr lang="en-US" sz="1800" dirty="0" err="1">
                <a:solidFill>
                  <a:srgbClr val="462D1D"/>
                </a:solidFill>
              </a:rPr>
              <a:t>Nhạc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cụ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đã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học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của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các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chủ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đề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đã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học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để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tham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gia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ôn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tập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</a:p>
          <a:p>
            <a:pPr algn="ctr"/>
            <a:r>
              <a:rPr lang="en-US" sz="1800" dirty="0" err="1">
                <a:solidFill>
                  <a:srgbClr val="462D1D"/>
                </a:solidFill>
              </a:rPr>
              <a:t>và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kiểm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tra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cuối</a:t>
            </a:r>
            <a:r>
              <a:rPr lang="en-US" sz="1800" dirty="0">
                <a:solidFill>
                  <a:srgbClr val="462D1D"/>
                </a:solidFill>
              </a:rPr>
              <a:t> HKI </a:t>
            </a:r>
            <a:r>
              <a:rPr lang="en-US" sz="1800" dirty="0" err="1">
                <a:solidFill>
                  <a:srgbClr val="462D1D"/>
                </a:solidFill>
              </a:rPr>
              <a:t>tiết</a:t>
            </a:r>
            <a:r>
              <a:rPr lang="en-US" sz="1800" dirty="0">
                <a:solidFill>
                  <a:srgbClr val="462D1D"/>
                </a:solidFill>
              </a:rPr>
              <a:t> 18 </a:t>
            </a:r>
            <a:endParaRPr lang="en-GB" sz="1800" dirty="0">
              <a:solidFill>
                <a:srgbClr val="462D1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90680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DA1736C-F539-2D6B-B0A0-70823B0A7C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6057899"/>
          </a:xfrm>
          <a:prstGeom prst="rect">
            <a:avLst/>
          </a:prstGeom>
        </p:spPr>
      </p:pic>
      <p:sp>
        <p:nvSpPr>
          <p:cNvPr id="3" name="Google Shape;400;p38">
            <a:extLst>
              <a:ext uri="{FF2B5EF4-FFF2-40B4-BE49-F238E27FC236}">
                <a16:creationId xmlns:a16="http://schemas.microsoft.com/office/drawing/2014/main" id="{C245203A-4881-7D71-F686-918904247971}"/>
              </a:ext>
            </a:extLst>
          </p:cNvPr>
          <p:cNvSpPr txBox="1">
            <a:spLocks/>
          </p:cNvSpPr>
          <p:nvPr/>
        </p:nvSpPr>
        <p:spPr>
          <a:xfrm rot="21599640">
            <a:off x="-343257" y="237167"/>
            <a:ext cx="5837418" cy="168112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7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en-GB" sz="3200" b="1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EA506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GB" sz="4000" b="1" i="0" u="none" strike="noStrike" kern="0" cap="none" spc="0" normalizeH="0" baseline="0" noProof="0" dirty="0">
                <a:ln w="10160">
                  <a:solidFill>
                    <a:srgbClr val="1C4587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sym typeface="Arial"/>
              </a:rPr>
              <a:t>TIẾT 18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en-GB" sz="4000" b="1" i="0" u="none" strike="noStrike" kern="0" cap="none" spc="0" normalizeH="0" baseline="0" noProof="0" dirty="0">
                <a:ln w="10160">
                  <a:solidFill>
                    <a:srgbClr val="1C4587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sym typeface="Arial"/>
              </a:rPr>
              <a:t>ÔN TẬP VÀ KIỂM TRA </a:t>
            </a:r>
            <a:r>
              <a:rPr lang="en-GB" sz="4000" b="1" dirty="0">
                <a:ln w="10160">
                  <a:solidFill>
                    <a:srgbClr val="1C4587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sym typeface="Arial"/>
              </a:rPr>
              <a:t>CUỐI</a:t>
            </a:r>
            <a:r>
              <a:rPr kumimoji="0" lang="en-GB" sz="4000" b="1" i="0" u="none" strike="noStrike" kern="0" cap="none" spc="0" normalizeH="0" baseline="0" noProof="0" dirty="0">
                <a:ln w="10160">
                  <a:solidFill>
                    <a:srgbClr val="1C4587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sym typeface="Arial"/>
              </a:rPr>
              <a:t> KÌ I</a:t>
            </a:r>
            <a:endParaRPr kumimoji="0" lang="vi-VN" sz="4000" b="1" i="0" u="none" strike="noStrike" kern="0" cap="none" spc="0" normalizeH="0" baseline="0" noProof="0" dirty="0">
              <a:ln w="10160">
                <a:solidFill>
                  <a:srgbClr val="1C4587"/>
                </a:solidFill>
                <a:prstDash val="solid"/>
              </a:ln>
              <a:solidFill>
                <a:srgbClr val="FFFFFF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ahnschrift Condensed" panose="020B0502040204020203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983693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DCCFD"/>
        </a:solidFill>
        <a:effectLst/>
      </p:bgPr>
    </p:bg>
    <p:spTree>
      <p:nvGrpSpPr>
        <p:cNvPr id="1" name="Shape 1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" name="Google Shape;1812;p34"/>
          <p:cNvSpPr/>
          <p:nvPr/>
        </p:nvSpPr>
        <p:spPr>
          <a:xfrm>
            <a:off x="1551000" y="4440875"/>
            <a:ext cx="6042000" cy="375300"/>
          </a:xfrm>
          <a:prstGeom prst="ellipse">
            <a:avLst/>
          </a:prstGeom>
          <a:solidFill>
            <a:srgbClr val="2C3045">
              <a:alpha val="155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4" name="Google Shape;1814;p34"/>
          <p:cNvSpPr/>
          <p:nvPr/>
        </p:nvSpPr>
        <p:spPr>
          <a:xfrm>
            <a:off x="1774025" y="704699"/>
            <a:ext cx="5598900" cy="3981900"/>
          </a:xfrm>
          <a:prstGeom prst="roundRect">
            <a:avLst>
              <a:gd name="adj" fmla="val 5289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57" name="Google Shape;1857;p34"/>
          <p:cNvGrpSpPr/>
          <p:nvPr/>
        </p:nvGrpSpPr>
        <p:grpSpPr>
          <a:xfrm flipH="1">
            <a:off x="-171216" y="201222"/>
            <a:ext cx="2000534" cy="4454853"/>
            <a:chOff x="7721925" y="946672"/>
            <a:chExt cx="1845000" cy="4108506"/>
          </a:xfrm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1858" name="Google Shape;1858;p34"/>
            <p:cNvSpPr/>
            <p:nvPr/>
          </p:nvSpPr>
          <p:spPr>
            <a:xfrm>
              <a:off x="7721925" y="4927078"/>
              <a:ext cx="1845000" cy="128100"/>
            </a:xfrm>
            <a:prstGeom prst="ellipse">
              <a:avLst/>
            </a:prstGeom>
            <a:solidFill>
              <a:srgbClr val="2C3045">
                <a:alpha val="15560"/>
              </a:srgbClr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59" name="Google Shape;1859;p34"/>
            <p:cNvGrpSpPr/>
            <p:nvPr/>
          </p:nvGrpSpPr>
          <p:grpSpPr>
            <a:xfrm flipH="1">
              <a:off x="7885124" y="946672"/>
              <a:ext cx="1335307" cy="4064222"/>
              <a:chOff x="2949400" y="238125"/>
              <a:chExt cx="1721200" cy="5238750"/>
            </a:xfrm>
          </p:grpSpPr>
          <p:sp>
            <p:nvSpPr>
              <p:cNvPr id="1860" name="Google Shape;1860;p34"/>
              <p:cNvSpPr/>
              <p:nvPr/>
            </p:nvSpPr>
            <p:spPr>
              <a:xfrm>
                <a:off x="3702875" y="1455825"/>
                <a:ext cx="382075" cy="306975"/>
              </a:xfrm>
              <a:custGeom>
                <a:avLst/>
                <a:gdLst/>
                <a:ahLst/>
                <a:cxnLst/>
                <a:rect l="l" t="t" r="r" b="b"/>
                <a:pathLst>
                  <a:path w="15283" h="12279" extrusionOk="0">
                    <a:moveTo>
                      <a:pt x="1" y="0"/>
                    </a:moveTo>
                    <a:lnTo>
                      <a:pt x="1" y="12177"/>
                    </a:lnTo>
                    <a:lnTo>
                      <a:pt x="15283" y="12278"/>
                    </a:lnTo>
                    <a:lnTo>
                      <a:pt x="152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3697350" y="1450775"/>
                <a:ext cx="392650" cy="317050"/>
              </a:xfrm>
              <a:custGeom>
                <a:avLst/>
                <a:gdLst/>
                <a:ahLst/>
                <a:cxnLst/>
                <a:rect l="l" t="t" r="r" b="b"/>
                <a:pathLst>
                  <a:path w="15706" h="12682" extrusionOk="0">
                    <a:moveTo>
                      <a:pt x="15302" y="404"/>
                    </a:moveTo>
                    <a:lnTo>
                      <a:pt x="15302" y="12278"/>
                    </a:lnTo>
                    <a:lnTo>
                      <a:pt x="424" y="12178"/>
                    </a:lnTo>
                    <a:lnTo>
                      <a:pt x="424" y="404"/>
                    </a:lnTo>
                    <a:close/>
                    <a:moveTo>
                      <a:pt x="222" y="1"/>
                    </a:moveTo>
                    <a:lnTo>
                      <a:pt x="141" y="21"/>
                    </a:lnTo>
                    <a:lnTo>
                      <a:pt x="61" y="61"/>
                    </a:lnTo>
                    <a:lnTo>
                      <a:pt x="20" y="122"/>
                    </a:lnTo>
                    <a:lnTo>
                      <a:pt x="0" y="202"/>
                    </a:lnTo>
                    <a:lnTo>
                      <a:pt x="0" y="12379"/>
                    </a:lnTo>
                    <a:lnTo>
                      <a:pt x="20" y="12460"/>
                    </a:lnTo>
                    <a:lnTo>
                      <a:pt x="61" y="12520"/>
                    </a:lnTo>
                    <a:lnTo>
                      <a:pt x="141" y="12581"/>
                    </a:lnTo>
                    <a:lnTo>
                      <a:pt x="222" y="12581"/>
                    </a:lnTo>
                    <a:lnTo>
                      <a:pt x="15504" y="12682"/>
                    </a:lnTo>
                    <a:lnTo>
                      <a:pt x="15584" y="12661"/>
                    </a:lnTo>
                    <a:lnTo>
                      <a:pt x="15645" y="12621"/>
                    </a:lnTo>
                    <a:lnTo>
                      <a:pt x="15685" y="12561"/>
                    </a:lnTo>
                    <a:lnTo>
                      <a:pt x="15705" y="12480"/>
                    </a:lnTo>
                    <a:lnTo>
                      <a:pt x="15705" y="202"/>
                    </a:lnTo>
                    <a:lnTo>
                      <a:pt x="15685" y="122"/>
                    </a:lnTo>
                    <a:lnTo>
                      <a:pt x="15645" y="61"/>
                    </a:lnTo>
                    <a:lnTo>
                      <a:pt x="15584" y="21"/>
                    </a:lnTo>
                    <a:lnTo>
                      <a:pt x="15504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4091975" y="5270725"/>
                <a:ext cx="578625" cy="206150"/>
              </a:xfrm>
              <a:custGeom>
                <a:avLst/>
                <a:gdLst/>
                <a:ahLst/>
                <a:cxnLst/>
                <a:rect l="l" t="t" r="r" b="b"/>
                <a:pathLst>
                  <a:path w="23145" h="8246" extrusionOk="0">
                    <a:moveTo>
                      <a:pt x="9456" y="0"/>
                    </a:moveTo>
                    <a:lnTo>
                      <a:pt x="1" y="1674"/>
                    </a:lnTo>
                    <a:lnTo>
                      <a:pt x="1" y="8246"/>
                    </a:lnTo>
                    <a:lnTo>
                      <a:pt x="4517" y="8246"/>
                    </a:lnTo>
                    <a:lnTo>
                      <a:pt x="4739" y="5988"/>
                    </a:lnTo>
                    <a:lnTo>
                      <a:pt x="8972" y="8246"/>
                    </a:lnTo>
                    <a:lnTo>
                      <a:pt x="23145" y="8246"/>
                    </a:lnTo>
                    <a:lnTo>
                      <a:pt x="945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2949400" y="5270725"/>
                <a:ext cx="578125" cy="206150"/>
              </a:xfrm>
              <a:custGeom>
                <a:avLst/>
                <a:gdLst/>
                <a:ahLst/>
                <a:cxnLst/>
                <a:rect l="l" t="t" r="r" b="b"/>
                <a:pathLst>
                  <a:path w="23125" h="8246" extrusionOk="0">
                    <a:moveTo>
                      <a:pt x="13689" y="0"/>
                    </a:moveTo>
                    <a:lnTo>
                      <a:pt x="0" y="8246"/>
                    </a:lnTo>
                    <a:lnTo>
                      <a:pt x="14173" y="8246"/>
                    </a:lnTo>
                    <a:lnTo>
                      <a:pt x="18407" y="5988"/>
                    </a:lnTo>
                    <a:lnTo>
                      <a:pt x="18628" y="8246"/>
                    </a:lnTo>
                    <a:lnTo>
                      <a:pt x="23124" y="8246"/>
                    </a:lnTo>
                    <a:lnTo>
                      <a:pt x="23124" y="1674"/>
                    </a:lnTo>
                    <a:lnTo>
                      <a:pt x="136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3229625" y="1727975"/>
                <a:ext cx="1270625" cy="3604775"/>
              </a:xfrm>
              <a:custGeom>
                <a:avLst/>
                <a:gdLst/>
                <a:ahLst/>
                <a:cxnLst/>
                <a:rect l="l" t="t" r="r" b="b"/>
                <a:pathLst>
                  <a:path w="50825" h="144191" extrusionOk="0">
                    <a:moveTo>
                      <a:pt x="17096" y="1"/>
                    </a:moveTo>
                    <a:lnTo>
                      <a:pt x="16391" y="122"/>
                    </a:lnTo>
                    <a:lnTo>
                      <a:pt x="14516" y="485"/>
                    </a:lnTo>
                    <a:lnTo>
                      <a:pt x="13266" y="727"/>
                    </a:lnTo>
                    <a:lnTo>
                      <a:pt x="11875" y="1029"/>
                    </a:lnTo>
                    <a:lnTo>
                      <a:pt x="10363" y="1372"/>
                    </a:lnTo>
                    <a:lnTo>
                      <a:pt x="8810" y="1775"/>
                    </a:lnTo>
                    <a:lnTo>
                      <a:pt x="7238" y="2198"/>
                    </a:lnTo>
                    <a:lnTo>
                      <a:pt x="6472" y="2420"/>
                    </a:lnTo>
                    <a:lnTo>
                      <a:pt x="5726" y="2662"/>
                    </a:lnTo>
                    <a:lnTo>
                      <a:pt x="4980" y="2904"/>
                    </a:lnTo>
                    <a:lnTo>
                      <a:pt x="4274" y="3146"/>
                    </a:lnTo>
                    <a:lnTo>
                      <a:pt x="3609" y="3408"/>
                    </a:lnTo>
                    <a:lnTo>
                      <a:pt x="2964" y="3670"/>
                    </a:lnTo>
                    <a:lnTo>
                      <a:pt x="2379" y="3952"/>
                    </a:lnTo>
                    <a:lnTo>
                      <a:pt x="1835" y="4235"/>
                    </a:lnTo>
                    <a:lnTo>
                      <a:pt x="1351" y="4517"/>
                    </a:lnTo>
                    <a:lnTo>
                      <a:pt x="948" y="4799"/>
                    </a:lnTo>
                    <a:lnTo>
                      <a:pt x="746" y="4940"/>
                    </a:lnTo>
                    <a:lnTo>
                      <a:pt x="585" y="5102"/>
                    </a:lnTo>
                    <a:lnTo>
                      <a:pt x="444" y="5243"/>
                    </a:lnTo>
                    <a:lnTo>
                      <a:pt x="303" y="5404"/>
                    </a:lnTo>
                    <a:lnTo>
                      <a:pt x="202" y="5545"/>
                    </a:lnTo>
                    <a:lnTo>
                      <a:pt x="121" y="5706"/>
                    </a:lnTo>
                    <a:lnTo>
                      <a:pt x="41" y="5848"/>
                    </a:lnTo>
                    <a:lnTo>
                      <a:pt x="0" y="6009"/>
                    </a:lnTo>
                    <a:lnTo>
                      <a:pt x="7762" y="69213"/>
                    </a:lnTo>
                    <a:lnTo>
                      <a:pt x="0" y="141368"/>
                    </a:lnTo>
                    <a:lnTo>
                      <a:pt x="13649" y="144190"/>
                    </a:lnTo>
                    <a:lnTo>
                      <a:pt x="26108" y="87579"/>
                    </a:lnTo>
                    <a:lnTo>
                      <a:pt x="33547" y="144190"/>
                    </a:lnTo>
                    <a:lnTo>
                      <a:pt x="45442" y="142073"/>
                    </a:lnTo>
                    <a:lnTo>
                      <a:pt x="45543" y="138666"/>
                    </a:lnTo>
                    <a:lnTo>
                      <a:pt x="45644" y="135239"/>
                    </a:lnTo>
                    <a:lnTo>
                      <a:pt x="45744" y="131852"/>
                    </a:lnTo>
                    <a:lnTo>
                      <a:pt x="45805" y="128485"/>
                    </a:lnTo>
                    <a:lnTo>
                      <a:pt x="45926" y="121812"/>
                    </a:lnTo>
                    <a:lnTo>
                      <a:pt x="45986" y="115320"/>
                    </a:lnTo>
                    <a:lnTo>
                      <a:pt x="46006" y="109030"/>
                    </a:lnTo>
                    <a:lnTo>
                      <a:pt x="46006" y="103022"/>
                    </a:lnTo>
                    <a:lnTo>
                      <a:pt x="45966" y="97337"/>
                    </a:lnTo>
                    <a:lnTo>
                      <a:pt x="45926" y="92014"/>
                    </a:lnTo>
                    <a:lnTo>
                      <a:pt x="45865" y="87135"/>
                    </a:lnTo>
                    <a:lnTo>
                      <a:pt x="45785" y="82720"/>
                    </a:lnTo>
                    <a:lnTo>
                      <a:pt x="45704" y="78849"/>
                    </a:lnTo>
                    <a:lnTo>
                      <a:pt x="45623" y="75563"/>
                    </a:lnTo>
                    <a:lnTo>
                      <a:pt x="45482" y="70967"/>
                    </a:lnTo>
                    <a:lnTo>
                      <a:pt x="45442" y="69333"/>
                    </a:lnTo>
                    <a:lnTo>
                      <a:pt x="45200" y="32218"/>
                    </a:lnTo>
                    <a:lnTo>
                      <a:pt x="45482" y="31149"/>
                    </a:lnTo>
                    <a:lnTo>
                      <a:pt x="46208" y="28367"/>
                    </a:lnTo>
                    <a:lnTo>
                      <a:pt x="47196" y="24375"/>
                    </a:lnTo>
                    <a:lnTo>
                      <a:pt x="47760" y="22117"/>
                    </a:lnTo>
                    <a:lnTo>
                      <a:pt x="48325" y="19779"/>
                    </a:lnTo>
                    <a:lnTo>
                      <a:pt x="48869" y="17400"/>
                    </a:lnTo>
                    <a:lnTo>
                      <a:pt x="49393" y="15081"/>
                    </a:lnTo>
                    <a:lnTo>
                      <a:pt x="49877" y="12863"/>
                    </a:lnTo>
                    <a:lnTo>
                      <a:pt x="50260" y="10847"/>
                    </a:lnTo>
                    <a:lnTo>
                      <a:pt x="50442" y="9920"/>
                    </a:lnTo>
                    <a:lnTo>
                      <a:pt x="50583" y="9073"/>
                    </a:lnTo>
                    <a:lnTo>
                      <a:pt x="50684" y="8307"/>
                    </a:lnTo>
                    <a:lnTo>
                      <a:pt x="50764" y="7642"/>
                    </a:lnTo>
                    <a:lnTo>
                      <a:pt x="50825" y="7057"/>
                    </a:lnTo>
                    <a:lnTo>
                      <a:pt x="50825" y="6593"/>
                    </a:lnTo>
                    <a:lnTo>
                      <a:pt x="50825" y="6392"/>
                    </a:lnTo>
                    <a:lnTo>
                      <a:pt x="50805" y="6231"/>
                    </a:lnTo>
                    <a:lnTo>
                      <a:pt x="50764" y="6110"/>
                    </a:lnTo>
                    <a:lnTo>
                      <a:pt x="50744" y="6009"/>
                    </a:lnTo>
                    <a:lnTo>
                      <a:pt x="50684" y="5928"/>
                    </a:lnTo>
                    <a:lnTo>
                      <a:pt x="50603" y="5827"/>
                    </a:lnTo>
                    <a:lnTo>
                      <a:pt x="50381" y="5666"/>
                    </a:lnTo>
                    <a:lnTo>
                      <a:pt x="50099" y="5485"/>
                    </a:lnTo>
                    <a:lnTo>
                      <a:pt x="49736" y="5303"/>
                    </a:lnTo>
                    <a:lnTo>
                      <a:pt x="49293" y="5102"/>
                    </a:lnTo>
                    <a:lnTo>
                      <a:pt x="48809" y="4920"/>
                    </a:lnTo>
                    <a:lnTo>
                      <a:pt x="48264" y="4719"/>
                    </a:lnTo>
                    <a:lnTo>
                      <a:pt x="47680" y="4517"/>
                    </a:lnTo>
                    <a:lnTo>
                      <a:pt x="46349" y="4134"/>
                    </a:lnTo>
                    <a:lnTo>
                      <a:pt x="44918" y="3731"/>
                    </a:lnTo>
                    <a:lnTo>
                      <a:pt x="43406" y="3348"/>
                    </a:lnTo>
                    <a:lnTo>
                      <a:pt x="41853" y="2985"/>
                    </a:lnTo>
                    <a:lnTo>
                      <a:pt x="40301" y="2642"/>
                    </a:lnTo>
                    <a:lnTo>
                      <a:pt x="38809" y="2319"/>
                    </a:lnTo>
                    <a:lnTo>
                      <a:pt x="36208" y="1775"/>
                    </a:lnTo>
                    <a:lnTo>
                      <a:pt x="34354" y="1432"/>
                    </a:lnTo>
                    <a:lnTo>
                      <a:pt x="33668" y="1291"/>
                    </a:lnTo>
                    <a:lnTo>
                      <a:pt x="170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34"/>
              <p:cNvSpPr/>
              <p:nvPr/>
            </p:nvSpPr>
            <p:spPr>
              <a:xfrm>
                <a:off x="3574350" y="1737050"/>
                <a:ext cx="343275" cy="871475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34859" extrusionOk="0">
                    <a:moveTo>
                      <a:pt x="203" y="1"/>
                    </a:moveTo>
                    <a:lnTo>
                      <a:pt x="142" y="21"/>
                    </a:lnTo>
                    <a:lnTo>
                      <a:pt x="61" y="81"/>
                    </a:lnTo>
                    <a:lnTo>
                      <a:pt x="21" y="142"/>
                    </a:lnTo>
                    <a:lnTo>
                      <a:pt x="1" y="223"/>
                    </a:lnTo>
                    <a:lnTo>
                      <a:pt x="182" y="15968"/>
                    </a:lnTo>
                    <a:lnTo>
                      <a:pt x="203" y="16029"/>
                    </a:lnTo>
                    <a:lnTo>
                      <a:pt x="223" y="16069"/>
                    </a:lnTo>
                    <a:lnTo>
                      <a:pt x="243" y="16109"/>
                    </a:lnTo>
                    <a:lnTo>
                      <a:pt x="303" y="16150"/>
                    </a:lnTo>
                    <a:lnTo>
                      <a:pt x="7581" y="20141"/>
                    </a:lnTo>
                    <a:lnTo>
                      <a:pt x="2259" y="26754"/>
                    </a:lnTo>
                    <a:lnTo>
                      <a:pt x="2219" y="26835"/>
                    </a:lnTo>
                    <a:lnTo>
                      <a:pt x="2219" y="26915"/>
                    </a:lnTo>
                    <a:lnTo>
                      <a:pt x="2239" y="26996"/>
                    </a:lnTo>
                    <a:lnTo>
                      <a:pt x="2299" y="27056"/>
                    </a:lnTo>
                    <a:lnTo>
                      <a:pt x="13408" y="34818"/>
                    </a:lnTo>
                    <a:lnTo>
                      <a:pt x="13468" y="34859"/>
                    </a:lnTo>
                    <a:lnTo>
                      <a:pt x="13529" y="34859"/>
                    </a:lnTo>
                    <a:lnTo>
                      <a:pt x="13609" y="34838"/>
                    </a:lnTo>
                    <a:lnTo>
                      <a:pt x="13650" y="34818"/>
                    </a:lnTo>
                    <a:lnTo>
                      <a:pt x="13690" y="34778"/>
                    </a:lnTo>
                    <a:lnTo>
                      <a:pt x="13730" y="34697"/>
                    </a:lnTo>
                    <a:lnTo>
                      <a:pt x="13730" y="34617"/>
                    </a:lnTo>
                    <a:lnTo>
                      <a:pt x="13690" y="34556"/>
                    </a:lnTo>
                    <a:lnTo>
                      <a:pt x="13629" y="34496"/>
                    </a:lnTo>
                    <a:lnTo>
                      <a:pt x="2702" y="26855"/>
                    </a:lnTo>
                    <a:lnTo>
                      <a:pt x="8045" y="20202"/>
                    </a:lnTo>
                    <a:lnTo>
                      <a:pt x="8085" y="20121"/>
                    </a:lnTo>
                    <a:lnTo>
                      <a:pt x="8085" y="20041"/>
                    </a:lnTo>
                    <a:lnTo>
                      <a:pt x="8045" y="19940"/>
                    </a:lnTo>
                    <a:lnTo>
                      <a:pt x="7985" y="19899"/>
                    </a:lnTo>
                    <a:lnTo>
                      <a:pt x="606" y="15847"/>
                    </a:lnTo>
                    <a:lnTo>
                      <a:pt x="424" y="223"/>
                    </a:lnTo>
                    <a:lnTo>
                      <a:pt x="404" y="142"/>
                    </a:lnTo>
                    <a:lnTo>
                      <a:pt x="364" y="61"/>
                    </a:lnTo>
                    <a:lnTo>
                      <a:pt x="303" y="21"/>
                    </a:lnTo>
                    <a:lnTo>
                      <a:pt x="22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34"/>
              <p:cNvSpPr/>
              <p:nvPr/>
            </p:nvSpPr>
            <p:spPr>
              <a:xfrm>
                <a:off x="3907000" y="1784425"/>
                <a:ext cx="328150" cy="824100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2964" extrusionOk="0">
                    <a:moveTo>
                      <a:pt x="12944" y="1"/>
                    </a:moveTo>
                    <a:lnTo>
                      <a:pt x="12863" y="21"/>
                    </a:lnTo>
                    <a:lnTo>
                      <a:pt x="12783" y="61"/>
                    </a:lnTo>
                    <a:lnTo>
                      <a:pt x="12742" y="122"/>
                    </a:lnTo>
                    <a:lnTo>
                      <a:pt x="12722" y="203"/>
                    </a:lnTo>
                    <a:lnTo>
                      <a:pt x="12017" y="15404"/>
                    </a:lnTo>
                    <a:lnTo>
                      <a:pt x="5767" y="17984"/>
                    </a:lnTo>
                    <a:lnTo>
                      <a:pt x="5706" y="18025"/>
                    </a:lnTo>
                    <a:lnTo>
                      <a:pt x="5666" y="18085"/>
                    </a:lnTo>
                    <a:lnTo>
                      <a:pt x="5646" y="18146"/>
                    </a:lnTo>
                    <a:lnTo>
                      <a:pt x="5646" y="18226"/>
                    </a:lnTo>
                    <a:lnTo>
                      <a:pt x="7017" y="24698"/>
                    </a:lnTo>
                    <a:lnTo>
                      <a:pt x="61" y="32621"/>
                    </a:lnTo>
                    <a:lnTo>
                      <a:pt x="21" y="32702"/>
                    </a:lnTo>
                    <a:lnTo>
                      <a:pt x="1" y="32782"/>
                    </a:lnTo>
                    <a:lnTo>
                      <a:pt x="21" y="32843"/>
                    </a:lnTo>
                    <a:lnTo>
                      <a:pt x="82" y="32923"/>
                    </a:lnTo>
                    <a:lnTo>
                      <a:pt x="142" y="32964"/>
                    </a:lnTo>
                    <a:lnTo>
                      <a:pt x="223" y="32964"/>
                    </a:lnTo>
                    <a:lnTo>
                      <a:pt x="303" y="32943"/>
                    </a:lnTo>
                    <a:lnTo>
                      <a:pt x="364" y="32903"/>
                    </a:lnTo>
                    <a:lnTo>
                      <a:pt x="7400" y="24899"/>
                    </a:lnTo>
                    <a:lnTo>
                      <a:pt x="7440" y="24819"/>
                    </a:lnTo>
                    <a:lnTo>
                      <a:pt x="7440" y="24718"/>
                    </a:lnTo>
                    <a:lnTo>
                      <a:pt x="6089" y="18307"/>
                    </a:lnTo>
                    <a:lnTo>
                      <a:pt x="12299" y="15726"/>
                    </a:lnTo>
                    <a:lnTo>
                      <a:pt x="12359" y="15706"/>
                    </a:lnTo>
                    <a:lnTo>
                      <a:pt x="12400" y="15666"/>
                    </a:lnTo>
                    <a:lnTo>
                      <a:pt x="12420" y="15605"/>
                    </a:lnTo>
                    <a:lnTo>
                      <a:pt x="12420" y="15545"/>
                    </a:lnTo>
                    <a:lnTo>
                      <a:pt x="13125" y="223"/>
                    </a:lnTo>
                    <a:lnTo>
                      <a:pt x="13125" y="142"/>
                    </a:lnTo>
                    <a:lnTo>
                      <a:pt x="13085" y="82"/>
                    </a:lnTo>
                    <a:lnTo>
                      <a:pt x="13025" y="21"/>
                    </a:lnTo>
                    <a:lnTo>
                      <a:pt x="12944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34"/>
              <p:cNvSpPr/>
              <p:nvPr/>
            </p:nvSpPr>
            <p:spPr>
              <a:xfrm>
                <a:off x="3418625" y="3406350"/>
                <a:ext cx="940500" cy="102850"/>
              </a:xfrm>
              <a:custGeom>
                <a:avLst/>
                <a:gdLst/>
                <a:ahLst/>
                <a:cxnLst/>
                <a:rect l="l" t="t" r="r" b="b"/>
                <a:pathLst>
                  <a:path w="37620" h="4114" extrusionOk="0">
                    <a:moveTo>
                      <a:pt x="20121" y="1"/>
                    </a:moveTo>
                    <a:lnTo>
                      <a:pt x="20060" y="41"/>
                    </a:lnTo>
                    <a:lnTo>
                      <a:pt x="20020" y="102"/>
                    </a:lnTo>
                    <a:lnTo>
                      <a:pt x="19979" y="162"/>
                    </a:lnTo>
                    <a:lnTo>
                      <a:pt x="19354" y="3690"/>
                    </a:lnTo>
                    <a:lnTo>
                      <a:pt x="222" y="1876"/>
                    </a:lnTo>
                    <a:lnTo>
                      <a:pt x="142" y="1876"/>
                    </a:lnTo>
                    <a:lnTo>
                      <a:pt x="81" y="1916"/>
                    </a:lnTo>
                    <a:lnTo>
                      <a:pt x="21" y="1977"/>
                    </a:lnTo>
                    <a:lnTo>
                      <a:pt x="0" y="2057"/>
                    </a:lnTo>
                    <a:lnTo>
                      <a:pt x="21" y="2138"/>
                    </a:lnTo>
                    <a:lnTo>
                      <a:pt x="61" y="2219"/>
                    </a:lnTo>
                    <a:lnTo>
                      <a:pt x="121" y="2259"/>
                    </a:lnTo>
                    <a:lnTo>
                      <a:pt x="182" y="2279"/>
                    </a:lnTo>
                    <a:lnTo>
                      <a:pt x="19496" y="4114"/>
                    </a:lnTo>
                    <a:lnTo>
                      <a:pt x="19576" y="4094"/>
                    </a:lnTo>
                    <a:lnTo>
                      <a:pt x="19637" y="4073"/>
                    </a:lnTo>
                    <a:lnTo>
                      <a:pt x="19697" y="4013"/>
                    </a:lnTo>
                    <a:lnTo>
                      <a:pt x="19717" y="3932"/>
                    </a:lnTo>
                    <a:lnTo>
                      <a:pt x="20201" y="1251"/>
                    </a:lnTo>
                    <a:lnTo>
                      <a:pt x="20786" y="3952"/>
                    </a:lnTo>
                    <a:lnTo>
                      <a:pt x="20806" y="4013"/>
                    </a:lnTo>
                    <a:lnTo>
                      <a:pt x="20866" y="4073"/>
                    </a:lnTo>
                    <a:lnTo>
                      <a:pt x="20927" y="4094"/>
                    </a:lnTo>
                    <a:lnTo>
                      <a:pt x="20987" y="4114"/>
                    </a:lnTo>
                    <a:lnTo>
                      <a:pt x="21028" y="4114"/>
                    </a:lnTo>
                    <a:lnTo>
                      <a:pt x="37459" y="928"/>
                    </a:lnTo>
                    <a:lnTo>
                      <a:pt x="37539" y="888"/>
                    </a:lnTo>
                    <a:lnTo>
                      <a:pt x="37600" y="848"/>
                    </a:lnTo>
                    <a:lnTo>
                      <a:pt x="37620" y="767"/>
                    </a:lnTo>
                    <a:lnTo>
                      <a:pt x="37620" y="686"/>
                    </a:lnTo>
                    <a:lnTo>
                      <a:pt x="37600" y="606"/>
                    </a:lnTo>
                    <a:lnTo>
                      <a:pt x="37539" y="545"/>
                    </a:lnTo>
                    <a:lnTo>
                      <a:pt x="37459" y="525"/>
                    </a:lnTo>
                    <a:lnTo>
                      <a:pt x="37378" y="525"/>
                    </a:lnTo>
                    <a:lnTo>
                      <a:pt x="21149" y="3670"/>
                    </a:lnTo>
                    <a:lnTo>
                      <a:pt x="20403" y="162"/>
                    </a:lnTo>
                    <a:lnTo>
                      <a:pt x="20362" y="82"/>
                    </a:lnTo>
                    <a:lnTo>
                      <a:pt x="20322" y="41"/>
                    </a:lnTo>
                    <a:lnTo>
                      <a:pt x="2026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34"/>
              <p:cNvSpPr/>
              <p:nvPr/>
            </p:nvSpPr>
            <p:spPr>
              <a:xfrm>
                <a:off x="3877275" y="3737000"/>
                <a:ext cx="66550" cy="185500"/>
              </a:xfrm>
              <a:custGeom>
                <a:avLst/>
                <a:gdLst/>
                <a:ahLst/>
                <a:cxnLst/>
                <a:rect l="l" t="t" r="r" b="b"/>
                <a:pathLst>
                  <a:path w="2662" h="7420" extrusionOk="0">
                    <a:moveTo>
                      <a:pt x="2440" y="0"/>
                    </a:moveTo>
                    <a:lnTo>
                      <a:pt x="2379" y="21"/>
                    </a:lnTo>
                    <a:lnTo>
                      <a:pt x="2299" y="81"/>
                    </a:lnTo>
                    <a:lnTo>
                      <a:pt x="2258" y="142"/>
                    </a:lnTo>
                    <a:lnTo>
                      <a:pt x="21" y="7157"/>
                    </a:lnTo>
                    <a:lnTo>
                      <a:pt x="0" y="7238"/>
                    </a:lnTo>
                    <a:lnTo>
                      <a:pt x="21" y="7319"/>
                    </a:lnTo>
                    <a:lnTo>
                      <a:pt x="81" y="7379"/>
                    </a:lnTo>
                    <a:lnTo>
                      <a:pt x="142" y="7420"/>
                    </a:lnTo>
                    <a:lnTo>
                      <a:pt x="263" y="7420"/>
                    </a:lnTo>
                    <a:lnTo>
                      <a:pt x="323" y="7379"/>
                    </a:lnTo>
                    <a:lnTo>
                      <a:pt x="363" y="7339"/>
                    </a:lnTo>
                    <a:lnTo>
                      <a:pt x="404" y="7278"/>
                    </a:lnTo>
                    <a:lnTo>
                      <a:pt x="2662" y="283"/>
                    </a:lnTo>
                    <a:lnTo>
                      <a:pt x="2662" y="202"/>
                    </a:lnTo>
                    <a:lnTo>
                      <a:pt x="2641" y="121"/>
                    </a:lnTo>
                    <a:lnTo>
                      <a:pt x="2601" y="61"/>
                    </a:lnTo>
                    <a:lnTo>
                      <a:pt x="2520" y="21"/>
                    </a:lnTo>
                    <a:lnTo>
                      <a:pt x="2440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34"/>
              <p:cNvSpPr/>
              <p:nvPr/>
            </p:nvSpPr>
            <p:spPr>
              <a:xfrm>
                <a:off x="3907000" y="2616075"/>
                <a:ext cx="21700" cy="80040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2016" extrusionOk="0">
                    <a:moveTo>
                      <a:pt x="203" y="0"/>
                    </a:moveTo>
                    <a:lnTo>
                      <a:pt x="142" y="20"/>
                    </a:lnTo>
                    <a:lnTo>
                      <a:pt x="61" y="61"/>
                    </a:lnTo>
                    <a:lnTo>
                      <a:pt x="21" y="121"/>
                    </a:lnTo>
                    <a:lnTo>
                      <a:pt x="1" y="202"/>
                    </a:lnTo>
                    <a:lnTo>
                      <a:pt x="444" y="31814"/>
                    </a:lnTo>
                    <a:lnTo>
                      <a:pt x="465" y="31894"/>
                    </a:lnTo>
                    <a:lnTo>
                      <a:pt x="505" y="31955"/>
                    </a:lnTo>
                    <a:lnTo>
                      <a:pt x="586" y="31995"/>
                    </a:lnTo>
                    <a:lnTo>
                      <a:pt x="666" y="32015"/>
                    </a:lnTo>
                    <a:lnTo>
                      <a:pt x="747" y="31995"/>
                    </a:lnTo>
                    <a:lnTo>
                      <a:pt x="807" y="31955"/>
                    </a:lnTo>
                    <a:lnTo>
                      <a:pt x="848" y="31894"/>
                    </a:lnTo>
                    <a:lnTo>
                      <a:pt x="868" y="31814"/>
                    </a:lnTo>
                    <a:lnTo>
                      <a:pt x="424" y="202"/>
                    </a:lnTo>
                    <a:lnTo>
                      <a:pt x="404" y="121"/>
                    </a:lnTo>
                    <a:lnTo>
                      <a:pt x="364" y="61"/>
                    </a:lnTo>
                    <a:lnTo>
                      <a:pt x="303" y="2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34"/>
              <p:cNvSpPr/>
              <p:nvPr/>
            </p:nvSpPr>
            <p:spPr>
              <a:xfrm>
                <a:off x="3854100" y="3307575"/>
                <a:ext cx="48400" cy="4840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6" extrusionOk="0">
                    <a:moveTo>
                      <a:pt x="968" y="0"/>
                    </a:moveTo>
                    <a:lnTo>
                      <a:pt x="766" y="21"/>
                    </a:lnTo>
                    <a:lnTo>
                      <a:pt x="585" y="81"/>
                    </a:lnTo>
                    <a:lnTo>
                      <a:pt x="423" y="162"/>
                    </a:lnTo>
                    <a:lnTo>
                      <a:pt x="282" y="283"/>
                    </a:lnTo>
                    <a:lnTo>
                      <a:pt x="161" y="424"/>
                    </a:lnTo>
                    <a:lnTo>
                      <a:pt x="61" y="585"/>
                    </a:lnTo>
                    <a:lnTo>
                      <a:pt x="20" y="767"/>
                    </a:lnTo>
                    <a:lnTo>
                      <a:pt x="0" y="968"/>
                    </a:lnTo>
                    <a:lnTo>
                      <a:pt x="20" y="1170"/>
                    </a:lnTo>
                    <a:lnTo>
                      <a:pt x="61" y="1351"/>
                    </a:lnTo>
                    <a:lnTo>
                      <a:pt x="161" y="1513"/>
                    </a:lnTo>
                    <a:lnTo>
                      <a:pt x="282" y="1654"/>
                    </a:lnTo>
                    <a:lnTo>
                      <a:pt x="423" y="1775"/>
                    </a:lnTo>
                    <a:lnTo>
                      <a:pt x="585" y="1855"/>
                    </a:lnTo>
                    <a:lnTo>
                      <a:pt x="766" y="1916"/>
                    </a:lnTo>
                    <a:lnTo>
                      <a:pt x="968" y="1936"/>
                    </a:lnTo>
                    <a:lnTo>
                      <a:pt x="1149" y="1916"/>
                    </a:lnTo>
                    <a:lnTo>
                      <a:pt x="1351" y="1855"/>
                    </a:lnTo>
                    <a:lnTo>
                      <a:pt x="1512" y="1775"/>
                    </a:lnTo>
                    <a:lnTo>
                      <a:pt x="1653" y="1654"/>
                    </a:lnTo>
                    <a:lnTo>
                      <a:pt x="1774" y="1513"/>
                    </a:lnTo>
                    <a:lnTo>
                      <a:pt x="1855" y="1351"/>
                    </a:lnTo>
                    <a:lnTo>
                      <a:pt x="1915" y="1170"/>
                    </a:lnTo>
                    <a:lnTo>
                      <a:pt x="1935" y="968"/>
                    </a:lnTo>
                    <a:lnTo>
                      <a:pt x="1915" y="767"/>
                    </a:lnTo>
                    <a:lnTo>
                      <a:pt x="1855" y="585"/>
                    </a:lnTo>
                    <a:lnTo>
                      <a:pt x="1774" y="424"/>
                    </a:lnTo>
                    <a:lnTo>
                      <a:pt x="1653" y="283"/>
                    </a:lnTo>
                    <a:lnTo>
                      <a:pt x="1512" y="162"/>
                    </a:lnTo>
                    <a:lnTo>
                      <a:pt x="1351" y="81"/>
                    </a:lnTo>
                    <a:lnTo>
                      <a:pt x="1149" y="21"/>
                    </a:ln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34"/>
              <p:cNvSpPr/>
              <p:nvPr/>
            </p:nvSpPr>
            <p:spPr>
              <a:xfrm>
                <a:off x="3854600" y="3093375"/>
                <a:ext cx="48900" cy="484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936" extrusionOk="0">
                    <a:moveTo>
                      <a:pt x="968" y="0"/>
                    </a:moveTo>
                    <a:lnTo>
                      <a:pt x="786" y="20"/>
                    </a:lnTo>
                    <a:lnTo>
                      <a:pt x="605" y="81"/>
                    </a:lnTo>
                    <a:lnTo>
                      <a:pt x="424" y="161"/>
                    </a:lnTo>
                    <a:lnTo>
                      <a:pt x="282" y="282"/>
                    </a:lnTo>
                    <a:lnTo>
                      <a:pt x="161" y="424"/>
                    </a:lnTo>
                    <a:lnTo>
                      <a:pt x="81" y="585"/>
                    </a:lnTo>
                    <a:lnTo>
                      <a:pt x="20" y="766"/>
                    </a:lnTo>
                    <a:lnTo>
                      <a:pt x="0" y="968"/>
                    </a:lnTo>
                    <a:lnTo>
                      <a:pt x="20" y="1170"/>
                    </a:lnTo>
                    <a:lnTo>
                      <a:pt x="81" y="1351"/>
                    </a:lnTo>
                    <a:lnTo>
                      <a:pt x="161" y="1512"/>
                    </a:lnTo>
                    <a:lnTo>
                      <a:pt x="282" y="1653"/>
                    </a:lnTo>
                    <a:lnTo>
                      <a:pt x="424" y="1774"/>
                    </a:lnTo>
                    <a:lnTo>
                      <a:pt x="605" y="1855"/>
                    </a:lnTo>
                    <a:lnTo>
                      <a:pt x="786" y="1915"/>
                    </a:lnTo>
                    <a:lnTo>
                      <a:pt x="968" y="1936"/>
                    </a:lnTo>
                    <a:lnTo>
                      <a:pt x="1170" y="1915"/>
                    </a:lnTo>
                    <a:lnTo>
                      <a:pt x="1351" y="1855"/>
                    </a:lnTo>
                    <a:lnTo>
                      <a:pt x="1512" y="1774"/>
                    </a:lnTo>
                    <a:lnTo>
                      <a:pt x="1653" y="1653"/>
                    </a:lnTo>
                    <a:lnTo>
                      <a:pt x="1774" y="1512"/>
                    </a:lnTo>
                    <a:lnTo>
                      <a:pt x="1875" y="1351"/>
                    </a:lnTo>
                    <a:lnTo>
                      <a:pt x="1936" y="1170"/>
                    </a:lnTo>
                    <a:lnTo>
                      <a:pt x="1956" y="968"/>
                    </a:lnTo>
                    <a:lnTo>
                      <a:pt x="1936" y="766"/>
                    </a:lnTo>
                    <a:lnTo>
                      <a:pt x="1875" y="585"/>
                    </a:lnTo>
                    <a:lnTo>
                      <a:pt x="1774" y="424"/>
                    </a:lnTo>
                    <a:lnTo>
                      <a:pt x="1653" y="282"/>
                    </a:lnTo>
                    <a:lnTo>
                      <a:pt x="1512" y="161"/>
                    </a:lnTo>
                    <a:lnTo>
                      <a:pt x="1351" y="81"/>
                    </a:lnTo>
                    <a:lnTo>
                      <a:pt x="1170" y="20"/>
                    </a:ln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34"/>
              <p:cNvSpPr/>
              <p:nvPr/>
            </p:nvSpPr>
            <p:spPr>
              <a:xfrm>
                <a:off x="3842500" y="2875625"/>
                <a:ext cx="48400" cy="484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7" extrusionOk="0">
                    <a:moveTo>
                      <a:pt x="968" y="1"/>
                    </a:moveTo>
                    <a:lnTo>
                      <a:pt x="766" y="21"/>
                    </a:lnTo>
                    <a:lnTo>
                      <a:pt x="585" y="81"/>
                    </a:lnTo>
                    <a:lnTo>
                      <a:pt x="424" y="162"/>
                    </a:lnTo>
                    <a:lnTo>
                      <a:pt x="283" y="283"/>
                    </a:lnTo>
                    <a:lnTo>
                      <a:pt x="162" y="424"/>
                    </a:lnTo>
                    <a:lnTo>
                      <a:pt x="81" y="585"/>
                    </a:lnTo>
                    <a:lnTo>
                      <a:pt x="21" y="767"/>
                    </a:lnTo>
                    <a:lnTo>
                      <a:pt x="0" y="969"/>
                    </a:lnTo>
                    <a:lnTo>
                      <a:pt x="21" y="1170"/>
                    </a:lnTo>
                    <a:lnTo>
                      <a:pt x="81" y="1352"/>
                    </a:lnTo>
                    <a:lnTo>
                      <a:pt x="162" y="1513"/>
                    </a:lnTo>
                    <a:lnTo>
                      <a:pt x="283" y="1654"/>
                    </a:lnTo>
                    <a:lnTo>
                      <a:pt x="424" y="1775"/>
                    </a:lnTo>
                    <a:lnTo>
                      <a:pt x="585" y="1876"/>
                    </a:lnTo>
                    <a:lnTo>
                      <a:pt x="766" y="1916"/>
                    </a:lnTo>
                    <a:lnTo>
                      <a:pt x="968" y="1936"/>
                    </a:lnTo>
                    <a:lnTo>
                      <a:pt x="1170" y="1916"/>
                    </a:lnTo>
                    <a:lnTo>
                      <a:pt x="1351" y="1876"/>
                    </a:lnTo>
                    <a:lnTo>
                      <a:pt x="1512" y="1775"/>
                    </a:lnTo>
                    <a:lnTo>
                      <a:pt x="1654" y="1654"/>
                    </a:lnTo>
                    <a:lnTo>
                      <a:pt x="1774" y="1513"/>
                    </a:lnTo>
                    <a:lnTo>
                      <a:pt x="1875" y="1352"/>
                    </a:lnTo>
                    <a:lnTo>
                      <a:pt x="1916" y="1170"/>
                    </a:lnTo>
                    <a:lnTo>
                      <a:pt x="1936" y="969"/>
                    </a:lnTo>
                    <a:lnTo>
                      <a:pt x="1916" y="767"/>
                    </a:lnTo>
                    <a:lnTo>
                      <a:pt x="1875" y="585"/>
                    </a:lnTo>
                    <a:lnTo>
                      <a:pt x="1774" y="424"/>
                    </a:lnTo>
                    <a:lnTo>
                      <a:pt x="1654" y="283"/>
                    </a:lnTo>
                    <a:lnTo>
                      <a:pt x="1512" y="162"/>
                    </a:lnTo>
                    <a:lnTo>
                      <a:pt x="1351" y="81"/>
                    </a:lnTo>
                    <a:lnTo>
                      <a:pt x="1170" y="21"/>
                    </a:lnTo>
                    <a:lnTo>
                      <a:pt x="968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34"/>
              <p:cNvSpPr/>
              <p:nvPr/>
            </p:nvSpPr>
            <p:spPr>
              <a:xfrm>
                <a:off x="3832925" y="2631175"/>
                <a:ext cx="48400" cy="489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57" extrusionOk="0">
                    <a:moveTo>
                      <a:pt x="968" y="1"/>
                    </a:moveTo>
                    <a:lnTo>
                      <a:pt x="766" y="21"/>
                    </a:lnTo>
                    <a:lnTo>
                      <a:pt x="585" y="82"/>
                    </a:lnTo>
                    <a:lnTo>
                      <a:pt x="424" y="182"/>
                    </a:lnTo>
                    <a:lnTo>
                      <a:pt x="283" y="303"/>
                    </a:lnTo>
                    <a:lnTo>
                      <a:pt x="162" y="444"/>
                    </a:lnTo>
                    <a:lnTo>
                      <a:pt x="81" y="606"/>
                    </a:lnTo>
                    <a:lnTo>
                      <a:pt x="20" y="787"/>
                    </a:lnTo>
                    <a:lnTo>
                      <a:pt x="0" y="989"/>
                    </a:lnTo>
                    <a:lnTo>
                      <a:pt x="20" y="1170"/>
                    </a:lnTo>
                    <a:lnTo>
                      <a:pt x="81" y="1352"/>
                    </a:lnTo>
                    <a:lnTo>
                      <a:pt x="162" y="1533"/>
                    </a:lnTo>
                    <a:lnTo>
                      <a:pt x="283" y="1674"/>
                    </a:lnTo>
                    <a:lnTo>
                      <a:pt x="424" y="1795"/>
                    </a:lnTo>
                    <a:lnTo>
                      <a:pt x="585" y="1876"/>
                    </a:lnTo>
                    <a:lnTo>
                      <a:pt x="766" y="1936"/>
                    </a:lnTo>
                    <a:lnTo>
                      <a:pt x="968" y="1956"/>
                    </a:lnTo>
                    <a:lnTo>
                      <a:pt x="1170" y="1936"/>
                    </a:lnTo>
                    <a:lnTo>
                      <a:pt x="1351" y="1876"/>
                    </a:lnTo>
                    <a:lnTo>
                      <a:pt x="1512" y="1795"/>
                    </a:lnTo>
                    <a:lnTo>
                      <a:pt x="1653" y="1674"/>
                    </a:lnTo>
                    <a:lnTo>
                      <a:pt x="1774" y="1533"/>
                    </a:lnTo>
                    <a:lnTo>
                      <a:pt x="1875" y="1352"/>
                    </a:lnTo>
                    <a:lnTo>
                      <a:pt x="1916" y="1170"/>
                    </a:lnTo>
                    <a:lnTo>
                      <a:pt x="1936" y="989"/>
                    </a:lnTo>
                    <a:lnTo>
                      <a:pt x="1916" y="787"/>
                    </a:lnTo>
                    <a:lnTo>
                      <a:pt x="1875" y="606"/>
                    </a:lnTo>
                    <a:lnTo>
                      <a:pt x="1774" y="444"/>
                    </a:lnTo>
                    <a:lnTo>
                      <a:pt x="1653" y="303"/>
                    </a:lnTo>
                    <a:lnTo>
                      <a:pt x="1512" y="182"/>
                    </a:lnTo>
                    <a:lnTo>
                      <a:pt x="1351" y="82"/>
                    </a:lnTo>
                    <a:lnTo>
                      <a:pt x="1170" y="21"/>
                    </a:lnTo>
                    <a:lnTo>
                      <a:pt x="968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1874;p34"/>
              <p:cNvSpPr/>
              <p:nvPr/>
            </p:nvSpPr>
            <p:spPr>
              <a:xfrm>
                <a:off x="4064775" y="5165875"/>
                <a:ext cx="291325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11653" h="2824" extrusionOk="0">
                    <a:moveTo>
                      <a:pt x="11391" y="1"/>
                    </a:moveTo>
                    <a:lnTo>
                      <a:pt x="161" y="2420"/>
                    </a:lnTo>
                    <a:lnTo>
                      <a:pt x="81" y="2460"/>
                    </a:lnTo>
                    <a:lnTo>
                      <a:pt x="20" y="2501"/>
                    </a:lnTo>
                    <a:lnTo>
                      <a:pt x="0" y="2581"/>
                    </a:lnTo>
                    <a:lnTo>
                      <a:pt x="0" y="2662"/>
                    </a:lnTo>
                    <a:lnTo>
                      <a:pt x="20" y="2723"/>
                    </a:lnTo>
                    <a:lnTo>
                      <a:pt x="81" y="2783"/>
                    </a:lnTo>
                    <a:lnTo>
                      <a:pt x="141" y="2823"/>
                    </a:lnTo>
                    <a:lnTo>
                      <a:pt x="242" y="2823"/>
                    </a:lnTo>
                    <a:lnTo>
                      <a:pt x="11492" y="404"/>
                    </a:lnTo>
                    <a:lnTo>
                      <a:pt x="11552" y="384"/>
                    </a:lnTo>
                    <a:lnTo>
                      <a:pt x="11613" y="323"/>
                    </a:lnTo>
                    <a:lnTo>
                      <a:pt x="11653" y="243"/>
                    </a:lnTo>
                    <a:lnTo>
                      <a:pt x="11653" y="162"/>
                    </a:lnTo>
                    <a:lnTo>
                      <a:pt x="11613" y="82"/>
                    </a:lnTo>
                    <a:lnTo>
                      <a:pt x="11552" y="41"/>
                    </a:lnTo>
                    <a:lnTo>
                      <a:pt x="1149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34"/>
              <p:cNvSpPr/>
              <p:nvPr/>
            </p:nvSpPr>
            <p:spPr>
              <a:xfrm>
                <a:off x="3252300" y="5143700"/>
                <a:ext cx="33267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3307" h="3429" extrusionOk="0">
                    <a:moveTo>
                      <a:pt x="182" y="1"/>
                    </a:moveTo>
                    <a:lnTo>
                      <a:pt x="101" y="41"/>
                    </a:lnTo>
                    <a:lnTo>
                      <a:pt x="41" y="81"/>
                    </a:lnTo>
                    <a:lnTo>
                      <a:pt x="21" y="162"/>
                    </a:lnTo>
                    <a:lnTo>
                      <a:pt x="0" y="243"/>
                    </a:lnTo>
                    <a:lnTo>
                      <a:pt x="41" y="323"/>
                    </a:lnTo>
                    <a:lnTo>
                      <a:pt x="101" y="384"/>
                    </a:lnTo>
                    <a:lnTo>
                      <a:pt x="162" y="404"/>
                    </a:lnTo>
                    <a:lnTo>
                      <a:pt x="13064" y="3408"/>
                    </a:lnTo>
                    <a:lnTo>
                      <a:pt x="13105" y="3428"/>
                    </a:lnTo>
                    <a:lnTo>
                      <a:pt x="13165" y="3408"/>
                    </a:lnTo>
                    <a:lnTo>
                      <a:pt x="13226" y="3368"/>
                    </a:lnTo>
                    <a:lnTo>
                      <a:pt x="13266" y="3327"/>
                    </a:lnTo>
                    <a:lnTo>
                      <a:pt x="13306" y="3267"/>
                    </a:lnTo>
                    <a:lnTo>
                      <a:pt x="13306" y="3186"/>
                    </a:lnTo>
                    <a:lnTo>
                      <a:pt x="13286" y="3106"/>
                    </a:lnTo>
                    <a:lnTo>
                      <a:pt x="13226" y="3045"/>
                    </a:lnTo>
                    <a:lnTo>
                      <a:pt x="13145" y="3005"/>
                    </a:lnTo>
                    <a:lnTo>
                      <a:pt x="26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34"/>
              <p:cNvSpPr/>
              <p:nvPr/>
            </p:nvSpPr>
            <p:spPr>
              <a:xfrm>
                <a:off x="4007300" y="4265200"/>
                <a:ext cx="111925" cy="961700"/>
              </a:xfrm>
              <a:custGeom>
                <a:avLst/>
                <a:gdLst/>
                <a:ahLst/>
                <a:cxnLst/>
                <a:rect l="l" t="t" r="r" b="b"/>
                <a:pathLst>
                  <a:path w="4477" h="38468" extrusionOk="0">
                    <a:moveTo>
                      <a:pt x="182" y="1"/>
                    </a:moveTo>
                    <a:lnTo>
                      <a:pt x="102" y="41"/>
                    </a:lnTo>
                    <a:lnTo>
                      <a:pt x="41" y="81"/>
                    </a:lnTo>
                    <a:lnTo>
                      <a:pt x="1" y="162"/>
                    </a:lnTo>
                    <a:lnTo>
                      <a:pt x="1" y="243"/>
                    </a:lnTo>
                    <a:lnTo>
                      <a:pt x="4053" y="38286"/>
                    </a:lnTo>
                    <a:lnTo>
                      <a:pt x="4073" y="38367"/>
                    </a:lnTo>
                    <a:lnTo>
                      <a:pt x="4134" y="38427"/>
                    </a:lnTo>
                    <a:lnTo>
                      <a:pt x="4194" y="38467"/>
                    </a:lnTo>
                    <a:lnTo>
                      <a:pt x="4295" y="38467"/>
                    </a:lnTo>
                    <a:lnTo>
                      <a:pt x="4355" y="38447"/>
                    </a:lnTo>
                    <a:lnTo>
                      <a:pt x="4416" y="38407"/>
                    </a:lnTo>
                    <a:lnTo>
                      <a:pt x="4456" y="38326"/>
                    </a:lnTo>
                    <a:lnTo>
                      <a:pt x="4476" y="38246"/>
                    </a:lnTo>
                    <a:lnTo>
                      <a:pt x="404" y="182"/>
                    </a:lnTo>
                    <a:lnTo>
                      <a:pt x="384" y="122"/>
                    </a:lnTo>
                    <a:lnTo>
                      <a:pt x="344" y="61"/>
                    </a:lnTo>
                    <a:lnTo>
                      <a:pt x="263" y="21"/>
                    </a:lnTo>
                    <a:lnTo>
                      <a:pt x="18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34"/>
              <p:cNvSpPr/>
              <p:nvPr/>
            </p:nvSpPr>
            <p:spPr>
              <a:xfrm>
                <a:off x="3526975" y="4318625"/>
                <a:ext cx="199125" cy="899200"/>
              </a:xfrm>
              <a:custGeom>
                <a:avLst/>
                <a:gdLst/>
                <a:ahLst/>
                <a:cxnLst/>
                <a:rect l="l" t="t" r="r" b="b"/>
                <a:pathLst>
                  <a:path w="7965" h="35968" extrusionOk="0">
                    <a:moveTo>
                      <a:pt x="7722" y="1"/>
                    </a:moveTo>
                    <a:lnTo>
                      <a:pt x="7662" y="21"/>
                    </a:lnTo>
                    <a:lnTo>
                      <a:pt x="7601" y="81"/>
                    </a:lnTo>
                    <a:lnTo>
                      <a:pt x="7561" y="162"/>
                    </a:lnTo>
                    <a:lnTo>
                      <a:pt x="1" y="35725"/>
                    </a:lnTo>
                    <a:lnTo>
                      <a:pt x="1" y="35806"/>
                    </a:lnTo>
                    <a:lnTo>
                      <a:pt x="21" y="35887"/>
                    </a:lnTo>
                    <a:lnTo>
                      <a:pt x="82" y="35947"/>
                    </a:lnTo>
                    <a:lnTo>
                      <a:pt x="162" y="35967"/>
                    </a:lnTo>
                    <a:lnTo>
                      <a:pt x="263" y="35967"/>
                    </a:lnTo>
                    <a:lnTo>
                      <a:pt x="323" y="35927"/>
                    </a:lnTo>
                    <a:lnTo>
                      <a:pt x="364" y="35887"/>
                    </a:lnTo>
                    <a:lnTo>
                      <a:pt x="404" y="35806"/>
                    </a:lnTo>
                    <a:lnTo>
                      <a:pt x="7964" y="243"/>
                    </a:lnTo>
                    <a:lnTo>
                      <a:pt x="7964" y="162"/>
                    </a:lnTo>
                    <a:lnTo>
                      <a:pt x="7944" y="81"/>
                    </a:lnTo>
                    <a:lnTo>
                      <a:pt x="7884" y="21"/>
                    </a:lnTo>
                    <a:lnTo>
                      <a:pt x="780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34"/>
              <p:cNvSpPr/>
              <p:nvPr/>
            </p:nvSpPr>
            <p:spPr>
              <a:xfrm>
                <a:off x="3419625" y="512300"/>
                <a:ext cx="910775" cy="1117425"/>
              </a:xfrm>
              <a:custGeom>
                <a:avLst/>
                <a:gdLst/>
                <a:ahLst/>
                <a:cxnLst/>
                <a:rect l="l" t="t" r="r" b="b"/>
                <a:pathLst>
                  <a:path w="36431" h="44697" extrusionOk="0">
                    <a:moveTo>
                      <a:pt x="18629" y="0"/>
                    </a:moveTo>
                    <a:lnTo>
                      <a:pt x="17823" y="21"/>
                    </a:lnTo>
                    <a:lnTo>
                      <a:pt x="17016" y="61"/>
                    </a:lnTo>
                    <a:lnTo>
                      <a:pt x="16210" y="142"/>
                    </a:lnTo>
                    <a:lnTo>
                      <a:pt x="15423" y="222"/>
                    </a:lnTo>
                    <a:lnTo>
                      <a:pt x="14657" y="343"/>
                    </a:lnTo>
                    <a:lnTo>
                      <a:pt x="13911" y="464"/>
                    </a:lnTo>
                    <a:lnTo>
                      <a:pt x="13206" y="625"/>
                    </a:lnTo>
                    <a:lnTo>
                      <a:pt x="12520" y="787"/>
                    </a:lnTo>
                    <a:lnTo>
                      <a:pt x="11855" y="988"/>
                    </a:lnTo>
                    <a:lnTo>
                      <a:pt x="11210" y="1190"/>
                    </a:lnTo>
                    <a:lnTo>
                      <a:pt x="10585" y="1412"/>
                    </a:lnTo>
                    <a:lnTo>
                      <a:pt x="10000" y="1654"/>
                    </a:lnTo>
                    <a:lnTo>
                      <a:pt x="9436" y="1916"/>
                    </a:lnTo>
                    <a:lnTo>
                      <a:pt x="8871" y="2178"/>
                    </a:lnTo>
                    <a:lnTo>
                      <a:pt x="8347" y="2460"/>
                    </a:lnTo>
                    <a:lnTo>
                      <a:pt x="7843" y="2762"/>
                    </a:lnTo>
                    <a:lnTo>
                      <a:pt x="7359" y="3065"/>
                    </a:lnTo>
                    <a:lnTo>
                      <a:pt x="6875" y="3387"/>
                    </a:lnTo>
                    <a:lnTo>
                      <a:pt x="6432" y="3730"/>
                    </a:lnTo>
                    <a:lnTo>
                      <a:pt x="6009" y="4073"/>
                    </a:lnTo>
                    <a:lnTo>
                      <a:pt x="5605" y="4416"/>
                    </a:lnTo>
                    <a:lnTo>
                      <a:pt x="5202" y="4799"/>
                    </a:lnTo>
                    <a:lnTo>
                      <a:pt x="4839" y="5162"/>
                    </a:lnTo>
                    <a:lnTo>
                      <a:pt x="4476" y="5545"/>
                    </a:lnTo>
                    <a:lnTo>
                      <a:pt x="4154" y="5928"/>
                    </a:lnTo>
                    <a:lnTo>
                      <a:pt x="3831" y="6331"/>
                    </a:lnTo>
                    <a:lnTo>
                      <a:pt x="3529" y="6734"/>
                    </a:lnTo>
                    <a:lnTo>
                      <a:pt x="3226" y="7137"/>
                    </a:lnTo>
                    <a:lnTo>
                      <a:pt x="2964" y="7561"/>
                    </a:lnTo>
                    <a:lnTo>
                      <a:pt x="2702" y="7984"/>
                    </a:lnTo>
                    <a:lnTo>
                      <a:pt x="2460" y="8407"/>
                    </a:lnTo>
                    <a:lnTo>
                      <a:pt x="2239" y="8831"/>
                    </a:lnTo>
                    <a:lnTo>
                      <a:pt x="2017" y="9254"/>
                    </a:lnTo>
                    <a:lnTo>
                      <a:pt x="1815" y="9698"/>
                    </a:lnTo>
                    <a:lnTo>
                      <a:pt x="1634" y="10121"/>
                    </a:lnTo>
                    <a:lnTo>
                      <a:pt x="1452" y="10544"/>
                    </a:lnTo>
                    <a:lnTo>
                      <a:pt x="1150" y="11411"/>
                    </a:lnTo>
                    <a:lnTo>
                      <a:pt x="868" y="12278"/>
                    </a:lnTo>
                    <a:lnTo>
                      <a:pt x="646" y="13125"/>
                    </a:lnTo>
                    <a:lnTo>
                      <a:pt x="464" y="13952"/>
                    </a:lnTo>
                    <a:lnTo>
                      <a:pt x="323" y="14758"/>
                    </a:lnTo>
                    <a:lnTo>
                      <a:pt x="202" y="15544"/>
                    </a:lnTo>
                    <a:lnTo>
                      <a:pt x="122" y="16290"/>
                    </a:lnTo>
                    <a:lnTo>
                      <a:pt x="61" y="16996"/>
                    </a:lnTo>
                    <a:lnTo>
                      <a:pt x="21" y="17681"/>
                    </a:lnTo>
                    <a:lnTo>
                      <a:pt x="1" y="18286"/>
                    </a:lnTo>
                    <a:lnTo>
                      <a:pt x="1" y="18871"/>
                    </a:lnTo>
                    <a:lnTo>
                      <a:pt x="1" y="19375"/>
                    </a:lnTo>
                    <a:lnTo>
                      <a:pt x="21" y="19818"/>
                    </a:lnTo>
                    <a:lnTo>
                      <a:pt x="81" y="20524"/>
                    </a:lnTo>
                    <a:lnTo>
                      <a:pt x="162" y="21149"/>
                    </a:lnTo>
                    <a:lnTo>
                      <a:pt x="323" y="21935"/>
                    </a:lnTo>
                    <a:lnTo>
                      <a:pt x="505" y="22863"/>
                    </a:lnTo>
                    <a:lnTo>
                      <a:pt x="767" y="23911"/>
                    </a:lnTo>
                    <a:lnTo>
                      <a:pt x="1069" y="25040"/>
                    </a:lnTo>
                    <a:lnTo>
                      <a:pt x="1432" y="26270"/>
                    </a:lnTo>
                    <a:lnTo>
                      <a:pt x="1835" y="27540"/>
                    </a:lnTo>
                    <a:lnTo>
                      <a:pt x="2279" y="28870"/>
                    </a:lnTo>
                    <a:lnTo>
                      <a:pt x="2763" y="30181"/>
                    </a:lnTo>
                    <a:lnTo>
                      <a:pt x="3287" y="31512"/>
                    </a:lnTo>
                    <a:lnTo>
                      <a:pt x="3569" y="32157"/>
                    </a:lnTo>
                    <a:lnTo>
                      <a:pt x="3872" y="32802"/>
                    </a:lnTo>
                    <a:lnTo>
                      <a:pt x="4154" y="33427"/>
                    </a:lnTo>
                    <a:lnTo>
                      <a:pt x="4476" y="34032"/>
                    </a:lnTo>
                    <a:lnTo>
                      <a:pt x="4779" y="34616"/>
                    </a:lnTo>
                    <a:lnTo>
                      <a:pt x="5101" y="35201"/>
                    </a:lnTo>
                    <a:lnTo>
                      <a:pt x="5444" y="35745"/>
                    </a:lnTo>
                    <a:lnTo>
                      <a:pt x="5787" y="36269"/>
                    </a:lnTo>
                    <a:lnTo>
                      <a:pt x="6130" y="36753"/>
                    </a:lnTo>
                    <a:lnTo>
                      <a:pt x="6492" y="37217"/>
                    </a:lnTo>
                    <a:lnTo>
                      <a:pt x="6855" y="37661"/>
                    </a:lnTo>
                    <a:lnTo>
                      <a:pt x="7218" y="38044"/>
                    </a:lnTo>
                    <a:lnTo>
                      <a:pt x="7601" y="38406"/>
                    </a:lnTo>
                    <a:lnTo>
                      <a:pt x="8004" y="38769"/>
                    </a:lnTo>
                    <a:lnTo>
                      <a:pt x="8408" y="39132"/>
                    </a:lnTo>
                    <a:lnTo>
                      <a:pt x="8831" y="39475"/>
                    </a:lnTo>
                    <a:lnTo>
                      <a:pt x="9275" y="39798"/>
                    </a:lnTo>
                    <a:lnTo>
                      <a:pt x="9738" y="40120"/>
                    </a:lnTo>
                    <a:lnTo>
                      <a:pt x="10202" y="40443"/>
                    </a:lnTo>
                    <a:lnTo>
                      <a:pt x="10666" y="40745"/>
                    </a:lnTo>
                    <a:lnTo>
                      <a:pt x="11633" y="41310"/>
                    </a:lnTo>
                    <a:lnTo>
                      <a:pt x="12601" y="41854"/>
                    </a:lnTo>
                    <a:lnTo>
                      <a:pt x="13589" y="42358"/>
                    </a:lnTo>
                    <a:lnTo>
                      <a:pt x="14557" y="42802"/>
                    </a:lnTo>
                    <a:lnTo>
                      <a:pt x="15504" y="43205"/>
                    </a:lnTo>
                    <a:lnTo>
                      <a:pt x="16411" y="43568"/>
                    </a:lnTo>
                    <a:lnTo>
                      <a:pt x="17298" y="43890"/>
                    </a:lnTo>
                    <a:lnTo>
                      <a:pt x="18105" y="44152"/>
                    </a:lnTo>
                    <a:lnTo>
                      <a:pt x="18851" y="44354"/>
                    </a:lnTo>
                    <a:lnTo>
                      <a:pt x="19536" y="44515"/>
                    </a:lnTo>
                    <a:lnTo>
                      <a:pt x="20101" y="44636"/>
                    </a:lnTo>
                    <a:lnTo>
                      <a:pt x="20585" y="44676"/>
                    </a:lnTo>
                    <a:lnTo>
                      <a:pt x="20806" y="44697"/>
                    </a:lnTo>
                    <a:lnTo>
                      <a:pt x="21068" y="44676"/>
                    </a:lnTo>
                    <a:lnTo>
                      <a:pt x="21371" y="44656"/>
                    </a:lnTo>
                    <a:lnTo>
                      <a:pt x="21714" y="44596"/>
                    </a:lnTo>
                    <a:lnTo>
                      <a:pt x="22076" y="44535"/>
                    </a:lnTo>
                    <a:lnTo>
                      <a:pt x="22459" y="44455"/>
                    </a:lnTo>
                    <a:lnTo>
                      <a:pt x="22883" y="44354"/>
                    </a:lnTo>
                    <a:lnTo>
                      <a:pt x="23326" y="44233"/>
                    </a:lnTo>
                    <a:lnTo>
                      <a:pt x="23790" y="44092"/>
                    </a:lnTo>
                    <a:lnTo>
                      <a:pt x="24274" y="43931"/>
                    </a:lnTo>
                    <a:lnTo>
                      <a:pt x="24778" y="43749"/>
                    </a:lnTo>
                    <a:lnTo>
                      <a:pt x="25282" y="43527"/>
                    </a:lnTo>
                    <a:lnTo>
                      <a:pt x="25826" y="43306"/>
                    </a:lnTo>
                    <a:lnTo>
                      <a:pt x="26371" y="43043"/>
                    </a:lnTo>
                    <a:lnTo>
                      <a:pt x="26915" y="42761"/>
                    </a:lnTo>
                    <a:lnTo>
                      <a:pt x="27479" y="42459"/>
                    </a:lnTo>
                    <a:lnTo>
                      <a:pt x="28044" y="42116"/>
                    </a:lnTo>
                    <a:lnTo>
                      <a:pt x="28608" y="41753"/>
                    </a:lnTo>
                    <a:lnTo>
                      <a:pt x="29173" y="41370"/>
                    </a:lnTo>
                    <a:lnTo>
                      <a:pt x="29737" y="40947"/>
                    </a:lnTo>
                    <a:lnTo>
                      <a:pt x="30322" y="40503"/>
                    </a:lnTo>
                    <a:lnTo>
                      <a:pt x="30866" y="40039"/>
                    </a:lnTo>
                    <a:lnTo>
                      <a:pt x="31431" y="39535"/>
                    </a:lnTo>
                    <a:lnTo>
                      <a:pt x="31975" y="38991"/>
                    </a:lnTo>
                    <a:lnTo>
                      <a:pt x="32499" y="38427"/>
                    </a:lnTo>
                    <a:lnTo>
                      <a:pt x="33024" y="37822"/>
                    </a:lnTo>
                    <a:lnTo>
                      <a:pt x="33528" y="37197"/>
                    </a:lnTo>
                    <a:lnTo>
                      <a:pt x="34011" y="36532"/>
                    </a:lnTo>
                    <a:lnTo>
                      <a:pt x="34475" y="35846"/>
                    </a:lnTo>
                    <a:lnTo>
                      <a:pt x="34919" y="35100"/>
                    </a:lnTo>
                    <a:lnTo>
                      <a:pt x="35342" y="34334"/>
                    </a:lnTo>
                    <a:lnTo>
                      <a:pt x="35745" y="33528"/>
                    </a:lnTo>
                    <a:lnTo>
                      <a:pt x="35866" y="33185"/>
                    </a:lnTo>
                    <a:lnTo>
                      <a:pt x="35987" y="32862"/>
                    </a:lnTo>
                    <a:lnTo>
                      <a:pt x="36088" y="32520"/>
                    </a:lnTo>
                    <a:lnTo>
                      <a:pt x="36169" y="32177"/>
                    </a:lnTo>
                    <a:lnTo>
                      <a:pt x="36229" y="31834"/>
                    </a:lnTo>
                    <a:lnTo>
                      <a:pt x="36290" y="31471"/>
                    </a:lnTo>
                    <a:lnTo>
                      <a:pt x="36370" y="30786"/>
                    </a:lnTo>
                    <a:lnTo>
                      <a:pt x="36411" y="30100"/>
                    </a:lnTo>
                    <a:lnTo>
                      <a:pt x="36431" y="29415"/>
                    </a:lnTo>
                    <a:lnTo>
                      <a:pt x="36411" y="28750"/>
                    </a:lnTo>
                    <a:lnTo>
                      <a:pt x="36370" y="28104"/>
                    </a:lnTo>
                    <a:lnTo>
                      <a:pt x="36290" y="27479"/>
                    </a:lnTo>
                    <a:lnTo>
                      <a:pt x="36229" y="26895"/>
                    </a:lnTo>
                    <a:lnTo>
                      <a:pt x="36048" y="25806"/>
                    </a:lnTo>
                    <a:lnTo>
                      <a:pt x="35886" y="24919"/>
                    </a:lnTo>
                    <a:lnTo>
                      <a:pt x="35786" y="24234"/>
                    </a:lnTo>
                    <a:lnTo>
                      <a:pt x="35765" y="23931"/>
                    </a:lnTo>
                    <a:lnTo>
                      <a:pt x="35745" y="23588"/>
                    </a:lnTo>
                    <a:lnTo>
                      <a:pt x="35786" y="22822"/>
                    </a:lnTo>
                    <a:lnTo>
                      <a:pt x="35866" y="21935"/>
                    </a:lnTo>
                    <a:lnTo>
                      <a:pt x="35967" y="21008"/>
                    </a:lnTo>
                    <a:lnTo>
                      <a:pt x="36169" y="19072"/>
                    </a:lnTo>
                    <a:lnTo>
                      <a:pt x="36249" y="18165"/>
                    </a:lnTo>
                    <a:lnTo>
                      <a:pt x="36269" y="17762"/>
                    </a:lnTo>
                    <a:lnTo>
                      <a:pt x="36269" y="17359"/>
                    </a:lnTo>
                    <a:lnTo>
                      <a:pt x="36290" y="16996"/>
                    </a:lnTo>
                    <a:lnTo>
                      <a:pt x="36290" y="16572"/>
                    </a:lnTo>
                    <a:lnTo>
                      <a:pt x="36269" y="16089"/>
                    </a:lnTo>
                    <a:lnTo>
                      <a:pt x="36249" y="15564"/>
                    </a:lnTo>
                    <a:lnTo>
                      <a:pt x="36189" y="14980"/>
                    </a:lnTo>
                    <a:lnTo>
                      <a:pt x="36108" y="14355"/>
                    </a:lnTo>
                    <a:lnTo>
                      <a:pt x="35987" y="13710"/>
                    </a:lnTo>
                    <a:lnTo>
                      <a:pt x="35846" y="13004"/>
                    </a:lnTo>
                    <a:lnTo>
                      <a:pt x="35685" y="12298"/>
                    </a:lnTo>
                    <a:lnTo>
                      <a:pt x="35463" y="11552"/>
                    </a:lnTo>
                    <a:lnTo>
                      <a:pt x="35221" y="10786"/>
                    </a:lnTo>
                    <a:lnTo>
                      <a:pt x="34939" y="10020"/>
                    </a:lnTo>
                    <a:lnTo>
                      <a:pt x="34616" y="9254"/>
                    </a:lnTo>
                    <a:lnTo>
                      <a:pt x="34233" y="8468"/>
                    </a:lnTo>
                    <a:lnTo>
                      <a:pt x="33830" y="7702"/>
                    </a:lnTo>
                    <a:lnTo>
                      <a:pt x="33588" y="7319"/>
                    </a:lnTo>
                    <a:lnTo>
                      <a:pt x="33346" y="6936"/>
                    </a:lnTo>
                    <a:lnTo>
                      <a:pt x="33104" y="6553"/>
                    </a:lnTo>
                    <a:lnTo>
                      <a:pt x="32822" y="6190"/>
                    </a:lnTo>
                    <a:lnTo>
                      <a:pt x="32540" y="5827"/>
                    </a:lnTo>
                    <a:lnTo>
                      <a:pt x="32257" y="5464"/>
                    </a:lnTo>
                    <a:lnTo>
                      <a:pt x="31935" y="5101"/>
                    </a:lnTo>
                    <a:lnTo>
                      <a:pt x="31612" y="4738"/>
                    </a:lnTo>
                    <a:lnTo>
                      <a:pt x="31270" y="4395"/>
                    </a:lnTo>
                    <a:lnTo>
                      <a:pt x="30927" y="4073"/>
                    </a:lnTo>
                    <a:lnTo>
                      <a:pt x="30564" y="3750"/>
                    </a:lnTo>
                    <a:lnTo>
                      <a:pt x="30161" y="3428"/>
                    </a:lnTo>
                    <a:lnTo>
                      <a:pt x="29758" y="3125"/>
                    </a:lnTo>
                    <a:lnTo>
                      <a:pt x="29354" y="2823"/>
                    </a:lnTo>
                    <a:lnTo>
                      <a:pt x="28911" y="2541"/>
                    </a:lnTo>
                    <a:lnTo>
                      <a:pt x="28467" y="2258"/>
                    </a:lnTo>
                    <a:lnTo>
                      <a:pt x="27983" y="1996"/>
                    </a:lnTo>
                    <a:lnTo>
                      <a:pt x="27500" y="1754"/>
                    </a:lnTo>
                    <a:lnTo>
                      <a:pt x="26996" y="1512"/>
                    </a:lnTo>
                    <a:lnTo>
                      <a:pt x="26471" y="1291"/>
                    </a:lnTo>
                    <a:lnTo>
                      <a:pt x="25927" y="1089"/>
                    </a:lnTo>
                    <a:lnTo>
                      <a:pt x="25363" y="908"/>
                    </a:lnTo>
                    <a:lnTo>
                      <a:pt x="24778" y="726"/>
                    </a:lnTo>
                    <a:lnTo>
                      <a:pt x="24173" y="565"/>
                    </a:lnTo>
                    <a:lnTo>
                      <a:pt x="23568" y="424"/>
                    </a:lnTo>
                    <a:lnTo>
                      <a:pt x="22923" y="303"/>
                    </a:lnTo>
                    <a:lnTo>
                      <a:pt x="22258" y="202"/>
                    </a:lnTo>
                    <a:lnTo>
                      <a:pt x="21572" y="121"/>
                    </a:lnTo>
                    <a:lnTo>
                      <a:pt x="20867" y="61"/>
                    </a:lnTo>
                    <a:lnTo>
                      <a:pt x="20141" y="21"/>
                    </a:lnTo>
                    <a:lnTo>
                      <a:pt x="1939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34"/>
              <p:cNvSpPr/>
              <p:nvPr/>
            </p:nvSpPr>
            <p:spPr>
              <a:xfrm>
                <a:off x="3419625" y="512300"/>
                <a:ext cx="910775" cy="1117425"/>
              </a:xfrm>
              <a:custGeom>
                <a:avLst/>
                <a:gdLst/>
                <a:ahLst/>
                <a:cxnLst/>
                <a:rect l="l" t="t" r="r" b="b"/>
                <a:pathLst>
                  <a:path w="36431" h="44697" fill="none" extrusionOk="0">
                    <a:moveTo>
                      <a:pt x="20585" y="44676"/>
                    </a:moveTo>
                    <a:lnTo>
                      <a:pt x="20585" y="44676"/>
                    </a:lnTo>
                    <a:lnTo>
                      <a:pt x="20101" y="44636"/>
                    </a:lnTo>
                    <a:lnTo>
                      <a:pt x="19536" y="44515"/>
                    </a:lnTo>
                    <a:lnTo>
                      <a:pt x="18851" y="44354"/>
                    </a:lnTo>
                    <a:lnTo>
                      <a:pt x="18105" y="44152"/>
                    </a:lnTo>
                    <a:lnTo>
                      <a:pt x="17298" y="43890"/>
                    </a:lnTo>
                    <a:lnTo>
                      <a:pt x="16411" y="43568"/>
                    </a:lnTo>
                    <a:lnTo>
                      <a:pt x="15504" y="43205"/>
                    </a:lnTo>
                    <a:lnTo>
                      <a:pt x="14557" y="42802"/>
                    </a:lnTo>
                    <a:lnTo>
                      <a:pt x="13589" y="42358"/>
                    </a:lnTo>
                    <a:lnTo>
                      <a:pt x="12601" y="41854"/>
                    </a:lnTo>
                    <a:lnTo>
                      <a:pt x="11633" y="41310"/>
                    </a:lnTo>
                    <a:lnTo>
                      <a:pt x="10666" y="40745"/>
                    </a:lnTo>
                    <a:lnTo>
                      <a:pt x="10202" y="40443"/>
                    </a:lnTo>
                    <a:lnTo>
                      <a:pt x="9738" y="40120"/>
                    </a:lnTo>
                    <a:lnTo>
                      <a:pt x="9275" y="39798"/>
                    </a:lnTo>
                    <a:lnTo>
                      <a:pt x="8831" y="39475"/>
                    </a:lnTo>
                    <a:lnTo>
                      <a:pt x="8408" y="39132"/>
                    </a:lnTo>
                    <a:lnTo>
                      <a:pt x="8004" y="38769"/>
                    </a:lnTo>
                    <a:lnTo>
                      <a:pt x="7601" y="38406"/>
                    </a:lnTo>
                    <a:lnTo>
                      <a:pt x="7218" y="38044"/>
                    </a:lnTo>
                    <a:lnTo>
                      <a:pt x="7218" y="38044"/>
                    </a:lnTo>
                    <a:lnTo>
                      <a:pt x="6855" y="37661"/>
                    </a:lnTo>
                    <a:lnTo>
                      <a:pt x="6492" y="37217"/>
                    </a:lnTo>
                    <a:lnTo>
                      <a:pt x="6130" y="36753"/>
                    </a:lnTo>
                    <a:lnTo>
                      <a:pt x="5787" y="36269"/>
                    </a:lnTo>
                    <a:lnTo>
                      <a:pt x="5444" y="35745"/>
                    </a:lnTo>
                    <a:lnTo>
                      <a:pt x="5101" y="35201"/>
                    </a:lnTo>
                    <a:lnTo>
                      <a:pt x="4779" y="34616"/>
                    </a:lnTo>
                    <a:lnTo>
                      <a:pt x="4476" y="34032"/>
                    </a:lnTo>
                    <a:lnTo>
                      <a:pt x="4154" y="33427"/>
                    </a:lnTo>
                    <a:lnTo>
                      <a:pt x="3872" y="32802"/>
                    </a:lnTo>
                    <a:lnTo>
                      <a:pt x="3569" y="32157"/>
                    </a:lnTo>
                    <a:lnTo>
                      <a:pt x="3287" y="31512"/>
                    </a:lnTo>
                    <a:lnTo>
                      <a:pt x="2763" y="30181"/>
                    </a:lnTo>
                    <a:lnTo>
                      <a:pt x="2279" y="28870"/>
                    </a:lnTo>
                    <a:lnTo>
                      <a:pt x="1835" y="27540"/>
                    </a:lnTo>
                    <a:lnTo>
                      <a:pt x="1432" y="26270"/>
                    </a:lnTo>
                    <a:lnTo>
                      <a:pt x="1069" y="25040"/>
                    </a:lnTo>
                    <a:lnTo>
                      <a:pt x="767" y="23911"/>
                    </a:lnTo>
                    <a:lnTo>
                      <a:pt x="505" y="22863"/>
                    </a:lnTo>
                    <a:lnTo>
                      <a:pt x="323" y="21935"/>
                    </a:lnTo>
                    <a:lnTo>
                      <a:pt x="162" y="21149"/>
                    </a:lnTo>
                    <a:lnTo>
                      <a:pt x="81" y="20524"/>
                    </a:lnTo>
                    <a:lnTo>
                      <a:pt x="81" y="20524"/>
                    </a:lnTo>
                    <a:lnTo>
                      <a:pt x="21" y="19818"/>
                    </a:lnTo>
                    <a:lnTo>
                      <a:pt x="1" y="19375"/>
                    </a:lnTo>
                    <a:lnTo>
                      <a:pt x="1" y="18871"/>
                    </a:lnTo>
                    <a:lnTo>
                      <a:pt x="1" y="18286"/>
                    </a:lnTo>
                    <a:lnTo>
                      <a:pt x="21" y="17681"/>
                    </a:lnTo>
                    <a:lnTo>
                      <a:pt x="61" y="16996"/>
                    </a:lnTo>
                    <a:lnTo>
                      <a:pt x="122" y="16290"/>
                    </a:lnTo>
                    <a:lnTo>
                      <a:pt x="202" y="15544"/>
                    </a:lnTo>
                    <a:lnTo>
                      <a:pt x="323" y="14758"/>
                    </a:lnTo>
                    <a:lnTo>
                      <a:pt x="464" y="13952"/>
                    </a:lnTo>
                    <a:lnTo>
                      <a:pt x="646" y="13125"/>
                    </a:lnTo>
                    <a:lnTo>
                      <a:pt x="868" y="12278"/>
                    </a:lnTo>
                    <a:lnTo>
                      <a:pt x="1150" y="11411"/>
                    </a:lnTo>
                    <a:lnTo>
                      <a:pt x="1452" y="10544"/>
                    </a:lnTo>
                    <a:lnTo>
                      <a:pt x="1634" y="10121"/>
                    </a:lnTo>
                    <a:lnTo>
                      <a:pt x="1815" y="9698"/>
                    </a:lnTo>
                    <a:lnTo>
                      <a:pt x="2017" y="9254"/>
                    </a:lnTo>
                    <a:lnTo>
                      <a:pt x="2239" y="8831"/>
                    </a:lnTo>
                    <a:lnTo>
                      <a:pt x="2460" y="8407"/>
                    </a:lnTo>
                    <a:lnTo>
                      <a:pt x="2702" y="7984"/>
                    </a:lnTo>
                    <a:lnTo>
                      <a:pt x="2964" y="7561"/>
                    </a:lnTo>
                    <a:lnTo>
                      <a:pt x="3226" y="7137"/>
                    </a:lnTo>
                    <a:lnTo>
                      <a:pt x="3529" y="6734"/>
                    </a:lnTo>
                    <a:lnTo>
                      <a:pt x="3831" y="6331"/>
                    </a:lnTo>
                    <a:lnTo>
                      <a:pt x="4154" y="5928"/>
                    </a:lnTo>
                    <a:lnTo>
                      <a:pt x="4476" y="5545"/>
                    </a:lnTo>
                    <a:lnTo>
                      <a:pt x="4839" y="5162"/>
                    </a:lnTo>
                    <a:lnTo>
                      <a:pt x="5202" y="4799"/>
                    </a:lnTo>
                    <a:lnTo>
                      <a:pt x="5605" y="4416"/>
                    </a:lnTo>
                    <a:lnTo>
                      <a:pt x="6009" y="4073"/>
                    </a:lnTo>
                    <a:lnTo>
                      <a:pt x="6432" y="3730"/>
                    </a:lnTo>
                    <a:lnTo>
                      <a:pt x="6875" y="3387"/>
                    </a:lnTo>
                    <a:lnTo>
                      <a:pt x="7359" y="3065"/>
                    </a:lnTo>
                    <a:lnTo>
                      <a:pt x="7843" y="2762"/>
                    </a:lnTo>
                    <a:lnTo>
                      <a:pt x="8347" y="2460"/>
                    </a:lnTo>
                    <a:lnTo>
                      <a:pt x="8871" y="2178"/>
                    </a:lnTo>
                    <a:lnTo>
                      <a:pt x="9436" y="1916"/>
                    </a:lnTo>
                    <a:lnTo>
                      <a:pt x="10000" y="1654"/>
                    </a:lnTo>
                    <a:lnTo>
                      <a:pt x="10585" y="1412"/>
                    </a:lnTo>
                    <a:lnTo>
                      <a:pt x="11210" y="1190"/>
                    </a:lnTo>
                    <a:lnTo>
                      <a:pt x="11855" y="988"/>
                    </a:lnTo>
                    <a:lnTo>
                      <a:pt x="12520" y="787"/>
                    </a:lnTo>
                    <a:lnTo>
                      <a:pt x="13206" y="625"/>
                    </a:lnTo>
                    <a:lnTo>
                      <a:pt x="13911" y="464"/>
                    </a:lnTo>
                    <a:lnTo>
                      <a:pt x="14657" y="343"/>
                    </a:lnTo>
                    <a:lnTo>
                      <a:pt x="15423" y="222"/>
                    </a:lnTo>
                    <a:lnTo>
                      <a:pt x="16210" y="142"/>
                    </a:lnTo>
                    <a:lnTo>
                      <a:pt x="17016" y="61"/>
                    </a:lnTo>
                    <a:lnTo>
                      <a:pt x="17016" y="61"/>
                    </a:lnTo>
                    <a:lnTo>
                      <a:pt x="17823" y="21"/>
                    </a:lnTo>
                    <a:lnTo>
                      <a:pt x="18629" y="0"/>
                    </a:lnTo>
                    <a:lnTo>
                      <a:pt x="19395" y="0"/>
                    </a:lnTo>
                    <a:lnTo>
                      <a:pt x="20141" y="21"/>
                    </a:lnTo>
                    <a:lnTo>
                      <a:pt x="20867" y="61"/>
                    </a:lnTo>
                    <a:lnTo>
                      <a:pt x="21572" y="121"/>
                    </a:lnTo>
                    <a:lnTo>
                      <a:pt x="22258" y="202"/>
                    </a:lnTo>
                    <a:lnTo>
                      <a:pt x="22923" y="303"/>
                    </a:lnTo>
                    <a:lnTo>
                      <a:pt x="23568" y="424"/>
                    </a:lnTo>
                    <a:lnTo>
                      <a:pt x="24173" y="565"/>
                    </a:lnTo>
                    <a:lnTo>
                      <a:pt x="24778" y="726"/>
                    </a:lnTo>
                    <a:lnTo>
                      <a:pt x="25363" y="908"/>
                    </a:lnTo>
                    <a:lnTo>
                      <a:pt x="25927" y="1089"/>
                    </a:lnTo>
                    <a:lnTo>
                      <a:pt x="26471" y="1291"/>
                    </a:lnTo>
                    <a:lnTo>
                      <a:pt x="26996" y="1512"/>
                    </a:lnTo>
                    <a:lnTo>
                      <a:pt x="27500" y="1754"/>
                    </a:lnTo>
                    <a:lnTo>
                      <a:pt x="27983" y="1996"/>
                    </a:lnTo>
                    <a:lnTo>
                      <a:pt x="28467" y="2258"/>
                    </a:lnTo>
                    <a:lnTo>
                      <a:pt x="28911" y="2541"/>
                    </a:lnTo>
                    <a:lnTo>
                      <a:pt x="29354" y="2823"/>
                    </a:lnTo>
                    <a:lnTo>
                      <a:pt x="29758" y="3125"/>
                    </a:lnTo>
                    <a:lnTo>
                      <a:pt x="30161" y="3428"/>
                    </a:lnTo>
                    <a:lnTo>
                      <a:pt x="30564" y="3750"/>
                    </a:lnTo>
                    <a:lnTo>
                      <a:pt x="30927" y="4073"/>
                    </a:lnTo>
                    <a:lnTo>
                      <a:pt x="31270" y="4395"/>
                    </a:lnTo>
                    <a:lnTo>
                      <a:pt x="31612" y="4738"/>
                    </a:lnTo>
                    <a:lnTo>
                      <a:pt x="31935" y="5101"/>
                    </a:lnTo>
                    <a:lnTo>
                      <a:pt x="32257" y="5464"/>
                    </a:lnTo>
                    <a:lnTo>
                      <a:pt x="32540" y="5827"/>
                    </a:lnTo>
                    <a:lnTo>
                      <a:pt x="32822" y="6190"/>
                    </a:lnTo>
                    <a:lnTo>
                      <a:pt x="33104" y="6553"/>
                    </a:lnTo>
                    <a:lnTo>
                      <a:pt x="33346" y="6936"/>
                    </a:lnTo>
                    <a:lnTo>
                      <a:pt x="33588" y="7319"/>
                    </a:lnTo>
                    <a:lnTo>
                      <a:pt x="33830" y="7702"/>
                    </a:lnTo>
                    <a:lnTo>
                      <a:pt x="34233" y="8468"/>
                    </a:lnTo>
                    <a:lnTo>
                      <a:pt x="34616" y="9254"/>
                    </a:lnTo>
                    <a:lnTo>
                      <a:pt x="34939" y="10020"/>
                    </a:lnTo>
                    <a:lnTo>
                      <a:pt x="35221" y="10786"/>
                    </a:lnTo>
                    <a:lnTo>
                      <a:pt x="35463" y="11552"/>
                    </a:lnTo>
                    <a:lnTo>
                      <a:pt x="35685" y="12298"/>
                    </a:lnTo>
                    <a:lnTo>
                      <a:pt x="35846" y="13004"/>
                    </a:lnTo>
                    <a:lnTo>
                      <a:pt x="35987" y="13710"/>
                    </a:lnTo>
                    <a:lnTo>
                      <a:pt x="36108" y="14355"/>
                    </a:lnTo>
                    <a:lnTo>
                      <a:pt x="36189" y="14980"/>
                    </a:lnTo>
                    <a:lnTo>
                      <a:pt x="36249" y="15564"/>
                    </a:lnTo>
                    <a:lnTo>
                      <a:pt x="36269" y="16089"/>
                    </a:lnTo>
                    <a:lnTo>
                      <a:pt x="36290" y="16572"/>
                    </a:lnTo>
                    <a:lnTo>
                      <a:pt x="36290" y="16996"/>
                    </a:lnTo>
                    <a:lnTo>
                      <a:pt x="36269" y="17359"/>
                    </a:lnTo>
                    <a:lnTo>
                      <a:pt x="36269" y="17359"/>
                    </a:lnTo>
                    <a:lnTo>
                      <a:pt x="36269" y="17762"/>
                    </a:lnTo>
                    <a:lnTo>
                      <a:pt x="36249" y="18165"/>
                    </a:lnTo>
                    <a:lnTo>
                      <a:pt x="36169" y="19072"/>
                    </a:lnTo>
                    <a:lnTo>
                      <a:pt x="35967" y="21008"/>
                    </a:lnTo>
                    <a:lnTo>
                      <a:pt x="35866" y="21935"/>
                    </a:lnTo>
                    <a:lnTo>
                      <a:pt x="35786" y="22822"/>
                    </a:lnTo>
                    <a:lnTo>
                      <a:pt x="35745" y="23588"/>
                    </a:lnTo>
                    <a:lnTo>
                      <a:pt x="35765" y="23931"/>
                    </a:lnTo>
                    <a:lnTo>
                      <a:pt x="35786" y="24234"/>
                    </a:lnTo>
                    <a:lnTo>
                      <a:pt x="35786" y="24234"/>
                    </a:lnTo>
                    <a:lnTo>
                      <a:pt x="35886" y="24919"/>
                    </a:lnTo>
                    <a:lnTo>
                      <a:pt x="36048" y="25806"/>
                    </a:lnTo>
                    <a:lnTo>
                      <a:pt x="36229" y="26895"/>
                    </a:lnTo>
                    <a:lnTo>
                      <a:pt x="36290" y="27479"/>
                    </a:lnTo>
                    <a:lnTo>
                      <a:pt x="36370" y="28104"/>
                    </a:lnTo>
                    <a:lnTo>
                      <a:pt x="36411" y="28750"/>
                    </a:lnTo>
                    <a:lnTo>
                      <a:pt x="36431" y="29415"/>
                    </a:lnTo>
                    <a:lnTo>
                      <a:pt x="36411" y="30100"/>
                    </a:lnTo>
                    <a:lnTo>
                      <a:pt x="36370" y="30786"/>
                    </a:lnTo>
                    <a:lnTo>
                      <a:pt x="36290" y="31471"/>
                    </a:lnTo>
                    <a:lnTo>
                      <a:pt x="36229" y="31834"/>
                    </a:lnTo>
                    <a:lnTo>
                      <a:pt x="36169" y="32177"/>
                    </a:lnTo>
                    <a:lnTo>
                      <a:pt x="36088" y="32520"/>
                    </a:lnTo>
                    <a:lnTo>
                      <a:pt x="35987" y="32862"/>
                    </a:lnTo>
                    <a:lnTo>
                      <a:pt x="35866" y="33185"/>
                    </a:lnTo>
                    <a:lnTo>
                      <a:pt x="35745" y="33528"/>
                    </a:lnTo>
                    <a:lnTo>
                      <a:pt x="35745" y="33528"/>
                    </a:lnTo>
                    <a:lnTo>
                      <a:pt x="35342" y="34334"/>
                    </a:lnTo>
                    <a:lnTo>
                      <a:pt x="34919" y="35100"/>
                    </a:lnTo>
                    <a:lnTo>
                      <a:pt x="34475" y="35846"/>
                    </a:lnTo>
                    <a:lnTo>
                      <a:pt x="34011" y="36532"/>
                    </a:lnTo>
                    <a:lnTo>
                      <a:pt x="33528" y="37197"/>
                    </a:lnTo>
                    <a:lnTo>
                      <a:pt x="33024" y="37822"/>
                    </a:lnTo>
                    <a:lnTo>
                      <a:pt x="32499" y="38427"/>
                    </a:lnTo>
                    <a:lnTo>
                      <a:pt x="31975" y="38991"/>
                    </a:lnTo>
                    <a:lnTo>
                      <a:pt x="31431" y="39535"/>
                    </a:lnTo>
                    <a:lnTo>
                      <a:pt x="30866" y="40039"/>
                    </a:lnTo>
                    <a:lnTo>
                      <a:pt x="30322" y="40503"/>
                    </a:lnTo>
                    <a:lnTo>
                      <a:pt x="29737" y="40947"/>
                    </a:lnTo>
                    <a:lnTo>
                      <a:pt x="29173" y="41370"/>
                    </a:lnTo>
                    <a:lnTo>
                      <a:pt x="28608" y="41753"/>
                    </a:lnTo>
                    <a:lnTo>
                      <a:pt x="28044" y="42116"/>
                    </a:lnTo>
                    <a:lnTo>
                      <a:pt x="27479" y="42459"/>
                    </a:lnTo>
                    <a:lnTo>
                      <a:pt x="26915" y="42761"/>
                    </a:lnTo>
                    <a:lnTo>
                      <a:pt x="26371" y="43043"/>
                    </a:lnTo>
                    <a:lnTo>
                      <a:pt x="25826" y="43306"/>
                    </a:lnTo>
                    <a:lnTo>
                      <a:pt x="25282" y="43527"/>
                    </a:lnTo>
                    <a:lnTo>
                      <a:pt x="24778" y="43749"/>
                    </a:lnTo>
                    <a:lnTo>
                      <a:pt x="24274" y="43931"/>
                    </a:lnTo>
                    <a:lnTo>
                      <a:pt x="23790" y="44092"/>
                    </a:lnTo>
                    <a:lnTo>
                      <a:pt x="23326" y="44233"/>
                    </a:lnTo>
                    <a:lnTo>
                      <a:pt x="22883" y="44354"/>
                    </a:lnTo>
                    <a:lnTo>
                      <a:pt x="22459" y="44455"/>
                    </a:lnTo>
                    <a:lnTo>
                      <a:pt x="22076" y="44535"/>
                    </a:lnTo>
                    <a:lnTo>
                      <a:pt x="21714" y="44596"/>
                    </a:lnTo>
                    <a:lnTo>
                      <a:pt x="21371" y="44656"/>
                    </a:lnTo>
                    <a:lnTo>
                      <a:pt x="21068" y="44676"/>
                    </a:lnTo>
                    <a:lnTo>
                      <a:pt x="20806" y="44697"/>
                    </a:lnTo>
                    <a:lnTo>
                      <a:pt x="20585" y="44676"/>
                    </a:lnTo>
                  </a:path>
                </a:pathLst>
              </a:custGeom>
              <a:noFill/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34"/>
              <p:cNvSpPr/>
              <p:nvPr/>
            </p:nvSpPr>
            <p:spPr>
              <a:xfrm>
                <a:off x="3414075" y="507250"/>
                <a:ext cx="921375" cy="1127525"/>
              </a:xfrm>
              <a:custGeom>
                <a:avLst/>
                <a:gdLst/>
                <a:ahLst/>
                <a:cxnLst/>
                <a:rect l="l" t="t" r="r" b="b"/>
                <a:pathLst>
                  <a:path w="36855" h="45101" extrusionOk="0">
                    <a:moveTo>
                      <a:pt x="19274" y="404"/>
                    </a:moveTo>
                    <a:lnTo>
                      <a:pt x="20222" y="424"/>
                    </a:lnTo>
                    <a:lnTo>
                      <a:pt x="21149" y="464"/>
                    </a:lnTo>
                    <a:lnTo>
                      <a:pt x="22057" y="565"/>
                    </a:lnTo>
                    <a:lnTo>
                      <a:pt x="22923" y="686"/>
                    </a:lnTo>
                    <a:lnTo>
                      <a:pt x="23770" y="848"/>
                    </a:lnTo>
                    <a:lnTo>
                      <a:pt x="24597" y="1029"/>
                    </a:lnTo>
                    <a:lnTo>
                      <a:pt x="25403" y="1251"/>
                    </a:lnTo>
                    <a:lnTo>
                      <a:pt x="26169" y="1513"/>
                    </a:lnTo>
                    <a:lnTo>
                      <a:pt x="26935" y="1815"/>
                    </a:lnTo>
                    <a:lnTo>
                      <a:pt x="27661" y="2138"/>
                    </a:lnTo>
                    <a:lnTo>
                      <a:pt x="28347" y="2521"/>
                    </a:lnTo>
                    <a:lnTo>
                      <a:pt x="29032" y="2904"/>
                    </a:lnTo>
                    <a:lnTo>
                      <a:pt x="29677" y="3347"/>
                    </a:lnTo>
                    <a:lnTo>
                      <a:pt x="30302" y="3811"/>
                    </a:lnTo>
                    <a:lnTo>
                      <a:pt x="30887" y="4315"/>
                    </a:lnTo>
                    <a:lnTo>
                      <a:pt x="31451" y="4860"/>
                    </a:lnTo>
                    <a:lnTo>
                      <a:pt x="31855" y="5263"/>
                    </a:lnTo>
                    <a:lnTo>
                      <a:pt x="32238" y="5686"/>
                    </a:lnTo>
                    <a:lnTo>
                      <a:pt x="32600" y="6130"/>
                    </a:lnTo>
                    <a:lnTo>
                      <a:pt x="32923" y="6573"/>
                    </a:lnTo>
                    <a:lnTo>
                      <a:pt x="33246" y="7017"/>
                    </a:lnTo>
                    <a:lnTo>
                      <a:pt x="33548" y="7480"/>
                    </a:lnTo>
                    <a:lnTo>
                      <a:pt x="33830" y="7924"/>
                    </a:lnTo>
                    <a:lnTo>
                      <a:pt x="34092" y="8388"/>
                    </a:lnTo>
                    <a:lnTo>
                      <a:pt x="34334" y="8851"/>
                    </a:lnTo>
                    <a:lnTo>
                      <a:pt x="34556" y="9315"/>
                    </a:lnTo>
                    <a:lnTo>
                      <a:pt x="34758" y="9779"/>
                    </a:lnTo>
                    <a:lnTo>
                      <a:pt x="34959" y="10242"/>
                    </a:lnTo>
                    <a:lnTo>
                      <a:pt x="35120" y="10706"/>
                    </a:lnTo>
                    <a:lnTo>
                      <a:pt x="35282" y="11170"/>
                    </a:lnTo>
                    <a:lnTo>
                      <a:pt x="35564" y="12077"/>
                    </a:lnTo>
                    <a:lnTo>
                      <a:pt x="35806" y="12944"/>
                    </a:lnTo>
                    <a:lnTo>
                      <a:pt x="35987" y="13791"/>
                    </a:lnTo>
                    <a:lnTo>
                      <a:pt x="36108" y="14577"/>
                    </a:lnTo>
                    <a:lnTo>
                      <a:pt x="36209" y="15323"/>
                    </a:lnTo>
                    <a:lnTo>
                      <a:pt x="36270" y="15988"/>
                    </a:lnTo>
                    <a:lnTo>
                      <a:pt x="36310" y="16613"/>
                    </a:lnTo>
                    <a:lnTo>
                      <a:pt x="36310" y="17137"/>
                    </a:lnTo>
                    <a:lnTo>
                      <a:pt x="36290" y="17561"/>
                    </a:lnTo>
                    <a:lnTo>
                      <a:pt x="36270" y="18266"/>
                    </a:lnTo>
                    <a:lnTo>
                      <a:pt x="36209" y="19053"/>
                    </a:lnTo>
                    <a:lnTo>
                      <a:pt x="36028" y="20726"/>
                    </a:lnTo>
                    <a:lnTo>
                      <a:pt x="35907" y="21815"/>
                    </a:lnTo>
                    <a:lnTo>
                      <a:pt x="35806" y="22843"/>
                    </a:lnTo>
                    <a:lnTo>
                      <a:pt x="35786" y="23307"/>
                    </a:lnTo>
                    <a:lnTo>
                      <a:pt x="35766" y="23730"/>
                    </a:lnTo>
                    <a:lnTo>
                      <a:pt x="35766" y="24113"/>
                    </a:lnTo>
                    <a:lnTo>
                      <a:pt x="35806" y="24456"/>
                    </a:lnTo>
                    <a:lnTo>
                      <a:pt x="35866" y="24919"/>
                    </a:lnTo>
                    <a:lnTo>
                      <a:pt x="35967" y="25504"/>
                    </a:lnTo>
                    <a:lnTo>
                      <a:pt x="36108" y="26310"/>
                    </a:lnTo>
                    <a:lnTo>
                      <a:pt x="36249" y="27218"/>
                    </a:lnTo>
                    <a:lnTo>
                      <a:pt x="36370" y="28206"/>
                    </a:lnTo>
                    <a:lnTo>
                      <a:pt x="36411" y="28730"/>
                    </a:lnTo>
                    <a:lnTo>
                      <a:pt x="36431" y="29254"/>
                    </a:lnTo>
                    <a:lnTo>
                      <a:pt x="36451" y="29798"/>
                    </a:lnTo>
                    <a:lnTo>
                      <a:pt x="36431" y="30343"/>
                    </a:lnTo>
                    <a:lnTo>
                      <a:pt x="36411" y="30887"/>
                    </a:lnTo>
                    <a:lnTo>
                      <a:pt x="36350" y="31451"/>
                    </a:lnTo>
                    <a:lnTo>
                      <a:pt x="36249" y="32016"/>
                    </a:lnTo>
                    <a:lnTo>
                      <a:pt x="36129" y="32560"/>
                    </a:lnTo>
                    <a:lnTo>
                      <a:pt x="35967" y="33105"/>
                    </a:lnTo>
                    <a:lnTo>
                      <a:pt x="35786" y="33649"/>
                    </a:lnTo>
                    <a:lnTo>
                      <a:pt x="35383" y="34435"/>
                    </a:lnTo>
                    <a:lnTo>
                      <a:pt x="34959" y="35201"/>
                    </a:lnTo>
                    <a:lnTo>
                      <a:pt x="34536" y="35927"/>
                    </a:lnTo>
                    <a:lnTo>
                      <a:pt x="34052" y="36633"/>
                    </a:lnTo>
                    <a:lnTo>
                      <a:pt x="33568" y="37278"/>
                    </a:lnTo>
                    <a:lnTo>
                      <a:pt x="33064" y="37903"/>
                    </a:lnTo>
                    <a:lnTo>
                      <a:pt x="32560" y="38508"/>
                    </a:lnTo>
                    <a:lnTo>
                      <a:pt x="32016" y="39072"/>
                    </a:lnTo>
                    <a:lnTo>
                      <a:pt x="31471" y="39596"/>
                    </a:lnTo>
                    <a:lnTo>
                      <a:pt x="30927" y="40100"/>
                    </a:lnTo>
                    <a:lnTo>
                      <a:pt x="30363" y="40564"/>
                    </a:lnTo>
                    <a:lnTo>
                      <a:pt x="29798" y="41008"/>
                    </a:lnTo>
                    <a:lnTo>
                      <a:pt x="29234" y="41411"/>
                    </a:lnTo>
                    <a:lnTo>
                      <a:pt x="28669" y="41794"/>
                    </a:lnTo>
                    <a:lnTo>
                      <a:pt x="28105" y="42157"/>
                    </a:lnTo>
                    <a:lnTo>
                      <a:pt x="27540" y="42479"/>
                    </a:lnTo>
                    <a:lnTo>
                      <a:pt x="26996" y="42782"/>
                    </a:lnTo>
                    <a:lnTo>
                      <a:pt x="26451" y="43064"/>
                    </a:lnTo>
                    <a:lnTo>
                      <a:pt x="25907" y="43306"/>
                    </a:lnTo>
                    <a:lnTo>
                      <a:pt x="25383" y="43548"/>
                    </a:lnTo>
                    <a:lnTo>
                      <a:pt x="24859" y="43749"/>
                    </a:lnTo>
                    <a:lnTo>
                      <a:pt x="24375" y="43931"/>
                    </a:lnTo>
                    <a:lnTo>
                      <a:pt x="23891" y="44092"/>
                    </a:lnTo>
                    <a:lnTo>
                      <a:pt x="23448" y="44233"/>
                    </a:lnTo>
                    <a:lnTo>
                      <a:pt x="23004" y="44354"/>
                    </a:lnTo>
                    <a:lnTo>
                      <a:pt x="22601" y="44455"/>
                    </a:lnTo>
                    <a:lnTo>
                      <a:pt x="22218" y="44536"/>
                    </a:lnTo>
                    <a:lnTo>
                      <a:pt x="21875" y="44596"/>
                    </a:lnTo>
                    <a:lnTo>
                      <a:pt x="21553" y="44657"/>
                    </a:lnTo>
                    <a:lnTo>
                      <a:pt x="21270" y="44677"/>
                    </a:lnTo>
                    <a:lnTo>
                      <a:pt x="20827" y="44677"/>
                    </a:lnTo>
                    <a:lnTo>
                      <a:pt x="20383" y="44637"/>
                    </a:lnTo>
                    <a:lnTo>
                      <a:pt x="19819" y="44536"/>
                    </a:lnTo>
                    <a:lnTo>
                      <a:pt x="19174" y="44374"/>
                    </a:lnTo>
                    <a:lnTo>
                      <a:pt x="18448" y="44173"/>
                    </a:lnTo>
                    <a:lnTo>
                      <a:pt x="17641" y="43911"/>
                    </a:lnTo>
                    <a:lnTo>
                      <a:pt x="16774" y="43608"/>
                    </a:lnTo>
                    <a:lnTo>
                      <a:pt x="15867" y="43245"/>
                    </a:lnTo>
                    <a:lnTo>
                      <a:pt x="14920" y="42842"/>
                    </a:lnTo>
                    <a:lnTo>
                      <a:pt x="13952" y="42399"/>
                    </a:lnTo>
                    <a:lnTo>
                      <a:pt x="12984" y="41915"/>
                    </a:lnTo>
                    <a:lnTo>
                      <a:pt x="12017" y="41370"/>
                    </a:lnTo>
                    <a:lnTo>
                      <a:pt x="11049" y="40806"/>
                    </a:lnTo>
                    <a:lnTo>
                      <a:pt x="10565" y="40504"/>
                    </a:lnTo>
                    <a:lnTo>
                      <a:pt x="10101" y="40181"/>
                    </a:lnTo>
                    <a:lnTo>
                      <a:pt x="9658" y="39858"/>
                    </a:lnTo>
                    <a:lnTo>
                      <a:pt x="9214" y="39536"/>
                    </a:lnTo>
                    <a:lnTo>
                      <a:pt x="8791" y="39193"/>
                    </a:lnTo>
                    <a:lnTo>
                      <a:pt x="8368" y="38830"/>
                    </a:lnTo>
                    <a:lnTo>
                      <a:pt x="7964" y="38467"/>
                    </a:lnTo>
                    <a:lnTo>
                      <a:pt x="7581" y="38104"/>
                    </a:lnTo>
                    <a:lnTo>
                      <a:pt x="7218" y="37701"/>
                    </a:lnTo>
                    <a:lnTo>
                      <a:pt x="6856" y="37278"/>
                    </a:lnTo>
                    <a:lnTo>
                      <a:pt x="6493" y="36814"/>
                    </a:lnTo>
                    <a:lnTo>
                      <a:pt x="6130" y="36310"/>
                    </a:lnTo>
                    <a:lnTo>
                      <a:pt x="5807" y="35786"/>
                    </a:lnTo>
                    <a:lnTo>
                      <a:pt x="5464" y="35242"/>
                    </a:lnTo>
                    <a:lnTo>
                      <a:pt x="5142" y="34657"/>
                    </a:lnTo>
                    <a:lnTo>
                      <a:pt x="4819" y="34072"/>
                    </a:lnTo>
                    <a:lnTo>
                      <a:pt x="4517" y="33447"/>
                    </a:lnTo>
                    <a:lnTo>
                      <a:pt x="4214" y="32822"/>
                    </a:lnTo>
                    <a:lnTo>
                      <a:pt x="3932" y="32197"/>
                    </a:lnTo>
                    <a:lnTo>
                      <a:pt x="3650" y="31532"/>
                    </a:lnTo>
                    <a:lnTo>
                      <a:pt x="3126" y="30222"/>
                    </a:lnTo>
                    <a:lnTo>
                      <a:pt x="2642" y="28911"/>
                    </a:lnTo>
                    <a:lnTo>
                      <a:pt x="2219" y="27601"/>
                    </a:lnTo>
                    <a:lnTo>
                      <a:pt x="1815" y="26331"/>
                    </a:lnTo>
                    <a:lnTo>
                      <a:pt x="1473" y="25121"/>
                    </a:lnTo>
                    <a:lnTo>
                      <a:pt x="1170" y="23992"/>
                    </a:lnTo>
                    <a:lnTo>
                      <a:pt x="928" y="22964"/>
                    </a:lnTo>
                    <a:lnTo>
                      <a:pt x="727" y="22057"/>
                    </a:lnTo>
                    <a:lnTo>
                      <a:pt x="586" y="21290"/>
                    </a:lnTo>
                    <a:lnTo>
                      <a:pt x="505" y="20686"/>
                    </a:lnTo>
                    <a:lnTo>
                      <a:pt x="465" y="20222"/>
                    </a:lnTo>
                    <a:lnTo>
                      <a:pt x="444" y="19738"/>
                    </a:lnTo>
                    <a:lnTo>
                      <a:pt x="424" y="19113"/>
                    </a:lnTo>
                    <a:lnTo>
                      <a:pt x="444" y="18367"/>
                    </a:lnTo>
                    <a:lnTo>
                      <a:pt x="485" y="17520"/>
                    </a:lnTo>
                    <a:lnTo>
                      <a:pt x="545" y="16573"/>
                    </a:lnTo>
                    <a:lnTo>
                      <a:pt x="666" y="15545"/>
                    </a:lnTo>
                    <a:lnTo>
                      <a:pt x="747" y="15000"/>
                    </a:lnTo>
                    <a:lnTo>
                      <a:pt x="848" y="14456"/>
                    </a:lnTo>
                    <a:lnTo>
                      <a:pt x="969" y="13892"/>
                    </a:lnTo>
                    <a:lnTo>
                      <a:pt x="1110" y="13307"/>
                    </a:lnTo>
                    <a:lnTo>
                      <a:pt x="1251" y="12722"/>
                    </a:lnTo>
                    <a:lnTo>
                      <a:pt x="1432" y="12138"/>
                    </a:lnTo>
                    <a:lnTo>
                      <a:pt x="1614" y="11533"/>
                    </a:lnTo>
                    <a:lnTo>
                      <a:pt x="1836" y="10928"/>
                    </a:lnTo>
                    <a:lnTo>
                      <a:pt x="2077" y="10343"/>
                    </a:lnTo>
                    <a:lnTo>
                      <a:pt x="2340" y="9738"/>
                    </a:lnTo>
                    <a:lnTo>
                      <a:pt x="2642" y="9134"/>
                    </a:lnTo>
                    <a:lnTo>
                      <a:pt x="2944" y="8549"/>
                    </a:lnTo>
                    <a:lnTo>
                      <a:pt x="3307" y="7964"/>
                    </a:lnTo>
                    <a:lnTo>
                      <a:pt x="3670" y="7380"/>
                    </a:lnTo>
                    <a:lnTo>
                      <a:pt x="4094" y="6815"/>
                    </a:lnTo>
                    <a:lnTo>
                      <a:pt x="4537" y="6271"/>
                    </a:lnTo>
                    <a:lnTo>
                      <a:pt x="5081" y="5646"/>
                    </a:lnTo>
                    <a:lnTo>
                      <a:pt x="5666" y="5041"/>
                    </a:lnTo>
                    <a:lnTo>
                      <a:pt x="6291" y="4476"/>
                    </a:lnTo>
                    <a:lnTo>
                      <a:pt x="6956" y="3972"/>
                    </a:lnTo>
                    <a:lnTo>
                      <a:pt x="7642" y="3468"/>
                    </a:lnTo>
                    <a:lnTo>
                      <a:pt x="8347" y="3025"/>
                    </a:lnTo>
                    <a:lnTo>
                      <a:pt x="9113" y="2602"/>
                    </a:lnTo>
                    <a:lnTo>
                      <a:pt x="9880" y="2218"/>
                    </a:lnTo>
                    <a:lnTo>
                      <a:pt x="10706" y="1876"/>
                    </a:lnTo>
                    <a:lnTo>
                      <a:pt x="11533" y="1573"/>
                    </a:lnTo>
                    <a:lnTo>
                      <a:pt x="12420" y="1291"/>
                    </a:lnTo>
                    <a:lnTo>
                      <a:pt x="13327" y="1069"/>
                    </a:lnTo>
                    <a:lnTo>
                      <a:pt x="14254" y="868"/>
                    </a:lnTo>
                    <a:lnTo>
                      <a:pt x="15222" y="706"/>
                    </a:lnTo>
                    <a:lnTo>
                      <a:pt x="16230" y="565"/>
                    </a:lnTo>
                    <a:lnTo>
                      <a:pt x="17258" y="485"/>
                    </a:lnTo>
                    <a:lnTo>
                      <a:pt x="18287" y="424"/>
                    </a:lnTo>
                    <a:lnTo>
                      <a:pt x="19274" y="404"/>
                    </a:lnTo>
                    <a:close/>
                    <a:moveTo>
                      <a:pt x="18367" y="1"/>
                    </a:moveTo>
                    <a:lnTo>
                      <a:pt x="17218" y="61"/>
                    </a:lnTo>
                    <a:lnTo>
                      <a:pt x="16170" y="162"/>
                    </a:lnTo>
                    <a:lnTo>
                      <a:pt x="15162" y="283"/>
                    </a:lnTo>
                    <a:lnTo>
                      <a:pt x="14174" y="464"/>
                    </a:lnTo>
                    <a:lnTo>
                      <a:pt x="13206" y="666"/>
                    </a:lnTo>
                    <a:lnTo>
                      <a:pt x="12279" y="908"/>
                    </a:lnTo>
                    <a:lnTo>
                      <a:pt x="11392" y="1190"/>
                    </a:lnTo>
                    <a:lnTo>
                      <a:pt x="10525" y="1513"/>
                    </a:lnTo>
                    <a:lnTo>
                      <a:pt x="9698" y="1856"/>
                    </a:lnTo>
                    <a:lnTo>
                      <a:pt x="8892" y="2259"/>
                    </a:lnTo>
                    <a:lnTo>
                      <a:pt x="8126" y="2682"/>
                    </a:lnTo>
                    <a:lnTo>
                      <a:pt x="7400" y="3146"/>
                    </a:lnTo>
                    <a:lnTo>
                      <a:pt x="7037" y="3388"/>
                    </a:lnTo>
                    <a:lnTo>
                      <a:pt x="6694" y="3650"/>
                    </a:lnTo>
                    <a:lnTo>
                      <a:pt x="6352" y="3912"/>
                    </a:lnTo>
                    <a:lnTo>
                      <a:pt x="6029" y="4174"/>
                    </a:lnTo>
                    <a:lnTo>
                      <a:pt x="5706" y="4456"/>
                    </a:lnTo>
                    <a:lnTo>
                      <a:pt x="5384" y="4739"/>
                    </a:lnTo>
                    <a:lnTo>
                      <a:pt x="5081" y="5041"/>
                    </a:lnTo>
                    <a:lnTo>
                      <a:pt x="4779" y="5364"/>
                    </a:lnTo>
                    <a:lnTo>
                      <a:pt x="4497" y="5666"/>
                    </a:lnTo>
                    <a:lnTo>
                      <a:pt x="4214" y="6009"/>
                    </a:lnTo>
                    <a:lnTo>
                      <a:pt x="3771" y="6553"/>
                    </a:lnTo>
                    <a:lnTo>
                      <a:pt x="3348" y="7118"/>
                    </a:lnTo>
                    <a:lnTo>
                      <a:pt x="2965" y="7702"/>
                    </a:lnTo>
                    <a:lnTo>
                      <a:pt x="2622" y="8287"/>
                    </a:lnTo>
                    <a:lnTo>
                      <a:pt x="2299" y="8871"/>
                    </a:lnTo>
                    <a:lnTo>
                      <a:pt x="1997" y="9476"/>
                    </a:lnTo>
                    <a:lnTo>
                      <a:pt x="1735" y="10061"/>
                    </a:lnTo>
                    <a:lnTo>
                      <a:pt x="1493" y="10666"/>
                    </a:lnTo>
                    <a:lnTo>
                      <a:pt x="1271" y="11250"/>
                    </a:lnTo>
                    <a:lnTo>
                      <a:pt x="1069" y="11835"/>
                    </a:lnTo>
                    <a:lnTo>
                      <a:pt x="888" y="12440"/>
                    </a:lnTo>
                    <a:lnTo>
                      <a:pt x="727" y="13004"/>
                    </a:lnTo>
                    <a:lnTo>
                      <a:pt x="586" y="13589"/>
                    </a:lnTo>
                    <a:lnTo>
                      <a:pt x="465" y="14154"/>
                    </a:lnTo>
                    <a:lnTo>
                      <a:pt x="364" y="14698"/>
                    </a:lnTo>
                    <a:lnTo>
                      <a:pt x="283" y="15242"/>
                    </a:lnTo>
                    <a:lnTo>
                      <a:pt x="142" y="16270"/>
                    </a:lnTo>
                    <a:lnTo>
                      <a:pt x="61" y="17238"/>
                    </a:lnTo>
                    <a:lnTo>
                      <a:pt x="21" y="18105"/>
                    </a:lnTo>
                    <a:lnTo>
                      <a:pt x="1" y="18891"/>
                    </a:lnTo>
                    <a:lnTo>
                      <a:pt x="21" y="19557"/>
                    </a:lnTo>
                    <a:lnTo>
                      <a:pt x="41" y="20081"/>
                    </a:lnTo>
                    <a:lnTo>
                      <a:pt x="102" y="20746"/>
                    </a:lnTo>
                    <a:lnTo>
                      <a:pt x="182" y="21351"/>
                    </a:lnTo>
                    <a:lnTo>
                      <a:pt x="324" y="22117"/>
                    </a:lnTo>
                    <a:lnTo>
                      <a:pt x="525" y="23024"/>
                    </a:lnTo>
                    <a:lnTo>
                      <a:pt x="767" y="24073"/>
                    </a:lnTo>
                    <a:lnTo>
                      <a:pt x="1069" y="25222"/>
                    </a:lnTo>
                    <a:lnTo>
                      <a:pt x="1432" y="26452"/>
                    </a:lnTo>
                    <a:lnTo>
                      <a:pt x="1836" y="27742"/>
                    </a:lnTo>
                    <a:lnTo>
                      <a:pt x="2279" y="29052"/>
                    </a:lnTo>
                    <a:lnTo>
                      <a:pt x="2763" y="30403"/>
                    </a:lnTo>
                    <a:lnTo>
                      <a:pt x="3307" y="31734"/>
                    </a:lnTo>
                    <a:lnTo>
                      <a:pt x="3590" y="32379"/>
                    </a:lnTo>
                    <a:lnTo>
                      <a:pt x="3872" y="33044"/>
                    </a:lnTo>
                    <a:lnTo>
                      <a:pt x="4174" y="33669"/>
                    </a:lnTo>
                    <a:lnTo>
                      <a:pt x="4497" y="34294"/>
                    </a:lnTo>
                    <a:lnTo>
                      <a:pt x="4799" y="34899"/>
                    </a:lnTo>
                    <a:lnTo>
                      <a:pt x="5142" y="35484"/>
                    </a:lnTo>
                    <a:lnTo>
                      <a:pt x="5485" y="36048"/>
                    </a:lnTo>
                    <a:lnTo>
                      <a:pt x="5827" y="36572"/>
                    </a:lnTo>
                    <a:lnTo>
                      <a:pt x="6170" y="37076"/>
                    </a:lnTo>
                    <a:lnTo>
                      <a:pt x="6533" y="37540"/>
                    </a:lnTo>
                    <a:lnTo>
                      <a:pt x="6916" y="37984"/>
                    </a:lnTo>
                    <a:lnTo>
                      <a:pt x="7299" y="38387"/>
                    </a:lnTo>
                    <a:lnTo>
                      <a:pt x="7682" y="38770"/>
                    </a:lnTo>
                    <a:lnTo>
                      <a:pt x="8105" y="39153"/>
                    </a:lnTo>
                    <a:lnTo>
                      <a:pt x="8529" y="39516"/>
                    </a:lnTo>
                    <a:lnTo>
                      <a:pt x="8972" y="39858"/>
                    </a:lnTo>
                    <a:lnTo>
                      <a:pt x="9416" y="40201"/>
                    </a:lnTo>
                    <a:lnTo>
                      <a:pt x="9880" y="40524"/>
                    </a:lnTo>
                    <a:lnTo>
                      <a:pt x="10363" y="40846"/>
                    </a:lnTo>
                    <a:lnTo>
                      <a:pt x="10847" y="41169"/>
                    </a:lnTo>
                    <a:lnTo>
                      <a:pt x="11815" y="41754"/>
                    </a:lnTo>
                    <a:lnTo>
                      <a:pt x="12803" y="42298"/>
                    </a:lnTo>
                    <a:lnTo>
                      <a:pt x="13791" y="42782"/>
                    </a:lnTo>
                    <a:lnTo>
                      <a:pt x="14779" y="43245"/>
                    </a:lnTo>
                    <a:lnTo>
                      <a:pt x="15726" y="43649"/>
                    </a:lnTo>
                    <a:lnTo>
                      <a:pt x="16654" y="44012"/>
                    </a:lnTo>
                    <a:lnTo>
                      <a:pt x="17541" y="44314"/>
                    </a:lnTo>
                    <a:lnTo>
                      <a:pt x="18347" y="44576"/>
                    </a:lnTo>
                    <a:lnTo>
                      <a:pt x="19093" y="44778"/>
                    </a:lnTo>
                    <a:lnTo>
                      <a:pt x="19758" y="44939"/>
                    </a:lnTo>
                    <a:lnTo>
                      <a:pt x="20323" y="45040"/>
                    </a:lnTo>
                    <a:lnTo>
                      <a:pt x="20786" y="45100"/>
                    </a:lnTo>
                    <a:lnTo>
                      <a:pt x="21230" y="45100"/>
                    </a:lnTo>
                    <a:lnTo>
                      <a:pt x="21492" y="45060"/>
                    </a:lnTo>
                    <a:lnTo>
                      <a:pt x="21815" y="45020"/>
                    </a:lnTo>
                    <a:lnTo>
                      <a:pt x="22157" y="44979"/>
                    </a:lnTo>
                    <a:lnTo>
                      <a:pt x="22540" y="44899"/>
                    </a:lnTo>
                    <a:lnTo>
                      <a:pt x="22944" y="44818"/>
                    </a:lnTo>
                    <a:lnTo>
                      <a:pt x="23367" y="44697"/>
                    </a:lnTo>
                    <a:lnTo>
                      <a:pt x="23810" y="44576"/>
                    </a:lnTo>
                    <a:lnTo>
                      <a:pt x="24274" y="44415"/>
                    </a:lnTo>
                    <a:lnTo>
                      <a:pt x="24758" y="44253"/>
                    </a:lnTo>
                    <a:lnTo>
                      <a:pt x="25262" y="44052"/>
                    </a:lnTo>
                    <a:lnTo>
                      <a:pt x="25786" y="43850"/>
                    </a:lnTo>
                    <a:lnTo>
                      <a:pt x="26310" y="43608"/>
                    </a:lnTo>
                    <a:lnTo>
                      <a:pt x="26855" y="43346"/>
                    </a:lnTo>
                    <a:lnTo>
                      <a:pt x="27399" y="43064"/>
                    </a:lnTo>
                    <a:lnTo>
                      <a:pt x="27943" y="42762"/>
                    </a:lnTo>
                    <a:lnTo>
                      <a:pt x="28508" y="42419"/>
                    </a:lnTo>
                    <a:lnTo>
                      <a:pt x="29072" y="42056"/>
                    </a:lnTo>
                    <a:lnTo>
                      <a:pt x="29637" y="41673"/>
                    </a:lnTo>
                    <a:lnTo>
                      <a:pt x="30201" y="41250"/>
                    </a:lnTo>
                    <a:lnTo>
                      <a:pt x="30766" y="40806"/>
                    </a:lnTo>
                    <a:lnTo>
                      <a:pt x="31310" y="40322"/>
                    </a:lnTo>
                    <a:lnTo>
                      <a:pt x="31875" y="39818"/>
                    </a:lnTo>
                    <a:lnTo>
                      <a:pt x="32399" y="39294"/>
                    </a:lnTo>
                    <a:lnTo>
                      <a:pt x="32943" y="38709"/>
                    </a:lnTo>
                    <a:lnTo>
                      <a:pt x="33447" y="38125"/>
                    </a:lnTo>
                    <a:lnTo>
                      <a:pt x="33951" y="37479"/>
                    </a:lnTo>
                    <a:lnTo>
                      <a:pt x="34435" y="36814"/>
                    </a:lnTo>
                    <a:lnTo>
                      <a:pt x="34899" y="36129"/>
                    </a:lnTo>
                    <a:lnTo>
                      <a:pt x="35342" y="35383"/>
                    </a:lnTo>
                    <a:lnTo>
                      <a:pt x="35766" y="34617"/>
                    </a:lnTo>
                    <a:lnTo>
                      <a:pt x="36149" y="33810"/>
                    </a:lnTo>
                    <a:lnTo>
                      <a:pt x="36370" y="33246"/>
                    </a:lnTo>
                    <a:lnTo>
                      <a:pt x="36532" y="32681"/>
                    </a:lnTo>
                    <a:lnTo>
                      <a:pt x="36653" y="32117"/>
                    </a:lnTo>
                    <a:lnTo>
                      <a:pt x="36753" y="31532"/>
                    </a:lnTo>
                    <a:lnTo>
                      <a:pt x="36814" y="30968"/>
                    </a:lnTo>
                    <a:lnTo>
                      <a:pt x="36854" y="30383"/>
                    </a:lnTo>
                    <a:lnTo>
                      <a:pt x="36854" y="29818"/>
                    </a:lnTo>
                    <a:lnTo>
                      <a:pt x="36854" y="29274"/>
                    </a:lnTo>
                    <a:lnTo>
                      <a:pt x="36834" y="28730"/>
                    </a:lnTo>
                    <a:lnTo>
                      <a:pt x="36774" y="28185"/>
                    </a:lnTo>
                    <a:lnTo>
                      <a:pt x="36733" y="27681"/>
                    </a:lnTo>
                    <a:lnTo>
                      <a:pt x="36673" y="27177"/>
                    </a:lnTo>
                    <a:lnTo>
                      <a:pt x="36512" y="26250"/>
                    </a:lnTo>
                    <a:lnTo>
                      <a:pt x="36370" y="25444"/>
                    </a:lnTo>
                    <a:lnTo>
                      <a:pt x="36270" y="24859"/>
                    </a:lnTo>
                    <a:lnTo>
                      <a:pt x="36209" y="24415"/>
                    </a:lnTo>
                    <a:lnTo>
                      <a:pt x="36189" y="24073"/>
                    </a:lnTo>
                    <a:lnTo>
                      <a:pt x="36189" y="23710"/>
                    </a:lnTo>
                    <a:lnTo>
                      <a:pt x="36209" y="23286"/>
                    </a:lnTo>
                    <a:lnTo>
                      <a:pt x="36229" y="22823"/>
                    </a:lnTo>
                    <a:lnTo>
                      <a:pt x="36330" y="21815"/>
                    </a:lnTo>
                    <a:lnTo>
                      <a:pt x="36431" y="20786"/>
                    </a:lnTo>
                    <a:lnTo>
                      <a:pt x="36612" y="19093"/>
                    </a:lnTo>
                    <a:lnTo>
                      <a:pt x="36673" y="18287"/>
                    </a:lnTo>
                    <a:lnTo>
                      <a:pt x="36693" y="17581"/>
                    </a:lnTo>
                    <a:lnTo>
                      <a:pt x="36713" y="17137"/>
                    </a:lnTo>
                    <a:lnTo>
                      <a:pt x="36713" y="16593"/>
                    </a:lnTo>
                    <a:lnTo>
                      <a:pt x="36693" y="15988"/>
                    </a:lnTo>
                    <a:lnTo>
                      <a:pt x="36612" y="15283"/>
                    </a:lnTo>
                    <a:lnTo>
                      <a:pt x="36532" y="14537"/>
                    </a:lnTo>
                    <a:lnTo>
                      <a:pt x="36391" y="13710"/>
                    </a:lnTo>
                    <a:lnTo>
                      <a:pt x="36189" y="12863"/>
                    </a:lnTo>
                    <a:lnTo>
                      <a:pt x="35967" y="11956"/>
                    </a:lnTo>
                    <a:lnTo>
                      <a:pt x="35685" y="11029"/>
                    </a:lnTo>
                    <a:lnTo>
                      <a:pt x="35504" y="10565"/>
                    </a:lnTo>
                    <a:lnTo>
                      <a:pt x="35322" y="10101"/>
                    </a:lnTo>
                    <a:lnTo>
                      <a:pt x="35141" y="9617"/>
                    </a:lnTo>
                    <a:lnTo>
                      <a:pt x="34919" y="9134"/>
                    </a:lnTo>
                    <a:lnTo>
                      <a:pt x="34697" y="8670"/>
                    </a:lnTo>
                    <a:lnTo>
                      <a:pt x="34435" y="8186"/>
                    </a:lnTo>
                    <a:lnTo>
                      <a:pt x="34173" y="7722"/>
                    </a:lnTo>
                    <a:lnTo>
                      <a:pt x="33891" y="7238"/>
                    </a:lnTo>
                    <a:lnTo>
                      <a:pt x="33588" y="6775"/>
                    </a:lnTo>
                    <a:lnTo>
                      <a:pt x="33266" y="6331"/>
                    </a:lnTo>
                    <a:lnTo>
                      <a:pt x="32923" y="5868"/>
                    </a:lnTo>
                    <a:lnTo>
                      <a:pt x="32540" y="5424"/>
                    </a:lnTo>
                    <a:lnTo>
                      <a:pt x="32157" y="4980"/>
                    </a:lnTo>
                    <a:lnTo>
                      <a:pt x="31754" y="4557"/>
                    </a:lnTo>
                    <a:lnTo>
                      <a:pt x="31431" y="4255"/>
                    </a:lnTo>
                    <a:lnTo>
                      <a:pt x="31088" y="3952"/>
                    </a:lnTo>
                    <a:lnTo>
                      <a:pt x="30746" y="3650"/>
                    </a:lnTo>
                    <a:lnTo>
                      <a:pt x="30403" y="3368"/>
                    </a:lnTo>
                    <a:lnTo>
                      <a:pt x="30040" y="3106"/>
                    </a:lnTo>
                    <a:lnTo>
                      <a:pt x="29677" y="2843"/>
                    </a:lnTo>
                    <a:lnTo>
                      <a:pt x="29294" y="2581"/>
                    </a:lnTo>
                    <a:lnTo>
                      <a:pt x="28911" y="2360"/>
                    </a:lnTo>
                    <a:lnTo>
                      <a:pt x="28508" y="2138"/>
                    </a:lnTo>
                    <a:lnTo>
                      <a:pt x="28105" y="1916"/>
                    </a:lnTo>
                    <a:lnTo>
                      <a:pt x="27701" y="1714"/>
                    </a:lnTo>
                    <a:lnTo>
                      <a:pt x="27278" y="1513"/>
                    </a:lnTo>
                    <a:lnTo>
                      <a:pt x="26855" y="1331"/>
                    </a:lnTo>
                    <a:lnTo>
                      <a:pt x="26431" y="1170"/>
                    </a:lnTo>
                    <a:lnTo>
                      <a:pt x="25988" y="1009"/>
                    </a:lnTo>
                    <a:lnTo>
                      <a:pt x="25524" y="868"/>
                    </a:lnTo>
                    <a:lnTo>
                      <a:pt x="25060" y="727"/>
                    </a:lnTo>
                    <a:lnTo>
                      <a:pt x="24597" y="606"/>
                    </a:lnTo>
                    <a:lnTo>
                      <a:pt x="24133" y="485"/>
                    </a:lnTo>
                    <a:lnTo>
                      <a:pt x="23649" y="384"/>
                    </a:lnTo>
                    <a:lnTo>
                      <a:pt x="23145" y="303"/>
                    </a:lnTo>
                    <a:lnTo>
                      <a:pt x="22661" y="223"/>
                    </a:lnTo>
                    <a:lnTo>
                      <a:pt x="22137" y="162"/>
                    </a:lnTo>
                    <a:lnTo>
                      <a:pt x="21633" y="102"/>
                    </a:lnTo>
                    <a:lnTo>
                      <a:pt x="20585" y="21"/>
                    </a:lnTo>
                    <a:lnTo>
                      <a:pt x="19496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34"/>
              <p:cNvSpPr/>
              <p:nvPr/>
            </p:nvSpPr>
            <p:spPr>
              <a:xfrm>
                <a:off x="3801175" y="971950"/>
                <a:ext cx="102325" cy="102350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4094" extrusionOk="0">
                    <a:moveTo>
                      <a:pt x="1996" y="1"/>
                    </a:moveTo>
                    <a:lnTo>
                      <a:pt x="1774" y="21"/>
                    </a:lnTo>
                    <a:lnTo>
                      <a:pt x="1573" y="61"/>
                    </a:lnTo>
                    <a:lnTo>
                      <a:pt x="1391" y="122"/>
                    </a:lnTo>
                    <a:lnTo>
                      <a:pt x="1190" y="182"/>
                    </a:lnTo>
                    <a:lnTo>
                      <a:pt x="1028" y="283"/>
                    </a:lnTo>
                    <a:lnTo>
                      <a:pt x="847" y="384"/>
                    </a:lnTo>
                    <a:lnTo>
                      <a:pt x="706" y="505"/>
                    </a:lnTo>
                    <a:lnTo>
                      <a:pt x="565" y="646"/>
                    </a:lnTo>
                    <a:lnTo>
                      <a:pt x="424" y="787"/>
                    </a:lnTo>
                    <a:lnTo>
                      <a:pt x="323" y="948"/>
                    </a:lnTo>
                    <a:lnTo>
                      <a:pt x="222" y="1130"/>
                    </a:lnTo>
                    <a:lnTo>
                      <a:pt x="141" y="1311"/>
                    </a:lnTo>
                    <a:lnTo>
                      <a:pt x="81" y="1493"/>
                    </a:lnTo>
                    <a:lnTo>
                      <a:pt x="20" y="1694"/>
                    </a:lnTo>
                    <a:lnTo>
                      <a:pt x="0" y="1896"/>
                    </a:lnTo>
                    <a:lnTo>
                      <a:pt x="0" y="2118"/>
                    </a:lnTo>
                    <a:lnTo>
                      <a:pt x="20" y="2319"/>
                    </a:lnTo>
                    <a:lnTo>
                      <a:pt x="61" y="2521"/>
                    </a:lnTo>
                    <a:lnTo>
                      <a:pt x="101" y="2723"/>
                    </a:lnTo>
                    <a:lnTo>
                      <a:pt x="182" y="2904"/>
                    </a:lnTo>
                    <a:lnTo>
                      <a:pt x="282" y="3086"/>
                    </a:lnTo>
                    <a:lnTo>
                      <a:pt x="383" y="3247"/>
                    </a:lnTo>
                    <a:lnTo>
                      <a:pt x="504" y="3408"/>
                    </a:lnTo>
                    <a:lnTo>
                      <a:pt x="645" y="3549"/>
                    </a:lnTo>
                    <a:lnTo>
                      <a:pt x="786" y="3670"/>
                    </a:lnTo>
                    <a:lnTo>
                      <a:pt x="948" y="3791"/>
                    </a:lnTo>
                    <a:lnTo>
                      <a:pt x="1129" y="3892"/>
                    </a:lnTo>
                    <a:lnTo>
                      <a:pt x="1311" y="3973"/>
                    </a:lnTo>
                    <a:lnTo>
                      <a:pt x="1492" y="4033"/>
                    </a:lnTo>
                    <a:lnTo>
                      <a:pt x="1694" y="4073"/>
                    </a:lnTo>
                    <a:lnTo>
                      <a:pt x="1895" y="4094"/>
                    </a:lnTo>
                    <a:lnTo>
                      <a:pt x="2319" y="4094"/>
                    </a:lnTo>
                    <a:lnTo>
                      <a:pt x="2520" y="4053"/>
                    </a:lnTo>
                    <a:lnTo>
                      <a:pt x="2722" y="3993"/>
                    </a:lnTo>
                    <a:lnTo>
                      <a:pt x="2903" y="3912"/>
                    </a:lnTo>
                    <a:lnTo>
                      <a:pt x="3085" y="3831"/>
                    </a:lnTo>
                    <a:lnTo>
                      <a:pt x="3246" y="3711"/>
                    </a:lnTo>
                    <a:lnTo>
                      <a:pt x="3407" y="3590"/>
                    </a:lnTo>
                    <a:lnTo>
                      <a:pt x="3548" y="3448"/>
                    </a:lnTo>
                    <a:lnTo>
                      <a:pt x="3669" y="3307"/>
                    </a:lnTo>
                    <a:lnTo>
                      <a:pt x="3790" y="3146"/>
                    </a:lnTo>
                    <a:lnTo>
                      <a:pt x="3891" y="2965"/>
                    </a:lnTo>
                    <a:lnTo>
                      <a:pt x="3972" y="2783"/>
                    </a:lnTo>
                    <a:lnTo>
                      <a:pt x="4032" y="2602"/>
                    </a:lnTo>
                    <a:lnTo>
                      <a:pt x="4073" y="2400"/>
                    </a:lnTo>
                    <a:lnTo>
                      <a:pt x="4093" y="2198"/>
                    </a:lnTo>
                    <a:lnTo>
                      <a:pt x="4093" y="1997"/>
                    </a:lnTo>
                    <a:lnTo>
                      <a:pt x="4073" y="1775"/>
                    </a:lnTo>
                    <a:lnTo>
                      <a:pt x="4052" y="1573"/>
                    </a:lnTo>
                    <a:lnTo>
                      <a:pt x="3992" y="1392"/>
                    </a:lnTo>
                    <a:lnTo>
                      <a:pt x="3911" y="1190"/>
                    </a:lnTo>
                    <a:lnTo>
                      <a:pt x="3831" y="1029"/>
                    </a:lnTo>
                    <a:lnTo>
                      <a:pt x="3710" y="848"/>
                    </a:lnTo>
                    <a:lnTo>
                      <a:pt x="3589" y="707"/>
                    </a:lnTo>
                    <a:lnTo>
                      <a:pt x="3448" y="565"/>
                    </a:lnTo>
                    <a:lnTo>
                      <a:pt x="3307" y="424"/>
                    </a:lnTo>
                    <a:lnTo>
                      <a:pt x="3145" y="324"/>
                    </a:lnTo>
                    <a:lnTo>
                      <a:pt x="2964" y="223"/>
                    </a:lnTo>
                    <a:lnTo>
                      <a:pt x="2782" y="142"/>
                    </a:lnTo>
                    <a:lnTo>
                      <a:pt x="2601" y="82"/>
                    </a:lnTo>
                    <a:lnTo>
                      <a:pt x="2399" y="41"/>
                    </a:lnTo>
                    <a:lnTo>
                      <a:pt x="2198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34"/>
              <p:cNvSpPr/>
              <p:nvPr/>
            </p:nvSpPr>
            <p:spPr>
              <a:xfrm>
                <a:off x="4143400" y="973975"/>
                <a:ext cx="102325" cy="102850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4114" extrusionOk="0">
                    <a:moveTo>
                      <a:pt x="1976" y="1"/>
                    </a:moveTo>
                    <a:lnTo>
                      <a:pt x="1774" y="21"/>
                    </a:lnTo>
                    <a:lnTo>
                      <a:pt x="1573" y="61"/>
                    </a:lnTo>
                    <a:lnTo>
                      <a:pt x="1371" y="122"/>
                    </a:lnTo>
                    <a:lnTo>
                      <a:pt x="1190" y="202"/>
                    </a:lnTo>
                    <a:lnTo>
                      <a:pt x="1008" y="283"/>
                    </a:lnTo>
                    <a:lnTo>
                      <a:pt x="847" y="404"/>
                    </a:lnTo>
                    <a:lnTo>
                      <a:pt x="686" y="525"/>
                    </a:lnTo>
                    <a:lnTo>
                      <a:pt x="544" y="646"/>
                    </a:lnTo>
                    <a:lnTo>
                      <a:pt x="424" y="807"/>
                    </a:lnTo>
                    <a:lnTo>
                      <a:pt x="303" y="968"/>
                    </a:lnTo>
                    <a:lnTo>
                      <a:pt x="222" y="1130"/>
                    </a:lnTo>
                    <a:lnTo>
                      <a:pt x="141" y="1311"/>
                    </a:lnTo>
                    <a:lnTo>
                      <a:pt x="61" y="1513"/>
                    </a:lnTo>
                    <a:lnTo>
                      <a:pt x="20" y="1714"/>
                    </a:lnTo>
                    <a:lnTo>
                      <a:pt x="0" y="1916"/>
                    </a:lnTo>
                    <a:lnTo>
                      <a:pt x="0" y="2117"/>
                    </a:lnTo>
                    <a:lnTo>
                      <a:pt x="20" y="2339"/>
                    </a:lnTo>
                    <a:lnTo>
                      <a:pt x="61" y="2541"/>
                    </a:lnTo>
                    <a:lnTo>
                      <a:pt x="101" y="2722"/>
                    </a:lnTo>
                    <a:lnTo>
                      <a:pt x="182" y="2924"/>
                    </a:lnTo>
                    <a:lnTo>
                      <a:pt x="282" y="3085"/>
                    </a:lnTo>
                    <a:lnTo>
                      <a:pt x="383" y="3267"/>
                    </a:lnTo>
                    <a:lnTo>
                      <a:pt x="504" y="3408"/>
                    </a:lnTo>
                    <a:lnTo>
                      <a:pt x="645" y="3549"/>
                    </a:lnTo>
                    <a:lnTo>
                      <a:pt x="786" y="3690"/>
                    </a:lnTo>
                    <a:lnTo>
                      <a:pt x="948" y="3791"/>
                    </a:lnTo>
                    <a:lnTo>
                      <a:pt x="1129" y="3892"/>
                    </a:lnTo>
                    <a:lnTo>
                      <a:pt x="1311" y="3972"/>
                    </a:lnTo>
                    <a:lnTo>
                      <a:pt x="1492" y="4033"/>
                    </a:lnTo>
                    <a:lnTo>
                      <a:pt x="1694" y="4073"/>
                    </a:lnTo>
                    <a:lnTo>
                      <a:pt x="1895" y="4113"/>
                    </a:lnTo>
                    <a:lnTo>
                      <a:pt x="2117" y="4113"/>
                    </a:lnTo>
                    <a:lnTo>
                      <a:pt x="2319" y="4093"/>
                    </a:lnTo>
                    <a:lnTo>
                      <a:pt x="2520" y="4053"/>
                    </a:lnTo>
                    <a:lnTo>
                      <a:pt x="2722" y="3992"/>
                    </a:lnTo>
                    <a:lnTo>
                      <a:pt x="2903" y="3932"/>
                    </a:lnTo>
                    <a:lnTo>
                      <a:pt x="3085" y="3831"/>
                    </a:lnTo>
                    <a:lnTo>
                      <a:pt x="3246" y="3730"/>
                    </a:lnTo>
                    <a:lnTo>
                      <a:pt x="3407" y="3609"/>
                    </a:lnTo>
                    <a:lnTo>
                      <a:pt x="3548" y="3468"/>
                    </a:lnTo>
                    <a:lnTo>
                      <a:pt x="3669" y="3307"/>
                    </a:lnTo>
                    <a:lnTo>
                      <a:pt x="3770" y="3146"/>
                    </a:lnTo>
                    <a:lnTo>
                      <a:pt x="3871" y="2984"/>
                    </a:lnTo>
                    <a:lnTo>
                      <a:pt x="3952" y="2803"/>
                    </a:lnTo>
                    <a:lnTo>
                      <a:pt x="4012" y="2601"/>
                    </a:lnTo>
                    <a:lnTo>
                      <a:pt x="4073" y="2420"/>
                    </a:lnTo>
                    <a:lnTo>
                      <a:pt x="4093" y="2198"/>
                    </a:lnTo>
                    <a:lnTo>
                      <a:pt x="4093" y="1996"/>
                    </a:lnTo>
                    <a:lnTo>
                      <a:pt x="4073" y="1795"/>
                    </a:lnTo>
                    <a:lnTo>
                      <a:pt x="4032" y="1593"/>
                    </a:lnTo>
                    <a:lnTo>
                      <a:pt x="3992" y="1392"/>
                    </a:lnTo>
                    <a:lnTo>
                      <a:pt x="3911" y="1210"/>
                    </a:lnTo>
                    <a:lnTo>
                      <a:pt x="3810" y="1029"/>
                    </a:lnTo>
                    <a:lnTo>
                      <a:pt x="3710" y="867"/>
                    </a:lnTo>
                    <a:lnTo>
                      <a:pt x="3589" y="706"/>
                    </a:lnTo>
                    <a:lnTo>
                      <a:pt x="3448" y="565"/>
                    </a:lnTo>
                    <a:lnTo>
                      <a:pt x="3306" y="444"/>
                    </a:lnTo>
                    <a:lnTo>
                      <a:pt x="3145" y="323"/>
                    </a:lnTo>
                    <a:lnTo>
                      <a:pt x="2964" y="222"/>
                    </a:lnTo>
                    <a:lnTo>
                      <a:pt x="2782" y="142"/>
                    </a:lnTo>
                    <a:lnTo>
                      <a:pt x="2601" y="81"/>
                    </a:lnTo>
                    <a:lnTo>
                      <a:pt x="2399" y="41"/>
                    </a:lnTo>
                    <a:lnTo>
                      <a:pt x="2198" y="21"/>
                    </a:ln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34"/>
              <p:cNvSpPr/>
              <p:nvPr/>
            </p:nvSpPr>
            <p:spPr>
              <a:xfrm>
                <a:off x="3733125" y="847975"/>
                <a:ext cx="155775" cy="64025"/>
              </a:xfrm>
              <a:custGeom>
                <a:avLst/>
                <a:gdLst/>
                <a:ahLst/>
                <a:cxnLst/>
                <a:rect l="l" t="t" r="r" b="b"/>
                <a:pathLst>
                  <a:path w="6231" h="2561" extrusionOk="0">
                    <a:moveTo>
                      <a:pt x="4154" y="0"/>
                    </a:moveTo>
                    <a:lnTo>
                      <a:pt x="3871" y="21"/>
                    </a:lnTo>
                    <a:lnTo>
                      <a:pt x="3589" y="61"/>
                    </a:lnTo>
                    <a:lnTo>
                      <a:pt x="3307" y="121"/>
                    </a:lnTo>
                    <a:lnTo>
                      <a:pt x="3045" y="182"/>
                    </a:lnTo>
                    <a:lnTo>
                      <a:pt x="2783" y="263"/>
                    </a:lnTo>
                    <a:lnTo>
                      <a:pt x="2541" y="343"/>
                    </a:lnTo>
                    <a:lnTo>
                      <a:pt x="2097" y="545"/>
                    </a:lnTo>
                    <a:lnTo>
                      <a:pt x="1674" y="787"/>
                    </a:lnTo>
                    <a:lnTo>
                      <a:pt x="1311" y="1029"/>
                    </a:lnTo>
                    <a:lnTo>
                      <a:pt x="988" y="1271"/>
                    </a:lnTo>
                    <a:lnTo>
                      <a:pt x="706" y="1512"/>
                    </a:lnTo>
                    <a:lnTo>
                      <a:pt x="464" y="1734"/>
                    </a:lnTo>
                    <a:lnTo>
                      <a:pt x="142" y="2077"/>
                    </a:lnTo>
                    <a:lnTo>
                      <a:pt x="41" y="2218"/>
                    </a:lnTo>
                    <a:lnTo>
                      <a:pt x="1" y="2299"/>
                    </a:lnTo>
                    <a:lnTo>
                      <a:pt x="1" y="2379"/>
                    </a:lnTo>
                    <a:lnTo>
                      <a:pt x="21" y="2460"/>
                    </a:lnTo>
                    <a:lnTo>
                      <a:pt x="81" y="2520"/>
                    </a:lnTo>
                    <a:lnTo>
                      <a:pt x="142" y="2541"/>
                    </a:lnTo>
                    <a:lnTo>
                      <a:pt x="202" y="2561"/>
                    </a:lnTo>
                    <a:lnTo>
                      <a:pt x="283" y="2520"/>
                    </a:lnTo>
                    <a:lnTo>
                      <a:pt x="323" y="2500"/>
                    </a:lnTo>
                    <a:lnTo>
                      <a:pt x="363" y="2460"/>
                    </a:lnTo>
                    <a:lnTo>
                      <a:pt x="464" y="2339"/>
                    </a:lnTo>
                    <a:lnTo>
                      <a:pt x="767" y="2016"/>
                    </a:lnTo>
                    <a:lnTo>
                      <a:pt x="988" y="1815"/>
                    </a:lnTo>
                    <a:lnTo>
                      <a:pt x="1230" y="1593"/>
                    </a:lnTo>
                    <a:lnTo>
                      <a:pt x="1533" y="1351"/>
                    </a:lnTo>
                    <a:lnTo>
                      <a:pt x="1875" y="1129"/>
                    </a:lnTo>
                    <a:lnTo>
                      <a:pt x="2259" y="908"/>
                    </a:lnTo>
                    <a:lnTo>
                      <a:pt x="2682" y="726"/>
                    </a:lnTo>
                    <a:lnTo>
                      <a:pt x="2904" y="646"/>
                    </a:lnTo>
                    <a:lnTo>
                      <a:pt x="3146" y="585"/>
                    </a:lnTo>
                    <a:lnTo>
                      <a:pt x="3387" y="525"/>
                    </a:lnTo>
                    <a:lnTo>
                      <a:pt x="3650" y="464"/>
                    </a:lnTo>
                    <a:lnTo>
                      <a:pt x="3892" y="424"/>
                    </a:lnTo>
                    <a:lnTo>
                      <a:pt x="4174" y="404"/>
                    </a:lnTo>
                    <a:lnTo>
                      <a:pt x="4456" y="404"/>
                    </a:lnTo>
                    <a:lnTo>
                      <a:pt x="4738" y="424"/>
                    </a:lnTo>
                    <a:lnTo>
                      <a:pt x="5020" y="464"/>
                    </a:lnTo>
                    <a:lnTo>
                      <a:pt x="5323" y="504"/>
                    </a:lnTo>
                    <a:lnTo>
                      <a:pt x="5645" y="585"/>
                    </a:lnTo>
                    <a:lnTo>
                      <a:pt x="5968" y="686"/>
                    </a:lnTo>
                    <a:lnTo>
                      <a:pt x="6049" y="686"/>
                    </a:lnTo>
                    <a:lnTo>
                      <a:pt x="6109" y="666"/>
                    </a:lnTo>
                    <a:lnTo>
                      <a:pt x="6190" y="625"/>
                    </a:lnTo>
                    <a:lnTo>
                      <a:pt x="6230" y="545"/>
                    </a:lnTo>
                    <a:lnTo>
                      <a:pt x="6230" y="464"/>
                    </a:lnTo>
                    <a:lnTo>
                      <a:pt x="6210" y="383"/>
                    </a:lnTo>
                    <a:lnTo>
                      <a:pt x="6170" y="323"/>
                    </a:lnTo>
                    <a:lnTo>
                      <a:pt x="6089" y="283"/>
                    </a:lnTo>
                    <a:lnTo>
                      <a:pt x="5746" y="182"/>
                    </a:lnTo>
                    <a:lnTo>
                      <a:pt x="5404" y="101"/>
                    </a:lnTo>
                    <a:lnTo>
                      <a:pt x="5081" y="41"/>
                    </a:lnTo>
                    <a:lnTo>
                      <a:pt x="4758" y="21"/>
                    </a:lnTo>
                    <a:lnTo>
                      <a:pt x="445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4" name="Google Shape;1884;p34"/>
              <p:cNvSpPr/>
              <p:nvPr/>
            </p:nvSpPr>
            <p:spPr>
              <a:xfrm>
                <a:off x="4103575" y="853025"/>
                <a:ext cx="155250" cy="64525"/>
              </a:xfrm>
              <a:custGeom>
                <a:avLst/>
                <a:gdLst/>
                <a:ahLst/>
                <a:cxnLst/>
                <a:rect l="l" t="t" r="r" b="b"/>
                <a:pathLst>
                  <a:path w="6210" h="2581" extrusionOk="0">
                    <a:moveTo>
                      <a:pt x="1775" y="0"/>
                    </a:moveTo>
                    <a:lnTo>
                      <a:pt x="1452" y="20"/>
                    </a:lnTo>
                    <a:lnTo>
                      <a:pt x="1150" y="40"/>
                    </a:lnTo>
                    <a:lnTo>
                      <a:pt x="807" y="101"/>
                    </a:lnTo>
                    <a:lnTo>
                      <a:pt x="484" y="181"/>
                    </a:lnTo>
                    <a:lnTo>
                      <a:pt x="142" y="282"/>
                    </a:lnTo>
                    <a:lnTo>
                      <a:pt x="61" y="323"/>
                    </a:lnTo>
                    <a:lnTo>
                      <a:pt x="21" y="383"/>
                    </a:lnTo>
                    <a:lnTo>
                      <a:pt x="0" y="464"/>
                    </a:lnTo>
                    <a:lnTo>
                      <a:pt x="0" y="544"/>
                    </a:lnTo>
                    <a:lnTo>
                      <a:pt x="41" y="605"/>
                    </a:lnTo>
                    <a:lnTo>
                      <a:pt x="101" y="665"/>
                    </a:lnTo>
                    <a:lnTo>
                      <a:pt x="182" y="685"/>
                    </a:lnTo>
                    <a:lnTo>
                      <a:pt x="263" y="665"/>
                    </a:lnTo>
                    <a:lnTo>
                      <a:pt x="585" y="585"/>
                    </a:lnTo>
                    <a:lnTo>
                      <a:pt x="888" y="504"/>
                    </a:lnTo>
                    <a:lnTo>
                      <a:pt x="1190" y="464"/>
                    </a:lnTo>
                    <a:lnTo>
                      <a:pt x="1492" y="423"/>
                    </a:lnTo>
                    <a:lnTo>
                      <a:pt x="1775" y="403"/>
                    </a:lnTo>
                    <a:lnTo>
                      <a:pt x="2037" y="403"/>
                    </a:lnTo>
                    <a:lnTo>
                      <a:pt x="2319" y="423"/>
                    </a:lnTo>
                    <a:lnTo>
                      <a:pt x="2561" y="464"/>
                    </a:lnTo>
                    <a:lnTo>
                      <a:pt x="2823" y="524"/>
                    </a:lnTo>
                    <a:lnTo>
                      <a:pt x="3065" y="565"/>
                    </a:lnTo>
                    <a:lnTo>
                      <a:pt x="3287" y="645"/>
                    </a:lnTo>
                    <a:lnTo>
                      <a:pt x="3508" y="726"/>
                    </a:lnTo>
                    <a:lnTo>
                      <a:pt x="3932" y="907"/>
                    </a:lnTo>
                    <a:lnTo>
                      <a:pt x="4315" y="1129"/>
                    </a:lnTo>
                    <a:lnTo>
                      <a:pt x="4637" y="1351"/>
                    </a:lnTo>
                    <a:lnTo>
                      <a:pt x="4940" y="1573"/>
                    </a:lnTo>
                    <a:lnTo>
                      <a:pt x="5202" y="1794"/>
                    </a:lnTo>
                    <a:lnTo>
                      <a:pt x="5424" y="2016"/>
                    </a:lnTo>
                    <a:lnTo>
                      <a:pt x="5726" y="2339"/>
                    </a:lnTo>
                    <a:lnTo>
                      <a:pt x="5847" y="2500"/>
                    </a:lnTo>
                    <a:lnTo>
                      <a:pt x="5867" y="2540"/>
                    </a:lnTo>
                    <a:lnTo>
                      <a:pt x="5907" y="2560"/>
                    </a:lnTo>
                    <a:lnTo>
                      <a:pt x="6008" y="2581"/>
                    </a:lnTo>
                    <a:lnTo>
                      <a:pt x="6069" y="2581"/>
                    </a:lnTo>
                    <a:lnTo>
                      <a:pt x="6129" y="2540"/>
                    </a:lnTo>
                    <a:lnTo>
                      <a:pt x="6190" y="2500"/>
                    </a:lnTo>
                    <a:lnTo>
                      <a:pt x="6210" y="2419"/>
                    </a:lnTo>
                    <a:lnTo>
                      <a:pt x="6210" y="2339"/>
                    </a:lnTo>
                    <a:lnTo>
                      <a:pt x="6170" y="2258"/>
                    </a:lnTo>
                    <a:lnTo>
                      <a:pt x="6069" y="2117"/>
                    </a:lnTo>
                    <a:lnTo>
                      <a:pt x="5746" y="1774"/>
                    </a:lnTo>
                    <a:lnTo>
                      <a:pt x="5524" y="1552"/>
                    </a:lnTo>
                    <a:lnTo>
                      <a:pt x="5242" y="1310"/>
                    </a:lnTo>
                    <a:lnTo>
                      <a:pt x="4920" y="1048"/>
                    </a:lnTo>
                    <a:lnTo>
                      <a:pt x="4537" y="806"/>
                    </a:lnTo>
                    <a:lnTo>
                      <a:pt x="4133" y="565"/>
                    </a:lnTo>
                    <a:lnTo>
                      <a:pt x="3670" y="363"/>
                    </a:lnTo>
                    <a:lnTo>
                      <a:pt x="3428" y="282"/>
                    </a:lnTo>
                    <a:lnTo>
                      <a:pt x="3186" y="202"/>
                    </a:lnTo>
                    <a:lnTo>
                      <a:pt x="2924" y="121"/>
                    </a:lnTo>
                    <a:lnTo>
                      <a:pt x="2642" y="81"/>
                    </a:lnTo>
                    <a:lnTo>
                      <a:pt x="2359" y="40"/>
                    </a:lnTo>
                    <a:lnTo>
                      <a:pt x="2077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5" name="Google Shape;1885;p34"/>
              <p:cNvSpPr/>
              <p:nvPr/>
            </p:nvSpPr>
            <p:spPr>
              <a:xfrm>
                <a:off x="4024950" y="1047575"/>
                <a:ext cx="122500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4900" h="5766" extrusionOk="0">
                    <a:moveTo>
                      <a:pt x="142" y="0"/>
                    </a:moveTo>
                    <a:lnTo>
                      <a:pt x="81" y="40"/>
                    </a:lnTo>
                    <a:lnTo>
                      <a:pt x="21" y="101"/>
                    </a:lnTo>
                    <a:lnTo>
                      <a:pt x="0" y="181"/>
                    </a:lnTo>
                    <a:lnTo>
                      <a:pt x="0" y="262"/>
                    </a:lnTo>
                    <a:lnTo>
                      <a:pt x="41" y="343"/>
                    </a:lnTo>
                    <a:lnTo>
                      <a:pt x="101" y="383"/>
                    </a:lnTo>
                    <a:lnTo>
                      <a:pt x="162" y="403"/>
                    </a:lnTo>
                    <a:lnTo>
                      <a:pt x="545" y="484"/>
                    </a:lnTo>
                    <a:lnTo>
                      <a:pt x="928" y="585"/>
                    </a:lnTo>
                    <a:lnTo>
                      <a:pt x="1291" y="746"/>
                    </a:lnTo>
                    <a:lnTo>
                      <a:pt x="1674" y="927"/>
                    </a:lnTo>
                    <a:lnTo>
                      <a:pt x="2037" y="1149"/>
                    </a:lnTo>
                    <a:lnTo>
                      <a:pt x="2379" y="1391"/>
                    </a:lnTo>
                    <a:lnTo>
                      <a:pt x="2722" y="1673"/>
                    </a:lnTo>
                    <a:lnTo>
                      <a:pt x="3045" y="1976"/>
                    </a:lnTo>
                    <a:lnTo>
                      <a:pt x="3347" y="2298"/>
                    </a:lnTo>
                    <a:lnTo>
                      <a:pt x="3629" y="2641"/>
                    </a:lnTo>
                    <a:lnTo>
                      <a:pt x="3871" y="3024"/>
                    </a:lnTo>
                    <a:lnTo>
                      <a:pt x="4073" y="3407"/>
                    </a:lnTo>
                    <a:lnTo>
                      <a:pt x="4234" y="3790"/>
                    </a:lnTo>
                    <a:lnTo>
                      <a:pt x="4375" y="4214"/>
                    </a:lnTo>
                    <a:lnTo>
                      <a:pt x="4456" y="4617"/>
                    </a:lnTo>
                    <a:lnTo>
                      <a:pt x="4476" y="4839"/>
                    </a:lnTo>
                    <a:lnTo>
                      <a:pt x="4496" y="5060"/>
                    </a:lnTo>
                    <a:lnTo>
                      <a:pt x="625" y="5363"/>
                    </a:lnTo>
                    <a:lnTo>
                      <a:pt x="545" y="5383"/>
                    </a:lnTo>
                    <a:lnTo>
                      <a:pt x="484" y="5423"/>
                    </a:lnTo>
                    <a:lnTo>
                      <a:pt x="444" y="5504"/>
                    </a:lnTo>
                    <a:lnTo>
                      <a:pt x="424" y="5585"/>
                    </a:lnTo>
                    <a:lnTo>
                      <a:pt x="444" y="5665"/>
                    </a:lnTo>
                    <a:lnTo>
                      <a:pt x="484" y="5726"/>
                    </a:lnTo>
                    <a:lnTo>
                      <a:pt x="565" y="5766"/>
                    </a:lnTo>
                    <a:lnTo>
                      <a:pt x="646" y="5766"/>
                    </a:lnTo>
                    <a:lnTo>
                      <a:pt x="4718" y="5443"/>
                    </a:lnTo>
                    <a:lnTo>
                      <a:pt x="4778" y="5423"/>
                    </a:lnTo>
                    <a:lnTo>
                      <a:pt x="4839" y="5383"/>
                    </a:lnTo>
                    <a:lnTo>
                      <a:pt x="4879" y="5322"/>
                    </a:lnTo>
                    <a:lnTo>
                      <a:pt x="4899" y="5242"/>
                    </a:lnTo>
                    <a:lnTo>
                      <a:pt x="4899" y="5000"/>
                    </a:lnTo>
                    <a:lnTo>
                      <a:pt x="4879" y="4778"/>
                    </a:lnTo>
                    <a:lnTo>
                      <a:pt x="4859" y="4536"/>
                    </a:lnTo>
                    <a:lnTo>
                      <a:pt x="4819" y="4294"/>
                    </a:lnTo>
                    <a:lnTo>
                      <a:pt x="4758" y="4072"/>
                    </a:lnTo>
                    <a:lnTo>
                      <a:pt x="4678" y="3831"/>
                    </a:lnTo>
                    <a:lnTo>
                      <a:pt x="4597" y="3609"/>
                    </a:lnTo>
                    <a:lnTo>
                      <a:pt x="4516" y="3387"/>
                    </a:lnTo>
                    <a:lnTo>
                      <a:pt x="4295" y="2964"/>
                    </a:lnTo>
                    <a:lnTo>
                      <a:pt x="4033" y="2540"/>
                    </a:lnTo>
                    <a:lnTo>
                      <a:pt x="3730" y="2137"/>
                    </a:lnTo>
                    <a:lnTo>
                      <a:pt x="3408" y="1774"/>
                    </a:lnTo>
                    <a:lnTo>
                      <a:pt x="3065" y="1431"/>
                    </a:lnTo>
                    <a:lnTo>
                      <a:pt x="2682" y="1109"/>
                    </a:lnTo>
                    <a:lnTo>
                      <a:pt x="2299" y="827"/>
                    </a:lnTo>
                    <a:lnTo>
                      <a:pt x="1896" y="585"/>
                    </a:lnTo>
                    <a:lnTo>
                      <a:pt x="1472" y="383"/>
                    </a:lnTo>
                    <a:lnTo>
                      <a:pt x="1049" y="202"/>
                    </a:lnTo>
                    <a:lnTo>
                      <a:pt x="646" y="81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34"/>
              <p:cNvSpPr/>
              <p:nvPr/>
            </p:nvSpPr>
            <p:spPr>
              <a:xfrm>
                <a:off x="3844500" y="1231025"/>
                <a:ext cx="256575" cy="97800"/>
              </a:xfrm>
              <a:custGeom>
                <a:avLst/>
                <a:gdLst/>
                <a:ahLst/>
                <a:cxnLst/>
                <a:rect l="l" t="t" r="r" b="b"/>
                <a:pathLst>
                  <a:path w="10263" h="3912" extrusionOk="0">
                    <a:moveTo>
                      <a:pt x="162" y="1"/>
                    </a:moveTo>
                    <a:lnTo>
                      <a:pt x="102" y="41"/>
                    </a:lnTo>
                    <a:lnTo>
                      <a:pt x="41" y="101"/>
                    </a:lnTo>
                    <a:lnTo>
                      <a:pt x="1" y="182"/>
                    </a:lnTo>
                    <a:lnTo>
                      <a:pt x="1" y="242"/>
                    </a:lnTo>
                    <a:lnTo>
                      <a:pt x="41" y="323"/>
                    </a:lnTo>
                    <a:lnTo>
                      <a:pt x="404" y="847"/>
                    </a:lnTo>
                    <a:lnTo>
                      <a:pt x="807" y="1311"/>
                    </a:lnTo>
                    <a:lnTo>
                      <a:pt x="1211" y="1734"/>
                    </a:lnTo>
                    <a:lnTo>
                      <a:pt x="1634" y="2117"/>
                    </a:lnTo>
                    <a:lnTo>
                      <a:pt x="2057" y="2440"/>
                    </a:lnTo>
                    <a:lnTo>
                      <a:pt x="2501" y="2742"/>
                    </a:lnTo>
                    <a:lnTo>
                      <a:pt x="2944" y="2984"/>
                    </a:lnTo>
                    <a:lnTo>
                      <a:pt x="3408" y="3206"/>
                    </a:lnTo>
                    <a:lnTo>
                      <a:pt x="3852" y="3388"/>
                    </a:lnTo>
                    <a:lnTo>
                      <a:pt x="4295" y="3549"/>
                    </a:lnTo>
                    <a:lnTo>
                      <a:pt x="4759" y="3670"/>
                    </a:lnTo>
                    <a:lnTo>
                      <a:pt x="5202" y="3750"/>
                    </a:lnTo>
                    <a:lnTo>
                      <a:pt x="5646" y="3831"/>
                    </a:lnTo>
                    <a:lnTo>
                      <a:pt x="6069" y="3871"/>
                    </a:lnTo>
                    <a:lnTo>
                      <a:pt x="6493" y="3892"/>
                    </a:lnTo>
                    <a:lnTo>
                      <a:pt x="6896" y="3912"/>
                    </a:lnTo>
                    <a:lnTo>
                      <a:pt x="7561" y="3892"/>
                    </a:lnTo>
                    <a:lnTo>
                      <a:pt x="8166" y="3831"/>
                    </a:lnTo>
                    <a:lnTo>
                      <a:pt x="8710" y="3750"/>
                    </a:lnTo>
                    <a:lnTo>
                      <a:pt x="9194" y="3670"/>
                    </a:lnTo>
                    <a:lnTo>
                      <a:pt x="9577" y="3569"/>
                    </a:lnTo>
                    <a:lnTo>
                      <a:pt x="9859" y="3488"/>
                    </a:lnTo>
                    <a:lnTo>
                      <a:pt x="10122" y="3408"/>
                    </a:lnTo>
                    <a:lnTo>
                      <a:pt x="10182" y="3367"/>
                    </a:lnTo>
                    <a:lnTo>
                      <a:pt x="10243" y="3307"/>
                    </a:lnTo>
                    <a:lnTo>
                      <a:pt x="10263" y="3226"/>
                    </a:lnTo>
                    <a:lnTo>
                      <a:pt x="10243" y="3146"/>
                    </a:lnTo>
                    <a:lnTo>
                      <a:pt x="10202" y="3085"/>
                    </a:lnTo>
                    <a:lnTo>
                      <a:pt x="10142" y="3025"/>
                    </a:lnTo>
                    <a:lnTo>
                      <a:pt x="9980" y="3025"/>
                    </a:lnTo>
                    <a:lnTo>
                      <a:pt x="9698" y="3125"/>
                    </a:lnTo>
                    <a:lnTo>
                      <a:pt x="9376" y="3206"/>
                    </a:lnTo>
                    <a:lnTo>
                      <a:pt x="8932" y="3307"/>
                    </a:lnTo>
                    <a:lnTo>
                      <a:pt x="8408" y="3388"/>
                    </a:lnTo>
                    <a:lnTo>
                      <a:pt x="7823" y="3448"/>
                    </a:lnTo>
                    <a:lnTo>
                      <a:pt x="7158" y="3488"/>
                    </a:lnTo>
                    <a:lnTo>
                      <a:pt x="6815" y="3508"/>
                    </a:lnTo>
                    <a:lnTo>
                      <a:pt x="6452" y="3488"/>
                    </a:lnTo>
                    <a:lnTo>
                      <a:pt x="6069" y="3468"/>
                    </a:lnTo>
                    <a:lnTo>
                      <a:pt x="5686" y="3428"/>
                    </a:lnTo>
                    <a:lnTo>
                      <a:pt x="5303" y="3367"/>
                    </a:lnTo>
                    <a:lnTo>
                      <a:pt x="4900" y="3287"/>
                    </a:lnTo>
                    <a:lnTo>
                      <a:pt x="4517" y="3166"/>
                    </a:lnTo>
                    <a:lnTo>
                      <a:pt x="4114" y="3045"/>
                    </a:lnTo>
                    <a:lnTo>
                      <a:pt x="3711" y="2904"/>
                    </a:lnTo>
                    <a:lnTo>
                      <a:pt x="3327" y="2722"/>
                    </a:lnTo>
                    <a:lnTo>
                      <a:pt x="2924" y="2500"/>
                    </a:lnTo>
                    <a:lnTo>
                      <a:pt x="2541" y="2259"/>
                    </a:lnTo>
                    <a:lnTo>
                      <a:pt x="2158" y="1996"/>
                    </a:lnTo>
                    <a:lnTo>
                      <a:pt x="1775" y="1694"/>
                    </a:lnTo>
                    <a:lnTo>
                      <a:pt x="1412" y="1351"/>
                    </a:lnTo>
                    <a:lnTo>
                      <a:pt x="1049" y="968"/>
                    </a:lnTo>
                    <a:lnTo>
                      <a:pt x="707" y="565"/>
                    </a:lnTo>
                    <a:lnTo>
                      <a:pt x="384" y="101"/>
                    </a:lnTo>
                    <a:lnTo>
                      <a:pt x="324" y="41"/>
                    </a:lnTo>
                    <a:lnTo>
                      <a:pt x="24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34"/>
              <p:cNvSpPr/>
              <p:nvPr/>
            </p:nvSpPr>
            <p:spPr>
              <a:xfrm>
                <a:off x="3653000" y="1086375"/>
                <a:ext cx="162800" cy="162825"/>
              </a:xfrm>
              <a:custGeom>
                <a:avLst/>
                <a:gdLst/>
                <a:ahLst/>
                <a:cxnLst/>
                <a:rect l="l" t="t" r="r" b="b"/>
                <a:pathLst>
                  <a:path w="6512" h="6513" extrusionOk="0">
                    <a:moveTo>
                      <a:pt x="3266" y="0"/>
                    </a:moveTo>
                    <a:lnTo>
                      <a:pt x="3024" y="21"/>
                    </a:lnTo>
                    <a:lnTo>
                      <a:pt x="2802" y="41"/>
                    </a:lnTo>
                    <a:lnTo>
                      <a:pt x="2560" y="81"/>
                    </a:lnTo>
                    <a:lnTo>
                      <a:pt x="2318" y="142"/>
                    </a:lnTo>
                    <a:lnTo>
                      <a:pt x="2016" y="262"/>
                    </a:lnTo>
                    <a:lnTo>
                      <a:pt x="1714" y="404"/>
                    </a:lnTo>
                    <a:lnTo>
                      <a:pt x="1431" y="565"/>
                    </a:lnTo>
                    <a:lnTo>
                      <a:pt x="1189" y="767"/>
                    </a:lnTo>
                    <a:lnTo>
                      <a:pt x="948" y="968"/>
                    </a:lnTo>
                    <a:lnTo>
                      <a:pt x="746" y="1210"/>
                    </a:lnTo>
                    <a:lnTo>
                      <a:pt x="565" y="1452"/>
                    </a:lnTo>
                    <a:lnTo>
                      <a:pt x="403" y="1714"/>
                    </a:lnTo>
                    <a:lnTo>
                      <a:pt x="262" y="1996"/>
                    </a:lnTo>
                    <a:lnTo>
                      <a:pt x="161" y="2299"/>
                    </a:lnTo>
                    <a:lnTo>
                      <a:pt x="81" y="2601"/>
                    </a:lnTo>
                    <a:lnTo>
                      <a:pt x="20" y="2924"/>
                    </a:lnTo>
                    <a:lnTo>
                      <a:pt x="0" y="3226"/>
                    </a:lnTo>
                    <a:lnTo>
                      <a:pt x="20" y="3549"/>
                    </a:lnTo>
                    <a:lnTo>
                      <a:pt x="61" y="3871"/>
                    </a:lnTo>
                    <a:lnTo>
                      <a:pt x="141" y="4194"/>
                    </a:lnTo>
                    <a:lnTo>
                      <a:pt x="242" y="4456"/>
                    </a:lnTo>
                    <a:lnTo>
                      <a:pt x="343" y="4698"/>
                    </a:lnTo>
                    <a:lnTo>
                      <a:pt x="464" y="4940"/>
                    </a:lnTo>
                    <a:lnTo>
                      <a:pt x="625" y="5162"/>
                    </a:lnTo>
                    <a:lnTo>
                      <a:pt x="766" y="5363"/>
                    </a:lnTo>
                    <a:lnTo>
                      <a:pt x="948" y="5545"/>
                    </a:lnTo>
                    <a:lnTo>
                      <a:pt x="1129" y="5726"/>
                    </a:lnTo>
                    <a:lnTo>
                      <a:pt x="1331" y="5887"/>
                    </a:lnTo>
                    <a:lnTo>
                      <a:pt x="1552" y="6028"/>
                    </a:lnTo>
                    <a:lnTo>
                      <a:pt x="1774" y="6149"/>
                    </a:lnTo>
                    <a:lnTo>
                      <a:pt x="1996" y="6270"/>
                    </a:lnTo>
                    <a:lnTo>
                      <a:pt x="2238" y="6351"/>
                    </a:lnTo>
                    <a:lnTo>
                      <a:pt x="2500" y="6432"/>
                    </a:lnTo>
                    <a:lnTo>
                      <a:pt x="2742" y="6472"/>
                    </a:lnTo>
                    <a:lnTo>
                      <a:pt x="3004" y="6512"/>
                    </a:lnTo>
                    <a:lnTo>
                      <a:pt x="3488" y="6512"/>
                    </a:lnTo>
                    <a:lnTo>
                      <a:pt x="3730" y="6472"/>
                    </a:lnTo>
                    <a:lnTo>
                      <a:pt x="3972" y="6432"/>
                    </a:lnTo>
                    <a:lnTo>
                      <a:pt x="4193" y="6371"/>
                    </a:lnTo>
                    <a:lnTo>
                      <a:pt x="4516" y="6270"/>
                    </a:lnTo>
                    <a:lnTo>
                      <a:pt x="4818" y="6129"/>
                    </a:lnTo>
                    <a:lnTo>
                      <a:pt x="5080" y="5948"/>
                    </a:lnTo>
                    <a:lnTo>
                      <a:pt x="5343" y="5766"/>
                    </a:lnTo>
                    <a:lnTo>
                      <a:pt x="5564" y="5545"/>
                    </a:lnTo>
                    <a:lnTo>
                      <a:pt x="5786" y="5323"/>
                    </a:lnTo>
                    <a:lnTo>
                      <a:pt x="5968" y="5061"/>
                    </a:lnTo>
                    <a:lnTo>
                      <a:pt x="6129" y="4799"/>
                    </a:lnTo>
                    <a:lnTo>
                      <a:pt x="6270" y="4516"/>
                    </a:lnTo>
                    <a:lnTo>
                      <a:pt x="6371" y="4214"/>
                    </a:lnTo>
                    <a:lnTo>
                      <a:pt x="6451" y="3912"/>
                    </a:lnTo>
                    <a:lnTo>
                      <a:pt x="6492" y="3609"/>
                    </a:lnTo>
                    <a:lnTo>
                      <a:pt x="6512" y="3287"/>
                    </a:lnTo>
                    <a:lnTo>
                      <a:pt x="6512" y="2964"/>
                    </a:lnTo>
                    <a:lnTo>
                      <a:pt x="6451" y="2641"/>
                    </a:lnTo>
                    <a:lnTo>
                      <a:pt x="6371" y="2319"/>
                    </a:lnTo>
                    <a:lnTo>
                      <a:pt x="6290" y="2057"/>
                    </a:lnTo>
                    <a:lnTo>
                      <a:pt x="6169" y="1815"/>
                    </a:lnTo>
                    <a:lnTo>
                      <a:pt x="6048" y="1593"/>
                    </a:lnTo>
                    <a:lnTo>
                      <a:pt x="5907" y="1371"/>
                    </a:lnTo>
                    <a:lnTo>
                      <a:pt x="5746" y="1170"/>
                    </a:lnTo>
                    <a:lnTo>
                      <a:pt x="5564" y="968"/>
                    </a:lnTo>
                    <a:lnTo>
                      <a:pt x="5383" y="787"/>
                    </a:lnTo>
                    <a:lnTo>
                      <a:pt x="5181" y="646"/>
                    </a:lnTo>
                    <a:lnTo>
                      <a:pt x="4980" y="484"/>
                    </a:lnTo>
                    <a:lnTo>
                      <a:pt x="4758" y="363"/>
                    </a:lnTo>
                    <a:lnTo>
                      <a:pt x="4516" y="262"/>
                    </a:lnTo>
                    <a:lnTo>
                      <a:pt x="4274" y="162"/>
                    </a:lnTo>
                    <a:lnTo>
                      <a:pt x="4032" y="101"/>
                    </a:lnTo>
                    <a:lnTo>
                      <a:pt x="3790" y="41"/>
                    </a:lnTo>
                    <a:lnTo>
                      <a:pt x="3528" y="21"/>
                    </a:lnTo>
                    <a:lnTo>
                      <a:pt x="3266" y="0"/>
                    </a:lnTo>
                    <a:close/>
                  </a:path>
                </a:pathLst>
              </a:custGeom>
              <a:solidFill>
                <a:srgbClr val="FCF3E8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34"/>
              <p:cNvSpPr/>
              <p:nvPr/>
            </p:nvSpPr>
            <p:spPr>
              <a:xfrm>
                <a:off x="3653000" y="1086375"/>
                <a:ext cx="162800" cy="162825"/>
              </a:xfrm>
              <a:custGeom>
                <a:avLst/>
                <a:gdLst/>
                <a:ahLst/>
                <a:cxnLst/>
                <a:rect l="l" t="t" r="r" b="b"/>
                <a:pathLst>
                  <a:path w="6512" h="6513" fill="none" extrusionOk="0">
                    <a:moveTo>
                      <a:pt x="3266" y="0"/>
                    </a:moveTo>
                    <a:lnTo>
                      <a:pt x="3266" y="0"/>
                    </a:lnTo>
                    <a:lnTo>
                      <a:pt x="3024" y="21"/>
                    </a:lnTo>
                    <a:lnTo>
                      <a:pt x="2802" y="41"/>
                    </a:lnTo>
                    <a:lnTo>
                      <a:pt x="2560" y="81"/>
                    </a:lnTo>
                    <a:lnTo>
                      <a:pt x="2318" y="142"/>
                    </a:lnTo>
                    <a:lnTo>
                      <a:pt x="2318" y="142"/>
                    </a:lnTo>
                    <a:lnTo>
                      <a:pt x="2016" y="262"/>
                    </a:lnTo>
                    <a:lnTo>
                      <a:pt x="1714" y="404"/>
                    </a:lnTo>
                    <a:lnTo>
                      <a:pt x="1431" y="565"/>
                    </a:lnTo>
                    <a:lnTo>
                      <a:pt x="1189" y="767"/>
                    </a:lnTo>
                    <a:lnTo>
                      <a:pt x="948" y="968"/>
                    </a:lnTo>
                    <a:lnTo>
                      <a:pt x="746" y="1210"/>
                    </a:lnTo>
                    <a:lnTo>
                      <a:pt x="565" y="1452"/>
                    </a:lnTo>
                    <a:lnTo>
                      <a:pt x="403" y="1714"/>
                    </a:lnTo>
                    <a:lnTo>
                      <a:pt x="262" y="1996"/>
                    </a:lnTo>
                    <a:lnTo>
                      <a:pt x="161" y="2299"/>
                    </a:lnTo>
                    <a:lnTo>
                      <a:pt x="81" y="2601"/>
                    </a:lnTo>
                    <a:lnTo>
                      <a:pt x="20" y="2924"/>
                    </a:lnTo>
                    <a:lnTo>
                      <a:pt x="0" y="3226"/>
                    </a:lnTo>
                    <a:lnTo>
                      <a:pt x="20" y="3549"/>
                    </a:lnTo>
                    <a:lnTo>
                      <a:pt x="61" y="3871"/>
                    </a:lnTo>
                    <a:lnTo>
                      <a:pt x="141" y="4194"/>
                    </a:lnTo>
                    <a:lnTo>
                      <a:pt x="141" y="4194"/>
                    </a:lnTo>
                    <a:lnTo>
                      <a:pt x="242" y="4456"/>
                    </a:lnTo>
                    <a:lnTo>
                      <a:pt x="343" y="4698"/>
                    </a:lnTo>
                    <a:lnTo>
                      <a:pt x="464" y="4940"/>
                    </a:lnTo>
                    <a:lnTo>
                      <a:pt x="625" y="5162"/>
                    </a:lnTo>
                    <a:lnTo>
                      <a:pt x="766" y="5363"/>
                    </a:lnTo>
                    <a:lnTo>
                      <a:pt x="948" y="5545"/>
                    </a:lnTo>
                    <a:lnTo>
                      <a:pt x="1129" y="5726"/>
                    </a:lnTo>
                    <a:lnTo>
                      <a:pt x="1331" y="5887"/>
                    </a:lnTo>
                    <a:lnTo>
                      <a:pt x="1552" y="6028"/>
                    </a:lnTo>
                    <a:lnTo>
                      <a:pt x="1774" y="6149"/>
                    </a:lnTo>
                    <a:lnTo>
                      <a:pt x="1996" y="6270"/>
                    </a:lnTo>
                    <a:lnTo>
                      <a:pt x="2238" y="6351"/>
                    </a:lnTo>
                    <a:lnTo>
                      <a:pt x="2500" y="6432"/>
                    </a:lnTo>
                    <a:lnTo>
                      <a:pt x="2742" y="6472"/>
                    </a:lnTo>
                    <a:lnTo>
                      <a:pt x="3004" y="6512"/>
                    </a:lnTo>
                    <a:lnTo>
                      <a:pt x="3266" y="6512"/>
                    </a:lnTo>
                    <a:lnTo>
                      <a:pt x="3266" y="6512"/>
                    </a:lnTo>
                    <a:lnTo>
                      <a:pt x="3488" y="6512"/>
                    </a:lnTo>
                    <a:lnTo>
                      <a:pt x="3730" y="6472"/>
                    </a:lnTo>
                    <a:lnTo>
                      <a:pt x="3972" y="6432"/>
                    </a:lnTo>
                    <a:lnTo>
                      <a:pt x="4193" y="6371"/>
                    </a:lnTo>
                    <a:lnTo>
                      <a:pt x="4193" y="6371"/>
                    </a:lnTo>
                    <a:lnTo>
                      <a:pt x="4516" y="6270"/>
                    </a:lnTo>
                    <a:lnTo>
                      <a:pt x="4818" y="6129"/>
                    </a:lnTo>
                    <a:lnTo>
                      <a:pt x="5080" y="5948"/>
                    </a:lnTo>
                    <a:lnTo>
                      <a:pt x="5343" y="5766"/>
                    </a:lnTo>
                    <a:lnTo>
                      <a:pt x="5564" y="5545"/>
                    </a:lnTo>
                    <a:lnTo>
                      <a:pt x="5786" y="5323"/>
                    </a:lnTo>
                    <a:lnTo>
                      <a:pt x="5968" y="5061"/>
                    </a:lnTo>
                    <a:lnTo>
                      <a:pt x="6129" y="4799"/>
                    </a:lnTo>
                    <a:lnTo>
                      <a:pt x="6270" y="4516"/>
                    </a:lnTo>
                    <a:lnTo>
                      <a:pt x="6371" y="4214"/>
                    </a:lnTo>
                    <a:lnTo>
                      <a:pt x="6451" y="3912"/>
                    </a:lnTo>
                    <a:lnTo>
                      <a:pt x="6492" y="3609"/>
                    </a:lnTo>
                    <a:lnTo>
                      <a:pt x="6512" y="3287"/>
                    </a:lnTo>
                    <a:lnTo>
                      <a:pt x="6512" y="2964"/>
                    </a:lnTo>
                    <a:lnTo>
                      <a:pt x="6451" y="2641"/>
                    </a:lnTo>
                    <a:lnTo>
                      <a:pt x="6371" y="2319"/>
                    </a:lnTo>
                    <a:lnTo>
                      <a:pt x="6371" y="2319"/>
                    </a:lnTo>
                    <a:lnTo>
                      <a:pt x="6290" y="2057"/>
                    </a:lnTo>
                    <a:lnTo>
                      <a:pt x="6169" y="1815"/>
                    </a:lnTo>
                    <a:lnTo>
                      <a:pt x="6048" y="1593"/>
                    </a:lnTo>
                    <a:lnTo>
                      <a:pt x="5907" y="1371"/>
                    </a:lnTo>
                    <a:lnTo>
                      <a:pt x="5746" y="1170"/>
                    </a:lnTo>
                    <a:lnTo>
                      <a:pt x="5564" y="968"/>
                    </a:lnTo>
                    <a:lnTo>
                      <a:pt x="5383" y="787"/>
                    </a:lnTo>
                    <a:lnTo>
                      <a:pt x="5181" y="646"/>
                    </a:lnTo>
                    <a:lnTo>
                      <a:pt x="4980" y="484"/>
                    </a:lnTo>
                    <a:lnTo>
                      <a:pt x="4758" y="363"/>
                    </a:lnTo>
                    <a:lnTo>
                      <a:pt x="4516" y="262"/>
                    </a:lnTo>
                    <a:lnTo>
                      <a:pt x="4274" y="162"/>
                    </a:lnTo>
                    <a:lnTo>
                      <a:pt x="4032" y="101"/>
                    </a:lnTo>
                    <a:lnTo>
                      <a:pt x="3790" y="41"/>
                    </a:lnTo>
                    <a:lnTo>
                      <a:pt x="3528" y="21"/>
                    </a:lnTo>
                    <a:lnTo>
                      <a:pt x="3266" y="0"/>
                    </a:lnTo>
                  </a:path>
                </a:pathLst>
              </a:custGeom>
              <a:noFill/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34"/>
              <p:cNvSpPr/>
              <p:nvPr/>
            </p:nvSpPr>
            <p:spPr>
              <a:xfrm>
                <a:off x="4150450" y="1111575"/>
                <a:ext cx="162825" cy="162825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6513" extrusionOk="0">
                    <a:moveTo>
                      <a:pt x="3246" y="0"/>
                    </a:moveTo>
                    <a:lnTo>
                      <a:pt x="3024" y="21"/>
                    </a:lnTo>
                    <a:lnTo>
                      <a:pt x="2783" y="41"/>
                    </a:lnTo>
                    <a:lnTo>
                      <a:pt x="2541" y="81"/>
                    </a:lnTo>
                    <a:lnTo>
                      <a:pt x="2319" y="142"/>
                    </a:lnTo>
                    <a:lnTo>
                      <a:pt x="1996" y="263"/>
                    </a:lnTo>
                    <a:lnTo>
                      <a:pt x="1694" y="404"/>
                    </a:lnTo>
                    <a:lnTo>
                      <a:pt x="1432" y="565"/>
                    </a:lnTo>
                    <a:lnTo>
                      <a:pt x="1170" y="746"/>
                    </a:lnTo>
                    <a:lnTo>
                      <a:pt x="948" y="968"/>
                    </a:lnTo>
                    <a:lnTo>
                      <a:pt x="726" y="1210"/>
                    </a:lnTo>
                    <a:lnTo>
                      <a:pt x="545" y="1452"/>
                    </a:lnTo>
                    <a:lnTo>
                      <a:pt x="383" y="1714"/>
                    </a:lnTo>
                    <a:lnTo>
                      <a:pt x="242" y="1996"/>
                    </a:lnTo>
                    <a:lnTo>
                      <a:pt x="142" y="2299"/>
                    </a:lnTo>
                    <a:lnTo>
                      <a:pt x="61" y="2601"/>
                    </a:lnTo>
                    <a:lnTo>
                      <a:pt x="21" y="2904"/>
                    </a:lnTo>
                    <a:lnTo>
                      <a:pt x="0" y="3226"/>
                    </a:lnTo>
                    <a:lnTo>
                      <a:pt x="0" y="3549"/>
                    </a:lnTo>
                    <a:lnTo>
                      <a:pt x="61" y="3871"/>
                    </a:lnTo>
                    <a:lnTo>
                      <a:pt x="142" y="4194"/>
                    </a:lnTo>
                    <a:lnTo>
                      <a:pt x="222" y="4456"/>
                    </a:lnTo>
                    <a:lnTo>
                      <a:pt x="343" y="4698"/>
                    </a:lnTo>
                    <a:lnTo>
                      <a:pt x="464" y="4940"/>
                    </a:lnTo>
                    <a:lnTo>
                      <a:pt x="605" y="5162"/>
                    </a:lnTo>
                    <a:lnTo>
                      <a:pt x="767" y="5363"/>
                    </a:lnTo>
                    <a:lnTo>
                      <a:pt x="948" y="5545"/>
                    </a:lnTo>
                    <a:lnTo>
                      <a:pt x="1129" y="5726"/>
                    </a:lnTo>
                    <a:lnTo>
                      <a:pt x="1331" y="5887"/>
                    </a:lnTo>
                    <a:lnTo>
                      <a:pt x="1533" y="6028"/>
                    </a:lnTo>
                    <a:lnTo>
                      <a:pt x="1754" y="6149"/>
                    </a:lnTo>
                    <a:lnTo>
                      <a:pt x="1996" y="6250"/>
                    </a:lnTo>
                    <a:lnTo>
                      <a:pt x="2238" y="6351"/>
                    </a:lnTo>
                    <a:lnTo>
                      <a:pt x="2480" y="6412"/>
                    </a:lnTo>
                    <a:lnTo>
                      <a:pt x="2722" y="6472"/>
                    </a:lnTo>
                    <a:lnTo>
                      <a:pt x="2984" y="6492"/>
                    </a:lnTo>
                    <a:lnTo>
                      <a:pt x="3246" y="6512"/>
                    </a:lnTo>
                    <a:lnTo>
                      <a:pt x="3488" y="6512"/>
                    </a:lnTo>
                    <a:lnTo>
                      <a:pt x="3710" y="6472"/>
                    </a:lnTo>
                    <a:lnTo>
                      <a:pt x="3952" y="6432"/>
                    </a:lnTo>
                    <a:lnTo>
                      <a:pt x="4194" y="6371"/>
                    </a:lnTo>
                    <a:lnTo>
                      <a:pt x="4496" y="6270"/>
                    </a:lnTo>
                    <a:lnTo>
                      <a:pt x="4799" y="6129"/>
                    </a:lnTo>
                    <a:lnTo>
                      <a:pt x="5081" y="5948"/>
                    </a:lnTo>
                    <a:lnTo>
                      <a:pt x="5323" y="5766"/>
                    </a:lnTo>
                    <a:lnTo>
                      <a:pt x="5565" y="5545"/>
                    </a:lnTo>
                    <a:lnTo>
                      <a:pt x="5766" y="5323"/>
                    </a:lnTo>
                    <a:lnTo>
                      <a:pt x="5948" y="5061"/>
                    </a:lnTo>
                    <a:lnTo>
                      <a:pt x="6109" y="4799"/>
                    </a:lnTo>
                    <a:lnTo>
                      <a:pt x="6250" y="4516"/>
                    </a:lnTo>
                    <a:lnTo>
                      <a:pt x="6351" y="4214"/>
                    </a:lnTo>
                    <a:lnTo>
                      <a:pt x="6432" y="3912"/>
                    </a:lnTo>
                    <a:lnTo>
                      <a:pt x="6492" y="3609"/>
                    </a:lnTo>
                    <a:lnTo>
                      <a:pt x="6512" y="3287"/>
                    </a:lnTo>
                    <a:lnTo>
                      <a:pt x="6492" y="2964"/>
                    </a:lnTo>
                    <a:lnTo>
                      <a:pt x="6452" y="2641"/>
                    </a:lnTo>
                    <a:lnTo>
                      <a:pt x="6371" y="2319"/>
                    </a:lnTo>
                    <a:lnTo>
                      <a:pt x="6270" y="2057"/>
                    </a:lnTo>
                    <a:lnTo>
                      <a:pt x="6170" y="1815"/>
                    </a:lnTo>
                    <a:lnTo>
                      <a:pt x="6049" y="1573"/>
                    </a:lnTo>
                    <a:lnTo>
                      <a:pt x="5887" y="1371"/>
                    </a:lnTo>
                    <a:lnTo>
                      <a:pt x="5746" y="1150"/>
                    </a:lnTo>
                    <a:lnTo>
                      <a:pt x="5565" y="968"/>
                    </a:lnTo>
                    <a:lnTo>
                      <a:pt x="5383" y="787"/>
                    </a:lnTo>
                    <a:lnTo>
                      <a:pt x="5182" y="625"/>
                    </a:lnTo>
                    <a:lnTo>
                      <a:pt x="4960" y="484"/>
                    </a:lnTo>
                    <a:lnTo>
                      <a:pt x="4738" y="363"/>
                    </a:lnTo>
                    <a:lnTo>
                      <a:pt x="4516" y="263"/>
                    </a:lnTo>
                    <a:lnTo>
                      <a:pt x="4274" y="162"/>
                    </a:lnTo>
                    <a:lnTo>
                      <a:pt x="4012" y="101"/>
                    </a:lnTo>
                    <a:lnTo>
                      <a:pt x="3770" y="41"/>
                    </a:lnTo>
                    <a:lnTo>
                      <a:pt x="3508" y="21"/>
                    </a:lnTo>
                    <a:lnTo>
                      <a:pt x="3246" y="0"/>
                    </a:lnTo>
                    <a:close/>
                  </a:path>
                </a:pathLst>
              </a:custGeom>
              <a:solidFill>
                <a:srgbClr val="FCF3E8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34"/>
              <p:cNvSpPr/>
              <p:nvPr/>
            </p:nvSpPr>
            <p:spPr>
              <a:xfrm>
                <a:off x="4150450" y="1111575"/>
                <a:ext cx="162825" cy="162825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6513" fill="none" extrusionOk="0">
                    <a:moveTo>
                      <a:pt x="3246" y="0"/>
                    </a:moveTo>
                    <a:lnTo>
                      <a:pt x="3246" y="0"/>
                    </a:lnTo>
                    <a:lnTo>
                      <a:pt x="3024" y="21"/>
                    </a:lnTo>
                    <a:lnTo>
                      <a:pt x="2783" y="41"/>
                    </a:lnTo>
                    <a:lnTo>
                      <a:pt x="2541" y="81"/>
                    </a:lnTo>
                    <a:lnTo>
                      <a:pt x="2319" y="142"/>
                    </a:lnTo>
                    <a:lnTo>
                      <a:pt x="2319" y="142"/>
                    </a:lnTo>
                    <a:lnTo>
                      <a:pt x="1996" y="263"/>
                    </a:lnTo>
                    <a:lnTo>
                      <a:pt x="1694" y="404"/>
                    </a:lnTo>
                    <a:lnTo>
                      <a:pt x="1432" y="565"/>
                    </a:lnTo>
                    <a:lnTo>
                      <a:pt x="1170" y="746"/>
                    </a:lnTo>
                    <a:lnTo>
                      <a:pt x="948" y="968"/>
                    </a:lnTo>
                    <a:lnTo>
                      <a:pt x="726" y="1210"/>
                    </a:lnTo>
                    <a:lnTo>
                      <a:pt x="545" y="1452"/>
                    </a:lnTo>
                    <a:lnTo>
                      <a:pt x="383" y="1714"/>
                    </a:lnTo>
                    <a:lnTo>
                      <a:pt x="242" y="1996"/>
                    </a:lnTo>
                    <a:lnTo>
                      <a:pt x="142" y="2299"/>
                    </a:lnTo>
                    <a:lnTo>
                      <a:pt x="61" y="2601"/>
                    </a:lnTo>
                    <a:lnTo>
                      <a:pt x="21" y="2904"/>
                    </a:lnTo>
                    <a:lnTo>
                      <a:pt x="0" y="3226"/>
                    </a:lnTo>
                    <a:lnTo>
                      <a:pt x="0" y="3549"/>
                    </a:lnTo>
                    <a:lnTo>
                      <a:pt x="61" y="3871"/>
                    </a:lnTo>
                    <a:lnTo>
                      <a:pt x="142" y="4194"/>
                    </a:lnTo>
                    <a:lnTo>
                      <a:pt x="142" y="4194"/>
                    </a:lnTo>
                    <a:lnTo>
                      <a:pt x="222" y="4456"/>
                    </a:lnTo>
                    <a:lnTo>
                      <a:pt x="343" y="4698"/>
                    </a:lnTo>
                    <a:lnTo>
                      <a:pt x="464" y="4940"/>
                    </a:lnTo>
                    <a:lnTo>
                      <a:pt x="605" y="5162"/>
                    </a:lnTo>
                    <a:lnTo>
                      <a:pt x="767" y="5363"/>
                    </a:lnTo>
                    <a:lnTo>
                      <a:pt x="948" y="5545"/>
                    </a:lnTo>
                    <a:lnTo>
                      <a:pt x="1129" y="5726"/>
                    </a:lnTo>
                    <a:lnTo>
                      <a:pt x="1331" y="5887"/>
                    </a:lnTo>
                    <a:lnTo>
                      <a:pt x="1533" y="6028"/>
                    </a:lnTo>
                    <a:lnTo>
                      <a:pt x="1754" y="6149"/>
                    </a:lnTo>
                    <a:lnTo>
                      <a:pt x="1996" y="6250"/>
                    </a:lnTo>
                    <a:lnTo>
                      <a:pt x="2238" y="6351"/>
                    </a:lnTo>
                    <a:lnTo>
                      <a:pt x="2480" y="6412"/>
                    </a:lnTo>
                    <a:lnTo>
                      <a:pt x="2722" y="6472"/>
                    </a:lnTo>
                    <a:lnTo>
                      <a:pt x="2984" y="6492"/>
                    </a:lnTo>
                    <a:lnTo>
                      <a:pt x="3246" y="6512"/>
                    </a:lnTo>
                    <a:lnTo>
                      <a:pt x="3246" y="6512"/>
                    </a:lnTo>
                    <a:lnTo>
                      <a:pt x="3488" y="6512"/>
                    </a:lnTo>
                    <a:lnTo>
                      <a:pt x="3710" y="6472"/>
                    </a:lnTo>
                    <a:lnTo>
                      <a:pt x="3952" y="6432"/>
                    </a:lnTo>
                    <a:lnTo>
                      <a:pt x="4194" y="6371"/>
                    </a:lnTo>
                    <a:lnTo>
                      <a:pt x="4194" y="6371"/>
                    </a:lnTo>
                    <a:lnTo>
                      <a:pt x="4496" y="6270"/>
                    </a:lnTo>
                    <a:lnTo>
                      <a:pt x="4799" y="6129"/>
                    </a:lnTo>
                    <a:lnTo>
                      <a:pt x="5081" y="5948"/>
                    </a:lnTo>
                    <a:lnTo>
                      <a:pt x="5323" y="5766"/>
                    </a:lnTo>
                    <a:lnTo>
                      <a:pt x="5565" y="5545"/>
                    </a:lnTo>
                    <a:lnTo>
                      <a:pt x="5766" y="5323"/>
                    </a:lnTo>
                    <a:lnTo>
                      <a:pt x="5948" y="5061"/>
                    </a:lnTo>
                    <a:lnTo>
                      <a:pt x="6109" y="4799"/>
                    </a:lnTo>
                    <a:lnTo>
                      <a:pt x="6250" y="4516"/>
                    </a:lnTo>
                    <a:lnTo>
                      <a:pt x="6351" y="4214"/>
                    </a:lnTo>
                    <a:lnTo>
                      <a:pt x="6432" y="3912"/>
                    </a:lnTo>
                    <a:lnTo>
                      <a:pt x="6492" y="3609"/>
                    </a:lnTo>
                    <a:lnTo>
                      <a:pt x="6512" y="3287"/>
                    </a:lnTo>
                    <a:lnTo>
                      <a:pt x="6492" y="2964"/>
                    </a:lnTo>
                    <a:lnTo>
                      <a:pt x="6452" y="2641"/>
                    </a:lnTo>
                    <a:lnTo>
                      <a:pt x="6371" y="2319"/>
                    </a:lnTo>
                    <a:lnTo>
                      <a:pt x="6371" y="2319"/>
                    </a:lnTo>
                    <a:lnTo>
                      <a:pt x="6270" y="2057"/>
                    </a:lnTo>
                    <a:lnTo>
                      <a:pt x="6170" y="1815"/>
                    </a:lnTo>
                    <a:lnTo>
                      <a:pt x="6049" y="1573"/>
                    </a:lnTo>
                    <a:lnTo>
                      <a:pt x="5887" y="1371"/>
                    </a:lnTo>
                    <a:lnTo>
                      <a:pt x="5746" y="1150"/>
                    </a:lnTo>
                    <a:lnTo>
                      <a:pt x="5565" y="968"/>
                    </a:lnTo>
                    <a:lnTo>
                      <a:pt x="5383" y="787"/>
                    </a:lnTo>
                    <a:lnTo>
                      <a:pt x="5182" y="625"/>
                    </a:lnTo>
                    <a:lnTo>
                      <a:pt x="4960" y="484"/>
                    </a:lnTo>
                    <a:lnTo>
                      <a:pt x="4738" y="363"/>
                    </a:lnTo>
                    <a:lnTo>
                      <a:pt x="4516" y="263"/>
                    </a:lnTo>
                    <a:lnTo>
                      <a:pt x="4274" y="162"/>
                    </a:lnTo>
                    <a:lnTo>
                      <a:pt x="4012" y="101"/>
                    </a:lnTo>
                    <a:lnTo>
                      <a:pt x="3770" y="41"/>
                    </a:lnTo>
                    <a:lnTo>
                      <a:pt x="3508" y="21"/>
                    </a:lnTo>
                    <a:lnTo>
                      <a:pt x="3246" y="0"/>
                    </a:lnTo>
                  </a:path>
                </a:pathLst>
              </a:custGeom>
              <a:noFill/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34"/>
              <p:cNvSpPr/>
              <p:nvPr/>
            </p:nvSpPr>
            <p:spPr>
              <a:xfrm>
                <a:off x="3405525" y="480550"/>
                <a:ext cx="903700" cy="651725"/>
              </a:xfrm>
              <a:custGeom>
                <a:avLst/>
                <a:gdLst/>
                <a:ahLst/>
                <a:cxnLst/>
                <a:rect l="l" t="t" r="r" b="b"/>
                <a:pathLst>
                  <a:path w="36148" h="26069" extrusionOk="0">
                    <a:moveTo>
                      <a:pt x="24656" y="0"/>
                    </a:moveTo>
                    <a:lnTo>
                      <a:pt x="23991" y="20"/>
                    </a:lnTo>
                    <a:lnTo>
                      <a:pt x="23346" y="41"/>
                    </a:lnTo>
                    <a:lnTo>
                      <a:pt x="22681" y="101"/>
                    </a:lnTo>
                    <a:lnTo>
                      <a:pt x="22036" y="202"/>
                    </a:lnTo>
                    <a:lnTo>
                      <a:pt x="21390" y="303"/>
                    </a:lnTo>
                    <a:lnTo>
                      <a:pt x="20766" y="444"/>
                    </a:lnTo>
                    <a:lnTo>
                      <a:pt x="20282" y="424"/>
                    </a:lnTo>
                    <a:lnTo>
                      <a:pt x="19697" y="403"/>
                    </a:lnTo>
                    <a:lnTo>
                      <a:pt x="18931" y="424"/>
                    </a:lnTo>
                    <a:lnTo>
                      <a:pt x="17983" y="464"/>
                    </a:lnTo>
                    <a:lnTo>
                      <a:pt x="17459" y="504"/>
                    </a:lnTo>
                    <a:lnTo>
                      <a:pt x="16915" y="565"/>
                    </a:lnTo>
                    <a:lnTo>
                      <a:pt x="16330" y="625"/>
                    </a:lnTo>
                    <a:lnTo>
                      <a:pt x="15705" y="726"/>
                    </a:lnTo>
                    <a:lnTo>
                      <a:pt x="15080" y="827"/>
                    </a:lnTo>
                    <a:lnTo>
                      <a:pt x="14415" y="968"/>
                    </a:lnTo>
                    <a:lnTo>
                      <a:pt x="13750" y="1129"/>
                    </a:lnTo>
                    <a:lnTo>
                      <a:pt x="13064" y="1311"/>
                    </a:lnTo>
                    <a:lnTo>
                      <a:pt x="12359" y="1512"/>
                    </a:lnTo>
                    <a:lnTo>
                      <a:pt x="11653" y="1754"/>
                    </a:lnTo>
                    <a:lnTo>
                      <a:pt x="10947" y="2037"/>
                    </a:lnTo>
                    <a:lnTo>
                      <a:pt x="10222" y="2339"/>
                    </a:lnTo>
                    <a:lnTo>
                      <a:pt x="9516" y="2682"/>
                    </a:lnTo>
                    <a:lnTo>
                      <a:pt x="8810" y="3065"/>
                    </a:lnTo>
                    <a:lnTo>
                      <a:pt x="8105" y="3468"/>
                    </a:lnTo>
                    <a:lnTo>
                      <a:pt x="7399" y="3932"/>
                    </a:lnTo>
                    <a:lnTo>
                      <a:pt x="6714" y="4436"/>
                    </a:lnTo>
                    <a:lnTo>
                      <a:pt x="6048" y="4980"/>
                    </a:lnTo>
                    <a:lnTo>
                      <a:pt x="5726" y="5282"/>
                    </a:lnTo>
                    <a:lnTo>
                      <a:pt x="5403" y="5585"/>
                    </a:lnTo>
                    <a:lnTo>
                      <a:pt x="5081" y="5887"/>
                    </a:lnTo>
                    <a:lnTo>
                      <a:pt x="4778" y="6230"/>
                    </a:lnTo>
                    <a:lnTo>
                      <a:pt x="4476" y="6573"/>
                    </a:lnTo>
                    <a:lnTo>
                      <a:pt x="4173" y="6915"/>
                    </a:lnTo>
                    <a:lnTo>
                      <a:pt x="3891" y="7278"/>
                    </a:lnTo>
                    <a:lnTo>
                      <a:pt x="3609" y="7661"/>
                    </a:lnTo>
                    <a:lnTo>
                      <a:pt x="3065" y="8448"/>
                    </a:lnTo>
                    <a:lnTo>
                      <a:pt x="2581" y="9214"/>
                    </a:lnTo>
                    <a:lnTo>
                      <a:pt x="2157" y="10000"/>
                    </a:lnTo>
                    <a:lnTo>
                      <a:pt x="1774" y="10786"/>
                    </a:lnTo>
                    <a:lnTo>
                      <a:pt x="1432" y="11573"/>
                    </a:lnTo>
                    <a:lnTo>
                      <a:pt x="1129" y="12359"/>
                    </a:lnTo>
                    <a:lnTo>
                      <a:pt x="887" y="13145"/>
                    </a:lnTo>
                    <a:lnTo>
                      <a:pt x="666" y="13911"/>
                    </a:lnTo>
                    <a:lnTo>
                      <a:pt x="484" y="14677"/>
                    </a:lnTo>
                    <a:lnTo>
                      <a:pt x="323" y="15423"/>
                    </a:lnTo>
                    <a:lnTo>
                      <a:pt x="202" y="16169"/>
                    </a:lnTo>
                    <a:lnTo>
                      <a:pt x="121" y="16895"/>
                    </a:lnTo>
                    <a:lnTo>
                      <a:pt x="61" y="17601"/>
                    </a:lnTo>
                    <a:lnTo>
                      <a:pt x="20" y="18286"/>
                    </a:lnTo>
                    <a:lnTo>
                      <a:pt x="0" y="18951"/>
                    </a:lnTo>
                    <a:lnTo>
                      <a:pt x="0" y="19596"/>
                    </a:lnTo>
                    <a:lnTo>
                      <a:pt x="20" y="20221"/>
                    </a:lnTo>
                    <a:lnTo>
                      <a:pt x="61" y="20826"/>
                    </a:lnTo>
                    <a:lnTo>
                      <a:pt x="101" y="21391"/>
                    </a:lnTo>
                    <a:lnTo>
                      <a:pt x="162" y="21935"/>
                    </a:lnTo>
                    <a:lnTo>
                      <a:pt x="303" y="22903"/>
                    </a:lnTo>
                    <a:lnTo>
                      <a:pt x="464" y="23750"/>
                    </a:lnTo>
                    <a:lnTo>
                      <a:pt x="605" y="24435"/>
                    </a:lnTo>
                    <a:lnTo>
                      <a:pt x="746" y="24939"/>
                    </a:lnTo>
                    <a:lnTo>
                      <a:pt x="867" y="25342"/>
                    </a:lnTo>
                    <a:lnTo>
                      <a:pt x="4274" y="26068"/>
                    </a:lnTo>
                    <a:lnTo>
                      <a:pt x="4335" y="25564"/>
                    </a:lnTo>
                    <a:lnTo>
                      <a:pt x="4496" y="24173"/>
                    </a:lnTo>
                    <a:lnTo>
                      <a:pt x="4617" y="23205"/>
                    </a:lnTo>
                    <a:lnTo>
                      <a:pt x="4778" y="22096"/>
                    </a:lnTo>
                    <a:lnTo>
                      <a:pt x="4980" y="20867"/>
                    </a:lnTo>
                    <a:lnTo>
                      <a:pt x="5222" y="19536"/>
                    </a:lnTo>
                    <a:lnTo>
                      <a:pt x="5504" y="18165"/>
                    </a:lnTo>
                    <a:lnTo>
                      <a:pt x="5827" y="16734"/>
                    </a:lnTo>
                    <a:lnTo>
                      <a:pt x="6189" y="15282"/>
                    </a:lnTo>
                    <a:lnTo>
                      <a:pt x="6391" y="14576"/>
                    </a:lnTo>
                    <a:lnTo>
                      <a:pt x="6613" y="13851"/>
                    </a:lnTo>
                    <a:lnTo>
                      <a:pt x="6835" y="13145"/>
                    </a:lnTo>
                    <a:lnTo>
                      <a:pt x="7077" y="12460"/>
                    </a:lnTo>
                    <a:lnTo>
                      <a:pt x="7318" y="11794"/>
                    </a:lnTo>
                    <a:lnTo>
                      <a:pt x="7581" y="11129"/>
                    </a:lnTo>
                    <a:lnTo>
                      <a:pt x="7863" y="10484"/>
                    </a:lnTo>
                    <a:lnTo>
                      <a:pt x="8145" y="9879"/>
                    </a:lnTo>
                    <a:lnTo>
                      <a:pt x="8447" y="9294"/>
                    </a:lnTo>
                    <a:lnTo>
                      <a:pt x="8750" y="8750"/>
                    </a:lnTo>
                    <a:lnTo>
                      <a:pt x="9012" y="8448"/>
                    </a:lnTo>
                    <a:lnTo>
                      <a:pt x="9254" y="8165"/>
                    </a:lnTo>
                    <a:lnTo>
                      <a:pt x="9496" y="7903"/>
                    </a:lnTo>
                    <a:lnTo>
                      <a:pt x="9758" y="7661"/>
                    </a:lnTo>
                    <a:lnTo>
                      <a:pt x="10000" y="7419"/>
                    </a:lnTo>
                    <a:lnTo>
                      <a:pt x="10262" y="7218"/>
                    </a:lnTo>
                    <a:lnTo>
                      <a:pt x="10504" y="7016"/>
                    </a:lnTo>
                    <a:lnTo>
                      <a:pt x="10766" y="6815"/>
                    </a:lnTo>
                    <a:lnTo>
                      <a:pt x="11028" y="6653"/>
                    </a:lnTo>
                    <a:lnTo>
                      <a:pt x="11290" y="6492"/>
                    </a:lnTo>
                    <a:lnTo>
                      <a:pt x="11532" y="6351"/>
                    </a:lnTo>
                    <a:lnTo>
                      <a:pt x="11794" y="6230"/>
                    </a:lnTo>
                    <a:lnTo>
                      <a:pt x="12318" y="6008"/>
                    </a:lnTo>
                    <a:lnTo>
                      <a:pt x="12863" y="5827"/>
                    </a:lnTo>
                    <a:lnTo>
                      <a:pt x="13387" y="5706"/>
                    </a:lnTo>
                    <a:lnTo>
                      <a:pt x="13911" y="5605"/>
                    </a:lnTo>
                    <a:lnTo>
                      <a:pt x="14455" y="5565"/>
                    </a:lnTo>
                    <a:lnTo>
                      <a:pt x="14979" y="5544"/>
                    </a:lnTo>
                    <a:lnTo>
                      <a:pt x="15524" y="5585"/>
                    </a:lnTo>
                    <a:lnTo>
                      <a:pt x="16068" y="5625"/>
                    </a:lnTo>
                    <a:lnTo>
                      <a:pt x="16592" y="5706"/>
                    </a:lnTo>
                    <a:lnTo>
                      <a:pt x="17137" y="5807"/>
                    </a:lnTo>
                    <a:lnTo>
                      <a:pt x="17661" y="5928"/>
                    </a:lnTo>
                    <a:lnTo>
                      <a:pt x="18185" y="6089"/>
                    </a:lnTo>
                    <a:lnTo>
                      <a:pt x="18729" y="6230"/>
                    </a:lnTo>
                    <a:lnTo>
                      <a:pt x="19253" y="6411"/>
                    </a:lnTo>
                    <a:lnTo>
                      <a:pt x="20282" y="6774"/>
                    </a:lnTo>
                    <a:lnTo>
                      <a:pt x="21310" y="7137"/>
                    </a:lnTo>
                    <a:lnTo>
                      <a:pt x="22318" y="7500"/>
                    </a:lnTo>
                    <a:lnTo>
                      <a:pt x="23286" y="7823"/>
                    </a:lnTo>
                    <a:lnTo>
                      <a:pt x="23749" y="7964"/>
                    </a:lnTo>
                    <a:lnTo>
                      <a:pt x="24233" y="8065"/>
                    </a:lnTo>
                    <a:lnTo>
                      <a:pt x="24677" y="8165"/>
                    </a:lnTo>
                    <a:lnTo>
                      <a:pt x="25120" y="8246"/>
                    </a:lnTo>
                    <a:lnTo>
                      <a:pt x="25584" y="8286"/>
                    </a:lnTo>
                    <a:lnTo>
                      <a:pt x="26007" y="8306"/>
                    </a:lnTo>
                    <a:lnTo>
                      <a:pt x="26431" y="8327"/>
                    </a:lnTo>
                    <a:lnTo>
                      <a:pt x="26834" y="8306"/>
                    </a:lnTo>
                    <a:lnTo>
                      <a:pt x="27197" y="8266"/>
                    </a:lnTo>
                    <a:lnTo>
                      <a:pt x="27560" y="8226"/>
                    </a:lnTo>
                    <a:lnTo>
                      <a:pt x="28245" y="8125"/>
                    </a:lnTo>
                    <a:lnTo>
                      <a:pt x="29495" y="7883"/>
                    </a:lnTo>
                    <a:lnTo>
                      <a:pt x="30059" y="7782"/>
                    </a:lnTo>
                    <a:lnTo>
                      <a:pt x="30342" y="7762"/>
                    </a:lnTo>
                    <a:lnTo>
                      <a:pt x="30624" y="7742"/>
                    </a:lnTo>
                    <a:lnTo>
                      <a:pt x="30906" y="7742"/>
                    </a:lnTo>
                    <a:lnTo>
                      <a:pt x="31168" y="7762"/>
                    </a:lnTo>
                    <a:lnTo>
                      <a:pt x="31451" y="7802"/>
                    </a:lnTo>
                    <a:lnTo>
                      <a:pt x="31733" y="7883"/>
                    </a:lnTo>
                    <a:lnTo>
                      <a:pt x="32015" y="7984"/>
                    </a:lnTo>
                    <a:lnTo>
                      <a:pt x="32297" y="8105"/>
                    </a:lnTo>
                    <a:lnTo>
                      <a:pt x="32580" y="8266"/>
                    </a:lnTo>
                    <a:lnTo>
                      <a:pt x="32882" y="8468"/>
                    </a:lnTo>
                    <a:lnTo>
                      <a:pt x="33184" y="8710"/>
                    </a:lnTo>
                    <a:lnTo>
                      <a:pt x="33507" y="8992"/>
                    </a:lnTo>
                    <a:lnTo>
                      <a:pt x="33829" y="9315"/>
                    </a:lnTo>
                    <a:lnTo>
                      <a:pt x="34172" y="9698"/>
                    </a:lnTo>
                    <a:lnTo>
                      <a:pt x="34515" y="10121"/>
                    </a:lnTo>
                    <a:lnTo>
                      <a:pt x="34878" y="10585"/>
                    </a:lnTo>
                    <a:lnTo>
                      <a:pt x="35261" y="11129"/>
                    </a:lnTo>
                    <a:lnTo>
                      <a:pt x="35664" y="11714"/>
                    </a:lnTo>
                    <a:lnTo>
                      <a:pt x="35664" y="11008"/>
                    </a:lnTo>
                    <a:lnTo>
                      <a:pt x="35624" y="10302"/>
                    </a:lnTo>
                    <a:lnTo>
                      <a:pt x="35523" y="9597"/>
                    </a:lnTo>
                    <a:lnTo>
                      <a:pt x="35402" y="8911"/>
                    </a:lnTo>
                    <a:lnTo>
                      <a:pt x="35241" y="8226"/>
                    </a:lnTo>
                    <a:lnTo>
                      <a:pt x="35039" y="7540"/>
                    </a:lnTo>
                    <a:lnTo>
                      <a:pt x="34797" y="6875"/>
                    </a:lnTo>
                    <a:lnTo>
                      <a:pt x="34515" y="6210"/>
                    </a:lnTo>
                    <a:lnTo>
                      <a:pt x="34797" y="5907"/>
                    </a:lnTo>
                    <a:lnTo>
                      <a:pt x="35079" y="5565"/>
                    </a:lnTo>
                    <a:lnTo>
                      <a:pt x="35382" y="5161"/>
                    </a:lnTo>
                    <a:lnTo>
                      <a:pt x="35704" y="4698"/>
                    </a:lnTo>
                    <a:lnTo>
                      <a:pt x="35825" y="4476"/>
                    </a:lnTo>
                    <a:lnTo>
                      <a:pt x="35946" y="4234"/>
                    </a:lnTo>
                    <a:lnTo>
                      <a:pt x="36047" y="3992"/>
                    </a:lnTo>
                    <a:lnTo>
                      <a:pt x="36128" y="3770"/>
                    </a:lnTo>
                    <a:lnTo>
                      <a:pt x="36148" y="3569"/>
                    </a:lnTo>
                    <a:lnTo>
                      <a:pt x="36148" y="3367"/>
                    </a:lnTo>
                    <a:lnTo>
                      <a:pt x="36108" y="3266"/>
                    </a:lnTo>
                    <a:lnTo>
                      <a:pt x="36027" y="3145"/>
                    </a:lnTo>
                    <a:lnTo>
                      <a:pt x="35886" y="3024"/>
                    </a:lnTo>
                    <a:lnTo>
                      <a:pt x="35725" y="2883"/>
                    </a:lnTo>
                    <a:lnTo>
                      <a:pt x="35503" y="2742"/>
                    </a:lnTo>
                    <a:lnTo>
                      <a:pt x="35241" y="2581"/>
                    </a:lnTo>
                    <a:lnTo>
                      <a:pt x="34938" y="2420"/>
                    </a:lnTo>
                    <a:lnTo>
                      <a:pt x="34616" y="2258"/>
                    </a:lnTo>
                    <a:lnTo>
                      <a:pt x="33850" y="1895"/>
                    </a:lnTo>
                    <a:lnTo>
                      <a:pt x="32983" y="1553"/>
                    </a:lnTo>
                    <a:lnTo>
                      <a:pt x="31995" y="1210"/>
                    </a:lnTo>
                    <a:lnTo>
                      <a:pt x="31451" y="1049"/>
                    </a:lnTo>
                    <a:lnTo>
                      <a:pt x="30906" y="908"/>
                    </a:lnTo>
                    <a:lnTo>
                      <a:pt x="30342" y="746"/>
                    </a:lnTo>
                    <a:lnTo>
                      <a:pt x="29757" y="605"/>
                    </a:lnTo>
                    <a:lnTo>
                      <a:pt x="29152" y="484"/>
                    </a:lnTo>
                    <a:lnTo>
                      <a:pt x="28527" y="363"/>
                    </a:lnTo>
                    <a:lnTo>
                      <a:pt x="27902" y="262"/>
                    </a:lnTo>
                    <a:lnTo>
                      <a:pt x="27257" y="182"/>
                    </a:lnTo>
                    <a:lnTo>
                      <a:pt x="26612" y="101"/>
                    </a:lnTo>
                    <a:lnTo>
                      <a:pt x="25967" y="61"/>
                    </a:lnTo>
                    <a:lnTo>
                      <a:pt x="25322" y="20"/>
                    </a:lnTo>
                    <a:lnTo>
                      <a:pt x="2465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34"/>
              <p:cNvSpPr/>
              <p:nvPr/>
            </p:nvSpPr>
            <p:spPr>
              <a:xfrm>
                <a:off x="3297650" y="1081825"/>
                <a:ext cx="260100" cy="298925"/>
              </a:xfrm>
              <a:custGeom>
                <a:avLst/>
                <a:gdLst/>
                <a:ahLst/>
                <a:cxnLst/>
                <a:rect l="l" t="t" r="r" b="b"/>
                <a:pathLst>
                  <a:path w="10404" h="11957" extrusionOk="0">
                    <a:moveTo>
                      <a:pt x="3912" y="1"/>
                    </a:moveTo>
                    <a:lnTo>
                      <a:pt x="3589" y="41"/>
                    </a:lnTo>
                    <a:lnTo>
                      <a:pt x="3267" y="102"/>
                    </a:lnTo>
                    <a:lnTo>
                      <a:pt x="2944" y="203"/>
                    </a:lnTo>
                    <a:lnTo>
                      <a:pt x="2602" y="344"/>
                    </a:lnTo>
                    <a:lnTo>
                      <a:pt x="2259" y="525"/>
                    </a:lnTo>
                    <a:lnTo>
                      <a:pt x="1896" y="747"/>
                    </a:lnTo>
                    <a:lnTo>
                      <a:pt x="1513" y="1029"/>
                    </a:lnTo>
                    <a:lnTo>
                      <a:pt x="1130" y="1372"/>
                    </a:lnTo>
                    <a:lnTo>
                      <a:pt x="948" y="1573"/>
                    </a:lnTo>
                    <a:lnTo>
                      <a:pt x="787" y="1775"/>
                    </a:lnTo>
                    <a:lnTo>
                      <a:pt x="646" y="1977"/>
                    </a:lnTo>
                    <a:lnTo>
                      <a:pt x="505" y="2198"/>
                    </a:lnTo>
                    <a:lnTo>
                      <a:pt x="404" y="2420"/>
                    </a:lnTo>
                    <a:lnTo>
                      <a:pt x="303" y="2642"/>
                    </a:lnTo>
                    <a:lnTo>
                      <a:pt x="223" y="2864"/>
                    </a:lnTo>
                    <a:lnTo>
                      <a:pt x="142" y="3106"/>
                    </a:lnTo>
                    <a:lnTo>
                      <a:pt x="82" y="3348"/>
                    </a:lnTo>
                    <a:lnTo>
                      <a:pt x="41" y="3590"/>
                    </a:lnTo>
                    <a:lnTo>
                      <a:pt x="21" y="3852"/>
                    </a:lnTo>
                    <a:lnTo>
                      <a:pt x="1" y="4094"/>
                    </a:lnTo>
                    <a:lnTo>
                      <a:pt x="1" y="4598"/>
                    </a:lnTo>
                    <a:lnTo>
                      <a:pt x="41" y="5122"/>
                    </a:lnTo>
                    <a:lnTo>
                      <a:pt x="122" y="5646"/>
                    </a:lnTo>
                    <a:lnTo>
                      <a:pt x="263" y="6150"/>
                    </a:lnTo>
                    <a:lnTo>
                      <a:pt x="424" y="6674"/>
                    </a:lnTo>
                    <a:lnTo>
                      <a:pt x="606" y="7178"/>
                    </a:lnTo>
                    <a:lnTo>
                      <a:pt x="827" y="7662"/>
                    </a:lnTo>
                    <a:lnTo>
                      <a:pt x="1090" y="8126"/>
                    </a:lnTo>
                    <a:lnTo>
                      <a:pt x="1352" y="8569"/>
                    </a:lnTo>
                    <a:lnTo>
                      <a:pt x="1634" y="8993"/>
                    </a:lnTo>
                    <a:lnTo>
                      <a:pt x="1795" y="9194"/>
                    </a:lnTo>
                    <a:lnTo>
                      <a:pt x="1956" y="9396"/>
                    </a:lnTo>
                    <a:lnTo>
                      <a:pt x="2138" y="9577"/>
                    </a:lnTo>
                    <a:lnTo>
                      <a:pt x="2319" y="9759"/>
                    </a:lnTo>
                    <a:lnTo>
                      <a:pt x="2743" y="10122"/>
                    </a:lnTo>
                    <a:lnTo>
                      <a:pt x="3206" y="10464"/>
                    </a:lnTo>
                    <a:lnTo>
                      <a:pt x="3710" y="10767"/>
                    </a:lnTo>
                    <a:lnTo>
                      <a:pt x="4235" y="11049"/>
                    </a:lnTo>
                    <a:lnTo>
                      <a:pt x="4779" y="11291"/>
                    </a:lnTo>
                    <a:lnTo>
                      <a:pt x="5323" y="11493"/>
                    </a:lnTo>
                    <a:lnTo>
                      <a:pt x="5908" y="11674"/>
                    </a:lnTo>
                    <a:lnTo>
                      <a:pt x="6472" y="11815"/>
                    </a:lnTo>
                    <a:lnTo>
                      <a:pt x="7037" y="11916"/>
                    </a:lnTo>
                    <a:lnTo>
                      <a:pt x="7581" y="11956"/>
                    </a:lnTo>
                    <a:lnTo>
                      <a:pt x="8388" y="11956"/>
                    </a:lnTo>
                    <a:lnTo>
                      <a:pt x="8650" y="11916"/>
                    </a:lnTo>
                    <a:lnTo>
                      <a:pt x="8892" y="11876"/>
                    </a:lnTo>
                    <a:lnTo>
                      <a:pt x="9134" y="11835"/>
                    </a:lnTo>
                    <a:lnTo>
                      <a:pt x="9355" y="11755"/>
                    </a:lnTo>
                    <a:lnTo>
                      <a:pt x="9577" y="11674"/>
                    </a:lnTo>
                    <a:lnTo>
                      <a:pt x="9678" y="11634"/>
                    </a:lnTo>
                    <a:lnTo>
                      <a:pt x="9779" y="11573"/>
                    </a:lnTo>
                    <a:lnTo>
                      <a:pt x="9859" y="11513"/>
                    </a:lnTo>
                    <a:lnTo>
                      <a:pt x="9940" y="11432"/>
                    </a:lnTo>
                    <a:lnTo>
                      <a:pt x="10081" y="11230"/>
                    </a:lnTo>
                    <a:lnTo>
                      <a:pt x="10202" y="11009"/>
                    </a:lnTo>
                    <a:lnTo>
                      <a:pt x="10283" y="10747"/>
                    </a:lnTo>
                    <a:lnTo>
                      <a:pt x="10343" y="10464"/>
                    </a:lnTo>
                    <a:lnTo>
                      <a:pt x="10384" y="10142"/>
                    </a:lnTo>
                    <a:lnTo>
                      <a:pt x="10404" y="9819"/>
                    </a:lnTo>
                    <a:lnTo>
                      <a:pt x="10404" y="9456"/>
                    </a:lnTo>
                    <a:lnTo>
                      <a:pt x="10404" y="9073"/>
                    </a:lnTo>
                    <a:lnTo>
                      <a:pt x="10363" y="8690"/>
                    </a:lnTo>
                    <a:lnTo>
                      <a:pt x="10323" y="8287"/>
                    </a:lnTo>
                    <a:lnTo>
                      <a:pt x="10182" y="7440"/>
                    </a:lnTo>
                    <a:lnTo>
                      <a:pt x="10021" y="6594"/>
                    </a:lnTo>
                    <a:lnTo>
                      <a:pt x="9819" y="5767"/>
                    </a:lnTo>
                    <a:lnTo>
                      <a:pt x="9597" y="4960"/>
                    </a:lnTo>
                    <a:lnTo>
                      <a:pt x="9396" y="4215"/>
                    </a:lnTo>
                    <a:lnTo>
                      <a:pt x="9194" y="3549"/>
                    </a:lnTo>
                    <a:lnTo>
                      <a:pt x="8871" y="2582"/>
                    </a:lnTo>
                    <a:lnTo>
                      <a:pt x="8730" y="2198"/>
                    </a:lnTo>
                    <a:lnTo>
                      <a:pt x="8609" y="2037"/>
                    </a:lnTo>
                    <a:lnTo>
                      <a:pt x="8448" y="1876"/>
                    </a:lnTo>
                    <a:lnTo>
                      <a:pt x="8287" y="1715"/>
                    </a:lnTo>
                    <a:lnTo>
                      <a:pt x="8126" y="1553"/>
                    </a:lnTo>
                    <a:lnTo>
                      <a:pt x="7763" y="1291"/>
                    </a:lnTo>
                    <a:lnTo>
                      <a:pt x="7359" y="1029"/>
                    </a:lnTo>
                    <a:lnTo>
                      <a:pt x="6956" y="807"/>
                    </a:lnTo>
                    <a:lnTo>
                      <a:pt x="6553" y="626"/>
                    </a:lnTo>
                    <a:lnTo>
                      <a:pt x="6170" y="485"/>
                    </a:lnTo>
                    <a:lnTo>
                      <a:pt x="5827" y="344"/>
                    </a:lnTo>
                    <a:lnTo>
                      <a:pt x="5444" y="223"/>
                    </a:lnTo>
                    <a:lnTo>
                      <a:pt x="5001" y="102"/>
                    </a:lnTo>
                    <a:lnTo>
                      <a:pt x="4739" y="61"/>
                    </a:lnTo>
                    <a:lnTo>
                      <a:pt x="4477" y="21"/>
                    </a:lnTo>
                    <a:lnTo>
                      <a:pt x="419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3" name="Google Shape;1893;p34"/>
              <p:cNvSpPr/>
              <p:nvPr/>
            </p:nvSpPr>
            <p:spPr>
              <a:xfrm>
                <a:off x="3329425" y="1171050"/>
                <a:ext cx="200100" cy="96300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3852" extrusionOk="0">
                    <a:moveTo>
                      <a:pt x="202" y="0"/>
                    </a:moveTo>
                    <a:lnTo>
                      <a:pt x="121" y="21"/>
                    </a:lnTo>
                    <a:lnTo>
                      <a:pt x="60" y="61"/>
                    </a:lnTo>
                    <a:lnTo>
                      <a:pt x="20" y="121"/>
                    </a:lnTo>
                    <a:lnTo>
                      <a:pt x="0" y="202"/>
                    </a:lnTo>
                    <a:lnTo>
                      <a:pt x="0" y="283"/>
                    </a:lnTo>
                    <a:lnTo>
                      <a:pt x="40" y="343"/>
                    </a:lnTo>
                    <a:lnTo>
                      <a:pt x="121" y="404"/>
                    </a:lnTo>
                    <a:lnTo>
                      <a:pt x="7701" y="3831"/>
                    </a:lnTo>
                    <a:lnTo>
                      <a:pt x="7802" y="3851"/>
                    </a:lnTo>
                    <a:lnTo>
                      <a:pt x="7863" y="3851"/>
                    </a:lnTo>
                    <a:lnTo>
                      <a:pt x="7903" y="3811"/>
                    </a:lnTo>
                    <a:lnTo>
                      <a:pt x="7943" y="3770"/>
                    </a:lnTo>
                    <a:lnTo>
                      <a:pt x="7984" y="3730"/>
                    </a:lnTo>
                    <a:lnTo>
                      <a:pt x="8004" y="3649"/>
                    </a:lnTo>
                    <a:lnTo>
                      <a:pt x="7984" y="3569"/>
                    </a:lnTo>
                    <a:lnTo>
                      <a:pt x="7943" y="3508"/>
                    </a:lnTo>
                    <a:lnTo>
                      <a:pt x="7883" y="3448"/>
                    </a:lnTo>
                    <a:lnTo>
                      <a:pt x="282" y="2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34"/>
              <p:cNvSpPr/>
              <p:nvPr/>
            </p:nvSpPr>
            <p:spPr>
              <a:xfrm>
                <a:off x="3390900" y="1141825"/>
                <a:ext cx="103850" cy="164325"/>
              </a:xfrm>
              <a:custGeom>
                <a:avLst/>
                <a:gdLst/>
                <a:ahLst/>
                <a:cxnLst/>
                <a:rect l="l" t="t" r="r" b="b"/>
                <a:pathLst>
                  <a:path w="4154" h="6573" extrusionOk="0">
                    <a:moveTo>
                      <a:pt x="3892" y="0"/>
                    </a:moveTo>
                    <a:lnTo>
                      <a:pt x="3831" y="40"/>
                    </a:lnTo>
                    <a:lnTo>
                      <a:pt x="3771" y="81"/>
                    </a:lnTo>
                    <a:lnTo>
                      <a:pt x="41" y="6250"/>
                    </a:lnTo>
                    <a:lnTo>
                      <a:pt x="1" y="6331"/>
                    </a:lnTo>
                    <a:lnTo>
                      <a:pt x="21" y="6411"/>
                    </a:lnTo>
                    <a:lnTo>
                      <a:pt x="41" y="6472"/>
                    </a:lnTo>
                    <a:lnTo>
                      <a:pt x="101" y="6532"/>
                    </a:lnTo>
                    <a:lnTo>
                      <a:pt x="162" y="6552"/>
                    </a:lnTo>
                    <a:lnTo>
                      <a:pt x="202" y="6572"/>
                    </a:lnTo>
                    <a:lnTo>
                      <a:pt x="263" y="6552"/>
                    </a:lnTo>
                    <a:lnTo>
                      <a:pt x="303" y="6532"/>
                    </a:lnTo>
                    <a:lnTo>
                      <a:pt x="363" y="6512"/>
                    </a:lnTo>
                    <a:lnTo>
                      <a:pt x="384" y="6472"/>
                    </a:lnTo>
                    <a:lnTo>
                      <a:pt x="4113" y="302"/>
                    </a:lnTo>
                    <a:lnTo>
                      <a:pt x="4154" y="222"/>
                    </a:lnTo>
                    <a:lnTo>
                      <a:pt x="4154" y="141"/>
                    </a:lnTo>
                    <a:lnTo>
                      <a:pt x="4113" y="81"/>
                    </a:lnTo>
                    <a:lnTo>
                      <a:pt x="4053" y="20"/>
                    </a:lnTo>
                    <a:lnTo>
                      <a:pt x="397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5" name="Google Shape;1895;p34"/>
              <p:cNvSpPr/>
              <p:nvPr/>
            </p:nvSpPr>
            <p:spPr>
              <a:xfrm>
                <a:off x="3292625" y="1076800"/>
                <a:ext cx="249500" cy="309500"/>
              </a:xfrm>
              <a:custGeom>
                <a:avLst/>
                <a:gdLst/>
                <a:ahLst/>
                <a:cxnLst/>
                <a:rect l="l" t="t" r="r" b="b"/>
                <a:pathLst>
                  <a:path w="9980" h="12380" extrusionOk="0">
                    <a:moveTo>
                      <a:pt x="3992" y="0"/>
                    </a:moveTo>
                    <a:lnTo>
                      <a:pt x="3690" y="41"/>
                    </a:lnTo>
                    <a:lnTo>
                      <a:pt x="3347" y="121"/>
                    </a:lnTo>
                    <a:lnTo>
                      <a:pt x="3024" y="222"/>
                    </a:lnTo>
                    <a:lnTo>
                      <a:pt x="2661" y="363"/>
                    </a:lnTo>
                    <a:lnTo>
                      <a:pt x="2319" y="565"/>
                    </a:lnTo>
                    <a:lnTo>
                      <a:pt x="1956" y="807"/>
                    </a:lnTo>
                    <a:lnTo>
                      <a:pt x="1573" y="1089"/>
                    </a:lnTo>
                    <a:lnTo>
                      <a:pt x="1190" y="1432"/>
                    </a:lnTo>
                    <a:lnTo>
                      <a:pt x="1008" y="1613"/>
                    </a:lnTo>
                    <a:lnTo>
                      <a:pt x="847" y="1815"/>
                    </a:lnTo>
                    <a:lnTo>
                      <a:pt x="706" y="2016"/>
                    </a:lnTo>
                    <a:lnTo>
                      <a:pt x="565" y="2238"/>
                    </a:lnTo>
                    <a:lnTo>
                      <a:pt x="464" y="2460"/>
                    </a:lnTo>
                    <a:lnTo>
                      <a:pt x="343" y="2682"/>
                    </a:lnTo>
                    <a:lnTo>
                      <a:pt x="262" y="2924"/>
                    </a:lnTo>
                    <a:lnTo>
                      <a:pt x="182" y="3145"/>
                    </a:lnTo>
                    <a:lnTo>
                      <a:pt x="121" y="3387"/>
                    </a:lnTo>
                    <a:lnTo>
                      <a:pt x="61" y="3649"/>
                    </a:lnTo>
                    <a:lnTo>
                      <a:pt x="41" y="3891"/>
                    </a:lnTo>
                    <a:lnTo>
                      <a:pt x="0" y="4153"/>
                    </a:lnTo>
                    <a:lnTo>
                      <a:pt x="0" y="4678"/>
                    </a:lnTo>
                    <a:lnTo>
                      <a:pt x="20" y="5202"/>
                    </a:lnTo>
                    <a:lnTo>
                      <a:pt x="101" y="5726"/>
                    </a:lnTo>
                    <a:lnTo>
                      <a:pt x="222" y="6270"/>
                    </a:lnTo>
                    <a:lnTo>
                      <a:pt x="383" y="6815"/>
                    </a:lnTo>
                    <a:lnTo>
                      <a:pt x="585" y="7339"/>
                    </a:lnTo>
                    <a:lnTo>
                      <a:pt x="807" y="7843"/>
                    </a:lnTo>
                    <a:lnTo>
                      <a:pt x="1069" y="8367"/>
                    </a:lnTo>
                    <a:lnTo>
                      <a:pt x="1351" y="8851"/>
                    </a:lnTo>
                    <a:lnTo>
                      <a:pt x="1674" y="9315"/>
                    </a:lnTo>
                    <a:lnTo>
                      <a:pt x="1936" y="9637"/>
                    </a:lnTo>
                    <a:lnTo>
                      <a:pt x="2218" y="9960"/>
                    </a:lnTo>
                    <a:lnTo>
                      <a:pt x="2541" y="10262"/>
                    </a:lnTo>
                    <a:lnTo>
                      <a:pt x="2903" y="10544"/>
                    </a:lnTo>
                    <a:lnTo>
                      <a:pt x="3266" y="10827"/>
                    </a:lnTo>
                    <a:lnTo>
                      <a:pt x="3669" y="11069"/>
                    </a:lnTo>
                    <a:lnTo>
                      <a:pt x="4093" y="11310"/>
                    </a:lnTo>
                    <a:lnTo>
                      <a:pt x="4516" y="11512"/>
                    </a:lnTo>
                    <a:lnTo>
                      <a:pt x="4960" y="11714"/>
                    </a:lnTo>
                    <a:lnTo>
                      <a:pt x="5423" y="11875"/>
                    </a:lnTo>
                    <a:lnTo>
                      <a:pt x="5867" y="12016"/>
                    </a:lnTo>
                    <a:lnTo>
                      <a:pt x="6331" y="12157"/>
                    </a:lnTo>
                    <a:lnTo>
                      <a:pt x="6794" y="12238"/>
                    </a:lnTo>
                    <a:lnTo>
                      <a:pt x="7258" y="12319"/>
                    </a:lnTo>
                    <a:lnTo>
                      <a:pt x="7702" y="12359"/>
                    </a:lnTo>
                    <a:lnTo>
                      <a:pt x="8145" y="12379"/>
                    </a:lnTo>
                    <a:lnTo>
                      <a:pt x="8609" y="12359"/>
                    </a:lnTo>
                    <a:lnTo>
                      <a:pt x="9052" y="12298"/>
                    </a:lnTo>
                    <a:lnTo>
                      <a:pt x="9456" y="12198"/>
                    </a:lnTo>
                    <a:lnTo>
                      <a:pt x="9859" y="12077"/>
                    </a:lnTo>
                    <a:lnTo>
                      <a:pt x="9919" y="12036"/>
                    </a:lnTo>
                    <a:lnTo>
                      <a:pt x="9960" y="11956"/>
                    </a:lnTo>
                    <a:lnTo>
                      <a:pt x="9980" y="11895"/>
                    </a:lnTo>
                    <a:lnTo>
                      <a:pt x="9980" y="11815"/>
                    </a:lnTo>
                    <a:lnTo>
                      <a:pt x="9919" y="11734"/>
                    </a:lnTo>
                    <a:lnTo>
                      <a:pt x="9859" y="11694"/>
                    </a:lnTo>
                    <a:lnTo>
                      <a:pt x="9778" y="11673"/>
                    </a:lnTo>
                    <a:lnTo>
                      <a:pt x="9697" y="11694"/>
                    </a:lnTo>
                    <a:lnTo>
                      <a:pt x="9496" y="11774"/>
                    </a:lnTo>
                    <a:lnTo>
                      <a:pt x="9274" y="11835"/>
                    </a:lnTo>
                    <a:lnTo>
                      <a:pt x="9052" y="11875"/>
                    </a:lnTo>
                    <a:lnTo>
                      <a:pt x="8810" y="11915"/>
                    </a:lnTo>
                    <a:lnTo>
                      <a:pt x="8568" y="11935"/>
                    </a:lnTo>
                    <a:lnTo>
                      <a:pt x="8327" y="11956"/>
                    </a:lnTo>
                    <a:lnTo>
                      <a:pt x="7802" y="11956"/>
                    </a:lnTo>
                    <a:lnTo>
                      <a:pt x="7278" y="11895"/>
                    </a:lnTo>
                    <a:lnTo>
                      <a:pt x="6714" y="11815"/>
                    </a:lnTo>
                    <a:lnTo>
                      <a:pt x="6169" y="11673"/>
                    </a:lnTo>
                    <a:lnTo>
                      <a:pt x="5625" y="11512"/>
                    </a:lnTo>
                    <a:lnTo>
                      <a:pt x="5061" y="11290"/>
                    </a:lnTo>
                    <a:lnTo>
                      <a:pt x="4536" y="11069"/>
                    </a:lnTo>
                    <a:lnTo>
                      <a:pt x="4032" y="10786"/>
                    </a:lnTo>
                    <a:lnTo>
                      <a:pt x="3549" y="10504"/>
                    </a:lnTo>
                    <a:lnTo>
                      <a:pt x="3085" y="10181"/>
                    </a:lnTo>
                    <a:lnTo>
                      <a:pt x="2682" y="9839"/>
                    </a:lnTo>
                    <a:lnTo>
                      <a:pt x="2500" y="9657"/>
                    </a:lnTo>
                    <a:lnTo>
                      <a:pt x="2319" y="9456"/>
                    </a:lnTo>
                    <a:lnTo>
                      <a:pt x="2157" y="9274"/>
                    </a:lnTo>
                    <a:lnTo>
                      <a:pt x="1996" y="9073"/>
                    </a:lnTo>
                    <a:lnTo>
                      <a:pt x="1714" y="8629"/>
                    </a:lnTo>
                    <a:lnTo>
                      <a:pt x="1432" y="8165"/>
                    </a:lnTo>
                    <a:lnTo>
                      <a:pt x="1190" y="7702"/>
                    </a:lnTo>
                    <a:lnTo>
                      <a:pt x="968" y="7218"/>
                    </a:lnTo>
                    <a:lnTo>
                      <a:pt x="787" y="6714"/>
                    </a:lnTo>
                    <a:lnTo>
                      <a:pt x="625" y="6210"/>
                    </a:lnTo>
                    <a:lnTo>
                      <a:pt x="524" y="5726"/>
                    </a:lnTo>
                    <a:lnTo>
                      <a:pt x="444" y="5222"/>
                    </a:lnTo>
                    <a:lnTo>
                      <a:pt x="403" y="4718"/>
                    </a:lnTo>
                    <a:lnTo>
                      <a:pt x="403" y="4234"/>
                    </a:lnTo>
                    <a:lnTo>
                      <a:pt x="464" y="3770"/>
                    </a:lnTo>
                    <a:lnTo>
                      <a:pt x="504" y="3549"/>
                    </a:lnTo>
                    <a:lnTo>
                      <a:pt x="565" y="3307"/>
                    </a:lnTo>
                    <a:lnTo>
                      <a:pt x="625" y="3085"/>
                    </a:lnTo>
                    <a:lnTo>
                      <a:pt x="706" y="2883"/>
                    </a:lnTo>
                    <a:lnTo>
                      <a:pt x="807" y="2662"/>
                    </a:lnTo>
                    <a:lnTo>
                      <a:pt x="908" y="2460"/>
                    </a:lnTo>
                    <a:lnTo>
                      <a:pt x="1028" y="2279"/>
                    </a:lnTo>
                    <a:lnTo>
                      <a:pt x="1170" y="2077"/>
                    </a:lnTo>
                    <a:lnTo>
                      <a:pt x="1331" y="1895"/>
                    </a:lnTo>
                    <a:lnTo>
                      <a:pt x="1492" y="1734"/>
                    </a:lnTo>
                    <a:lnTo>
                      <a:pt x="1835" y="1412"/>
                    </a:lnTo>
                    <a:lnTo>
                      <a:pt x="2178" y="1150"/>
                    </a:lnTo>
                    <a:lnTo>
                      <a:pt x="2500" y="928"/>
                    </a:lnTo>
                    <a:lnTo>
                      <a:pt x="2823" y="746"/>
                    </a:lnTo>
                    <a:lnTo>
                      <a:pt x="3125" y="625"/>
                    </a:lnTo>
                    <a:lnTo>
                      <a:pt x="3448" y="525"/>
                    </a:lnTo>
                    <a:lnTo>
                      <a:pt x="3730" y="464"/>
                    </a:lnTo>
                    <a:lnTo>
                      <a:pt x="4012" y="424"/>
                    </a:lnTo>
                    <a:lnTo>
                      <a:pt x="4294" y="404"/>
                    </a:lnTo>
                    <a:lnTo>
                      <a:pt x="4557" y="424"/>
                    </a:lnTo>
                    <a:lnTo>
                      <a:pt x="4798" y="444"/>
                    </a:lnTo>
                    <a:lnTo>
                      <a:pt x="5040" y="484"/>
                    </a:lnTo>
                    <a:lnTo>
                      <a:pt x="5464" y="585"/>
                    </a:lnTo>
                    <a:lnTo>
                      <a:pt x="5847" y="706"/>
                    </a:lnTo>
                    <a:lnTo>
                      <a:pt x="5948" y="746"/>
                    </a:lnTo>
                    <a:lnTo>
                      <a:pt x="6190" y="827"/>
                    </a:lnTo>
                    <a:lnTo>
                      <a:pt x="6492" y="948"/>
                    </a:lnTo>
                    <a:lnTo>
                      <a:pt x="6855" y="1109"/>
                    </a:lnTo>
                    <a:lnTo>
                      <a:pt x="7258" y="1291"/>
                    </a:lnTo>
                    <a:lnTo>
                      <a:pt x="7681" y="1533"/>
                    </a:lnTo>
                    <a:lnTo>
                      <a:pt x="7883" y="1674"/>
                    </a:lnTo>
                    <a:lnTo>
                      <a:pt x="8085" y="1835"/>
                    </a:lnTo>
                    <a:lnTo>
                      <a:pt x="8266" y="1976"/>
                    </a:lnTo>
                    <a:lnTo>
                      <a:pt x="8448" y="2158"/>
                    </a:lnTo>
                    <a:lnTo>
                      <a:pt x="8609" y="2339"/>
                    </a:lnTo>
                    <a:lnTo>
                      <a:pt x="8770" y="2520"/>
                    </a:lnTo>
                    <a:lnTo>
                      <a:pt x="8831" y="2581"/>
                    </a:lnTo>
                    <a:lnTo>
                      <a:pt x="8911" y="2621"/>
                    </a:lnTo>
                    <a:lnTo>
                      <a:pt x="8972" y="2601"/>
                    </a:lnTo>
                    <a:lnTo>
                      <a:pt x="9052" y="2581"/>
                    </a:lnTo>
                    <a:lnTo>
                      <a:pt x="9113" y="2520"/>
                    </a:lnTo>
                    <a:lnTo>
                      <a:pt x="9133" y="2440"/>
                    </a:lnTo>
                    <a:lnTo>
                      <a:pt x="9133" y="2359"/>
                    </a:lnTo>
                    <a:lnTo>
                      <a:pt x="9113" y="2299"/>
                    </a:lnTo>
                    <a:lnTo>
                      <a:pt x="8931" y="2077"/>
                    </a:lnTo>
                    <a:lnTo>
                      <a:pt x="8750" y="1875"/>
                    </a:lnTo>
                    <a:lnTo>
                      <a:pt x="8568" y="1694"/>
                    </a:lnTo>
                    <a:lnTo>
                      <a:pt x="8347" y="1512"/>
                    </a:lnTo>
                    <a:lnTo>
                      <a:pt x="8145" y="1351"/>
                    </a:lnTo>
                    <a:lnTo>
                      <a:pt x="7923" y="1210"/>
                    </a:lnTo>
                    <a:lnTo>
                      <a:pt x="7480" y="948"/>
                    </a:lnTo>
                    <a:lnTo>
                      <a:pt x="7036" y="726"/>
                    </a:lnTo>
                    <a:lnTo>
                      <a:pt x="6653" y="565"/>
                    </a:lnTo>
                    <a:lnTo>
                      <a:pt x="6331" y="444"/>
                    </a:lnTo>
                    <a:lnTo>
                      <a:pt x="6089" y="363"/>
                    </a:lnTo>
                    <a:lnTo>
                      <a:pt x="5968" y="323"/>
                    </a:lnTo>
                    <a:lnTo>
                      <a:pt x="5585" y="202"/>
                    </a:lnTo>
                    <a:lnTo>
                      <a:pt x="5121" y="81"/>
                    </a:lnTo>
                    <a:lnTo>
                      <a:pt x="4859" y="41"/>
                    </a:lnTo>
                    <a:lnTo>
                      <a:pt x="4577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6" name="Google Shape;1896;p34"/>
              <p:cNvSpPr/>
              <p:nvPr/>
            </p:nvSpPr>
            <p:spPr>
              <a:xfrm>
                <a:off x="4199325" y="630750"/>
                <a:ext cx="74125" cy="49400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1976" extrusionOk="0">
                    <a:moveTo>
                      <a:pt x="2682" y="0"/>
                    </a:moveTo>
                    <a:lnTo>
                      <a:pt x="2622" y="61"/>
                    </a:lnTo>
                    <a:lnTo>
                      <a:pt x="2420" y="222"/>
                    </a:lnTo>
                    <a:lnTo>
                      <a:pt x="2198" y="424"/>
                    </a:lnTo>
                    <a:lnTo>
                      <a:pt x="1896" y="645"/>
                    </a:lnTo>
                    <a:lnTo>
                      <a:pt x="1533" y="907"/>
                    </a:lnTo>
                    <a:lnTo>
                      <a:pt x="1110" y="1149"/>
                    </a:lnTo>
                    <a:lnTo>
                      <a:pt x="646" y="1391"/>
                    </a:lnTo>
                    <a:lnTo>
                      <a:pt x="384" y="1492"/>
                    </a:lnTo>
                    <a:lnTo>
                      <a:pt x="142" y="1593"/>
                    </a:lnTo>
                    <a:lnTo>
                      <a:pt x="61" y="1633"/>
                    </a:lnTo>
                    <a:lnTo>
                      <a:pt x="21" y="1694"/>
                    </a:lnTo>
                    <a:lnTo>
                      <a:pt x="1" y="1754"/>
                    </a:lnTo>
                    <a:lnTo>
                      <a:pt x="1" y="1855"/>
                    </a:lnTo>
                    <a:lnTo>
                      <a:pt x="41" y="1895"/>
                    </a:lnTo>
                    <a:lnTo>
                      <a:pt x="82" y="1956"/>
                    </a:lnTo>
                    <a:lnTo>
                      <a:pt x="142" y="1976"/>
                    </a:lnTo>
                    <a:lnTo>
                      <a:pt x="263" y="1976"/>
                    </a:lnTo>
                    <a:lnTo>
                      <a:pt x="545" y="1875"/>
                    </a:lnTo>
                    <a:lnTo>
                      <a:pt x="807" y="1774"/>
                    </a:lnTo>
                    <a:lnTo>
                      <a:pt x="1291" y="1512"/>
                    </a:lnTo>
                    <a:lnTo>
                      <a:pt x="1735" y="1250"/>
                    </a:lnTo>
                    <a:lnTo>
                      <a:pt x="2118" y="988"/>
                    </a:lnTo>
                    <a:lnTo>
                      <a:pt x="2440" y="746"/>
                    </a:lnTo>
                    <a:lnTo>
                      <a:pt x="2682" y="545"/>
                    </a:lnTo>
                    <a:lnTo>
                      <a:pt x="2904" y="343"/>
                    </a:lnTo>
                    <a:lnTo>
                      <a:pt x="2965" y="282"/>
                    </a:lnTo>
                    <a:lnTo>
                      <a:pt x="2965" y="202"/>
                    </a:lnTo>
                    <a:lnTo>
                      <a:pt x="2965" y="121"/>
                    </a:lnTo>
                    <a:lnTo>
                      <a:pt x="2904" y="61"/>
                    </a:lnTo>
                    <a:lnTo>
                      <a:pt x="2844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7" name="Google Shape;1897;p34"/>
              <p:cNvSpPr/>
              <p:nvPr/>
            </p:nvSpPr>
            <p:spPr>
              <a:xfrm>
                <a:off x="3524975" y="639300"/>
                <a:ext cx="1361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5444" h="2824" extrusionOk="0">
                    <a:moveTo>
                      <a:pt x="202" y="1"/>
                    </a:moveTo>
                    <a:lnTo>
                      <a:pt x="121" y="41"/>
                    </a:lnTo>
                    <a:lnTo>
                      <a:pt x="41" y="122"/>
                    </a:lnTo>
                    <a:lnTo>
                      <a:pt x="0" y="223"/>
                    </a:lnTo>
                    <a:lnTo>
                      <a:pt x="0" y="323"/>
                    </a:lnTo>
                    <a:lnTo>
                      <a:pt x="41" y="424"/>
                    </a:lnTo>
                    <a:lnTo>
                      <a:pt x="101" y="505"/>
                    </a:lnTo>
                    <a:lnTo>
                      <a:pt x="202" y="545"/>
                    </a:lnTo>
                    <a:lnTo>
                      <a:pt x="545" y="626"/>
                    </a:lnTo>
                    <a:lnTo>
                      <a:pt x="928" y="727"/>
                    </a:lnTo>
                    <a:lnTo>
                      <a:pt x="1311" y="868"/>
                    </a:lnTo>
                    <a:lnTo>
                      <a:pt x="1694" y="1029"/>
                    </a:lnTo>
                    <a:lnTo>
                      <a:pt x="2500" y="1392"/>
                    </a:lnTo>
                    <a:lnTo>
                      <a:pt x="3266" y="1795"/>
                    </a:lnTo>
                    <a:lnTo>
                      <a:pt x="3952" y="2158"/>
                    </a:lnTo>
                    <a:lnTo>
                      <a:pt x="4516" y="2481"/>
                    </a:lnTo>
                    <a:lnTo>
                      <a:pt x="5040" y="2783"/>
                    </a:lnTo>
                    <a:lnTo>
                      <a:pt x="5101" y="2823"/>
                    </a:lnTo>
                    <a:lnTo>
                      <a:pt x="5242" y="2823"/>
                    </a:lnTo>
                    <a:lnTo>
                      <a:pt x="5302" y="2783"/>
                    </a:lnTo>
                    <a:lnTo>
                      <a:pt x="5363" y="2743"/>
                    </a:lnTo>
                    <a:lnTo>
                      <a:pt x="5403" y="2702"/>
                    </a:lnTo>
                    <a:lnTo>
                      <a:pt x="5444" y="2602"/>
                    </a:lnTo>
                    <a:lnTo>
                      <a:pt x="5444" y="2481"/>
                    </a:lnTo>
                    <a:lnTo>
                      <a:pt x="5403" y="2400"/>
                    </a:lnTo>
                    <a:lnTo>
                      <a:pt x="5323" y="2319"/>
                    </a:lnTo>
                    <a:lnTo>
                      <a:pt x="4738" y="1977"/>
                    </a:lnTo>
                    <a:lnTo>
                      <a:pt x="4173" y="1654"/>
                    </a:lnTo>
                    <a:lnTo>
                      <a:pt x="3468" y="1271"/>
                    </a:lnTo>
                    <a:lnTo>
                      <a:pt x="2682" y="868"/>
                    </a:lnTo>
                    <a:lnTo>
                      <a:pt x="1855" y="505"/>
                    </a:lnTo>
                    <a:lnTo>
                      <a:pt x="1452" y="344"/>
                    </a:lnTo>
                    <a:lnTo>
                      <a:pt x="1069" y="203"/>
                    </a:lnTo>
                    <a:lnTo>
                      <a:pt x="686" y="82"/>
                    </a:lnTo>
                    <a:lnTo>
                      <a:pt x="32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8" name="Google Shape;1898;p34"/>
              <p:cNvSpPr/>
              <p:nvPr/>
            </p:nvSpPr>
            <p:spPr>
              <a:xfrm>
                <a:off x="3579900" y="1669025"/>
                <a:ext cx="606350" cy="934475"/>
              </a:xfrm>
              <a:custGeom>
                <a:avLst/>
                <a:gdLst/>
                <a:ahLst/>
                <a:cxnLst/>
                <a:rect l="l" t="t" r="r" b="b"/>
                <a:pathLst>
                  <a:path w="24254" h="37379" extrusionOk="0">
                    <a:moveTo>
                      <a:pt x="13246" y="0"/>
                    </a:moveTo>
                    <a:lnTo>
                      <a:pt x="1" y="2944"/>
                    </a:lnTo>
                    <a:lnTo>
                      <a:pt x="13307" y="37378"/>
                    </a:lnTo>
                    <a:lnTo>
                      <a:pt x="24254" y="4496"/>
                    </a:lnTo>
                    <a:lnTo>
                      <a:pt x="13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9" name="Google Shape;1899;p34"/>
              <p:cNvSpPr/>
              <p:nvPr/>
            </p:nvSpPr>
            <p:spPr>
              <a:xfrm>
                <a:off x="3782525" y="1679600"/>
                <a:ext cx="248000" cy="923900"/>
              </a:xfrm>
              <a:custGeom>
                <a:avLst/>
                <a:gdLst/>
                <a:ahLst/>
                <a:cxnLst/>
                <a:rect l="l" t="t" r="r" b="b"/>
                <a:pathLst>
                  <a:path w="9920" h="36956" extrusionOk="0">
                    <a:moveTo>
                      <a:pt x="5202" y="1"/>
                    </a:moveTo>
                    <a:lnTo>
                      <a:pt x="807" y="8448"/>
                    </a:lnTo>
                    <a:lnTo>
                      <a:pt x="2924" y="10786"/>
                    </a:lnTo>
                    <a:lnTo>
                      <a:pt x="0" y="23508"/>
                    </a:lnTo>
                    <a:lnTo>
                      <a:pt x="5202" y="36955"/>
                    </a:lnTo>
                    <a:lnTo>
                      <a:pt x="9919" y="22762"/>
                    </a:lnTo>
                    <a:lnTo>
                      <a:pt x="7460" y="10786"/>
                    </a:lnTo>
                    <a:lnTo>
                      <a:pt x="9576" y="8448"/>
                    </a:lnTo>
                    <a:lnTo>
                      <a:pt x="5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0" name="Google Shape;1900;p34"/>
              <p:cNvSpPr/>
              <p:nvPr/>
            </p:nvSpPr>
            <p:spPr>
              <a:xfrm>
                <a:off x="3604100" y="1609050"/>
                <a:ext cx="552925" cy="320575"/>
              </a:xfrm>
              <a:custGeom>
                <a:avLst/>
                <a:gdLst/>
                <a:ahLst/>
                <a:cxnLst/>
                <a:rect l="l" t="t" r="r" b="b"/>
                <a:pathLst>
                  <a:path w="22117" h="12823" extrusionOk="0">
                    <a:moveTo>
                      <a:pt x="3952" y="0"/>
                    </a:moveTo>
                    <a:lnTo>
                      <a:pt x="0" y="5141"/>
                    </a:lnTo>
                    <a:lnTo>
                      <a:pt x="7157" y="12822"/>
                    </a:lnTo>
                    <a:lnTo>
                      <a:pt x="12339" y="2823"/>
                    </a:lnTo>
                    <a:lnTo>
                      <a:pt x="18750" y="12822"/>
                    </a:lnTo>
                    <a:lnTo>
                      <a:pt x="22116" y="6673"/>
                    </a:lnTo>
                    <a:lnTo>
                      <a:pt x="19234" y="222"/>
                    </a:lnTo>
                    <a:lnTo>
                      <a:pt x="12278" y="2399"/>
                    </a:lnTo>
                    <a:lnTo>
                      <a:pt x="3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1" name="Google Shape;1901;p34"/>
              <p:cNvSpPr/>
              <p:nvPr/>
            </p:nvSpPr>
            <p:spPr>
              <a:xfrm>
                <a:off x="3599050" y="1674050"/>
                <a:ext cx="563025" cy="260600"/>
              </a:xfrm>
              <a:custGeom>
                <a:avLst/>
                <a:gdLst/>
                <a:ahLst/>
                <a:cxnLst/>
                <a:rect l="l" t="t" r="r" b="b"/>
                <a:pathLst>
                  <a:path w="22521" h="10424" extrusionOk="0">
                    <a:moveTo>
                      <a:pt x="12541" y="1"/>
                    </a:moveTo>
                    <a:lnTo>
                      <a:pt x="12480" y="21"/>
                    </a:lnTo>
                    <a:lnTo>
                      <a:pt x="12420" y="41"/>
                    </a:lnTo>
                    <a:lnTo>
                      <a:pt x="12379" y="81"/>
                    </a:lnTo>
                    <a:lnTo>
                      <a:pt x="12359" y="122"/>
                    </a:lnTo>
                    <a:lnTo>
                      <a:pt x="7299" y="9859"/>
                    </a:lnTo>
                    <a:lnTo>
                      <a:pt x="364" y="2400"/>
                    </a:lnTo>
                    <a:lnTo>
                      <a:pt x="283" y="2360"/>
                    </a:lnTo>
                    <a:lnTo>
                      <a:pt x="202" y="2339"/>
                    </a:lnTo>
                    <a:lnTo>
                      <a:pt x="142" y="2360"/>
                    </a:lnTo>
                    <a:lnTo>
                      <a:pt x="61" y="2400"/>
                    </a:lnTo>
                    <a:lnTo>
                      <a:pt x="21" y="2460"/>
                    </a:lnTo>
                    <a:lnTo>
                      <a:pt x="1" y="2541"/>
                    </a:lnTo>
                    <a:lnTo>
                      <a:pt x="1" y="2622"/>
                    </a:lnTo>
                    <a:lnTo>
                      <a:pt x="61" y="2682"/>
                    </a:lnTo>
                    <a:lnTo>
                      <a:pt x="7198" y="10363"/>
                    </a:lnTo>
                    <a:lnTo>
                      <a:pt x="7279" y="10404"/>
                    </a:lnTo>
                    <a:lnTo>
                      <a:pt x="7359" y="10424"/>
                    </a:lnTo>
                    <a:lnTo>
                      <a:pt x="7380" y="10424"/>
                    </a:lnTo>
                    <a:lnTo>
                      <a:pt x="7480" y="10383"/>
                    </a:lnTo>
                    <a:lnTo>
                      <a:pt x="7541" y="10323"/>
                    </a:lnTo>
                    <a:lnTo>
                      <a:pt x="12541" y="666"/>
                    </a:lnTo>
                    <a:lnTo>
                      <a:pt x="17540" y="10323"/>
                    </a:lnTo>
                    <a:lnTo>
                      <a:pt x="17581" y="10363"/>
                    </a:lnTo>
                    <a:lnTo>
                      <a:pt x="17621" y="10383"/>
                    </a:lnTo>
                    <a:lnTo>
                      <a:pt x="17661" y="10424"/>
                    </a:lnTo>
                    <a:lnTo>
                      <a:pt x="17762" y="10424"/>
                    </a:lnTo>
                    <a:lnTo>
                      <a:pt x="17823" y="10404"/>
                    </a:lnTo>
                    <a:lnTo>
                      <a:pt x="17863" y="10383"/>
                    </a:lnTo>
                    <a:lnTo>
                      <a:pt x="17903" y="10343"/>
                    </a:lnTo>
                    <a:lnTo>
                      <a:pt x="22480" y="4194"/>
                    </a:lnTo>
                    <a:lnTo>
                      <a:pt x="22520" y="4114"/>
                    </a:lnTo>
                    <a:lnTo>
                      <a:pt x="22520" y="4033"/>
                    </a:lnTo>
                    <a:lnTo>
                      <a:pt x="22500" y="3952"/>
                    </a:lnTo>
                    <a:lnTo>
                      <a:pt x="22439" y="3892"/>
                    </a:lnTo>
                    <a:lnTo>
                      <a:pt x="22379" y="3872"/>
                    </a:lnTo>
                    <a:lnTo>
                      <a:pt x="22298" y="3872"/>
                    </a:lnTo>
                    <a:lnTo>
                      <a:pt x="22218" y="3892"/>
                    </a:lnTo>
                    <a:lnTo>
                      <a:pt x="22157" y="3952"/>
                    </a:lnTo>
                    <a:lnTo>
                      <a:pt x="17762" y="9839"/>
                    </a:lnTo>
                    <a:lnTo>
                      <a:pt x="12722" y="122"/>
                    </a:lnTo>
                    <a:lnTo>
                      <a:pt x="12682" y="81"/>
                    </a:lnTo>
                    <a:lnTo>
                      <a:pt x="12641" y="41"/>
                    </a:lnTo>
                    <a:lnTo>
                      <a:pt x="12581" y="21"/>
                    </a:lnTo>
                    <a:lnTo>
                      <a:pt x="1254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2" name="Google Shape;1902;p34"/>
              <p:cNvSpPr/>
              <p:nvPr/>
            </p:nvSpPr>
            <p:spPr>
              <a:xfrm>
                <a:off x="3855100" y="1944200"/>
                <a:ext cx="11342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44" extrusionOk="0">
                    <a:moveTo>
                      <a:pt x="182" y="1"/>
                    </a:moveTo>
                    <a:lnTo>
                      <a:pt x="101" y="21"/>
                    </a:lnTo>
                    <a:lnTo>
                      <a:pt x="61" y="61"/>
                    </a:lnTo>
                    <a:lnTo>
                      <a:pt x="21" y="102"/>
                    </a:lnTo>
                    <a:lnTo>
                      <a:pt x="0" y="182"/>
                    </a:lnTo>
                    <a:lnTo>
                      <a:pt x="21" y="243"/>
                    </a:lnTo>
                    <a:lnTo>
                      <a:pt x="61" y="283"/>
                    </a:lnTo>
                    <a:lnTo>
                      <a:pt x="101" y="323"/>
                    </a:lnTo>
                    <a:lnTo>
                      <a:pt x="182" y="344"/>
                    </a:lnTo>
                    <a:lnTo>
                      <a:pt x="4375" y="344"/>
                    </a:lnTo>
                    <a:lnTo>
                      <a:pt x="4436" y="323"/>
                    </a:lnTo>
                    <a:lnTo>
                      <a:pt x="4476" y="283"/>
                    </a:lnTo>
                    <a:lnTo>
                      <a:pt x="4516" y="243"/>
                    </a:lnTo>
                    <a:lnTo>
                      <a:pt x="4536" y="182"/>
                    </a:lnTo>
                    <a:lnTo>
                      <a:pt x="4516" y="102"/>
                    </a:lnTo>
                    <a:lnTo>
                      <a:pt x="4476" y="61"/>
                    </a:lnTo>
                    <a:lnTo>
                      <a:pt x="4436" y="21"/>
                    </a:lnTo>
                    <a:lnTo>
                      <a:pt x="4375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3" name="Google Shape;1903;p34"/>
              <p:cNvSpPr/>
              <p:nvPr/>
            </p:nvSpPr>
            <p:spPr>
              <a:xfrm>
                <a:off x="3238175" y="2580775"/>
                <a:ext cx="425925" cy="292875"/>
              </a:xfrm>
              <a:custGeom>
                <a:avLst/>
                <a:gdLst/>
                <a:ahLst/>
                <a:cxnLst/>
                <a:rect l="l" t="t" r="r" b="b"/>
                <a:pathLst>
                  <a:path w="17037" h="11715" extrusionOk="0">
                    <a:moveTo>
                      <a:pt x="15383" y="1"/>
                    </a:moveTo>
                    <a:lnTo>
                      <a:pt x="13710" y="21"/>
                    </a:lnTo>
                    <a:lnTo>
                      <a:pt x="9960" y="81"/>
                    </a:lnTo>
                    <a:lnTo>
                      <a:pt x="7924" y="142"/>
                    </a:lnTo>
                    <a:lnTo>
                      <a:pt x="6130" y="182"/>
                    </a:lnTo>
                    <a:lnTo>
                      <a:pt x="4799" y="243"/>
                    </a:lnTo>
                    <a:lnTo>
                      <a:pt x="4376" y="283"/>
                    </a:lnTo>
                    <a:lnTo>
                      <a:pt x="4174" y="303"/>
                    </a:lnTo>
                    <a:lnTo>
                      <a:pt x="3590" y="525"/>
                    </a:lnTo>
                    <a:lnTo>
                      <a:pt x="3186" y="706"/>
                    </a:lnTo>
                    <a:lnTo>
                      <a:pt x="2743" y="928"/>
                    </a:lnTo>
                    <a:lnTo>
                      <a:pt x="2279" y="1170"/>
                    </a:lnTo>
                    <a:lnTo>
                      <a:pt x="2057" y="1331"/>
                    </a:lnTo>
                    <a:lnTo>
                      <a:pt x="1856" y="1473"/>
                    </a:lnTo>
                    <a:lnTo>
                      <a:pt x="1674" y="1634"/>
                    </a:lnTo>
                    <a:lnTo>
                      <a:pt x="1493" y="1815"/>
                    </a:lnTo>
                    <a:lnTo>
                      <a:pt x="1352" y="1997"/>
                    </a:lnTo>
                    <a:lnTo>
                      <a:pt x="1211" y="2198"/>
                    </a:lnTo>
                    <a:lnTo>
                      <a:pt x="1090" y="2380"/>
                    </a:lnTo>
                    <a:lnTo>
                      <a:pt x="989" y="2581"/>
                    </a:lnTo>
                    <a:lnTo>
                      <a:pt x="908" y="2763"/>
                    </a:lnTo>
                    <a:lnTo>
                      <a:pt x="848" y="2944"/>
                    </a:lnTo>
                    <a:lnTo>
                      <a:pt x="747" y="3307"/>
                    </a:lnTo>
                    <a:lnTo>
                      <a:pt x="707" y="3630"/>
                    </a:lnTo>
                    <a:lnTo>
                      <a:pt x="686" y="3912"/>
                    </a:lnTo>
                    <a:lnTo>
                      <a:pt x="686" y="4134"/>
                    </a:lnTo>
                    <a:lnTo>
                      <a:pt x="686" y="4356"/>
                    </a:lnTo>
                    <a:lnTo>
                      <a:pt x="606" y="4416"/>
                    </a:lnTo>
                    <a:lnTo>
                      <a:pt x="525" y="4497"/>
                    </a:lnTo>
                    <a:lnTo>
                      <a:pt x="424" y="4618"/>
                    </a:lnTo>
                    <a:lnTo>
                      <a:pt x="344" y="4759"/>
                    </a:lnTo>
                    <a:lnTo>
                      <a:pt x="243" y="4920"/>
                    </a:lnTo>
                    <a:lnTo>
                      <a:pt x="162" y="5101"/>
                    </a:lnTo>
                    <a:lnTo>
                      <a:pt x="102" y="5283"/>
                    </a:lnTo>
                    <a:lnTo>
                      <a:pt x="41" y="5505"/>
                    </a:lnTo>
                    <a:lnTo>
                      <a:pt x="21" y="5706"/>
                    </a:lnTo>
                    <a:lnTo>
                      <a:pt x="1" y="5928"/>
                    </a:lnTo>
                    <a:lnTo>
                      <a:pt x="21" y="6150"/>
                    </a:lnTo>
                    <a:lnTo>
                      <a:pt x="61" y="6372"/>
                    </a:lnTo>
                    <a:lnTo>
                      <a:pt x="142" y="6593"/>
                    </a:lnTo>
                    <a:lnTo>
                      <a:pt x="243" y="6795"/>
                    </a:lnTo>
                    <a:lnTo>
                      <a:pt x="404" y="6997"/>
                    </a:lnTo>
                    <a:lnTo>
                      <a:pt x="586" y="7198"/>
                    </a:lnTo>
                    <a:lnTo>
                      <a:pt x="545" y="7238"/>
                    </a:lnTo>
                    <a:lnTo>
                      <a:pt x="505" y="7299"/>
                    </a:lnTo>
                    <a:lnTo>
                      <a:pt x="465" y="7420"/>
                    </a:lnTo>
                    <a:lnTo>
                      <a:pt x="424" y="7561"/>
                    </a:lnTo>
                    <a:lnTo>
                      <a:pt x="404" y="7702"/>
                    </a:lnTo>
                    <a:lnTo>
                      <a:pt x="384" y="7884"/>
                    </a:lnTo>
                    <a:lnTo>
                      <a:pt x="384" y="8085"/>
                    </a:lnTo>
                    <a:lnTo>
                      <a:pt x="384" y="8287"/>
                    </a:lnTo>
                    <a:lnTo>
                      <a:pt x="424" y="8509"/>
                    </a:lnTo>
                    <a:lnTo>
                      <a:pt x="505" y="8710"/>
                    </a:lnTo>
                    <a:lnTo>
                      <a:pt x="606" y="8932"/>
                    </a:lnTo>
                    <a:lnTo>
                      <a:pt x="727" y="9134"/>
                    </a:lnTo>
                    <a:lnTo>
                      <a:pt x="908" y="9335"/>
                    </a:lnTo>
                    <a:lnTo>
                      <a:pt x="1110" y="9517"/>
                    </a:lnTo>
                    <a:lnTo>
                      <a:pt x="1372" y="9698"/>
                    </a:lnTo>
                    <a:lnTo>
                      <a:pt x="1674" y="9839"/>
                    </a:lnTo>
                    <a:lnTo>
                      <a:pt x="1694" y="9920"/>
                    </a:lnTo>
                    <a:lnTo>
                      <a:pt x="1735" y="10142"/>
                    </a:lnTo>
                    <a:lnTo>
                      <a:pt x="1815" y="10444"/>
                    </a:lnTo>
                    <a:lnTo>
                      <a:pt x="1876" y="10605"/>
                    </a:lnTo>
                    <a:lnTo>
                      <a:pt x="1936" y="10787"/>
                    </a:lnTo>
                    <a:lnTo>
                      <a:pt x="2017" y="10968"/>
                    </a:lnTo>
                    <a:lnTo>
                      <a:pt x="2138" y="11129"/>
                    </a:lnTo>
                    <a:lnTo>
                      <a:pt x="2259" y="11291"/>
                    </a:lnTo>
                    <a:lnTo>
                      <a:pt x="2400" y="11432"/>
                    </a:lnTo>
                    <a:lnTo>
                      <a:pt x="2561" y="11553"/>
                    </a:lnTo>
                    <a:lnTo>
                      <a:pt x="2743" y="11654"/>
                    </a:lnTo>
                    <a:lnTo>
                      <a:pt x="2965" y="11694"/>
                    </a:lnTo>
                    <a:lnTo>
                      <a:pt x="3186" y="11714"/>
                    </a:lnTo>
                    <a:lnTo>
                      <a:pt x="3287" y="11694"/>
                    </a:lnTo>
                    <a:lnTo>
                      <a:pt x="3448" y="11654"/>
                    </a:lnTo>
                    <a:lnTo>
                      <a:pt x="3852" y="11492"/>
                    </a:lnTo>
                    <a:lnTo>
                      <a:pt x="4335" y="11291"/>
                    </a:lnTo>
                    <a:lnTo>
                      <a:pt x="4880" y="11049"/>
                    </a:lnTo>
                    <a:lnTo>
                      <a:pt x="5847" y="10585"/>
                    </a:lnTo>
                    <a:lnTo>
                      <a:pt x="6251" y="10384"/>
                    </a:lnTo>
                    <a:lnTo>
                      <a:pt x="6876" y="10565"/>
                    </a:lnTo>
                    <a:lnTo>
                      <a:pt x="7581" y="10767"/>
                    </a:lnTo>
                    <a:lnTo>
                      <a:pt x="8448" y="10988"/>
                    </a:lnTo>
                    <a:lnTo>
                      <a:pt x="8952" y="11109"/>
                    </a:lnTo>
                    <a:lnTo>
                      <a:pt x="9476" y="11210"/>
                    </a:lnTo>
                    <a:lnTo>
                      <a:pt x="10021" y="11291"/>
                    </a:lnTo>
                    <a:lnTo>
                      <a:pt x="10585" y="11371"/>
                    </a:lnTo>
                    <a:lnTo>
                      <a:pt x="11150" y="11412"/>
                    </a:lnTo>
                    <a:lnTo>
                      <a:pt x="11734" y="11452"/>
                    </a:lnTo>
                    <a:lnTo>
                      <a:pt x="12299" y="11452"/>
                    </a:lnTo>
                    <a:lnTo>
                      <a:pt x="12843" y="11412"/>
                    </a:lnTo>
                    <a:lnTo>
                      <a:pt x="13388" y="11351"/>
                    </a:lnTo>
                    <a:lnTo>
                      <a:pt x="13871" y="11250"/>
                    </a:lnTo>
                    <a:lnTo>
                      <a:pt x="14315" y="11109"/>
                    </a:lnTo>
                    <a:lnTo>
                      <a:pt x="14738" y="10968"/>
                    </a:lnTo>
                    <a:lnTo>
                      <a:pt x="15121" y="10787"/>
                    </a:lnTo>
                    <a:lnTo>
                      <a:pt x="15464" y="10605"/>
                    </a:lnTo>
                    <a:lnTo>
                      <a:pt x="15766" y="10424"/>
                    </a:lnTo>
                    <a:lnTo>
                      <a:pt x="16049" y="10222"/>
                    </a:lnTo>
                    <a:lnTo>
                      <a:pt x="16291" y="10041"/>
                    </a:lnTo>
                    <a:lnTo>
                      <a:pt x="16492" y="9859"/>
                    </a:lnTo>
                    <a:lnTo>
                      <a:pt x="16795" y="9537"/>
                    </a:lnTo>
                    <a:lnTo>
                      <a:pt x="16976" y="9315"/>
                    </a:lnTo>
                    <a:lnTo>
                      <a:pt x="17037" y="9234"/>
                    </a:lnTo>
                    <a:lnTo>
                      <a:pt x="1538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4" name="Google Shape;1904;p34"/>
              <p:cNvSpPr/>
              <p:nvPr/>
            </p:nvSpPr>
            <p:spPr>
              <a:xfrm>
                <a:off x="3233150" y="2575750"/>
                <a:ext cx="436000" cy="302925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12117" extrusionOk="0">
                    <a:moveTo>
                      <a:pt x="15423" y="403"/>
                    </a:moveTo>
                    <a:lnTo>
                      <a:pt x="17036" y="9375"/>
                    </a:lnTo>
                    <a:lnTo>
                      <a:pt x="16895" y="9556"/>
                    </a:lnTo>
                    <a:lnTo>
                      <a:pt x="16653" y="9798"/>
                    </a:lnTo>
                    <a:lnTo>
                      <a:pt x="16310" y="10101"/>
                    </a:lnTo>
                    <a:lnTo>
                      <a:pt x="16109" y="10262"/>
                    </a:lnTo>
                    <a:lnTo>
                      <a:pt x="15867" y="10443"/>
                    </a:lnTo>
                    <a:lnTo>
                      <a:pt x="15605" y="10605"/>
                    </a:lnTo>
                    <a:lnTo>
                      <a:pt x="15322" y="10766"/>
                    </a:lnTo>
                    <a:lnTo>
                      <a:pt x="15020" y="10907"/>
                    </a:lnTo>
                    <a:lnTo>
                      <a:pt x="14677" y="11048"/>
                    </a:lnTo>
                    <a:lnTo>
                      <a:pt x="14294" y="11169"/>
                    </a:lnTo>
                    <a:lnTo>
                      <a:pt x="13911" y="11270"/>
                    </a:lnTo>
                    <a:lnTo>
                      <a:pt x="13488" y="11351"/>
                    </a:lnTo>
                    <a:lnTo>
                      <a:pt x="13024" y="11411"/>
                    </a:lnTo>
                    <a:lnTo>
                      <a:pt x="12480" y="11451"/>
                    </a:lnTo>
                    <a:lnTo>
                      <a:pt x="11935" y="11451"/>
                    </a:lnTo>
                    <a:lnTo>
                      <a:pt x="11371" y="11411"/>
                    </a:lnTo>
                    <a:lnTo>
                      <a:pt x="10827" y="11351"/>
                    </a:lnTo>
                    <a:lnTo>
                      <a:pt x="10262" y="11290"/>
                    </a:lnTo>
                    <a:lnTo>
                      <a:pt x="9738" y="11210"/>
                    </a:lnTo>
                    <a:lnTo>
                      <a:pt x="9214" y="11109"/>
                    </a:lnTo>
                    <a:lnTo>
                      <a:pt x="8730" y="10988"/>
                    </a:lnTo>
                    <a:lnTo>
                      <a:pt x="7843" y="10786"/>
                    </a:lnTo>
                    <a:lnTo>
                      <a:pt x="7157" y="10585"/>
                    </a:lnTo>
                    <a:lnTo>
                      <a:pt x="6532" y="10383"/>
                    </a:lnTo>
                    <a:lnTo>
                      <a:pt x="6452" y="10363"/>
                    </a:lnTo>
                    <a:lnTo>
                      <a:pt x="6371" y="10383"/>
                    </a:lnTo>
                    <a:lnTo>
                      <a:pt x="5403" y="10867"/>
                    </a:lnTo>
                    <a:lnTo>
                      <a:pt x="4476" y="11290"/>
                    </a:lnTo>
                    <a:lnTo>
                      <a:pt x="3770" y="11593"/>
                    </a:lnTo>
                    <a:lnTo>
                      <a:pt x="3528" y="11673"/>
                    </a:lnTo>
                    <a:lnTo>
                      <a:pt x="3387" y="11714"/>
                    </a:lnTo>
                    <a:lnTo>
                      <a:pt x="3347" y="11714"/>
                    </a:lnTo>
                    <a:lnTo>
                      <a:pt x="3166" y="11693"/>
                    </a:lnTo>
                    <a:lnTo>
                      <a:pt x="2984" y="11633"/>
                    </a:lnTo>
                    <a:lnTo>
                      <a:pt x="2843" y="11552"/>
                    </a:lnTo>
                    <a:lnTo>
                      <a:pt x="2702" y="11451"/>
                    </a:lnTo>
                    <a:lnTo>
                      <a:pt x="2581" y="11310"/>
                    </a:lnTo>
                    <a:lnTo>
                      <a:pt x="2480" y="11169"/>
                    </a:lnTo>
                    <a:lnTo>
                      <a:pt x="2379" y="11028"/>
                    </a:lnTo>
                    <a:lnTo>
                      <a:pt x="2319" y="10867"/>
                    </a:lnTo>
                    <a:lnTo>
                      <a:pt x="2198" y="10564"/>
                    </a:lnTo>
                    <a:lnTo>
                      <a:pt x="2137" y="10282"/>
                    </a:lnTo>
                    <a:lnTo>
                      <a:pt x="2077" y="10020"/>
                    </a:lnTo>
                    <a:lnTo>
                      <a:pt x="2077" y="9960"/>
                    </a:lnTo>
                    <a:lnTo>
                      <a:pt x="2037" y="9899"/>
                    </a:lnTo>
                    <a:lnTo>
                      <a:pt x="1996" y="9859"/>
                    </a:lnTo>
                    <a:lnTo>
                      <a:pt x="1956" y="9839"/>
                    </a:lnTo>
                    <a:lnTo>
                      <a:pt x="1734" y="9738"/>
                    </a:lnTo>
                    <a:lnTo>
                      <a:pt x="1553" y="9637"/>
                    </a:lnTo>
                    <a:lnTo>
                      <a:pt x="1371" y="9516"/>
                    </a:lnTo>
                    <a:lnTo>
                      <a:pt x="1230" y="9375"/>
                    </a:lnTo>
                    <a:lnTo>
                      <a:pt x="1089" y="9214"/>
                    </a:lnTo>
                    <a:lnTo>
                      <a:pt x="988" y="9052"/>
                    </a:lnTo>
                    <a:lnTo>
                      <a:pt x="908" y="8871"/>
                    </a:lnTo>
                    <a:lnTo>
                      <a:pt x="847" y="8689"/>
                    </a:lnTo>
                    <a:lnTo>
                      <a:pt x="807" y="8488"/>
                    </a:lnTo>
                    <a:lnTo>
                      <a:pt x="787" y="8286"/>
                    </a:lnTo>
                    <a:lnTo>
                      <a:pt x="787" y="8105"/>
                    </a:lnTo>
                    <a:lnTo>
                      <a:pt x="807" y="7943"/>
                    </a:lnTo>
                    <a:lnTo>
                      <a:pt x="847" y="7702"/>
                    </a:lnTo>
                    <a:lnTo>
                      <a:pt x="887" y="7581"/>
                    </a:lnTo>
                    <a:lnTo>
                      <a:pt x="928" y="7540"/>
                    </a:lnTo>
                    <a:lnTo>
                      <a:pt x="968" y="7500"/>
                    </a:lnTo>
                    <a:lnTo>
                      <a:pt x="988" y="7460"/>
                    </a:lnTo>
                    <a:lnTo>
                      <a:pt x="1008" y="7419"/>
                    </a:lnTo>
                    <a:lnTo>
                      <a:pt x="1008" y="7359"/>
                    </a:lnTo>
                    <a:lnTo>
                      <a:pt x="988" y="7319"/>
                    </a:lnTo>
                    <a:lnTo>
                      <a:pt x="968" y="7278"/>
                    </a:lnTo>
                    <a:lnTo>
                      <a:pt x="928" y="7238"/>
                    </a:lnTo>
                    <a:lnTo>
                      <a:pt x="787" y="7117"/>
                    </a:lnTo>
                    <a:lnTo>
                      <a:pt x="686" y="6976"/>
                    </a:lnTo>
                    <a:lnTo>
                      <a:pt x="585" y="6835"/>
                    </a:lnTo>
                    <a:lnTo>
                      <a:pt x="504" y="6673"/>
                    </a:lnTo>
                    <a:lnTo>
                      <a:pt x="464" y="6512"/>
                    </a:lnTo>
                    <a:lnTo>
                      <a:pt x="424" y="6331"/>
                    </a:lnTo>
                    <a:lnTo>
                      <a:pt x="404" y="6149"/>
                    </a:lnTo>
                    <a:lnTo>
                      <a:pt x="424" y="5968"/>
                    </a:lnTo>
                    <a:lnTo>
                      <a:pt x="444" y="5726"/>
                    </a:lnTo>
                    <a:lnTo>
                      <a:pt x="504" y="5524"/>
                    </a:lnTo>
                    <a:lnTo>
                      <a:pt x="585" y="5323"/>
                    </a:lnTo>
                    <a:lnTo>
                      <a:pt x="666" y="5141"/>
                    </a:lnTo>
                    <a:lnTo>
                      <a:pt x="746" y="5000"/>
                    </a:lnTo>
                    <a:lnTo>
                      <a:pt x="847" y="4879"/>
                    </a:lnTo>
                    <a:lnTo>
                      <a:pt x="928" y="4778"/>
                    </a:lnTo>
                    <a:lnTo>
                      <a:pt x="988" y="4738"/>
                    </a:lnTo>
                    <a:lnTo>
                      <a:pt x="1049" y="4677"/>
                    </a:lnTo>
                    <a:lnTo>
                      <a:pt x="1089" y="4617"/>
                    </a:lnTo>
                    <a:lnTo>
                      <a:pt x="1109" y="4536"/>
                    </a:lnTo>
                    <a:lnTo>
                      <a:pt x="1089" y="4436"/>
                    </a:lnTo>
                    <a:lnTo>
                      <a:pt x="1089" y="4133"/>
                    </a:lnTo>
                    <a:lnTo>
                      <a:pt x="1109" y="3911"/>
                    </a:lnTo>
                    <a:lnTo>
                      <a:pt x="1129" y="3669"/>
                    </a:lnTo>
                    <a:lnTo>
                      <a:pt x="1190" y="3387"/>
                    </a:lnTo>
                    <a:lnTo>
                      <a:pt x="1291" y="3105"/>
                    </a:lnTo>
                    <a:lnTo>
                      <a:pt x="1412" y="2803"/>
                    </a:lnTo>
                    <a:lnTo>
                      <a:pt x="1593" y="2500"/>
                    </a:lnTo>
                    <a:lnTo>
                      <a:pt x="1714" y="2319"/>
                    </a:lnTo>
                    <a:lnTo>
                      <a:pt x="1875" y="2117"/>
                    </a:lnTo>
                    <a:lnTo>
                      <a:pt x="2117" y="1915"/>
                    </a:lnTo>
                    <a:lnTo>
                      <a:pt x="2399" y="1674"/>
                    </a:lnTo>
                    <a:lnTo>
                      <a:pt x="2782" y="1452"/>
                    </a:lnTo>
                    <a:lnTo>
                      <a:pt x="3226" y="1210"/>
                    </a:lnTo>
                    <a:lnTo>
                      <a:pt x="3791" y="948"/>
                    </a:lnTo>
                    <a:lnTo>
                      <a:pt x="4436" y="706"/>
                    </a:lnTo>
                    <a:lnTo>
                      <a:pt x="4577" y="686"/>
                    </a:lnTo>
                    <a:lnTo>
                      <a:pt x="4859" y="665"/>
                    </a:lnTo>
                    <a:lnTo>
                      <a:pt x="5726" y="625"/>
                    </a:lnTo>
                    <a:lnTo>
                      <a:pt x="8488" y="545"/>
                    </a:lnTo>
                    <a:lnTo>
                      <a:pt x="11976" y="464"/>
                    </a:lnTo>
                    <a:lnTo>
                      <a:pt x="15423" y="403"/>
                    </a:lnTo>
                    <a:close/>
                    <a:moveTo>
                      <a:pt x="15584" y="0"/>
                    </a:moveTo>
                    <a:lnTo>
                      <a:pt x="13145" y="20"/>
                    </a:lnTo>
                    <a:lnTo>
                      <a:pt x="9456" y="101"/>
                    </a:lnTo>
                    <a:lnTo>
                      <a:pt x="7621" y="141"/>
                    </a:lnTo>
                    <a:lnTo>
                      <a:pt x="6028" y="202"/>
                    </a:lnTo>
                    <a:lnTo>
                      <a:pt x="4859" y="262"/>
                    </a:lnTo>
                    <a:lnTo>
                      <a:pt x="4496" y="282"/>
                    </a:lnTo>
                    <a:lnTo>
                      <a:pt x="4295" y="323"/>
                    </a:lnTo>
                    <a:lnTo>
                      <a:pt x="3730" y="545"/>
                    </a:lnTo>
                    <a:lnTo>
                      <a:pt x="3206" y="766"/>
                    </a:lnTo>
                    <a:lnTo>
                      <a:pt x="2722" y="988"/>
                    </a:lnTo>
                    <a:lnTo>
                      <a:pt x="2319" y="1230"/>
                    </a:lnTo>
                    <a:lnTo>
                      <a:pt x="1956" y="1492"/>
                    </a:lnTo>
                    <a:lnTo>
                      <a:pt x="1674" y="1754"/>
                    </a:lnTo>
                    <a:lnTo>
                      <a:pt x="1432" y="2016"/>
                    </a:lnTo>
                    <a:lnTo>
                      <a:pt x="1331" y="2137"/>
                    </a:lnTo>
                    <a:lnTo>
                      <a:pt x="1250" y="2278"/>
                    </a:lnTo>
                    <a:lnTo>
                      <a:pt x="1149" y="2440"/>
                    </a:lnTo>
                    <a:lnTo>
                      <a:pt x="1049" y="2621"/>
                    </a:lnTo>
                    <a:lnTo>
                      <a:pt x="908" y="2944"/>
                    </a:lnTo>
                    <a:lnTo>
                      <a:pt x="787" y="3266"/>
                    </a:lnTo>
                    <a:lnTo>
                      <a:pt x="726" y="3569"/>
                    </a:lnTo>
                    <a:lnTo>
                      <a:pt x="686" y="3851"/>
                    </a:lnTo>
                    <a:lnTo>
                      <a:pt x="686" y="4093"/>
                    </a:lnTo>
                    <a:lnTo>
                      <a:pt x="686" y="4456"/>
                    </a:lnTo>
                    <a:lnTo>
                      <a:pt x="565" y="4557"/>
                    </a:lnTo>
                    <a:lnTo>
                      <a:pt x="464" y="4698"/>
                    </a:lnTo>
                    <a:lnTo>
                      <a:pt x="363" y="4859"/>
                    </a:lnTo>
                    <a:lnTo>
                      <a:pt x="262" y="5040"/>
                    </a:lnTo>
                    <a:lnTo>
                      <a:pt x="162" y="5242"/>
                    </a:lnTo>
                    <a:lnTo>
                      <a:pt x="101" y="5464"/>
                    </a:lnTo>
                    <a:lnTo>
                      <a:pt x="41" y="5685"/>
                    </a:lnTo>
                    <a:lnTo>
                      <a:pt x="0" y="5927"/>
                    </a:lnTo>
                    <a:lnTo>
                      <a:pt x="0" y="6089"/>
                    </a:lnTo>
                    <a:lnTo>
                      <a:pt x="0" y="6270"/>
                    </a:lnTo>
                    <a:lnTo>
                      <a:pt x="21" y="6452"/>
                    </a:lnTo>
                    <a:lnTo>
                      <a:pt x="61" y="6653"/>
                    </a:lnTo>
                    <a:lnTo>
                      <a:pt x="141" y="6835"/>
                    </a:lnTo>
                    <a:lnTo>
                      <a:pt x="222" y="7036"/>
                    </a:lnTo>
                    <a:lnTo>
                      <a:pt x="363" y="7238"/>
                    </a:lnTo>
                    <a:lnTo>
                      <a:pt x="525" y="7419"/>
                    </a:lnTo>
                    <a:lnTo>
                      <a:pt x="444" y="7621"/>
                    </a:lnTo>
                    <a:lnTo>
                      <a:pt x="404" y="7863"/>
                    </a:lnTo>
                    <a:lnTo>
                      <a:pt x="383" y="8105"/>
                    </a:lnTo>
                    <a:lnTo>
                      <a:pt x="383" y="8347"/>
                    </a:lnTo>
                    <a:lnTo>
                      <a:pt x="404" y="8548"/>
                    </a:lnTo>
                    <a:lnTo>
                      <a:pt x="444" y="8770"/>
                    </a:lnTo>
                    <a:lnTo>
                      <a:pt x="525" y="9012"/>
                    </a:lnTo>
                    <a:lnTo>
                      <a:pt x="645" y="9274"/>
                    </a:lnTo>
                    <a:lnTo>
                      <a:pt x="726" y="9395"/>
                    </a:lnTo>
                    <a:lnTo>
                      <a:pt x="807" y="9516"/>
                    </a:lnTo>
                    <a:lnTo>
                      <a:pt x="908" y="9637"/>
                    </a:lnTo>
                    <a:lnTo>
                      <a:pt x="1029" y="9758"/>
                    </a:lnTo>
                    <a:lnTo>
                      <a:pt x="1170" y="9879"/>
                    </a:lnTo>
                    <a:lnTo>
                      <a:pt x="1331" y="9980"/>
                    </a:lnTo>
                    <a:lnTo>
                      <a:pt x="1492" y="10081"/>
                    </a:lnTo>
                    <a:lnTo>
                      <a:pt x="1694" y="10181"/>
                    </a:lnTo>
                    <a:lnTo>
                      <a:pt x="1754" y="10464"/>
                    </a:lnTo>
                    <a:lnTo>
                      <a:pt x="1835" y="10786"/>
                    </a:lnTo>
                    <a:lnTo>
                      <a:pt x="1976" y="11109"/>
                    </a:lnTo>
                    <a:lnTo>
                      <a:pt x="2057" y="11270"/>
                    </a:lnTo>
                    <a:lnTo>
                      <a:pt x="2158" y="11431"/>
                    </a:lnTo>
                    <a:lnTo>
                      <a:pt x="2258" y="11572"/>
                    </a:lnTo>
                    <a:lnTo>
                      <a:pt x="2379" y="11693"/>
                    </a:lnTo>
                    <a:lnTo>
                      <a:pt x="2500" y="11814"/>
                    </a:lnTo>
                    <a:lnTo>
                      <a:pt x="2641" y="11915"/>
                    </a:lnTo>
                    <a:lnTo>
                      <a:pt x="2803" y="11996"/>
                    </a:lnTo>
                    <a:lnTo>
                      <a:pt x="2964" y="12076"/>
                    </a:lnTo>
                    <a:lnTo>
                      <a:pt x="3166" y="12117"/>
                    </a:lnTo>
                    <a:lnTo>
                      <a:pt x="3488" y="12117"/>
                    </a:lnTo>
                    <a:lnTo>
                      <a:pt x="3629" y="12076"/>
                    </a:lnTo>
                    <a:lnTo>
                      <a:pt x="3952" y="11955"/>
                    </a:lnTo>
                    <a:lnTo>
                      <a:pt x="4355" y="11794"/>
                    </a:lnTo>
                    <a:lnTo>
                      <a:pt x="4819" y="11593"/>
                    </a:lnTo>
                    <a:lnTo>
                      <a:pt x="5746" y="11149"/>
                    </a:lnTo>
                    <a:lnTo>
                      <a:pt x="6472" y="10806"/>
                    </a:lnTo>
                    <a:lnTo>
                      <a:pt x="6815" y="10907"/>
                    </a:lnTo>
                    <a:lnTo>
                      <a:pt x="7359" y="11068"/>
                    </a:lnTo>
                    <a:lnTo>
                      <a:pt x="8105" y="11270"/>
                    </a:lnTo>
                    <a:lnTo>
                      <a:pt x="8972" y="11472"/>
                    </a:lnTo>
                    <a:lnTo>
                      <a:pt x="9435" y="11572"/>
                    </a:lnTo>
                    <a:lnTo>
                      <a:pt x="9939" y="11653"/>
                    </a:lnTo>
                    <a:lnTo>
                      <a:pt x="10443" y="11734"/>
                    </a:lnTo>
                    <a:lnTo>
                      <a:pt x="10968" y="11794"/>
                    </a:lnTo>
                    <a:lnTo>
                      <a:pt x="11492" y="11835"/>
                    </a:lnTo>
                    <a:lnTo>
                      <a:pt x="12016" y="11855"/>
                    </a:lnTo>
                    <a:lnTo>
                      <a:pt x="12560" y="11855"/>
                    </a:lnTo>
                    <a:lnTo>
                      <a:pt x="13064" y="11814"/>
                    </a:lnTo>
                    <a:lnTo>
                      <a:pt x="13609" y="11754"/>
                    </a:lnTo>
                    <a:lnTo>
                      <a:pt x="14113" y="11653"/>
                    </a:lnTo>
                    <a:lnTo>
                      <a:pt x="14576" y="11512"/>
                    </a:lnTo>
                    <a:lnTo>
                      <a:pt x="15000" y="11371"/>
                    </a:lnTo>
                    <a:lnTo>
                      <a:pt x="15383" y="11189"/>
                    </a:lnTo>
                    <a:lnTo>
                      <a:pt x="15746" y="11008"/>
                    </a:lnTo>
                    <a:lnTo>
                      <a:pt x="16068" y="10806"/>
                    </a:lnTo>
                    <a:lnTo>
                      <a:pt x="16350" y="10605"/>
                    </a:lnTo>
                    <a:lnTo>
                      <a:pt x="16592" y="10423"/>
                    </a:lnTo>
                    <a:lnTo>
                      <a:pt x="16814" y="10242"/>
                    </a:lnTo>
                    <a:lnTo>
                      <a:pt x="17137" y="9899"/>
                    </a:lnTo>
                    <a:lnTo>
                      <a:pt x="17338" y="9657"/>
                    </a:lnTo>
                    <a:lnTo>
                      <a:pt x="17419" y="9556"/>
                    </a:lnTo>
                    <a:lnTo>
                      <a:pt x="17439" y="9476"/>
                    </a:lnTo>
                    <a:lnTo>
                      <a:pt x="17439" y="9395"/>
                    </a:lnTo>
                    <a:lnTo>
                      <a:pt x="15786" y="161"/>
                    </a:lnTo>
                    <a:lnTo>
                      <a:pt x="15766" y="101"/>
                    </a:lnTo>
                    <a:lnTo>
                      <a:pt x="15726" y="41"/>
                    </a:lnTo>
                    <a:lnTo>
                      <a:pt x="15665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5" name="Google Shape;1905;p34"/>
              <p:cNvSpPr/>
              <p:nvPr/>
            </p:nvSpPr>
            <p:spPr>
              <a:xfrm>
                <a:off x="3250275" y="2653875"/>
                <a:ext cx="63025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634" extrusionOk="0">
                    <a:moveTo>
                      <a:pt x="2299" y="0"/>
                    </a:moveTo>
                    <a:lnTo>
                      <a:pt x="2218" y="20"/>
                    </a:lnTo>
                    <a:lnTo>
                      <a:pt x="102" y="1250"/>
                    </a:lnTo>
                    <a:lnTo>
                      <a:pt x="41" y="1311"/>
                    </a:lnTo>
                    <a:lnTo>
                      <a:pt x="1" y="1371"/>
                    </a:lnTo>
                    <a:lnTo>
                      <a:pt x="1" y="1452"/>
                    </a:lnTo>
                    <a:lnTo>
                      <a:pt x="21" y="1532"/>
                    </a:lnTo>
                    <a:lnTo>
                      <a:pt x="61" y="1573"/>
                    </a:lnTo>
                    <a:lnTo>
                      <a:pt x="102" y="1613"/>
                    </a:lnTo>
                    <a:lnTo>
                      <a:pt x="162" y="1633"/>
                    </a:lnTo>
                    <a:lnTo>
                      <a:pt x="263" y="1633"/>
                    </a:lnTo>
                    <a:lnTo>
                      <a:pt x="303" y="1613"/>
                    </a:lnTo>
                    <a:lnTo>
                      <a:pt x="2420" y="383"/>
                    </a:lnTo>
                    <a:lnTo>
                      <a:pt x="2481" y="323"/>
                    </a:lnTo>
                    <a:lnTo>
                      <a:pt x="2521" y="262"/>
                    </a:lnTo>
                    <a:lnTo>
                      <a:pt x="2521" y="182"/>
                    </a:lnTo>
                    <a:lnTo>
                      <a:pt x="2501" y="101"/>
                    </a:lnTo>
                    <a:lnTo>
                      <a:pt x="2440" y="40"/>
                    </a:lnTo>
                    <a:lnTo>
                      <a:pt x="2380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6" name="Google Shape;1906;p34"/>
              <p:cNvSpPr/>
              <p:nvPr/>
            </p:nvSpPr>
            <p:spPr>
              <a:xfrm>
                <a:off x="3274975" y="2796500"/>
                <a:ext cx="57475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1412" extrusionOk="0">
                    <a:moveTo>
                      <a:pt x="2077" y="1"/>
                    </a:moveTo>
                    <a:lnTo>
                      <a:pt x="1997" y="21"/>
                    </a:lnTo>
                    <a:lnTo>
                      <a:pt x="101" y="1029"/>
                    </a:lnTo>
                    <a:lnTo>
                      <a:pt x="41" y="1069"/>
                    </a:lnTo>
                    <a:lnTo>
                      <a:pt x="21" y="1150"/>
                    </a:lnTo>
                    <a:lnTo>
                      <a:pt x="1" y="1230"/>
                    </a:lnTo>
                    <a:lnTo>
                      <a:pt x="21" y="1291"/>
                    </a:lnTo>
                    <a:lnTo>
                      <a:pt x="61" y="1351"/>
                    </a:lnTo>
                    <a:lnTo>
                      <a:pt x="101" y="1371"/>
                    </a:lnTo>
                    <a:lnTo>
                      <a:pt x="162" y="1392"/>
                    </a:lnTo>
                    <a:lnTo>
                      <a:pt x="202" y="1412"/>
                    </a:lnTo>
                    <a:lnTo>
                      <a:pt x="263" y="1412"/>
                    </a:lnTo>
                    <a:lnTo>
                      <a:pt x="303" y="1392"/>
                    </a:lnTo>
                    <a:lnTo>
                      <a:pt x="2178" y="384"/>
                    </a:lnTo>
                    <a:lnTo>
                      <a:pt x="2259" y="343"/>
                    </a:lnTo>
                    <a:lnTo>
                      <a:pt x="2279" y="263"/>
                    </a:lnTo>
                    <a:lnTo>
                      <a:pt x="2299" y="182"/>
                    </a:lnTo>
                    <a:lnTo>
                      <a:pt x="2279" y="122"/>
                    </a:lnTo>
                    <a:lnTo>
                      <a:pt x="2218" y="41"/>
                    </a:lnTo>
                    <a:lnTo>
                      <a:pt x="2158" y="21"/>
                    </a:lnTo>
                    <a:lnTo>
                      <a:pt x="2077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7" name="Google Shape;1907;p34"/>
              <p:cNvSpPr/>
              <p:nvPr/>
            </p:nvSpPr>
            <p:spPr>
              <a:xfrm>
                <a:off x="3247775" y="2725950"/>
                <a:ext cx="70575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593" extrusionOk="0">
                    <a:moveTo>
                      <a:pt x="2601" y="0"/>
                    </a:moveTo>
                    <a:lnTo>
                      <a:pt x="2520" y="20"/>
                    </a:lnTo>
                    <a:lnTo>
                      <a:pt x="121" y="1210"/>
                    </a:lnTo>
                    <a:lnTo>
                      <a:pt x="60" y="1250"/>
                    </a:lnTo>
                    <a:lnTo>
                      <a:pt x="20" y="1311"/>
                    </a:lnTo>
                    <a:lnTo>
                      <a:pt x="0" y="1391"/>
                    </a:lnTo>
                    <a:lnTo>
                      <a:pt x="20" y="1472"/>
                    </a:lnTo>
                    <a:lnTo>
                      <a:pt x="60" y="1532"/>
                    </a:lnTo>
                    <a:lnTo>
                      <a:pt x="101" y="1552"/>
                    </a:lnTo>
                    <a:lnTo>
                      <a:pt x="161" y="1593"/>
                    </a:lnTo>
                    <a:lnTo>
                      <a:pt x="202" y="1593"/>
                    </a:lnTo>
                    <a:lnTo>
                      <a:pt x="302" y="1573"/>
                    </a:lnTo>
                    <a:lnTo>
                      <a:pt x="2702" y="403"/>
                    </a:lnTo>
                    <a:lnTo>
                      <a:pt x="2762" y="343"/>
                    </a:lnTo>
                    <a:lnTo>
                      <a:pt x="2802" y="282"/>
                    </a:lnTo>
                    <a:lnTo>
                      <a:pt x="2822" y="202"/>
                    </a:lnTo>
                    <a:lnTo>
                      <a:pt x="2802" y="121"/>
                    </a:lnTo>
                    <a:lnTo>
                      <a:pt x="2742" y="61"/>
                    </a:lnTo>
                    <a:lnTo>
                      <a:pt x="2681" y="20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8" name="Google Shape;1908;p34"/>
              <p:cNvSpPr/>
              <p:nvPr/>
            </p:nvSpPr>
            <p:spPr>
              <a:xfrm>
                <a:off x="3547650" y="2576750"/>
                <a:ext cx="133575" cy="287325"/>
              </a:xfrm>
              <a:custGeom>
                <a:avLst/>
                <a:gdLst/>
                <a:ahLst/>
                <a:cxnLst/>
                <a:rect l="l" t="t" r="r" b="b"/>
                <a:pathLst>
                  <a:path w="5343" h="11493" extrusionOk="0">
                    <a:moveTo>
                      <a:pt x="3347" y="1"/>
                    </a:moveTo>
                    <a:lnTo>
                      <a:pt x="0" y="41"/>
                    </a:lnTo>
                    <a:lnTo>
                      <a:pt x="2662" y="11492"/>
                    </a:lnTo>
                    <a:lnTo>
                      <a:pt x="5343" y="10887"/>
                    </a:lnTo>
                    <a:lnTo>
                      <a:pt x="334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4"/>
              <p:cNvSpPr/>
              <p:nvPr/>
            </p:nvSpPr>
            <p:spPr>
              <a:xfrm>
                <a:off x="3542600" y="2571700"/>
                <a:ext cx="143675" cy="297400"/>
              </a:xfrm>
              <a:custGeom>
                <a:avLst/>
                <a:gdLst/>
                <a:ahLst/>
                <a:cxnLst/>
                <a:rect l="l" t="t" r="r" b="b"/>
                <a:pathLst>
                  <a:path w="5747" h="11896" extrusionOk="0">
                    <a:moveTo>
                      <a:pt x="3388" y="404"/>
                    </a:moveTo>
                    <a:lnTo>
                      <a:pt x="5303" y="10928"/>
                    </a:lnTo>
                    <a:lnTo>
                      <a:pt x="3025" y="11452"/>
                    </a:lnTo>
                    <a:lnTo>
                      <a:pt x="444" y="444"/>
                    </a:lnTo>
                    <a:lnTo>
                      <a:pt x="3388" y="404"/>
                    </a:lnTo>
                    <a:close/>
                    <a:moveTo>
                      <a:pt x="3549" y="1"/>
                    </a:moveTo>
                    <a:lnTo>
                      <a:pt x="202" y="41"/>
                    </a:lnTo>
                    <a:lnTo>
                      <a:pt x="102" y="61"/>
                    </a:lnTo>
                    <a:lnTo>
                      <a:pt x="41" y="122"/>
                    </a:lnTo>
                    <a:lnTo>
                      <a:pt x="1" y="203"/>
                    </a:lnTo>
                    <a:lnTo>
                      <a:pt x="1" y="283"/>
                    </a:lnTo>
                    <a:lnTo>
                      <a:pt x="2682" y="11734"/>
                    </a:lnTo>
                    <a:lnTo>
                      <a:pt x="2702" y="11795"/>
                    </a:lnTo>
                    <a:lnTo>
                      <a:pt x="2743" y="11855"/>
                    </a:lnTo>
                    <a:lnTo>
                      <a:pt x="2803" y="11876"/>
                    </a:lnTo>
                    <a:lnTo>
                      <a:pt x="2864" y="11896"/>
                    </a:lnTo>
                    <a:lnTo>
                      <a:pt x="2924" y="11896"/>
                    </a:lnTo>
                    <a:lnTo>
                      <a:pt x="5605" y="11291"/>
                    </a:lnTo>
                    <a:lnTo>
                      <a:pt x="5666" y="11251"/>
                    </a:lnTo>
                    <a:lnTo>
                      <a:pt x="5726" y="11210"/>
                    </a:lnTo>
                    <a:lnTo>
                      <a:pt x="5747" y="11130"/>
                    </a:lnTo>
                    <a:lnTo>
                      <a:pt x="5747" y="11049"/>
                    </a:lnTo>
                    <a:lnTo>
                      <a:pt x="3751" y="162"/>
                    </a:lnTo>
                    <a:lnTo>
                      <a:pt x="3731" y="102"/>
                    </a:lnTo>
                    <a:lnTo>
                      <a:pt x="3690" y="41"/>
                    </a:lnTo>
                    <a:lnTo>
                      <a:pt x="3630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0" name="Google Shape;1910;p34"/>
              <p:cNvSpPr/>
              <p:nvPr/>
            </p:nvSpPr>
            <p:spPr>
              <a:xfrm>
                <a:off x="3604100" y="1878175"/>
                <a:ext cx="1019125" cy="996475"/>
              </a:xfrm>
              <a:custGeom>
                <a:avLst/>
                <a:gdLst/>
                <a:ahLst/>
                <a:cxnLst/>
                <a:rect l="l" t="t" r="r" b="b"/>
                <a:pathLst>
                  <a:path w="40765" h="39859" extrusionOk="0">
                    <a:moveTo>
                      <a:pt x="35765" y="1"/>
                    </a:moveTo>
                    <a:lnTo>
                      <a:pt x="28568" y="9597"/>
                    </a:lnTo>
                    <a:lnTo>
                      <a:pt x="29999" y="24859"/>
                    </a:lnTo>
                    <a:lnTo>
                      <a:pt x="0" y="27661"/>
                    </a:lnTo>
                    <a:lnTo>
                      <a:pt x="2117" y="39858"/>
                    </a:lnTo>
                    <a:lnTo>
                      <a:pt x="3690" y="39818"/>
                    </a:lnTo>
                    <a:lnTo>
                      <a:pt x="7863" y="39677"/>
                    </a:lnTo>
                    <a:lnTo>
                      <a:pt x="13790" y="39475"/>
                    </a:lnTo>
                    <a:lnTo>
                      <a:pt x="17157" y="39334"/>
                    </a:lnTo>
                    <a:lnTo>
                      <a:pt x="20645" y="39173"/>
                    </a:lnTo>
                    <a:lnTo>
                      <a:pt x="24153" y="39012"/>
                    </a:lnTo>
                    <a:lnTo>
                      <a:pt x="27560" y="38810"/>
                    </a:lnTo>
                    <a:lnTo>
                      <a:pt x="30806" y="38609"/>
                    </a:lnTo>
                    <a:lnTo>
                      <a:pt x="33729" y="38387"/>
                    </a:lnTo>
                    <a:lnTo>
                      <a:pt x="35060" y="38266"/>
                    </a:lnTo>
                    <a:lnTo>
                      <a:pt x="36289" y="38145"/>
                    </a:lnTo>
                    <a:lnTo>
                      <a:pt x="37358" y="38004"/>
                    </a:lnTo>
                    <a:lnTo>
                      <a:pt x="38326" y="37883"/>
                    </a:lnTo>
                    <a:lnTo>
                      <a:pt x="39112" y="37742"/>
                    </a:lnTo>
                    <a:lnTo>
                      <a:pt x="39737" y="37600"/>
                    </a:lnTo>
                    <a:lnTo>
                      <a:pt x="39999" y="37540"/>
                    </a:lnTo>
                    <a:lnTo>
                      <a:pt x="40200" y="37459"/>
                    </a:lnTo>
                    <a:lnTo>
                      <a:pt x="40362" y="37379"/>
                    </a:lnTo>
                    <a:lnTo>
                      <a:pt x="40463" y="37318"/>
                    </a:lnTo>
                    <a:lnTo>
                      <a:pt x="40543" y="37217"/>
                    </a:lnTo>
                    <a:lnTo>
                      <a:pt x="40604" y="37076"/>
                    </a:lnTo>
                    <a:lnTo>
                      <a:pt x="40664" y="36875"/>
                    </a:lnTo>
                    <a:lnTo>
                      <a:pt x="40704" y="36633"/>
                    </a:lnTo>
                    <a:lnTo>
                      <a:pt x="40725" y="36351"/>
                    </a:lnTo>
                    <a:lnTo>
                      <a:pt x="40745" y="36028"/>
                    </a:lnTo>
                    <a:lnTo>
                      <a:pt x="40765" y="35262"/>
                    </a:lnTo>
                    <a:lnTo>
                      <a:pt x="40725" y="34334"/>
                    </a:lnTo>
                    <a:lnTo>
                      <a:pt x="40664" y="33286"/>
                    </a:lnTo>
                    <a:lnTo>
                      <a:pt x="40583" y="32097"/>
                    </a:lnTo>
                    <a:lnTo>
                      <a:pt x="40463" y="30806"/>
                    </a:lnTo>
                    <a:lnTo>
                      <a:pt x="40321" y="29435"/>
                    </a:lnTo>
                    <a:lnTo>
                      <a:pt x="40140" y="27964"/>
                    </a:lnTo>
                    <a:lnTo>
                      <a:pt x="39737" y="24819"/>
                    </a:lnTo>
                    <a:lnTo>
                      <a:pt x="39273" y="21472"/>
                    </a:lnTo>
                    <a:lnTo>
                      <a:pt x="38769" y="18065"/>
                    </a:lnTo>
                    <a:lnTo>
                      <a:pt x="38225" y="14658"/>
                    </a:lnTo>
                    <a:lnTo>
                      <a:pt x="37701" y="11392"/>
                    </a:lnTo>
                    <a:lnTo>
                      <a:pt x="36733" y="5605"/>
                    </a:lnTo>
                    <a:lnTo>
                      <a:pt x="36027" y="1533"/>
                    </a:lnTo>
                    <a:lnTo>
                      <a:pt x="3576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1" name="Google Shape;1911;p34"/>
              <p:cNvSpPr/>
              <p:nvPr/>
            </p:nvSpPr>
            <p:spPr>
              <a:xfrm>
                <a:off x="4349025" y="2108525"/>
                <a:ext cx="16650" cy="396175"/>
              </a:xfrm>
              <a:custGeom>
                <a:avLst/>
                <a:gdLst/>
                <a:ahLst/>
                <a:cxnLst/>
                <a:rect l="l" t="t" r="r" b="b"/>
                <a:pathLst>
                  <a:path w="666" h="15847" extrusionOk="0">
                    <a:moveTo>
                      <a:pt x="464" y="0"/>
                    </a:moveTo>
                    <a:lnTo>
                      <a:pt x="384" y="20"/>
                    </a:lnTo>
                    <a:lnTo>
                      <a:pt x="323" y="61"/>
                    </a:lnTo>
                    <a:lnTo>
                      <a:pt x="283" y="121"/>
                    </a:lnTo>
                    <a:lnTo>
                      <a:pt x="263" y="202"/>
                    </a:lnTo>
                    <a:lnTo>
                      <a:pt x="1" y="15645"/>
                    </a:lnTo>
                    <a:lnTo>
                      <a:pt x="21" y="15726"/>
                    </a:lnTo>
                    <a:lnTo>
                      <a:pt x="61" y="15786"/>
                    </a:lnTo>
                    <a:lnTo>
                      <a:pt x="122" y="15826"/>
                    </a:lnTo>
                    <a:lnTo>
                      <a:pt x="202" y="15847"/>
                    </a:lnTo>
                    <a:lnTo>
                      <a:pt x="283" y="15826"/>
                    </a:lnTo>
                    <a:lnTo>
                      <a:pt x="343" y="15786"/>
                    </a:lnTo>
                    <a:lnTo>
                      <a:pt x="384" y="15726"/>
                    </a:lnTo>
                    <a:lnTo>
                      <a:pt x="404" y="15645"/>
                    </a:lnTo>
                    <a:lnTo>
                      <a:pt x="666" y="202"/>
                    </a:lnTo>
                    <a:lnTo>
                      <a:pt x="646" y="121"/>
                    </a:lnTo>
                    <a:lnTo>
                      <a:pt x="605" y="61"/>
                    </a:lnTo>
                    <a:lnTo>
                      <a:pt x="545" y="20"/>
                    </a:lnTo>
                    <a:lnTo>
                      <a:pt x="464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p34"/>
              <p:cNvSpPr/>
              <p:nvPr/>
            </p:nvSpPr>
            <p:spPr>
              <a:xfrm>
                <a:off x="3647950" y="2840850"/>
                <a:ext cx="7101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28407" h="1513" extrusionOk="0">
                    <a:moveTo>
                      <a:pt x="28225" y="1"/>
                    </a:moveTo>
                    <a:lnTo>
                      <a:pt x="26169" y="122"/>
                    </a:lnTo>
                    <a:lnTo>
                      <a:pt x="24032" y="243"/>
                    </a:lnTo>
                    <a:lnTo>
                      <a:pt x="19617" y="464"/>
                    </a:lnTo>
                    <a:lnTo>
                      <a:pt x="15181" y="666"/>
                    </a:lnTo>
                    <a:lnTo>
                      <a:pt x="10968" y="847"/>
                    </a:lnTo>
                    <a:lnTo>
                      <a:pt x="7178" y="968"/>
                    </a:lnTo>
                    <a:lnTo>
                      <a:pt x="4012" y="1069"/>
                    </a:lnTo>
                    <a:lnTo>
                      <a:pt x="504" y="1190"/>
                    </a:lnTo>
                    <a:lnTo>
                      <a:pt x="323" y="182"/>
                    </a:lnTo>
                    <a:lnTo>
                      <a:pt x="303" y="122"/>
                    </a:lnTo>
                    <a:lnTo>
                      <a:pt x="263" y="81"/>
                    </a:lnTo>
                    <a:lnTo>
                      <a:pt x="202" y="61"/>
                    </a:lnTo>
                    <a:lnTo>
                      <a:pt x="142" y="61"/>
                    </a:lnTo>
                    <a:lnTo>
                      <a:pt x="81" y="81"/>
                    </a:lnTo>
                    <a:lnTo>
                      <a:pt x="21" y="122"/>
                    </a:lnTo>
                    <a:lnTo>
                      <a:pt x="0" y="182"/>
                    </a:lnTo>
                    <a:lnTo>
                      <a:pt x="0" y="243"/>
                    </a:lnTo>
                    <a:lnTo>
                      <a:pt x="202" y="1372"/>
                    </a:lnTo>
                    <a:lnTo>
                      <a:pt x="222" y="1432"/>
                    </a:lnTo>
                    <a:lnTo>
                      <a:pt x="242" y="1472"/>
                    </a:lnTo>
                    <a:lnTo>
                      <a:pt x="303" y="1513"/>
                    </a:lnTo>
                    <a:lnTo>
                      <a:pt x="363" y="1513"/>
                    </a:lnTo>
                    <a:lnTo>
                      <a:pt x="3206" y="1432"/>
                    </a:lnTo>
                    <a:lnTo>
                      <a:pt x="6290" y="1331"/>
                    </a:lnTo>
                    <a:lnTo>
                      <a:pt x="10141" y="1190"/>
                    </a:lnTo>
                    <a:lnTo>
                      <a:pt x="14516" y="1029"/>
                    </a:lnTo>
                    <a:lnTo>
                      <a:pt x="19173" y="827"/>
                    </a:lnTo>
                    <a:lnTo>
                      <a:pt x="23830" y="585"/>
                    </a:lnTo>
                    <a:lnTo>
                      <a:pt x="26088" y="464"/>
                    </a:lnTo>
                    <a:lnTo>
                      <a:pt x="28245" y="323"/>
                    </a:lnTo>
                    <a:lnTo>
                      <a:pt x="28306" y="303"/>
                    </a:lnTo>
                    <a:lnTo>
                      <a:pt x="28366" y="263"/>
                    </a:lnTo>
                    <a:lnTo>
                      <a:pt x="28386" y="202"/>
                    </a:lnTo>
                    <a:lnTo>
                      <a:pt x="28407" y="142"/>
                    </a:lnTo>
                    <a:lnTo>
                      <a:pt x="28386" y="81"/>
                    </a:lnTo>
                    <a:lnTo>
                      <a:pt x="28346" y="41"/>
                    </a:lnTo>
                    <a:lnTo>
                      <a:pt x="28286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4"/>
              <p:cNvSpPr/>
              <p:nvPr/>
            </p:nvSpPr>
            <p:spPr>
              <a:xfrm>
                <a:off x="3928675" y="2490050"/>
                <a:ext cx="475325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19013" h="2159" extrusionOk="0">
                    <a:moveTo>
                      <a:pt x="18790" y="1"/>
                    </a:moveTo>
                    <a:lnTo>
                      <a:pt x="182" y="1755"/>
                    </a:lnTo>
                    <a:lnTo>
                      <a:pt x="122" y="1775"/>
                    </a:lnTo>
                    <a:lnTo>
                      <a:pt x="61" y="1815"/>
                    </a:lnTo>
                    <a:lnTo>
                      <a:pt x="21" y="1896"/>
                    </a:lnTo>
                    <a:lnTo>
                      <a:pt x="1" y="1977"/>
                    </a:lnTo>
                    <a:lnTo>
                      <a:pt x="21" y="2037"/>
                    </a:lnTo>
                    <a:lnTo>
                      <a:pt x="81" y="2098"/>
                    </a:lnTo>
                    <a:lnTo>
                      <a:pt x="142" y="2138"/>
                    </a:lnTo>
                    <a:lnTo>
                      <a:pt x="202" y="2158"/>
                    </a:lnTo>
                    <a:lnTo>
                      <a:pt x="223" y="2158"/>
                    </a:lnTo>
                    <a:lnTo>
                      <a:pt x="18831" y="424"/>
                    </a:lnTo>
                    <a:lnTo>
                      <a:pt x="18911" y="384"/>
                    </a:lnTo>
                    <a:lnTo>
                      <a:pt x="18972" y="344"/>
                    </a:lnTo>
                    <a:lnTo>
                      <a:pt x="19012" y="283"/>
                    </a:lnTo>
                    <a:lnTo>
                      <a:pt x="19012" y="182"/>
                    </a:lnTo>
                    <a:lnTo>
                      <a:pt x="18992" y="122"/>
                    </a:lnTo>
                    <a:lnTo>
                      <a:pt x="18931" y="61"/>
                    </a:lnTo>
                    <a:lnTo>
                      <a:pt x="18871" y="21"/>
                    </a:lnTo>
                    <a:lnTo>
                      <a:pt x="18790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4" name="Google Shape;1914;p34"/>
              <p:cNvSpPr/>
              <p:nvPr/>
            </p:nvSpPr>
            <p:spPr>
              <a:xfrm>
                <a:off x="4372225" y="2038975"/>
                <a:ext cx="30250" cy="5042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017" extrusionOk="0">
                    <a:moveTo>
                      <a:pt x="948" y="0"/>
                    </a:moveTo>
                    <a:lnTo>
                      <a:pt x="867" y="40"/>
                    </a:lnTo>
                    <a:lnTo>
                      <a:pt x="827" y="101"/>
                    </a:lnTo>
                    <a:lnTo>
                      <a:pt x="20" y="1714"/>
                    </a:lnTo>
                    <a:lnTo>
                      <a:pt x="0" y="1794"/>
                    </a:lnTo>
                    <a:lnTo>
                      <a:pt x="0" y="1875"/>
                    </a:lnTo>
                    <a:lnTo>
                      <a:pt x="40" y="1936"/>
                    </a:lnTo>
                    <a:lnTo>
                      <a:pt x="121" y="1996"/>
                    </a:lnTo>
                    <a:lnTo>
                      <a:pt x="202" y="2016"/>
                    </a:lnTo>
                    <a:lnTo>
                      <a:pt x="262" y="1996"/>
                    </a:lnTo>
                    <a:lnTo>
                      <a:pt x="302" y="1976"/>
                    </a:lnTo>
                    <a:lnTo>
                      <a:pt x="363" y="1936"/>
                    </a:lnTo>
                    <a:lnTo>
                      <a:pt x="383" y="1895"/>
                    </a:lnTo>
                    <a:lnTo>
                      <a:pt x="1189" y="302"/>
                    </a:lnTo>
                    <a:lnTo>
                      <a:pt x="1210" y="222"/>
                    </a:lnTo>
                    <a:lnTo>
                      <a:pt x="1210" y="141"/>
                    </a:lnTo>
                    <a:lnTo>
                      <a:pt x="1169" y="61"/>
                    </a:lnTo>
                    <a:lnTo>
                      <a:pt x="1109" y="20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5" name="Google Shape;1915;p34"/>
              <p:cNvSpPr/>
              <p:nvPr/>
            </p:nvSpPr>
            <p:spPr>
              <a:xfrm>
                <a:off x="4410525" y="1862550"/>
                <a:ext cx="81175" cy="15072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6029" extrusionOk="0">
                    <a:moveTo>
                      <a:pt x="2964" y="1"/>
                    </a:moveTo>
                    <a:lnTo>
                      <a:pt x="2903" y="41"/>
                    </a:lnTo>
                    <a:lnTo>
                      <a:pt x="2843" y="102"/>
                    </a:lnTo>
                    <a:lnTo>
                      <a:pt x="20" y="5747"/>
                    </a:lnTo>
                    <a:lnTo>
                      <a:pt x="0" y="5827"/>
                    </a:lnTo>
                    <a:lnTo>
                      <a:pt x="0" y="5888"/>
                    </a:lnTo>
                    <a:lnTo>
                      <a:pt x="41" y="5968"/>
                    </a:lnTo>
                    <a:lnTo>
                      <a:pt x="101" y="6009"/>
                    </a:lnTo>
                    <a:lnTo>
                      <a:pt x="202" y="6029"/>
                    </a:lnTo>
                    <a:lnTo>
                      <a:pt x="262" y="6029"/>
                    </a:lnTo>
                    <a:lnTo>
                      <a:pt x="303" y="6009"/>
                    </a:lnTo>
                    <a:lnTo>
                      <a:pt x="343" y="5968"/>
                    </a:lnTo>
                    <a:lnTo>
                      <a:pt x="383" y="5928"/>
                    </a:lnTo>
                    <a:lnTo>
                      <a:pt x="3206" y="283"/>
                    </a:lnTo>
                    <a:lnTo>
                      <a:pt x="3246" y="223"/>
                    </a:lnTo>
                    <a:lnTo>
                      <a:pt x="3226" y="142"/>
                    </a:lnTo>
                    <a:lnTo>
                      <a:pt x="3186" y="61"/>
                    </a:lnTo>
                    <a:lnTo>
                      <a:pt x="3125" y="21"/>
                    </a:lnTo>
                    <a:lnTo>
                      <a:pt x="3044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4"/>
              <p:cNvSpPr/>
              <p:nvPr/>
            </p:nvSpPr>
            <p:spPr>
              <a:xfrm>
                <a:off x="3886350" y="1456325"/>
                <a:ext cx="434475" cy="517650"/>
              </a:xfrm>
              <a:custGeom>
                <a:avLst/>
                <a:gdLst/>
                <a:ahLst/>
                <a:cxnLst/>
                <a:rect l="l" t="t" r="r" b="b"/>
                <a:pathLst>
                  <a:path w="17379" h="20706" extrusionOk="0">
                    <a:moveTo>
                      <a:pt x="9879" y="0"/>
                    </a:moveTo>
                    <a:lnTo>
                      <a:pt x="9738" y="41"/>
                    </a:lnTo>
                    <a:lnTo>
                      <a:pt x="9516" y="121"/>
                    </a:lnTo>
                    <a:lnTo>
                      <a:pt x="8871" y="404"/>
                    </a:lnTo>
                    <a:lnTo>
                      <a:pt x="8024" y="827"/>
                    </a:lnTo>
                    <a:lnTo>
                      <a:pt x="7097" y="1311"/>
                    </a:lnTo>
                    <a:lnTo>
                      <a:pt x="6169" y="1815"/>
                    </a:lnTo>
                    <a:lnTo>
                      <a:pt x="5363" y="2278"/>
                    </a:lnTo>
                    <a:lnTo>
                      <a:pt x="4738" y="2662"/>
                    </a:lnTo>
                    <a:lnTo>
                      <a:pt x="4536" y="2803"/>
                    </a:lnTo>
                    <a:lnTo>
                      <a:pt x="4415" y="2883"/>
                    </a:lnTo>
                    <a:lnTo>
                      <a:pt x="4355" y="2964"/>
                    </a:lnTo>
                    <a:lnTo>
                      <a:pt x="4294" y="3085"/>
                    </a:lnTo>
                    <a:lnTo>
                      <a:pt x="4113" y="3488"/>
                    </a:lnTo>
                    <a:lnTo>
                      <a:pt x="3569" y="4839"/>
                    </a:lnTo>
                    <a:lnTo>
                      <a:pt x="2843" y="6653"/>
                    </a:lnTo>
                    <a:lnTo>
                      <a:pt x="2057" y="8730"/>
                    </a:lnTo>
                    <a:lnTo>
                      <a:pt x="625" y="12560"/>
                    </a:lnTo>
                    <a:lnTo>
                      <a:pt x="0" y="14274"/>
                    </a:lnTo>
                    <a:lnTo>
                      <a:pt x="7500" y="20705"/>
                    </a:lnTo>
                    <a:lnTo>
                      <a:pt x="14153" y="13931"/>
                    </a:lnTo>
                    <a:lnTo>
                      <a:pt x="14234" y="13952"/>
                    </a:lnTo>
                    <a:lnTo>
                      <a:pt x="14334" y="13931"/>
                    </a:lnTo>
                    <a:lnTo>
                      <a:pt x="14455" y="13891"/>
                    </a:lnTo>
                    <a:lnTo>
                      <a:pt x="14556" y="13851"/>
                    </a:lnTo>
                    <a:lnTo>
                      <a:pt x="14677" y="13770"/>
                    </a:lnTo>
                    <a:lnTo>
                      <a:pt x="14798" y="13669"/>
                    </a:lnTo>
                    <a:lnTo>
                      <a:pt x="15060" y="13427"/>
                    </a:lnTo>
                    <a:lnTo>
                      <a:pt x="15322" y="13105"/>
                    </a:lnTo>
                    <a:lnTo>
                      <a:pt x="15605" y="12742"/>
                    </a:lnTo>
                    <a:lnTo>
                      <a:pt x="15887" y="12339"/>
                    </a:lnTo>
                    <a:lnTo>
                      <a:pt x="16149" y="11915"/>
                    </a:lnTo>
                    <a:lnTo>
                      <a:pt x="16391" y="11452"/>
                    </a:lnTo>
                    <a:lnTo>
                      <a:pt x="16633" y="11008"/>
                    </a:lnTo>
                    <a:lnTo>
                      <a:pt x="16854" y="10544"/>
                    </a:lnTo>
                    <a:lnTo>
                      <a:pt x="17036" y="10101"/>
                    </a:lnTo>
                    <a:lnTo>
                      <a:pt x="17197" y="9677"/>
                    </a:lnTo>
                    <a:lnTo>
                      <a:pt x="17298" y="9294"/>
                    </a:lnTo>
                    <a:lnTo>
                      <a:pt x="17379" y="8952"/>
                    </a:lnTo>
                    <a:lnTo>
                      <a:pt x="17379" y="8790"/>
                    </a:lnTo>
                    <a:lnTo>
                      <a:pt x="17379" y="8669"/>
                    </a:lnTo>
                    <a:lnTo>
                      <a:pt x="17358" y="8407"/>
                    </a:lnTo>
                    <a:lnTo>
                      <a:pt x="17318" y="8186"/>
                    </a:lnTo>
                    <a:lnTo>
                      <a:pt x="17258" y="7964"/>
                    </a:lnTo>
                    <a:lnTo>
                      <a:pt x="17197" y="7742"/>
                    </a:lnTo>
                    <a:lnTo>
                      <a:pt x="17117" y="7561"/>
                    </a:lnTo>
                    <a:lnTo>
                      <a:pt x="17016" y="7379"/>
                    </a:lnTo>
                    <a:lnTo>
                      <a:pt x="16834" y="7057"/>
                    </a:lnTo>
                    <a:lnTo>
                      <a:pt x="16633" y="6815"/>
                    </a:lnTo>
                    <a:lnTo>
                      <a:pt x="16471" y="6613"/>
                    </a:lnTo>
                    <a:lnTo>
                      <a:pt x="16310" y="6472"/>
                    </a:lnTo>
                    <a:lnTo>
                      <a:pt x="16250" y="6170"/>
                    </a:lnTo>
                    <a:lnTo>
                      <a:pt x="16149" y="5887"/>
                    </a:lnTo>
                    <a:lnTo>
                      <a:pt x="16008" y="5645"/>
                    </a:lnTo>
                    <a:lnTo>
                      <a:pt x="15867" y="5444"/>
                    </a:lnTo>
                    <a:lnTo>
                      <a:pt x="15705" y="5242"/>
                    </a:lnTo>
                    <a:lnTo>
                      <a:pt x="15504" y="5081"/>
                    </a:lnTo>
                    <a:lnTo>
                      <a:pt x="15322" y="4960"/>
                    </a:lnTo>
                    <a:lnTo>
                      <a:pt x="15141" y="4839"/>
                    </a:lnTo>
                    <a:lnTo>
                      <a:pt x="14939" y="4738"/>
                    </a:lnTo>
                    <a:lnTo>
                      <a:pt x="14758" y="4657"/>
                    </a:lnTo>
                    <a:lnTo>
                      <a:pt x="14435" y="4557"/>
                    </a:lnTo>
                    <a:lnTo>
                      <a:pt x="14213" y="4516"/>
                    </a:lnTo>
                    <a:lnTo>
                      <a:pt x="14133" y="4496"/>
                    </a:lnTo>
                    <a:lnTo>
                      <a:pt x="14052" y="4254"/>
                    </a:lnTo>
                    <a:lnTo>
                      <a:pt x="13951" y="4053"/>
                    </a:lnTo>
                    <a:lnTo>
                      <a:pt x="13830" y="3851"/>
                    </a:lnTo>
                    <a:lnTo>
                      <a:pt x="13689" y="3690"/>
                    </a:lnTo>
                    <a:lnTo>
                      <a:pt x="13528" y="3549"/>
                    </a:lnTo>
                    <a:lnTo>
                      <a:pt x="13367" y="3428"/>
                    </a:lnTo>
                    <a:lnTo>
                      <a:pt x="13205" y="3307"/>
                    </a:lnTo>
                    <a:lnTo>
                      <a:pt x="13044" y="3226"/>
                    </a:lnTo>
                    <a:lnTo>
                      <a:pt x="12742" y="3085"/>
                    </a:lnTo>
                    <a:lnTo>
                      <a:pt x="12480" y="3004"/>
                    </a:lnTo>
                    <a:lnTo>
                      <a:pt x="12238" y="2944"/>
                    </a:lnTo>
                    <a:lnTo>
                      <a:pt x="11935" y="2500"/>
                    </a:lnTo>
                    <a:lnTo>
                      <a:pt x="11633" y="2016"/>
                    </a:lnTo>
                    <a:lnTo>
                      <a:pt x="11250" y="1472"/>
                    </a:lnTo>
                    <a:lnTo>
                      <a:pt x="10847" y="948"/>
                    </a:lnTo>
                    <a:lnTo>
                      <a:pt x="10464" y="464"/>
                    </a:lnTo>
                    <a:lnTo>
                      <a:pt x="10282" y="283"/>
                    </a:lnTo>
                    <a:lnTo>
                      <a:pt x="10121" y="141"/>
                    </a:lnTo>
                    <a:lnTo>
                      <a:pt x="10000" y="41"/>
                    </a:lnTo>
                    <a:lnTo>
                      <a:pt x="9939" y="21"/>
                    </a:lnTo>
                    <a:lnTo>
                      <a:pt x="98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7" name="Google Shape;1917;p34"/>
              <p:cNvSpPr/>
              <p:nvPr/>
            </p:nvSpPr>
            <p:spPr>
              <a:xfrm>
                <a:off x="3881300" y="1451275"/>
                <a:ext cx="445075" cy="527725"/>
              </a:xfrm>
              <a:custGeom>
                <a:avLst/>
                <a:gdLst/>
                <a:ahLst/>
                <a:cxnLst/>
                <a:rect l="l" t="t" r="r" b="b"/>
                <a:pathLst>
                  <a:path w="17803" h="21109" extrusionOk="0">
                    <a:moveTo>
                      <a:pt x="10081" y="424"/>
                    </a:moveTo>
                    <a:lnTo>
                      <a:pt x="10141" y="444"/>
                    </a:lnTo>
                    <a:lnTo>
                      <a:pt x="10222" y="505"/>
                    </a:lnTo>
                    <a:lnTo>
                      <a:pt x="10424" y="706"/>
                    </a:lnTo>
                    <a:lnTo>
                      <a:pt x="10666" y="1009"/>
                    </a:lnTo>
                    <a:lnTo>
                      <a:pt x="10968" y="1372"/>
                    </a:lnTo>
                    <a:lnTo>
                      <a:pt x="11291" y="1795"/>
                    </a:lnTo>
                    <a:lnTo>
                      <a:pt x="11613" y="2279"/>
                    </a:lnTo>
                    <a:lnTo>
                      <a:pt x="12258" y="3267"/>
                    </a:lnTo>
                    <a:lnTo>
                      <a:pt x="12319" y="3327"/>
                    </a:lnTo>
                    <a:lnTo>
                      <a:pt x="12420" y="3347"/>
                    </a:lnTo>
                    <a:lnTo>
                      <a:pt x="12661" y="3408"/>
                    </a:lnTo>
                    <a:lnTo>
                      <a:pt x="12903" y="3489"/>
                    </a:lnTo>
                    <a:lnTo>
                      <a:pt x="13166" y="3609"/>
                    </a:lnTo>
                    <a:lnTo>
                      <a:pt x="13327" y="3690"/>
                    </a:lnTo>
                    <a:lnTo>
                      <a:pt x="13468" y="3791"/>
                    </a:lnTo>
                    <a:lnTo>
                      <a:pt x="13609" y="3912"/>
                    </a:lnTo>
                    <a:lnTo>
                      <a:pt x="13750" y="4033"/>
                    </a:lnTo>
                    <a:lnTo>
                      <a:pt x="13871" y="4174"/>
                    </a:lnTo>
                    <a:lnTo>
                      <a:pt x="13972" y="4355"/>
                    </a:lnTo>
                    <a:lnTo>
                      <a:pt x="14073" y="4537"/>
                    </a:lnTo>
                    <a:lnTo>
                      <a:pt x="14133" y="4759"/>
                    </a:lnTo>
                    <a:lnTo>
                      <a:pt x="14174" y="4799"/>
                    </a:lnTo>
                    <a:lnTo>
                      <a:pt x="14214" y="4859"/>
                    </a:lnTo>
                    <a:lnTo>
                      <a:pt x="14254" y="4880"/>
                    </a:lnTo>
                    <a:lnTo>
                      <a:pt x="14315" y="4900"/>
                    </a:lnTo>
                    <a:lnTo>
                      <a:pt x="14415" y="4920"/>
                    </a:lnTo>
                    <a:lnTo>
                      <a:pt x="14617" y="4960"/>
                    </a:lnTo>
                    <a:lnTo>
                      <a:pt x="14919" y="5061"/>
                    </a:lnTo>
                    <a:lnTo>
                      <a:pt x="15081" y="5142"/>
                    </a:lnTo>
                    <a:lnTo>
                      <a:pt x="15262" y="5222"/>
                    </a:lnTo>
                    <a:lnTo>
                      <a:pt x="15423" y="5323"/>
                    </a:lnTo>
                    <a:lnTo>
                      <a:pt x="15605" y="5464"/>
                    </a:lnTo>
                    <a:lnTo>
                      <a:pt x="15766" y="5605"/>
                    </a:lnTo>
                    <a:lnTo>
                      <a:pt x="15907" y="5767"/>
                    </a:lnTo>
                    <a:lnTo>
                      <a:pt x="16048" y="5968"/>
                    </a:lnTo>
                    <a:lnTo>
                      <a:pt x="16149" y="6190"/>
                    </a:lnTo>
                    <a:lnTo>
                      <a:pt x="16250" y="6432"/>
                    </a:lnTo>
                    <a:lnTo>
                      <a:pt x="16311" y="6694"/>
                    </a:lnTo>
                    <a:lnTo>
                      <a:pt x="16331" y="6775"/>
                    </a:lnTo>
                    <a:lnTo>
                      <a:pt x="16371" y="6835"/>
                    </a:lnTo>
                    <a:lnTo>
                      <a:pt x="16532" y="6976"/>
                    </a:lnTo>
                    <a:lnTo>
                      <a:pt x="16694" y="7158"/>
                    </a:lnTo>
                    <a:lnTo>
                      <a:pt x="16855" y="7380"/>
                    </a:lnTo>
                    <a:lnTo>
                      <a:pt x="17036" y="7682"/>
                    </a:lnTo>
                    <a:lnTo>
                      <a:pt x="17137" y="7843"/>
                    </a:lnTo>
                    <a:lnTo>
                      <a:pt x="17198" y="8025"/>
                    </a:lnTo>
                    <a:lnTo>
                      <a:pt x="17278" y="8226"/>
                    </a:lnTo>
                    <a:lnTo>
                      <a:pt x="17319" y="8428"/>
                    </a:lnTo>
                    <a:lnTo>
                      <a:pt x="17359" y="8650"/>
                    </a:lnTo>
                    <a:lnTo>
                      <a:pt x="17379" y="8871"/>
                    </a:lnTo>
                    <a:lnTo>
                      <a:pt x="17379" y="9093"/>
                    </a:lnTo>
                    <a:lnTo>
                      <a:pt x="17319" y="9355"/>
                    </a:lnTo>
                    <a:lnTo>
                      <a:pt x="17258" y="9658"/>
                    </a:lnTo>
                    <a:lnTo>
                      <a:pt x="17137" y="9980"/>
                    </a:lnTo>
                    <a:lnTo>
                      <a:pt x="17016" y="10323"/>
                    </a:lnTo>
                    <a:lnTo>
                      <a:pt x="16855" y="10686"/>
                    </a:lnTo>
                    <a:lnTo>
                      <a:pt x="16694" y="11049"/>
                    </a:lnTo>
                    <a:lnTo>
                      <a:pt x="16492" y="11432"/>
                    </a:lnTo>
                    <a:lnTo>
                      <a:pt x="16290" y="11795"/>
                    </a:lnTo>
                    <a:lnTo>
                      <a:pt x="16089" y="12158"/>
                    </a:lnTo>
                    <a:lnTo>
                      <a:pt x="15867" y="12500"/>
                    </a:lnTo>
                    <a:lnTo>
                      <a:pt x="15645" y="12823"/>
                    </a:lnTo>
                    <a:lnTo>
                      <a:pt x="15423" y="13105"/>
                    </a:lnTo>
                    <a:lnTo>
                      <a:pt x="15202" y="13367"/>
                    </a:lnTo>
                    <a:lnTo>
                      <a:pt x="15000" y="13589"/>
                    </a:lnTo>
                    <a:lnTo>
                      <a:pt x="14798" y="13770"/>
                    </a:lnTo>
                    <a:lnTo>
                      <a:pt x="14678" y="13851"/>
                    </a:lnTo>
                    <a:lnTo>
                      <a:pt x="14577" y="13912"/>
                    </a:lnTo>
                    <a:lnTo>
                      <a:pt x="14476" y="13932"/>
                    </a:lnTo>
                    <a:lnTo>
                      <a:pt x="14294" y="13932"/>
                    </a:lnTo>
                    <a:lnTo>
                      <a:pt x="14254" y="13952"/>
                    </a:lnTo>
                    <a:lnTo>
                      <a:pt x="14214" y="13992"/>
                    </a:lnTo>
                    <a:lnTo>
                      <a:pt x="7682" y="20625"/>
                    </a:lnTo>
                    <a:lnTo>
                      <a:pt x="444" y="14416"/>
                    </a:lnTo>
                    <a:lnTo>
                      <a:pt x="1735" y="10887"/>
                    </a:lnTo>
                    <a:lnTo>
                      <a:pt x="3085" y="7339"/>
                    </a:lnTo>
                    <a:lnTo>
                      <a:pt x="3670" y="5807"/>
                    </a:lnTo>
                    <a:lnTo>
                      <a:pt x="4174" y="4537"/>
                    </a:lnTo>
                    <a:lnTo>
                      <a:pt x="4557" y="3650"/>
                    </a:lnTo>
                    <a:lnTo>
                      <a:pt x="4678" y="3388"/>
                    </a:lnTo>
                    <a:lnTo>
                      <a:pt x="4759" y="3247"/>
                    </a:lnTo>
                    <a:lnTo>
                      <a:pt x="4880" y="3146"/>
                    </a:lnTo>
                    <a:lnTo>
                      <a:pt x="5061" y="3025"/>
                    </a:lnTo>
                    <a:lnTo>
                      <a:pt x="5666" y="2662"/>
                    </a:lnTo>
                    <a:lnTo>
                      <a:pt x="6472" y="2198"/>
                    </a:lnTo>
                    <a:lnTo>
                      <a:pt x="7379" y="1714"/>
                    </a:lnTo>
                    <a:lnTo>
                      <a:pt x="8287" y="1231"/>
                    </a:lnTo>
                    <a:lnTo>
                      <a:pt x="9093" y="827"/>
                    </a:lnTo>
                    <a:lnTo>
                      <a:pt x="9718" y="525"/>
                    </a:lnTo>
                    <a:lnTo>
                      <a:pt x="9940" y="444"/>
                    </a:lnTo>
                    <a:lnTo>
                      <a:pt x="10081" y="424"/>
                    </a:lnTo>
                    <a:close/>
                    <a:moveTo>
                      <a:pt x="10081" y="1"/>
                    </a:moveTo>
                    <a:lnTo>
                      <a:pt x="9920" y="41"/>
                    </a:lnTo>
                    <a:lnTo>
                      <a:pt x="9678" y="122"/>
                    </a:lnTo>
                    <a:lnTo>
                      <a:pt x="9375" y="243"/>
                    </a:lnTo>
                    <a:lnTo>
                      <a:pt x="8992" y="424"/>
                    </a:lnTo>
                    <a:lnTo>
                      <a:pt x="8125" y="847"/>
                    </a:lnTo>
                    <a:lnTo>
                      <a:pt x="7178" y="1351"/>
                    </a:lnTo>
                    <a:lnTo>
                      <a:pt x="6230" y="1876"/>
                    </a:lnTo>
                    <a:lnTo>
                      <a:pt x="5404" y="2339"/>
                    </a:lnTo>
                    <a:lnTo>
                      <a:pt x="4779" y="2722"/>
                    </a:lnTo>
                    <a:lnTo>
                      <a:pt x="4577" y="2864"/>
                    </a:lnTo>
                    <a:lnTo>
                      <a:pt x="4476" y="2944"/>
                    </a:lnTo>
                    <a:lnTo>
                      <a:pt x="4355" y="3105"/>
                    </a:lnTo>
                    <a:lnTo>
                      <a:pt x="4194" y="3448"/>
                    </a:lnTo>
                    <a:lnTo>
                      <a:pt x="3751" y="4537"/>
                    </a:lnTo>
                    <a:lnTo>
                      <a:pt x="3146" y="6049"/>
                    </a:lnTo>
                    <a:lnTo>
                      <a:pt x="2440" y="7843"/>
                    </a:lnTo>
                    <a:lnTo>
                      <a:pt x="1049" y="11573"/>
                    </a:lnTo>
                    <a:lnTo>
                      <a:pt x="1" y="14416"/>
                    </a:lnTo>
                    <a:lnTo>
                      <a:pt x="1" y="14476"/>
                    </a:lnTo>
                    <a:lnTo>
                      <a:pt x="1" y="14537"/>
                    </a:lnTo>
                    <a:lnTo>
                      <a:pt x="21" y="14597"/>
                    </a:lnTo>
                    <a:lnTo>
                      <a:pt x="61" y="14637"/>
                    </a:lnTo>
                    <a:lnTo>
                      <a:pt x="7561" y="21048"/>
                    </a:lnTo>
                    <a:lnTo>
                      <a:pt x="7621" y="21089"/>
                    </a:lnTo>
                    <a:lnTo>
                      <a:pt x="7702" y="21109"/>
                    </a:lnTo>
                    <a:lnTo>
                      <a:pt x="7783" y="21089"/>
                    </a:lnTo>
                    <a:lnTo>
                      <a:pt x="7843" y="21048"/>
                    </a:lnTo>
                    <a:lnTo>
                      <a:pt x="14415" y="14355"/>
                    </a:lnTo>
                    <a:lnTo>
                      <a:pt x="14577" y="14335"/>
                    </a:lnTo>
                    <a:lnTo>
                      <a:pt x="14718" y="14295"/>
                    </a:lnTo>
                    <a:lnTo>
                      <a:pt x="14879" y="14214"/>
                    </a:lnTo>
                    <a:lnTo>
                      <a:pt x="15061" y="14093"/>
                    </a:lnTo>
                    <a:lnTo>
                      <a:pt x="15262" y="13912"/>
                    </a:lnTo>
                    <a:lnTo>
                      <a:pt x="15504" y="13670"/>
                    </a:lnTo>
                    <a:lnTo>
                      <a:pt x="15726" y="13387"/>
                    </a:lnTo>
                    <a:lnTo>
                      <a:pt x="15968" y="13085"/>
                    </a:lnTo>
                    <a:lnTo>
                      <a:pt x="16190" y="12742"/>
                    </a:lnTo>
                    <a:lnTo>
                      <a:pt x="16431" y="12379"/>
                    </a:lnTo>
                    <a:lnTo>
                      <a:pt x="16653" y="11996"/>
                    </a:lnTo>
                    <a:lnTo>
                      <a:pt x="16875" y="11593"/>
                    </a:lnTo>
                    <a:lnTo>
                      <a:pt x="17056" y="11190"/>
                    </a:lnTo>
                    <a:lnTo>
                      <a:pt x="17238" y="10807"/>
                    </a:lnTo>
                    <a:lnTo>
                      <a:pt x="17399" y="10424"/>
                    </a:lnTo>
                    <a:lnTo>
                      <a:pt x="17540" y="10061"/>
                    </a:lnTo>
                    <a:lnTo>
                      <a:pt x="17661" y="9698"/>
                    </a:lnTo>
                    <a:lnTo>
                      <a:pt x="17742" y="9375"/>
                    </a:lnTo>
                    <a:lnTo>
                      <a:pt x="17782" y="9093"/>
                    </a:lnTo>
                    <a:lnTo>
                      <a:pt x="17802" y="8851"/>
                    </a:lnTo>
                    <a:lnTo>
                      <a:pt x="17782" y="8630"/>
                    </a:lnTo>
                    <a:lnTo>
                      <a:pt x="17742" y="8408"/>
                    </a:lnTo>
                    <a:lnTo>
                      <a:pt x="17702" y="8206"/>
                    </a:lnTo>
                    <a:lnTo>
                      <a:pt x="17641" y="8005"/>
                    </a:lnTo>
                    <a:lnTo>
                      <a:pt x="17560" y="7803"/>
                    </a:lnTo>
                    <a:lnTo>
                      <a:pt x="17480" y="7642"/>
                    </a:lnTo>
                    <a:lnTo>
                      <a:pt x="17319" y="7319"/>
                    </a:lnTo>
                    <a:lnTo>
                      <a:pt x="17137" y="7057"/>
                    </a:lnTo>
                    <a:lnTo>
                      <a:pt x="16956" y="6835"/>
                    </a:lnTo>
                    <a:lnTo>
                      <a:pt x="16815" y="6674"/>
                    </a:lnTo>
                    <a:lnTo>
                      <a:pt x="16694" y="6573"/>
                    </a:lnTo>
                    <a:lnTo>
                      <a:pt x="16633" y="6291"/>
                    </a:lnTo>
                    <a:lnTo>
                      <a:pt x="16552" y="6049"/>
                    </a:lnTo>
                    <a:lnTo>
                      <a:pt x="16431" y="5827"/>
                    </a:lnTo>
                    <a:lnTo>
                      <a:pt x="16311" y="5626"/>
                    </a:lnTo>
                    <a:lnTo>
                      <a:pt x="16169" y="5444"/>
                    </a:lnTo>
                    <a:lnTo>
                      <a:pt x="16008" y="5283"/>
                    </a:lnTo>
                    <a:lnTo>
                      <a:pt x="15847" y="5142"/>
                    </a:lnTo>
                    <a:lnTo>
                      <a:pt x="15665" y="5001"/>
                    </a:lnTo>
                    <a:lnTo>
                      <a:pt x="15504" y="4900"/>
                    </a:lnTo>
                    <a:lnTo>
                      <a:pt x="15323" y="4799"/>
                    </a:lnTo>
                    <a:lnTo>
                      <a:pt x="15000" y="4658"/>
                    </a:lnTo>
                    <a:lnTo>
                      <a:pt x="14718" y="4577"/>
                    </a:lnTo>
                    <a:lnTo>
                      <a:pt x="14496" y="4517"/>
                    </a:lnTo>
                    <a:lnTo>
                      <a:pt x="14415" y="4315"/>
                    </a:lnTo>
                    <a:lnTo>
                      <a:pt x="14315" y="4114"/>
                    </a:lnTo>
                    <a:lnTo>
                      <a:pt x="14214" y="3952"/>
                    </a:lnTo>
                    <a:lnTo>
                      <a:pt x="14073" y="3791"/>
                    </a:lnTo>
                    <a:lnTo>
                      <a:pt x="13952" y="3650"/>
                    </a:lnTo>
                    <a:lnTo>
                      <a:pt x="13811" y="3529"/>
                    </a:lnTo>
                    <a:lnTo>
                      <a:pt x="13670" y="3428"/>
                    </a:lnTo>
                    <a:lnTo>
                      <a:pt x="13508" y="3327"/>
                    </a:lnTo>
                    <a:lnTo>
                      <a:pt x="13226" y="3186"/>
                    </a:lnTo>
                    <a:lnTo>
                      <a:pt x="12964" y="3065"/>
                    </a:lnTo>
                    <a:lnTo>
                      <a:pt x="12742" y="3005"/>
                    </a:lnTo>
                    <a:lnTo>
                      <a:pt x="12561" y="2964"/>
                    </a:lnTo>
                    <a:lnTo>
                      <a:pt x="11936" y="2017"/>
                    </a:lnTo>
                    <a:lnTo>
                      <a:pt x="11593" y="1533"/>
                    </a:lnTo>
                    <a:lnTo>
                      <a:pt x="11250" y="1049"/>
                    </a:lnTo>
                    <a:lnTo>
                      <a:pt x="10908" y="646"/>
                    </a:lnTo>
                    <a:lnTo>
                      <a:pt x="10585" y="303"/>
                    </a:lnTo>
                    <a:lnTo>
                      <a:pt x="10444" y="182"/>
                    </a:lnTo>
                    <a:lnTo>
                      <a:pt x="10303" y="81"/>
                    </a:lnTo>
                    <a:lnTo>
                      <a:pt x="10182" y="21"/>
                    </a:lnTo>
                    <a:lnTo>
                      <a:pt x="1008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8" name="Google Shape;1918;p34"/>
              <p:cNvSpPr/>
              <p:nvPr/>
            </p:nvSpPr>
            <p:spPr>
              <a:xfrm>
                <a:off x="4086450" y="1524875"/>
                <a:ext cx="110900" cy="33275"/>
              </a:xfrm>
              <a:custGeom>
                <a:avLst/>
                <a:gdLst/>
                <a:ahLst/>
                <a:cxnLst/>
                <a:rect l="l" t="t" r="r" b="b"/>
                <a:pathLst>
                  <a:path w="4436" h="1331" extrusionOk="0">
                    <a:moveTo>
                      <a:pt x="4193" y="0"/>
                    </a:moveTo>
                    <a:lnTo>
                      <a:pt x="161" y="928"/>
                    </a:lnTo>
                    <a:lnTo>
                      <a:pt x="81" y="948"/>
                    </a:lnTo>
                    <a:lnTo>
                      <a:pt x="20" y="1008"/>
                    </a:lnTo>
                    <a:lnTo>
                      <a:pt x="0" y="1089"/>
                    </a:lnTo>
                    <a:lnTo>
                      <a:pt x="0" y="1170"/>
                    </a:lnTo>
                    <a:lnTo>
                      <a:pt x="20" y="1230"/>
                    </a:lnTo>
                    <a:lnTo>
                      <a:pt x="81" y="1290"/>
                    </a:lnTo>
                    <a:lnTo>
                      <a:pt x="121" y="1311"/>
                    </a:lnTo>
                    <a:lnTo>
                      <a:pt x="202" y="1331"/>
                    </a:lnTo>
                    <a:lnTo>
                      <a:pt x="242" y="1331"/>
                    </a:lnTo>
                    <a:lnTo>
                      <a:pt x="4274" y="403"/>
                    </a:lnTo>
                    <a:lnTo>
                      <a:pt x="4355" y="383"/>
                    </a:lnTo>
                    <a:lnTo>
                      <a:pt x="4415" y="323"/>
                    </a:lnTo>
                    <a:lnTo>
                      <a:pt x="4435" y="242"/>
                    </a:lnTo>
                    <a:lnTo>
                      <a:pt x="4435" y="161"/>
                    </a:lnTo>
                    <a:lnTo>
                      <a:pt x="4395" y="81"/>
                    </a:lnTo>
                    <a:lnTo>
                      <a:pt x="4335" y="41"/>
                    </a:lnTo>
                    <a:lnTo>
                      <a:pt x="4274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4"/>
              <p:cNvSpPr/>
              <p:nvPr/>
            </p:nvSpPr>
            <p:spPr>
              <a:xfrm>
                <a:off x="4117675" y="1514275"/>
                <a:ext cx="15150" cy="32800"/>
              </a:xfrm>
              <a:custGeom>
                <a:avLst/>
                <a:gdLst/>
                <a:ahLst/>
                <a:cxnLst/>
                <a:rect l="l" t="t" r="r" b="b"/>
                <a:pathLst>
                  <a:path w="606" h="1312" extrusionOk="0">
                    <a:moveTo>
                      <a:pt x="324" y="1"/>
                    </a:moveTo>
                    <a:lnTo>
                      <a:pt x="263" y="41"/>
                    </a:lnTo>
                    <a:lnTo>
                      <a:pt x="203" y="102"/>
                    </a:lnTo>
                    <a:lnTo>
                      <a:pt x="203" y="182"/>
                    </a:lnTo>
                    <a:lnTo>
                      <a:pt x="182" y="384"/>
                    </a:lnTo>
                    <a:lnTo>
                      <a:pt x="142" y="626"/>
                    </a:lnTo>
                    <a:lnTo>
                      <a:pt x="82" y="848"/>
                    </a:lnTo>
                    <a:lnTo>
                      <a:pt x="21" y="1009"/>
                    </a:lnTo>
                    <a:lnTo>
                      <a:pt x="1" y="1089"/>
                    </a:lnTo>
                    <a:lnTo>
                      <a:pt x="21" y="1170"/>
                    </a:lnTo>
                    <a:lnTo>
                      <a:pt x="61" y="1231"/>
                    </a:lnTo>
                    <a:lnTo>
                      <a:pt x="122" y="1291"/>
                    </a:lnTo>
                    <a:lnTo>
                      <a:pt x="162" y="1311"/>
                    </a:lnTo>
                    <a:lnTo>
                      <a:pt x="263" y="1311"/>
                    </a:lnTo>
                    <a:lnTo>
                      <a:pt x="324" y="1271"/>
                    </a:lnTo>
                    <a:lnTo>
                      <a:pt x="364" y="1251"/>
                    </a:lnTo>
                    <a:lnTo>
                      <a:pt x="404" y="1190"/>
                    </a:lnTo>
                    <a:lnTo>
                      <a:pt x="445" y="1069"/>
                    </a:lnTo>
                    <a:lnTo>
                      <a:pt x="485" y="928"/>
                    </a:lnTo>
                    <a:lnTo>
                      <a:pt x="565" y="626"/>
                    </a:lnTo>
                    <a:lnTo>
                      <a:pt x="586" y="344"/>
                    </a:lnTo>
                    <a:lnTo>
                      <a:pt x="606" y="223"/>
                    </a:lnTo>
                    <a:lnTo>
                      <a:pt x="586" y="122"/>
                    </a:lnTo>
                    <a:lnTo>
                      <a:pt x="545" y="61"/>
                    </a:lnTo>
                    <a:lnTo>
                      <a:pt x="485" y="21"/>
                    </a:lnTo>
                    <a:lnTo>
                      <a:pt x="404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0" name="Google Shape;1920;p34"/>
              <p:cNvSpPr/>
              <p:nvPr/>
            </p:nvSpPr>
            <p:spPr>
              <a:xfrm>
                <a:off x="4214950" y="1613075"/>
                <a:ext cx="84200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3368" h="1210" extrusionOk="0">
                    <a:moveTo>
                      <a:pt x="3106" y="0"/>
                    </a:moveTo>
                    <a:lnTo>
                      <a:pt x="162" y="807"/>
                    </a:lnTo>
                    <a:lnTo>
                      <a:pt x="82" y="847"/>
                    </a:lnTo>
                    <a:lnTo>
                      <a:pt x="41" y="908"/>
                    </a:lnTo>
                    <a:lnTo>
                      <a:pt x="1" y="988"/>
                    </a:lnTo>
                    <a:lnTo>
                      <a:pt x="21" y="1069"/>
                    </a:lnTo>
                    <a:lnTo>
                      <a:pt x="41" y="1129"/>
                    </a:lnTo>
                    <a:lnTo>
                      <a:pt x="82" y="1170"/>
                    </a:lnTo>
                    <a:lnTo>
                      <a:pt x="142" y="1210"/>
                    </a:lnTo>
                    <a:lnTo>
                      <a:pt x="263" y="1210"/>
                    </a:lnTo>
                    <a:lnTo>
                      <a:pt x="3206" y="404"/>
                    </a:lnTo>
                    <a:lnTo>
                      <a:pt x="3287" y="363"/>
                    </a:lnTo>
                    <a:lnTo>
                      <a:pt x="3348" y="303"/>
                    </a:lnTo>
                    <a:lnTo>
                      <a:pt x="3368" y="222"/>
                    </a:lnTo>
                    <a:lnTo>
                      <a:pt x="3368" y="141"/>
                    </a:lnTo>
                    <a:lnTo>
                      <a:pt x="3327" y="81"/>
                    </a:lnTo>
                    <a:lnTo>
                      <a:pt x="3267" y="20"/>
                    </a:lnTo>
                    <a:lnTo>
                      <a:pt x="318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34"/>
              <p:cNvSpPr/>
              <p:nvPr/>
            </p:nvSpPr>
            <p:spPr>
              <a:xfrm>
                <a:off x="4153475" y="1563675"/>
                <a:ext cx="917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513" extrusionOk="0">
                    <a:moveTo>
                      <a:pt x="3387" y="1"/>
                    </a:moveTo>
                    <a:lnTo>
                      <a:pt x="141" y="1109"/>
                    </a:lnTo>
                    <a:lnTo>
                      <a:pt x="61" y="1150"/>
                    </a:lnTo>
                    <a:lnTo>
                      <a:pt x="21" y="1210"/>
                    </a:lnTo>
                    <a:lnTo>
                      <a:pt x="0" y="1291"/>
                    </a:lnTo>
                    <a:lnTo>
                      <a:pt x="0" y="1371"/>
                    </a:lnTo>
                    <a:lnTo>
                      <a:pt x="41" y="1432"/>
                    </a:lnTo>
                    <a:lnTo>
                      <a:pt x="81" y="1472"/>
                    </a:lnTo>
                    <a:lnTo>
                      <a:pt x="141" y="1492"/>
                    </a:lnTo>
                    <a:lnTo>
                      <a:pt x="202" y="1513"/>
                    </a:lnTo>
                    <a:lnTo>
                      <a:pt x="262" y="1492"/>
                    </a:lnTo>
                    <a:lnTo>
                      <a:pt x="3528" y="384"/>
                    </a:lnTo>
                    <a:lnTo>
                      <a:pt x="3589" y="343"/>
                    </a:lnTo>
                    <a:lnTo>
                      <a:pt x="3649" y="283"/>
                    </a:lnTo>
                    <a:lnTo>
                      <a:pt x="3670" y="202"/>
                    </a:lnTo>
                    <a:lnTo>
                      <a:pt x="3649" y="122"/>
                    </a:lnTo>
                    <a:lnTo>
                      <a:pt x="3609" y="61"/>
                    </a:lnTo>
                    <a:lnTo>
                      <a:pt x="3549" y="21"/>
                    </a:lnTo>
                    <a:lnTo>
                      <a:pt x="3468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4"/>
              <p:cNvSpPr/>
              <p:nvPr/>
            </p:nvSpPr>
            <p:spPr>
              <a:xfrm>
                <a:off x="4235125" y="1702275"/>
                <a:ext cx="45875" cy="10737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4295" extrusionOk="0">
                    <a:moveTo>
                      <a:pt x="1613" y="1"/>
                    </a:moveTo>
                    <a:lnTo>
                      <a:pt x="1533" y="21"/>
                    </a:lnTo>
                    <a:lnTo>
                      <a:pt x="1472" y="81"/>
                    </a:lnTo>
                    <a:lnTo>
                      <a:pt x="1432" y="162"/>
                    </a:lnTo>
                    <a:lnTo>
                      <a:pt x="1371" y="424"/>
                    </a:lnTo>
                    <a:lnTo>
                      <a:pt x="1129" y="1170"/>
                    </a:lnTo>
                    <a:lnTo>
                      <a:pt x="928" y="1735"/>
                    </a:lnTo>
                    <a:lnTo>
                      <a:pt x="686" y="2380"/>
                    </a:lnTo>
                    <a:lnTo>
                      <a:pt x="383" y="3146"/>
                    </a:lnTo>
                    <a:lnTo>
                      <a:pt x="21" y="4013"/>
                    </a:lnTo>
                    <a:lnTo>
                      <a:pt x="0" y="4093"/>
                    </a:lnTo>
                    <a:lnTo>
                      <a:pt x="0" y="4154"/>
                    </a:lnTo>
                    <a:lnTo>
                      <a:pt x="41" y="4234"/>
                    </a:lnTo>
                    <a:lnTo>
                      <a:pt x="121" y="4275"/>
                    </a:lnTo>
                    <a:lnTo>
                      <a:pt x="202" y="4295"/>
                    </a:lnTo>
                    <a:lnTo>
                      <a:pt x="262" y="4295"/>
                    </a:lnTo>
                    <a:lnTo>
                      <a:pt x="303" y="4255"/>
                    </a:lnTo>
                    <a:lnTo>
                      <a:pt x="363" y="4214"/>
                    </a:lnTo>
                    <a:lnTo>
                      <a:pt x="383" y="4174"/>
                    </a:lnTo>
                    <a:lnTo>
                      <a:pt x="766" y="3307"/>
                    </a:lnTo>
                    <a:lnTo>
                      <a:pt x="1069" y="2521"/>
                    </a:lnTo>
                    <a:lnTo>
                      <a:pt x="1311" y="1876"/>
                    </a:lnTo>
                    <a:lnTo>
                      <a:pt x="1512" y="1311"/>
                    </a:lnTo>
                    <a:lnTo>
                      <a:pt x="1754" y="545"/>
                    </a:lnTo>
                    <a:lnTo>
                      <a:pt x="1835" y="263"/>
                    </a:lnTo>
                    <a:lnTo>
                      <a:pt x="1835" y="182"/>
                    </a:lnTo>
                    <a:lnTo>
                      <a:pt x="1815" y="102"/>
                    </a:lnTo>
                    <a:lnTo>
                      <a:pt x="1774" y="41"/>
                    </a:lnTo>
                    <a:lnTo>
                      <a:pt x="1694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3" name="Google Shape;1923;p34"/>
              <p:cNvSpPr/>
              <p:nvPr/>
            </p:nvSpPr>
            <p:spPr>
              <a:xfrm>
                <a:off x="3851575" y="1790475"/>
                <a:ext cx="252525" cy="274725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10989" extrusionOk="0">
                    <a:moveTo>
                      <a:pt x="1129" y="1"/>
                    </a:moveTo>
                    <a:lnTo>
                      <a:pt x="0" y="4396"/>
                    </a:lnTo>
                    <a:lnTo>
                      <a:pt x="8306" y="10988"/>
                    </a:lnTo>
                    <a:lnTo>
                      <a:pt x="10101" y="6997"/>
                    </a:lnTo>
                    <a:lnTo>
                      <a:pt x="112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34"/>
              <p:cNvSpPr/>
              <p:nvPr/>
            </p:nvSpPr>
            <p:spPr>
              <a:xfrm>
                <a:off x="3846525" y="1785450"/>
                <a:ext cx="262625" cy="284800"/>
              </a:xfrm>
              <a:custGeom>
                <a:avLst/>
                <a:gdLst/>
                <a:ahLst/>
                <a:cxnLst/>
                <a:rect l="l" t="t" r="r" b="b"/>
                <a:pathLst>
                  <a:path w="10505" h="11392" extrusionOk="0">
                    <a:moveTo>
                      <a:pt x="1452" y="565"/>
                    </a:moveTo>
                    <a:lnTo>
                      <a:pt x="10061" y="7278"/>
                    </a:lnTo>
                    <a:lnTo>
                      <a:pt x="8428" y="10847"/>
                    </a:lnTo>
                    <a:lnTo>
                      <a:pt x="444" y="4516"/>
                    </a:lnTo>
                    <a:lnTo>
                      <a:pt x="1452" y="565"/>
                    </a:lnTo>
                    <a:close/>
                    <a:moveTo>
                      <a:pt x="1311" y="0"/>
                    </a:moveTo>
                    <a:lnTo>
                      <a:pt x="1251" y="20"/>
                    </a:lnTo>
                    <a:lnTo>
                      <a:pt x="1210" y="41"/>
                    </a:lnTo>
                    <a:lnTo>
                      <a:pt x="1170" y="81"/>
                    </a:lnTo>
                    <a:lnTo>
                      <a:pt x="1150" y="121"/>
                    </a:lnTo>
                    <a:lnTo>
                      <a:pt x="1130" y="162"/>
                    </a:lnTo>
                    <a:lnTo>
                      <a:pt x="1" y="4536"/>
                    </a:lnTo>
                    <a:lnTo>
                      <a:pt x="1" y="4597"/>
                    </a:lnTo>
                    <a:lnTo>
                      <a:pt x="1" y="4657"/>
                    </a:lnTo>
                    <a:lnTo>
                      <a:pt x="41" y="4698"/>
                    </a:lnTo>
                    <a:lnTo>
                      <a:pt x="81" y="4758"/>
                    </a:lnTo>
                    <a:lnTo>
                      <a:pt x="8367" y="11331"/>
                    </a:lnTo>
                    <a:lnTo>
                      <a:pt x="8428" y="11371"/>
                    </a:lnTo>
                    <a:lnTo>
                      <a:pt x="8508" y="11391"/>
                    </a:lnTo>
                    <a:lnTo>
                      <a:pt x="8549" y="11371"/>
                    </a:lnTo>
                    <a:lnTo>
                      <a:pt x="8629" y="11331"/>
                    </a:lnTo>
                    <a:lnTo>
                      <a:pt x="8690" y="11270"/>
                    </a:lnTo>
                    <a:lnTo>
                      <a:pt x="10504" y="7298"/>
                    </a:lnTo>
                    <a:lnTo>
                      <a:pt x="10504" y="7218"/>
                    </a:lnTo>
                    <a:lnTo>
                      <a:pt x="10504" y="7157"/>
                    </a:lnTo>
                    <a:lnTo>
                      <a:pt x="10484" y="7097"/>
                    </a:lnTo>
                    <a:lnTo>
                      <a:pt x="10444" y="7036"/>
                    </a:lnTo>
                    <a:lnTo>
                      <a:pt x="1452" y="41"/>
                    </a:lnTo>
                    <a:lnTo>
                      <a:pt x="1412" y="20"/>
                    </a:lnTo>
                    <a:lnTo>
                      <a:pt x="1351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4"/>
              <p:cNvSpPr/>
              <p:nvPr/>
            </p:nvSpPr>
            <p:spPr>
              <a:xfrm>
                <a:off x="3228600" y="1815175"/>
                <a:ext cx="859375" cy="996475"/>
              </a:xfrm>
              <a:custGeom>
                <a:avLst/>
                <a:gdLst/>
                <a:ahLst/>
                <a:cxnLst/>
                <a:rect l="l" t="t" r="r" b="b"/>
                <a:pathLst>
                  <a:path w="34375" h="39859" extrusionOk="0">
                    <a:moveTo>
                      <a:pt x="25262" y="1"/>
                    </a:moveTo>
                    <a:lnTo>
                      <a:pt x="15887" y="21593"/>
                    </a:lnTo>
                    <a:lnTo>
                      <a:pt x="13166" y="12218"/>
                    </a:lnTo>
                    <a:lnTo>
                      <a:pt x="10202" y="11674"/>
                    </a:lnTo>
                    <a:lnTo>
                      <a:pt x="122" y="2521"/>
                    </a:lnTo>
                    <a:lnTo>
                      <a:pt x="82" y="2763"/>
                    </a:lnTo>
                    <a:lnTo>
                      <a:pt x="41" y="3065"/>
                    </a:lnTo>
                    <a:lnTo>
                      <a:pt x="21" y="3388"/>
                    </a:lnTo>
                    <a:lnTo>
                      <a:pt x="1" y="3751"/>
                    </a:lnTo>
                    <a:lnTo>
                      <a:pt x="21" y="4557"/>
                    </a:lnTo>
                    <a:lnTo>
                      <a:pt x="61" y="5505"/>
                    </a:lnTo>
                    <a:lnTo>
                      <a:pt x="162" y="6553"/>
                    </a:lnTo>
                    <a:lnTo>
                      <a:pt x="283" y="7722"/>
                    </a:lnTo>
                    <a:lnTo>
                      <a:pt x="465" y="8972"/>
                    </a:lnTo>
                    <a:lnTo>
                      <a:pt x="666" y="10303"/>
                    </a:lnTo>
                    <a:lnTo>
                      <a:pt x="928" y="11714"/>
                    </a:lnTo>
                    <a:lnTo>
                      <a:pt x="1231" y="13186"/>
                    </a:lnTo>
                    <a:lnTo>
                      <a:pt x="1553" y="14698"/>
                    </a:lnTo>
                    <a:lnTo>
                      <a:pt x="1936" y="16270"/>
                    </a:lnTo>
                    <a:lnTo>
                      <a:pt x="2340" y="17843"/>
                    </a:lnTo>
                    <a:lnTo>
                      <a:pt x="2783" y="19456"/>
                    </a:lnTo>
                    <a:lnTo>
                      <a:pt x="3267" y="21089"/>
                    </a:lnTo>
                    <a:lnTo>
                      <a:pt x="3791" y="22702"/>
                    </a:lnTo>
                    <a:lnTo>
                      <a:pt x="4356" y="24294"/>
                    </a:lnTo>
                    <a:lnTo>
                      <a:pt x="4940" y="25887"/>
                    </a:lnTo>
                    <a:lnTo>
                      <a:pt x="5565" y="27439"/>
                    </a:lnTo>
                    <a:lnTo>
                      <a:pt x="5908" y="28185"/>
                    </a:lnTo>
                    <a:lnTo>
                      <a:pt x="6230" y="28931"/>
                    </a:lnTo>
                    <a:lnTo>
                      <a:pt x="6593" y="29677"/>
                    </a:lnTo>
                    <a:lnTo>
                      <a:pt x="6936" y="30383"/>
                    </a:lnTo>
                    <a:lnTo>
                      <a:pt x="7299" y="31088"/>
                    </a:lnTo>
                    <a:lnTo>
                      <a:pt x="7682" y="31774"/>
                    </a:lnTo>
                    <a:lnTo>
                      <a:pt x="8065" y="32439"/>
                    </a:lnTo>
                    <a:lnTo>
                      <a:pt x="8448" y="33105"/>
                    </a:lnTo>
                    <a:lnTo>
                      <a:pt x="8851" y="33730"/>
                    </a:lnTo>
                    <a:lnTo>
                      <a:pt x="9255" y="34314"/>
                    </a:lnTo>
                    <a:lnTo>
                      <a:pt x="9658" y="34899"/>
                    </a:lnTo>
                    <a:lnTo>
                      <a:pt x="10081" y="35463"/>
                    </a:lnTo>
                    <a:lnTo>
                      <a:pt x="10525" y="35988"/>
                    </a:lnTo>
                    <a:lnTo>
                      <a:pt x="10948" y="36492"/>
                    </a:lnTo>
                    <a:lnTo>
                      <a:pt x="11392" y="36955"/>
                    </a:lnTo>
                    <a:lnTo>
                      <a:pt x="11855" y="37399"/>
                    </a:lnTo>
                    <a:lnTo>
                      <a:pt x="12319" y="37802"/>
                    </a:lnTo>
                    <a:lnTo>
                      <a:pt x="12783" y="38185"/>
                    </a:lnTo>
                    <a:lnTo>
                      <a:pt x="13266" y="38528"/>
                    </a:lnTo>
                    <a:lnTo>
                      <a:pt x="13750" y="38830"/>
                    </a:lnTo>
                    <a:lnTo>
                      <a:pt x="14254" y="39092"/>
                    </a:lnTo>
                    <a:lnTo>
                      <a:pt x="14758" y="39314"/>
                    </a:lnTo>
                    <a:lnTo>
                      <a:pt x="15262" y="39516"/>
                    </a:lnTo>
                    <a:lnTo>
                      <a:pt x="15766" y="39657"/>
                    </a:lnTo>
                    <a:lnTo>
                      <a:pt x="16291" y="39758"/>
                    </a:lnTo>
                    <a:lnTo>
                      <a:pt x="16835" y="39838"/>
                    </a:lnTo>
                    <a:lnTo>
                      <a:pt x="17198" y="39858"/>
                    </a:lnTo>
                    <a:lnTo>
                      <a:pt x="17561" y="39838"/>
                    </a:lnTo>
                    <a:lnTo>
                      <a:pt x="17924" y="39778"/>
                    </a:lnTo>
                    <a:lnTo>
                      <a:pt x="18286" y="39657"/>
                    </a:lnTo>
                    <a:lnTo>
                      <a:pt x="18670" y="39516"/>
                    </a:lnTo>
                    <a:lnTo>
                      <a:pt x="19032" y="39314"/>
                    </a:lnTo>
                    <a:lnTo>
                      <a:pt x="19415" y="39072"/>
                    </a:lnTo>
                    <a:lnTo>
                      <a:pt x="19778" y="38810"/>
                    </a:lnTo>
                    <a:lnTo>
                      <a:pt x="20161" y="38508"/>
                    </a:lnTo>
                    <a:lnTo>
                      <a:pt x="20544" y="38165"/>
                    </a:lnTo>
                    <a:lnTo>
                      <a:pt x="20907" y="37782"/>
                    </a:lnTo>
                    <a:lnTo>
                      <a:pt x="21290" y="37379"/>
                    </a:lnTo>
                    <a:lnTo>
                      <a:pt x="21673" y="36935"/>
                    </a:lnTo>
                    <a:lnTo>
                      <a:pt x="22056" y="36471"/>
                    </a:lnTo>
                    <a:lnTo>
                      <a:pt x="22419" y="35967"/>
                    </a:lnTo>
                    <a:lnTo>
                      <a:pt x="22802" y="35443"/>
                    </a:lnTo>
                    <a:lnTo>
                      <a:pt x="23185" y="34899"/>
                    </a:lnTo>
                    <a:lnTo>
                      <a:pt x="23548" y="34334"/>
                    </a:lnTo>
                    <a:lnTo>
                      <a:pt x="23911" y="33750"/>
                    </a:lnTo>
                    <a:lnTo>
                      <a:pt x="24294" y="33145"/>
                    </a:lnTo>
                    <a:lnTo>
                      <a:pt x="25020" y="31855"/>
                    </a:lnTo>
                    <a:lnTo>
                      <a:pt x="25746" y="30524"/>
                    </a:lnTo>
                    <a:lnTo>
                      <a:pt x="26451" y="29133"/>
                    </a:lnTo>
                    <a:lnTo>
                      <a:pt x="27137" y="27701"/>
                    </a:lnTo>
                    <a:lnTo>
                      <a:pt x="27822" y="26250"/>
                    </a:lnTo>
                    <a:lnTo>
                      <a:pt x="28467" y="24798"/>
                    </a:lnTo>
                    <a:lnTo>
                      <a:pt x="29092" y="23306"/>
                    </a:lnTo>
                    <a:lnTo>
                      <a:pt x="29717" y="21855"/>
                    </a:lnTo>
                    <a:lnTo>
                      <a:pt x="30282" y="20403"/>
                    </a:lnTo>
                    <a:lnTo>
                      <a:pt x="30846" y="18992"/>
                    </a:lnTo>
                    <a:lnTo>
                      <a:pt x="31350" y="17641"/>
                    </a:lnTo>
                    <a:lnTo>
                      <a:pt x="31854" y="16331"/>
                    </a:lnTo>
                    <a:lnTo>
                      <a:pt x="32701" y="13932"/>
                    </a:lnTo>
                    <a:lnTo>
                      <a:pt x="33407" y="11896"/>
                    </a:lnTo>
                    <a:lnTo>
                      <a:pt x="33931" y="10323"/>
                    </a:lnTo>
                    <a:lnTo>
                      <a:pt x="34375" y="8952"/>
                    </a:lnTo>
                    <a:lnTo>
                      <a:pt x="252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34"/>
              <p:cNvSpPr/>
              <p:nvPr/>
            </p:nvSpPr>
            <p:spPr>
              <a:xfrm>
                <a:off x="3228600" y="1815175"/>
                <a:ext cx="859375" cy="996475"/>
              </a:xfrm>
              <a:custGeom>
                <a:avLst/>
                <a:gdLst/>
                <a:ahLst/>
                <a:cxnLst/>
                <a:rect l="l" t="t" r="r" b="b"/>
                <a:pathLst>
                  <a:path w="34375" h="39859" fill="none" extrusionOk="0">
                    <a:moveTo>
                      <a:pt x="122" y="2521"/>
                    </a:moveTo>
                    <a:lnTo>
                      <a:pt x="122" y="2521"/>
                    </a:lnTo>
                    <a:lnTo>
                      <a:pt x="82" y="2763"/>
                    </a:lnTo>
                    <a:lnTo>
                      <a:pt x="41" y="3065"/>
                    </a:lnTo>
                    <a:lnTo>
                      <a:pt x="21" y="3388"/>
                    </a:lnTo>
                    <a:lnTo>
                      <a:pt x="1" y="3751"/>
                    </a:lnTo>
                    <a:lnTo>
                      <a:pt x="21" y="4557"/>
                    </a:lnTo>
                    <a:lnTo>
                      <a:pt x="61" y="5505"/>
                    </a:lnTo>
                    <a:lnTo>
                      <a:pt x="162" y="6553"/>
                    </a:lnTo>
                    <a:lnTo>
                      <a:pt x="283" y="7722"/>
                    </a:lnTo>
                    <a:lnTo>
                      <a:pt x="465" y="8972"/>
                    </a:lnTo>
                    <a:lnTo>
                      <a:pt x="666" y="10303"/>
                    </a:lnTo>
                    <a:lnTo>
                      <a:pt x="928" y="11714"/>
                    </a:lnTo>
                    <a:lnTo>
                      <a:pt x="1231" y="13186"/>
                    </a:lnTo>
                    <a:lnTo>
                      <a:pt x="1553" y="14698"/>
                    </a:lnTo>
                    <a:lnTo>
                      <a:pt x="1936" y="16270"/>
                    </a:lnTo>
                    <a:lnTo>
                      <a:pt x="2340" y="17843"/>
                    </a:lnTo>
                    <a:lnTo>
                      <a:pt x="2783" y="19456"/>
                    </a:lnTo>
                    <a:lnTo>
                      <a:pt x="3267" y="21089"/>
                    </a:lnTo>
                    <a:lnTo>
                      <a:pt x="3791" y="22702"/>
                    </a:lnTo>
                    <a:lnTo>
                      <a:pt x="4356" y="24294"/>
                    </a:lnTo>
                    <a:lnTo>
                      <a:pt x="4940" y="25887"/>
                    </a:lnTo>
                    <a:lnTo>
                      <a:pt x="5565" y="27439"/>
                    </a:lnTo>
                    <a:lnTo>
                      <a:pt x="5908" y="28185"/>
                    </a:lnTo>
                    <a:lnTo>
                      <a:pt x="6230" y="28931"/>
                    </a:lnTo>
                    <a:lnTo>
                      <a:pt x="6593" y="29677"/>
                    </a:lnTo>
                    <a:lnTo>
                      <a:pt x="6936" y="30383"/>
                    </a:lnTo>
                    <a:lnTo>
                      <a:pt x="7299" y="31088"/>
                    </a:lnTo>
                    <a:lnTo>
                      <a:pt x="7682" y="31774"/>
                    </a:lnTo>
                    <a:lnTo>
                      <a:pt x="8065" y="32439"/>
                    </a:lnTo>
                    <a:lnTo>
                      <a:pt x="8448" y="33105"/>
                    </a:lnTo>
                    <a:lnTo>
                      <a:pt x="8851" y="33730"/>
                    </a:lnTo>
                    <a:lnTo>
                      <a:pt x="9255" y="34314"/>
                    </a:lnTo>
                    <a:lnTo>
                      <a:pt x="9658" y="34899"/>
                    </a:lnTo>
                    <a:lnTo>
                      <a:pt x="10081" y="35463"/>
                    </a:lnTo>
                    <a:lnTo>
                      <a:pt x="10525" y="35988"/>
                    </a:lnTo>
                    <a:lnTo>
                      <a:pt x="10948" y="36492"/>
                    </a:lnTo>
                    <a:lnTo>
                      <a:pt x="11392" y="36955"/>
                    </a:lnTo>
                    <a:lnTo>
                      <a:pt x="11855" y="37399"/>
                    </a:lnTo>
                    <a:lnTo>
                      <a:pt x="12319" y="37802"/>
                    </a:lnTo>
                    <a:lnTo>
                      <a:pt x="12783" y="38185"/>
                    </a:lnTo>
                    <a:lnTo>
                      <a:pt x="13266" y="38528"/>
                    </a:lnTo>
                    <a:lnTo>
                      <a:pt x="13750" y="38830"/>
                    </a:lnTo>
                    <a:lnTo>
                      <a:pt x="14254" y="39092"/>
                    </a:lnTo>
                    <a:lnTo>
                      <a:pt x="14758" y="39314"/>
                    </a:lnTo>
                    <a:lnTo>
                      <a:pt x="15262" y="39516"/>
                    </a:lnTo>
                    <a:lnTo>
                      <a:pt x="15766" y="39657"/>
                    </a:lnTo>
                    <a:lnTo>
                      <a:pt x="16291" y="39758"/>
                    </a:lnTo>
                    <a:lnTo>
                      <a:pt x="16835" y="39838"/>
                    </a:lnTo>
                    <a:lnTo>
                      <a:pt x="16835" y="39838"/>
                    </a:lnTo>
                    <a:lnTo>
                      <a:pt x="17198" y="39858"/>
                    </a:lnTo>
                    <a:lnTo>
                      <a:pt x="17561" y="39838"/>
                    </a:lnTo>
                    <a:lnTo>
                      <a:pt x="17924" y="39778"/>
                    </a:lnTo>
                    <a:lnTo>
                      <a:pt x="18286" y="39657"/>
                    </a:lnTo>
                    <a:lnTo>
                      <a:pt x="18670" y="39516"/>
                    </a:lnTo>
                    <a:lnTo>
                      <a:pt x="19032" y="39314"/>
                    </a:lnTo>
                    <a:lnTo>
                      <a:pt x="19415" y="39072"/>
                    </a:lnTo>
                    <a:lnTo>
                      <a:pt x="19778" y="38810"/>
                    </a:lnTo>
                    <a:lnTo>
                      <a:pt x="20161" y="38508"/>
                    </a:lnTo>
                    <a:lnTo>
                      <a:pt x="20544" y="38165"/>
                    </a:lnTo>
                    <a:lnTo>
                      <a:pt x="20907" y="37782"/>
                    </a:lnTo>
                    <a:lnTo>
                      <a:pt x="21290" y="37379"/>
                    </a:lnTo>
                    <a:lnTo>
                      <a:pt x="21673" y="36935"/>
                    </a:lnTo>
                    <a:lnTo>
                      <a:pt x="22056" y="36471"/>
                    </a:lnTo>
                    <a:lnTo>
                      <a:pt x="22419" y="35967"/>
                    </a:lnTo>
                    <a:lnTo>
                      <a:pt x="22802" y="35443"/>
                    </a:lnTo>
                    <a:lnTo>
                      <a:pt x="23185" y="34899"/>
                    </a:lnTo>
                    <a:lnTo>
                      <a:pt x="23548" y="34334"/>
                    </a:lnTo>
                    <a:lnTo>
                      <a:pt x="23911" y="33750"/>
                    </a:lnTo>
                    <a:lnTo>
                      <a:pt x="24294" y="33145"/>
                    </a:lnTo>
                    <a:lnTo>
                      <a:pt x="25020" y="31855"/>
                    </a:lnTo>
                    <a:lnTo>
                      <a:pt x="25746" y="30524"/>
                    </a:lnTo>
                    <a:lnTo>
                      <a:pt x="26451" y="29133"/>
                    </a:lnTo>
                    <a:lnTo>
                      <a:pt x="27137" y="27701"/>
                    </a:lnTo>
                    <a:lnTo>
                      <a:pt x="27822" y="26250"/>
                    </a:lnTo>
                    <a:lnTo>
                      <a:pt x="28467" y="24798"/>
                    </a:lnTo>
                    <a:lnTo>
                      <a:pt x="29092" y="23306"/>
                    </a:lnTo>
                    <a:lnTo>
                      <a:pt x="29717" y="21855"/>
                    </a:lnTo>
                    <a:lnTo>
                      <a:pt x="30282" y="20403"/>
                    </a:lnTo>
                    <a:lnTo>
                      <a:pt x="30846" y="18992"/>
                    </a:lnTo>
                    <a:lnTo>
                      <a:pt x="31350" y="17641"/>
                    </a:lnTo>
                    <a:lnTo>
                      <a:pt x="31854" y="16331"/>
                    </a:lnTo>
                    <a:lnTo>
                      <a:pt x="32701" y="13932"/>
                    </a:lnTo>
                    <a:lnTo>
                      <a:pt x="33407" y="11896"/>
                    </a:lnTo>
                    <a:lnTo>
                      <a:pt x="33931" y="10323"/>
                    </a:lnTo>
                    <a:lnTo>
                      <a:pt x="34375" y="8952"/>
                    </a:lnTo>
                    <a:lnTo>
                      <a:pt x="25262" y="1"/>
                    </a:lnTo>
                    <a:lnTo>
                      <a:pt x="15887" y="21593"/>
                    </a:lnTo>
                    <a:lnTo>
                      <a:pt x="13166" y="12218"/>
                    </a:lnTo>
                    <a:lnTo>
                      <a:pt x="10202" y="11674"/>
                    </a:lnTo>
                    <a:lnTo>
                      <a:pt x="122" y="2521"/>
                    </a:lnTo>
                  </a:path>
                </a:pathLst>
              </a:custGeom>
              <a:noFill/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7" name="Google Shape;1927;p34"/>
              <p:cNvSpPr/>
              <p:nvPr/>
            </p:nvSpPr>
            <p:spPr>
              <a:xfrm>
                <a:off x="3526475" y="1989075"/>
                <a:ext cx="113425" cy="488400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19536" extrusionOk="0">
                    <a:moveTo>
                      <a:pt x="223" y="0"/>
                    </a:moveTo>
                    <a:lnTo>
                      <a:pt x="142" y="20"/>
                    </a:lnTo>
                    <a:lnTo>
                      <a:pt x="81" y="61"/>
                    </a:lnTo>
                    <a:lnTo>
                      <a:pt x="21" y="121"/>
                    </a:lnTo>
                    <a:lnTo>
                      <a:pt x="1" y="182"/>
                    </a:lnTo>
                    <a:lnTo>
                      <a:pt x="1" y="262"/>
                    </a:lnTo>
                    <a:lnTo>
                      <a:pt x="4113" y="13830"/>
                    </a:lnTo>
                    <a:lnTo>
                      <a:pt x="1694" y="19233"/>
                    </a:lnTo>
                    <a:lnTo>
                      <a:pt x="1674" y="19314"/>
                    </a:lnTo>
                    <a:lnTo>
                      <a:pt x="1674" y="19395"/>
                    </a:lnTo>
                    <a:lnTo>
                      <a:pt x="1714" y="19455"/>
                    </a:lnTo>
                    <a:lnTo>
                      <a:pt x="1795" y="19516"/>
                    </a:lnTo>
                    <a:lnTo>
                      <a:pt x="1876" y="19536"/>
                    </a:lnTo>
                    <a:lnTo>
                      <a:pt x="1936" y="19516"/>
                    </a:lnTo>
                    <a:lnTo>
                      <a:pt x="1976" y="19496"/>
                    </a:lnTo>
                    <a:lnTo>
                      <a:pt x="2037" y="19455"/>
                    </a:lnTo>
                    <a:lnTo>
                      <a:pt x="2057" y="19415"/>
                    </a:lnTo>
                    <a:lnTo>
                      <a:pt x="4517" y="13931"/>
                    </a:lnTo>
                    <a:lnTo>
                      <a:pt x="4537" y="13871"/>
                    </a:lnTo>
                    <a:lnTo>
                      <a:pt x="4517" y="13790"/>
                    </a:lnTo>
                    <a:lnTo>
                      <a:pt x="404" y="141"/>
                    </a:lnTo>
                    <a:lnTo>
                      <a:pt x="364" y="81"/>
                    </a:lnTo>
                    <a:lnTo>
                      <a:pt x="303" y="2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8" name="Google Shape;1928;p34"/>
              <p:cNvSpPr/>
              <p:nvPr/>
            </p:nvSpPr>
            <p:spPr>
              <a:xfrm>
                <a:off x="3620725" y="2131200"/>
                <a:ext cx="105375" cy="228850"/>
              </a:xfrm>
              <a:custGeom>
                <a:avLst/>
                <a:gdLst/>
                <a:ahLst/>
                <a:cxnLst/>
                <a:rect l="l" t="t" r="r" b="b"/>
                <a:pathLst>
                  <a:path w="4215" h="9154" extrusionOk="0">
                    <a:moveTo>
                      <a:pt x="4013" y="0"/>
                    </a:moveTo>
                    <a:lnTo>
                      <a:pt x="3932" y="21"/>
                    </a:lnTo>
                    <a:lnTo>
                      <a:pt x="3851" y="61"/>
                    </a:lnTo>
                    <a:lnTo>
                      <a:pt x="3811" y="121"/>
                    </a:lnTo>
                    <a:lnTo>
                      <a:pt x="21" y="8871"/>
                    </a:lnTo>
                    <a:lnTo>
                      <a:pt x="1" y="8952"/>
                    </a:lnTo>
                    <a:lnTo>
                      <a:pt x="21" y="9012"/>
                    </a:lnTo>
                    <a:lnTo>
                      <a:pt x="61" y="9093"/>
                    </a:lnTo>
                    <a:lnTo>
                      <a:pt x="122" y="9133"/>
                    </a:lnTo>
                    <a:lnTo>
                      <a:pt x="202" y="9153"/>
                    </a:lnTo>
                    <a:lnTo>
                      <a:pt x="263" y="9133"/>
                    </a:lnTo>
                    <a:lnTo>
                      <a:pt x="323" y="9113"/>
                    </a:lnTo>
                    <a:lnTo>
                      <a:pt x="364" y="9073"/>
                    </a:lnTo>
                    <a:lnTo>
                      <a:pt x="404" y="9032"/>
                    </a:lnTo>
                    <a:lnTo>
                      <a:pt x="4194" y="283"/>
                    </a:lnTo>
                    <a:lnTo>
                      <a:pt x="4214" y="202"/>
                    </a:lnTo>
                    <a:lnTo>
                      <a:pt x="4194" y="121"/>
                    </a:lnTo>
                    <a:lnTo>
                      <a:pt x="4154" y="61"/>
                    </a:lnTo>
                    <a:lnTo>
                      <a:pt x="4073" y="21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34"/>
              <p:cNvSpPr/>
              <p:nvPr/>
            </p:nvSpPr>
            <p:spPr>
              <a:xfrm>
                <a:off x="3282550" y="2259225"/>
                <a:ext cx="603325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24133" h="22298" extrusionOk="0">
                    <a:moveTo>
                      <a:pt x="242" y="0"/>
                    </a:moveTo>
                    <a:lnTo>
                      <a:pt x="161" y="20"/>
                    </a:lnTo>
                    <a:lnTo>
                      <a:pt x="81" y="41"/>
                    </a:lnTo>
                    <a:lnTo>
                      <a:pt x="40" y="101"/>
                    </a:lnTo>
                    <a:lnTo>
                      <a:pt x="0" y="182"/>
                    </a:lnTo>
                    <a:lnTo>
                      <a:pt x="20" y="262"/>
                    </a:lnTo>
                    <a:lnTo>
                      <a:pt x="363" y="1553"/>
                    </a:lnTo>
                    <a:lnTo>
                      <a:pt x="806" y="3024"/>
                    </a:lnTo>
                    <a:lnTo>
                      <a:pt x="1311" y="4617"/>
                    </a:lnTo>
                    <a:lnTo>
                      <a:pt x="1895" y="6331"/>
                    </a:lnTo>
                    <a:lnTo>
                      <a:pt x="2218" y="7198"/>
                    </a:lnTo>
                    <a:lnTo>
                      <a:pt x="2560" y="8085"/>
                    </a:lnTo>
                    <a:lnTo>
                      <a:pt x="2903" y="8992"/>
                    </a:lnTo>
                    <a:lnTo>
                      <a:pt x="3286" y="9879"/>
                    </a:lnTo>
                    <a:lnTo>
                      <a:pt x="3669" y="10786"/>
                    </a:lnTo>
                    <a:lnTo>
                      <a:pt x="4093" y="11673"/>
                    </a:lnTo>
                    <a:lnTo>
                      <a:pt x="4516" y="12560"/>
                    </a:lnTo>
                    <a:lnTo>
                      <a:pt x="4960" y="13447"/>
                    </a:lnTo>
                    <a:lnTo>
                      <a:pt x="5423" y="14294"/>
                    </a:lnTo>
                    <a:lnTo>
                      <a:pt x="5927" y="15141"/>
                    </a:lnTo>
                    <a:lnTo>
                      <a:pt x="6431" y="15947"/>
                    </a:lnTo>
                    <a:lnTo>
                      <a:pt x="6935" y="16734"/>
                    </a:lnTo>
                    <a:lnTo>
                      <a:pt x="7480" y="17480"/>
                    </a:lnTo>
                    <a:lnTo>
                      <a:pt x="8044" y="18185"/>
                    </a:lnTo>
                    <a:lnTo>
                      <a:pt x="8629" y="18851"/>
                    </a:lnTo>
                    <a:lnTo>
                      <a:pt x="9213" y="19475"/>
                    </a:lnTo>
                    <a:lnTo>
                      <a:pt x="9516" y="19758"/>
                    </a:lnTo>
                    <a:lnTo>
                      <a:pt x="9838" y="20040"/>
                    </a:lnTo>
                    <a:lnTo>
                      <a:pt x="10141" y="20302"/>
                    </a:lnTo>
                    <a:lnTo>
                      <a:pt x="10463" y="20564"/>
                    </a:lnTo>
                    <a:lnTo>
                      <a:pt x="10786" y="20806"/>
                    </a:lnTo>
                    <a:lnTo>
                      <a:pt x="11108" y="21028"/>
                    </a:lnTo>
                    <a:lnTo>
                      <a:pt x="11451" y="21229"/>
                    </a:lnTo>
                    <a:lnTo>
                      <a:pt x="11794" y="21411"/>
                    </a:lnTo>
                    <a:lnTo>
                      <a:pt x="12117" y="21592"/>
                    </a:lnTo>
                    <a:lnTo>
                      <a:pt x="12479" y="21733"/>
                    </a:lnTo>
                    <a:lnTo>
                      <a:pt x="12822" y="21875"/>
                    </a:lnTo>
                    <a:lnTo>
                      <a:pt x="13185" y="21996"/>
                    </a:lnTo>
                    <a:lnTo>
                      <a:pt x="13548" y="22096"/>
                    </a:lnTo>
                    <a:lnTo>
                      <a:pt x="13911" y="22177"/>
                    </a:lnTo>
                    <a:lnTo>
                      <a:pt x="14274" y="22238"/>
                    </a:lnTo>
                    <a:lnTo>
                      <a:pt x="14637" y="22278"/>
                    </a:lnTo>
                    <a:lnTo>
                      <a:pt x="14838" y="22298"/>
                    </a:lnTo>
                    <a:lnTo>
                      <a:pt x="15282" y="22298"/>
                    </a:lnTo>
                    <a:lnTo>
                      <a:pt x="15524" y="22258"/>
                    </a:lnTo>
                    <a:lnTo>
                      <a:pt x="15786" y="22197"/>
                    </a:lnTo>
                    <a:lnTo>
                      <a:pt x="16028" y="22137"/>
                    </a:lnTo>
                    <a:lnTo>
                      <a:pt x="16290" y="22036"/>
                    </a:lnTo>
                    <a:lnTo>
                      <a:pt x="16532" y="21935"/>
                    </a:lnTo>
                    <a:lnTo>
                      <a:pt x="16794" y="21794"/>
                    </a:lnTo>
                    <a:lnTo>
                      <a:pt x="17056" y="21633"/>
                    </a:lnTo>
                    <a:lnTo>
                      <a:pt x="17338" y="21471"/>
                    </a:lnTo>
                    <a:lnTo>
                      <a:pt x="17600" y="21270"/>
                    </a:lnTo>
                    <a:lnTo>
                      <a:pt x="17862" y="21048"/>
                    </a:lnTo>
                    <a:lnTo>
                      <a:pt x="18144" y="20806"/>
                    </a:lnTo>
                    <a:lnTo>
                      <a:pt x="18427" y="20564"/>
                    </a:lnTo>
                    <a:lnTo>
                      <a:pt x="18689" y="20282"/>
                    </a:lnTo>
                    <a:lnTo>
                      <a:pt x="19253" y="19657"/>
                    </a:lnTo>
                    <a:lnTo>
                      <a:pt x="19838" y="18971"/>
                    </a:lnTo>
                    <a:lnTo>
                      <a:pt x="20423" y="18185"/>
                    </a:lnTo>
                    <a:lnTo>
                      <a:pt x="21007" y="17318"/>
                    </a:lnTo>
                    <a:lnTo>
                      <a:pt x="21612" y="16391"/>
                    </a:lnTo>
                    <a:lnTo>
                      <a:pt x="22217" y="15363"/>
                    </a:lnTo>
                    <a:lnTo>
                      <a:pt x="22842" y="14254"/>
                    </a:lnTo>
                    <a:lnTo>
                      <a:pt x="23467" y="13064"/>
                    </a:lnTo>
                    <a:lnTo>
                      <a:pt x="24112" y="11794"/>
                    </a:lnTo>
                    <a:lnTo>
                      <a:pt x="24132" y="11714"/>
                    </a:lnTo>
                    <a:lnTo>
                      <a:pt x="24112" y="11653"/>
                    </a:lnTo>
                    <a:lnTo>
                      <a:pt x="24072" y="11573"/>
                    </a:lnTo>
                    <a:lnTo>
                      <a:pt x="24011" y="11532"/>
                    </a:lnTo>
                    <a:lnTo>
                      <a:pt x="23931" y="11512"/>
                    </a:lnTo>
                    <a:lnTo>
                      <a:pt x="23850" y="11512"/>
                    </a:lnTo>
                    <a:lnTo>
                      <a:pt x="23789" y="11552"/>
                    </a:lnTo>
                    <a:lnTo>
                      <a:pt x="23729" y="11613"/>
                    </a:lnTo>
                    <a:lnTo>
                      <a:pt x="23084" y="12903"/>
                    </a:lnTo>
                    <a:lnTo>
                      <a:pt x="22459" y="14093"/>
                    </a:lnTo>
                    <a:lnTo>
                      <a:pt x="21834" y="15201"/>
                    </a:lnTo>
                    <a:lnTo>
                      <a:pt x="21209" y="16250"/>
                    </a:lnTo>
                    <a:lnTo>
                      <a:pt x="20604" y="17177"/>
                    </a:lnTo>
                    <a:lnTo>
                      <a:pt x="19999" y="18044"/>
                    </a:lnTo>
                    <a:lnTo>
                      <a:pt x="19415" y="18830"/>
                    </a:lnTo>
                    <a:lnTo>
                      <a:pt x="18830" y="19516"/>
                    </a:lnTo>
                    <a:lnTo>
                      <a:pt x="18548" y="19818"/>
                    </a:lnTo>
                    <a:lnTo>
                      <a:pt x="18265" y="20121"/>
                    </a:lnTo>
                    <a:lnTo>
                      <a:pt x="18003" y="20383"/>
                    </a:lnTo>
                    <a:lnTo>
                      <a:pt x="17721" y="20625"/>
                    </a:lnTo>
                    <a:lnTo>
                      <a:pt x="17459" y="20846"/>
                    </a:lnTo>
                    <a:lnTo>
                      <a:pt x="17177" y="21068"/>
                    </a:lnTo>
                    <a:lnTo>
                      <a:pt x="16915" y="21250"/>
                    </a:lnTo>
                    <a:lnTo>
                      <a:pt x="16653" y="21391"/>
                    </a:lnTo>
                    <a:lnTo>
                      <a:pt x="16391" y="21532"/>
                    </a:lnTo>
                    <a:lnTo>
                      <a:pt x="16149" y="21653"/>
                    </a:lnTo>
                    <a:lnTo>
                      <a:pt x="15887" y="21733"/>
                    </a:lnTo>
                    <a:lnTo>
                      <a:pt x="15645" y="21814"/>
                    </a:lnTo>
                    <a:lnTo>
                      <a:pt x="15403" y="21854"/>
                    </a:lnTo>
                    <a:lnTo>
                      <a:pt x="15161" y="21875"/>
                    </a:lnTo>
                    <a:lnTo>
                      <a:pt x="14919" y="21895"/>
                    </a:lnTo>
                    <a:lnTo>
                      <a:pt x="14697" y="21854"/>
                    </a:lnTo>
                    <a:lnTo>
                      <a:pt x="14435" y="21834"/>
                    </a:lnTo>
                    <a:lnTo>
                      <a:pt x="14153" y="21794"/>
                    </a:lnTo>
                    <a:lnTo>
                      <a:pt x="13870" y="21733"/>
                    </a:lnTo>
                    <a:lnTo>
                      <a:pt x="13548" y="21653"/>
                    </a:lnTo>
                    <a:lnTo>
                      <a:pt x="13205" y="21552"/>
                    </a:lnTo>
                    <a:lnTo>
                      <a:pt x="12842" y="21411"/>
                    </a:lnTo>
                    <a:lnTo>
                      <a:pt x="12479" y="21250"/>
                    </a:lnTo>
                    <a:lnTo>
                      <a:pt x="12076" y="21068"/>
                    </a:lnTo>
                    <a:lnTo>
                      <a:pt x="11673" y="20826"/>
                    </a:lnTo>
                    <a:lnTo>
                      <a:pt x="11270" y="20564"/>
                    </a:lnTo>
                    <a:lnTo>
                      <a:pt x="10826" y="20262"/>
                    </a:lnTo>
                    <a:lnTo>
                      <a:pt x="10383" y="19919"/>
                    </a:lnTo>
                    <a:lnTo>
                      <a:pt x="9919" y="19516"/>
                    </a:lnTo>
                    <a:lnTo>
                      <a:pt x="9455" y="19092"/>
                    </a:lnTo>
                    <a:lnTo>
                      <a:pt x="8971" y="18588"/>
                    </a:lnTo>
                    <a:lnTo>
                      <a:pt x="8488" y="18064"/>
                    </a:lnTo>
                    <a:lnTo>
                      <a:pt x="8004" y="17459"/>
                    </a:lnTo>
                    <a:lnTo>
                      <a:pt x="7500" y="16814"/>
                    </a:lnTo>
                    <a:lnTo>
                      <a:pt x="6996" y="16089"/>
                    </a:lnTo>
                    <a:lnTo>
                      <a:pt x="6492" y="15322"/>
                    </a:lnTo>
                    <a:lnTo>
                      <a:pt x="5988" y="14476"/>
                    </a:lnTo>
                    <a:lnTo>
                      <a:pt x="5464" y="13568"/>
                    </a:lnTo>
                    <a:lnTo>
                      <a:pt x="4960" y="12581"/>
                    </a:lnTo>
                    <a:lnTo>
                      <a:pt x="4435" y="11532"/>
                    </a:lnTo>
                    <a:lnTo>
                      <a:pt x="3911" y="10403"/>
                    </a:lnTo>
                    <a:lnTo>
                      <a:pt x="3407" y="9194"/>
                    </a:lnTo>
                    <a:lnTo>
                      <a:pt x="2883" y="7903"/>
                    </a:lnTo>
                    <a:lnTo>
                      <a:pt x="2379" y="6532"/>
                    </a:lnTo>
                    <a:lnTo>
                      <a:pt x="1875" y="5081"/>
                    </a:lnTo>
                    <a:lnTo>
                      <a:pt x="1391" y="3528"/>
                    </a:lnTo>
                    <a:lnTo>
                      <a:pt x="887" y="1895"/>
                    </a:lnTo>
                    <a:lnTo>
                      <a:pt x="403" y="162"/>
                    </a:lnTo>
                    <a:lnTo>
                      <a:pt x="363" y="81"/>
                    </a:lnTo>
                    <a:lnTo>
                      <a:pt x="323" y="41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p34"/>
              <p:cNvSpPr/>
              <p:nvPr/>
            </p:nvSpPr>
            <p:spPr>
              <a:xfrm>
                <a:off x="3272450" y="1827275"/>
                <a:ext cx="213225" cy="103850"/>
              </a:xfrm>
              <a:custGeom>
                <a:avLst/>
                <a:gdLst/>
                <a:ahLst/>
                <a:cxnLst/>
                <a:rect l="l" t="t" r="r" b="b"/>
                <a:pathLst>
                  <a:path w="8529" h="4154" extrusionOk="0">
                    <a:moveTo>
                      <a:pt x="202" y="1"/>
                    </a:moveTo>
                    <a:lnTo>
                      <a:pt x="122" y="21"/>
                    </a:lnTo>
                    <a:lnTo>
                      <a:pt x="61" y="61"/>
                    </a:lnTo>
                    <a:lnTo>
                      <a:pt x="21" y="142"/>
                    </a:lnTo>
                    <a:lnTo>
                      <a:pt x="1" y="222"/>
                    </a:lnTo>
                    <a:lnTo>
                      <a:pt x="21" y="303"/>
                    </a:lnTo>
                    <a:lnTo>
                      <a:pt x="61" y="363"/>
                    </a:lnTo>
                    <a:lnTo>
                      <a:pt x="122" y="404"/>
                    </a:lnTo>
                    <a:lnTo>
                      <a:pt x="223" y="424"/>
                    </a:lnTo>
                    <a:lnTo>
                      <a:pt x="868" y="424"/>
                    </a:lnTo>
                    <a:lnTo>
                      <a:pt x="1493" y="484"/>
                    </a:lnTo>
                    <a:lnTo>
                      <a:pt x="2118" y="585"/>
                    </a:lnTo>
                    <a:lnTo>
                      <a:pt x="2702" y="726"/>
                    </a:lnTo>
                    <a:lnTo>
                      <a:pt x="3267" y="888"/>
                    </a:lnTo>
                    <a:lnTo>
                      <a:pt x="3831" y="1089"/>
                    </a:lnTo>
                    <a:lnTo>
                      <a:pt x="4356" y="1331"/>
                    </a:lnTo>
                    <a:lnTo>
                      <a:pt x="4880" y="1573"/>
                    </a:lnTo>
                    <a:lnTo>
                      <a:pt x="5364" y="1855"/>
                    </a:lnTo>
                    <a:lnTo>
                      <a:pt x="5827" y="2158"/>
                    </a:lnTo>
                    <a:lnTo>
                      <a:pt x="6291" y="2460"/>
                    </a:lnTo>
                    <a:lnTo>
                      <a:pt x="6714" y="2783"/>
                    </a:lnTo>
                    <a:lnTo>
                      <a:pt x="7118" y="3105"/>
                    </a:lnTo>
                    <a:lnTo>
                      <a:pt x="7480" y="3428"/>
                    </a:lnTo>
                    <a:lnTo>
                      <a:pt x="7843" y="3750"/>
                    </a:lnTo>
                    <a:lnTo>
                      <a:pt x="8166" y="4093"/>
                    </a:lnTo>
                    <a:lnTo>
                      <a:pt x="8246" y="4134"/>
                    </a:lnTo>
                    <a:lnTo>
                      <a:pt x="8307" y="4154"/>
                    </a:lnTo>
                    <a:lnTo>
                      <a:pt x="8388" y="4134"/>
                    </a:lnTo>
                    <a:lnTo>
                      <a:pt x="8468" y="4093"/>
                    </a:lnTo>
                    <a:lnTo>
                      <a:pt x="8509" y="4013"/>
                    </a:lnTo>
                    <a:lnTo>
                      <a:pt x="8529" y="3932"/>
                    </a:lnTo>
                    <a:lnTo>
                      <a:pt x="8509" y="3871"/>
                    </a:lnTo>
                    <a:lnTo>
                      <a:pt x="8468" y="3791"/>
                    </a:lnTo>
                    <a:lnTo>
                      <a:pt x="8126" y="3468"/>
                    </a:lnTo>
                    <a:lnTo>
                      <a:pt x="7763" y="3125"/>
                    </a:lnTo>
                    <a:lnTo>
                      <a:pt x="7359" y="2783"/>
                    </a:lnTo>
                    <a:lnTo>
                      <a:pt x="6956" y="2440"/>
                    </a:lnTo>
                    <a:lnTo>
                      <a:pt x="6513" y="2117"/>
                    </a:lnTo>
                    <a:lnTo>
                      <a:pt x="6049" y="1795"/>
                    </a:lnTo>
                    <a:lnTo>
                      <a:pt x="5565" y="1492"/>
                    </a:lnTo>
                    <a:lnTo>
                      <a:pt x="5041" y="1210"/>
                    </a:lnTo>
                    <a:lnTo>
                      <a:pt x="4517" y="948"/>
                    </a:lnTo>
                    <a:lnTo>
                      <a:pt x="3972" y="706"/>
                    </a:lnTo>
                    <a:lnTo>
                      <a:pt x="3388" y="505"/>
                    </a:lnTo>
                    <a:lnTo>
                      <a:pt x="2783" y="323"/>
                    </a:lnTo>
                    <a:lnTo>
                      <a:pt x="2178" y="182"/>
                    </a:lnTo>
                    <a:lnTo>
                      <a:pt x="1533" y="81"/>
                    </a:lnTo>
                    <a:lnTo>
                      <a:pt x="888" y="21"/>
                    </a:lnTo>
                    <a:lnTo>
                      <a:pt x="545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p34"/>
              <p:cNvSpPr/>
              <p:nvPr/>
            </p:nvSpPr>
            <p:spPr>
              <a:xfrm>
                <a:off x="3491200" y="1937650"/>
                <a:ext cx="28750" cy="3380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52" extrusionOk="0">
                    <a:moveTo>
                      <a:pt x="222" y="1"/>
                    </a:moveTo>
                    <a:lnTo>
                      <a:pt x="142" y="21"/>
                    </a:lnTo>
                    <a:lnTo>
                      <a:pt x="61" y="61"/>
                    </a:lnTo>
                    <a:lnTo>
                      <a:pt x="21" y="122"/>
                    </a:lnTo>
                    <a:lnTo>
                      <a:pt x="1" y="202"/>
                    </a:lnTo>
                    <a:lnTo>
                      <a:pt x="1" y="283"/>
                    </a:lnTo>
                    <a:lnTo>
                      <a:pt x="41" y="344"/>
                    </a:lnTo>
                    <a:lnTo>
                      <a:pt x="363" y="727"/>
                    </a:lnTo>
                    <a:lnTo>
                      <a:pt x="605" y="1009"/>
                    </a:lnTo>
                    <a:lnTo>
                      <a:pt x="787" y="1271"/>
                    </a:lnTo>
                    <a:lnTo>
                      <a:pt x="827" y="1311"/>
                    </a:lnTo>
                    <a:lnTo>
                      <a:pt x="867" y="1331"/>
                    </a:lnTo>
                    <a:lnTo>
                      <a:pt x="948" y="1352"/>
                    </a:lnTo>
                    <a:lnTo>
                      <a:pt x="1009" y="1352"/>
                    </a:lnTo>
                    <a:lnTo>
                      <a:pt x="1069" y="1311"/>
                    </a:lnTo>
                    <a:lnTo>
                      <a:pt x="1129" y="1251"/>
                    </a:lnTo>
                    <a:lnTo>
                      <a:pt x="1150" y="1190"/>
                    </a:lnTo>
                    <a:lnTo>
                      <a:pt x="1150" y="1110"/>
                    </a:lnTo>
                    <a:lnTo>
                      <a:pt x="1129" y="1029"/>
                    </a:lnTo>
                    <a:lnTo>
                      <a:pt x="928" y="767"/>
                    </a:lnTo>
                    <a:lnTo>
                      <a:pt x="686" y="464"/>
                    </a:lnTo>
                    <a:lnTo>
                      <a:pt x="363" y="81"/>
                    </a:lnTo>
                    <a:lnTo>
                      <a:pt x="303" y="21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p34"/>
              <p:cNvSpPr/>
              <p:nvPr/>
            </p:nvSpPr>
            <p:spPr>
              <a:xfrm>
                <a:off x="3523450" y="238125"/>
                <a:ext cx="94275" cy="192050"/>
              </a:xfrm>
              <a:custGeom>
                <a:avLst/>
                <a:gdLst/>
                <a:ahLst/>
                <a:cxnLst/>
                <a:rect l="l" t="t" r="r" b="b"/>
                <a:pathLst>
                  <a:path w="3771" h="7682" extrusionOk="0">
                    <a:moveTo>
                      <a:pt x="444" y="0"/>
                    </a:moveTo>
                    <a:lnTo>
                      <a:pt x="344" y="40"/>
                    </a:lnTo>
                    <a:lnTo>
                      <a:pt x="243" y="101"/>
                    </a:lnTo>
                    <a:lnTo>
                      <a:pt x="162" y="161"/>
                    </a:lnTo>
                    <a:lnTo>
                      <a:pt x="81" y="242"/>
                    </a:lnTo>
                    <a:lnTo>
                      <a:pt x="41" y="343"/>
                    </a:lnTo>
                    <a:lnTo>
                      <a:pt x="1" y="444"/>
                    </a:lnTo>
                    <a:lnTo>
                      <a:pt x="1" y="544"/>
                    </a:lnTo>
                    <a:lnTo>
                      <a:pt x="1" y="645"/>
                    </a:lnTo>
                    <a:lnTo>
                      <a:pt x="41" y="766"/>
                    </a:lnTo>
                    <a:lnTo>
                      <a:pt x="2722" y="7338"/>
                    </a:lnTo>
                    <a:lnTo>
                      <a:pt x="2763" y="7419"/>
                    </a:lnTo>
                    <a:lnTo>
                      <a:pt x="2803" y="7480"/>
                    </a:lnTo>
                    <a:lnTo>
                      <a:pt x="2924" y="7601"/>
                    </a:lnTo>
                    <a:lnTo>
                      <a:pt x="3065" y="7661"/>
                    </a:lnTo>
                    <a:lnTo>
                      <a:pt x="3226" y="7681"/>
                    </a:lnTo>
                    <a:lnTo>
                      <a:pt x="3327" y="7681"/>
                    </a:lnTo>
                    <a:lnTo>
                      <a:pt x="3428" y="7641"/>
                    </a:lnTo>
                    <a:lnTo>
                      <a:pt x="3529" y="7601"/>
                    </a:lnTo>
                    <a:lnTo>
                      <a:pt x="3610" y="7520"/>
                    </a:lnTo>
                    <a:lnTo>
                      <a:pt x="3690" y="7439"/>
                    </a:lnTo>
                    <a:lnTo>
                      <a:pt x="3730" y="7359"/>
                    </a:lnTo>
                    <a:lnTo>
                      <a:pt x="3771" y="7258"/>
                    </a:lnTo>
                    <a:lnTo>
                      <a:pt x="3771" y="7137"/>
                    </a:lnTo>
                    <a:lnTo>
                      <a:pt x="3771" y="7036"/>
                    </a:lnTo>
                    <a:lnTo>
                      <a:pt x="3730" y="6935"/>
                    </a:lnTo>
                    <a:lnTo>
                      <a:pt x="1049" y="343"/>
                    </a:lnTo>
                    <a:lnTo>
                      <a:pt x="1009" y="242"/>
                    </a:lnTo>
                    <a:lnTo>
                      <a:pt x="928" y="161"/>
                    </a:lnTo>
                    <a:lnTo>
                      <a:pt x="848" y="101"/>
                    </a:lnTo>
                    <a:lnTo>
                      <a:pt x="767" y="40"/>
                    </a:lnTo>
                    <a:lnTo>
                      <a:pt x="666" y="20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p34"/>
              <p:cNvSpPr/>
              <p:nvPr/>
            </p:nvSpPr>
            <p:spPr>
              <a:xfrm>
                <a:off x="3312775" y="363100"/>
                <a:ext cx="159300" cy="147200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5888" extrusionOk="0">
                    <a:moveTo>
                      <a:pt x="525" y="1"/>
                    </a:moveTo>
                    <a:lnTo>
                      <a:pt x="424" y="21"/>
                    </a:lnTo>
                    <a:lnTo>
                      <a:pt x="323" y="41"/>
                    </a:lnTo>
                    <a:lnTo>
                      <a:pt x="222" y="102"/>
                    </a:lnTo>
                    <a:lnTo>
                      <a:pt x="142" y="182"/>
                    </a:lnTo>
                    <a:lnTo>
                      <a:pt x="81" y="263"/>
                    </a:lnTo>
                    <a:lnTo>
                      <a:pt x="41" y="364"/>
                    </a:lnTo>
                    <a:lnTo>
                      <a:pt x="1" y="465"/>
                    </a:lnTo>
                    <a:lnTo>
                      <a:pt x="1" y="565"/>
                    </a:lnTo>
                    <a:lnTo>
                      <a:pt x="21" y="686"/>
                    </a:lnTo>
                    <a:lnTo>
                      <a:pt x="61" y="787"/>
                    </a:lnTo>
                    <a:lnTo>
                      <a:pt x="102" y="868"/>
                    </a:lnTo>
                    <a:lnTo>
                      <a:pt x="182" y="948"/>
                    </a:lnTo>
                    <a:lnTo>
                      <a:pt x="5444" y="5747"/>
                    </a:lnTo>
                    <a:lnTo>
                      <a:pt x="5525" y="5807"/>
                    </a:lnTo>
                    <a:lnTo>
                      <a:pt x="5625" y="5847"/>
                    </a:lnTo>
                    <a:lnTo>
                      <a:pt x="5706" y="5868"/>
                    </a:lnTo>
                    <a:lnTo>
                      <a:pt x="5807" y="5888"/>
                    </a:lnTo>
                    <a:lnTo>
                      <a:pt x="5928" y="5868"/>
                    </a:lnTo>
                    <a:lnTo>
                      <a:pt x="6029" y="5827"/>
                    </a:lnTo>
                    <a:lnTo>
                      <a:pt x="6129" y="5787"/>
                    </a:lnTo>
                    <a:lnTo>
                      <a:pt x="6210" y="5706"/>
                    </a:lnTo>
                    <a:lnTo>
                      <a:pt x="6291" y="5606"/>
                    </a:lnTo>
                    <a:lnTo>
                      <a:pt x="6331" y="5505"/>
                    </a:lnTo>
                    <a:lnTo>
                      <a:pt x="6351" y="5404"/>
                    </a:lnTo>
                    <a:lnTo>
                      <a:pt x="6371" y="5303"/>
                    </a:lnTo>
                    <a:lnTo>
                      <a:pt x="6351" y="5202"/>
                    </a:lnTo>
                    <a:lnTo>
                      <a:pt x="6311" y="5101"/>
                    </a:lnTo>
                    <a:lnTo>
                      <a:pt x="6250" y="5001"/>
                    </a:lnTo>
                    <a:lnTo>
                      <a:pt x="6190" y="4920"/>
                    </a:lnTo>
                    <a:lnTo>
                      <a:pt x="928" y="142"/>
                    </a:lnTo>
                    <a:lnTo>
                      <a:pt x="827" y="81"/>
                    </a:lnTo>
                    <a:lnTo>
                      <a:pt x="726" y="21"/>
                    </a:lnTo>
                    <a:lnTo>
                      <a:pt x="62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4" name="Google Shape;1934;p34"/>
              <p:cNvSpPr/>
              <p:nvPr/>
            </p:nvSpPr>
            <p:spPr>
              <a:xfrm>
                <a:off x="3191325" y="586400"/>
                <a:ext cx="198600" cy="74600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2984" extrusionOk="0">
                    <a:moveTo>
                      <a:pt x="464" y="0"/>
                    </a:moveTo>
                    <a:lnTo>
                      <a:pt x="363" y="20"/>
                    </a:lnTo>
                    <a:lnTo>
                      <a:pt x="262" y="61"/>
                    </a:lnTo>
                    <a:lnTo>
                      <a:pt x="181" y="121"/>
                    </a:lnTo>
                    <a:lnTo>
                      <a:pt x="121" y="202"/>
                    </a:lnTo>
                    <a:lnTo>
                      <a:pt x="61" y="302"/>
                    </a:lnTo>
                    <a:lnTo>
                      <a:pt x="20" y="403"/>
                    </a:lnTo>
                    <a:lnTo>
                      <a:pt x="0" y="504"/>
                    </a:lnTo>
                    <a:lnTo>
                      <a:pt x="0" y="625"/>
                    </a:lnTo>
                    <a:lnTo>
                      <a:pt x="20" y="726"/>
                    </a:lnTo>
                    <a:lnTo>
                      <a:pt x="61" y="806"/>
                    </a:lnTo>
                    <a:lnTo>
                      <a:pt x="121" y="907"/>
                    </a:lnTo>
                    <a:lnTo>
                      <a:pt x="202" y="968"/>
                    </a:lnTo>
                    <a:lnTo>
                      <a:pt x="302" y="1028"/>
                    </a:lnTo>
                    <a:lnTo>
                      <a:pt x="403" y="1069"/>
                    </a:lnTo>
                    <a:lnTo>
                      <a:pt x="7258" y="2964"/>
                    </a:lnTo>
                    <a:lnTo>
                      <a:pt x="7399" y="2984"/>
                    </a:lnTo>
                    <a:lnTo>
                      <a:pt x="7480" y="2984"/>
                    </a:lnTo>
                    <a:lnTo>
                      <a:pt x="7580" y="2943"/>
                    </a:lnTo>
                    <a:lnTo>
                      <a:pt x="7661" y="2923"/>
                    </a:lnTo>
                    <a:lnTo>
                      <a:pt x="7721" y="2863"/>
                    </a:lnTo>
                    <a:lnTo>
                      <a:pt x="7802" y="2823"/>
                    </a:lnTo>
                    <a:lnTo>
                      <a:pt x="7842" y="2742"/>
                    </a:lnTo>
                    <a:lnTo>
                      <a:pt x="7903" y="2661"/>
                    </a:lnTo>
                    <a:lnTo>
                      <a:pt x="7923" y="2581"/>
                    </a:lnTo>
                    <a:lnTo>
                      <a:pt x="7943" y="2460"/>
                    </a:lnTo>
                    <a:lnTo>
                      <a:pt x="7943" y="2359"/>
                    </a:lnTo>
                    <a:lnTo>
                      <a:pt x="7923" y="2258"/>
                    </a:lnTo>
                    <a:lnTo>
                      <a:pt x="7883" y="2157"/>
                    </a:lnTo>
                    <a:lnTo>
                      <a:pt x="7822" y="2077"/>
                    </a:lnTo>
                    <a:lnTo>
                      <a:pt x="7742" y="1996"/>
                    </a:lnTo>
                    <a:lnTo>
                      <a:pt x="7641" y="1935"/>
                    </a:lnTo>
                    <a:lnTo>
                      <a:pt x="7540" y="1895"/>
                    </a:lnTo>
                    <a:lnTo>
                      <a:pt x="685" y="20"/>
                    </a:lnTo>
                    <a:lnTo>
                      <a:pt x="58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943" name="Google Shape;1943;p34"/>
          <p:cNvGrpSpPr/>
          <p:nvPr/>
        </p:nvGrpSpPr>
        <p:grpSpPr>
          <a:xfrm>
            <a:off x="2090075" y="4301661"/>
            <a:ext cx="482187" cy="691546"/>
            <a:chOff x="4112038" y="3686550"/>
            <a:chExt cx="919920" cy="1381854"/>
          </a:xfrm>
        </p:grpSpPr>
        <p:sp>
          <p:nvSpPr>
            <p:cNvPr id="1944" name="Google Shape;1944;p34"/>
            <p:cNvSpPr/>
            <p:nvPr/>
          </p:nvSpPr>
          <p:spPr>
            <a:xfrm>
              <a:off x="4163768" y="4971504"/>
              <a:ext cx="831900" cy="96900"/>
            </a:xfrm>
            <a:prstGeom prst="ellipse">
              <a:avLst/>
            </a:prstGeom>
            <a:solidFill>
              <a:srgbClr val="2C3045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4"/>
            <p:cNvSpPr/>
            <p:nvPr/>
          </p:nvSpPr>
          <p:spPr>
            <a:xfrm>
              <a:off x="4112038" y="3686550"/>
              <a:ext cx="919920" cy="1166487"/>
            </a:xfrm>
            <a:custGeom>
              <a:avLst/>
              <a:gdLst/>
              <a:ahLst/>
              <a:cxnLst/>
              <a:rect l="l" t="t" r="r" b="b"/>
              <a:pathLst>
                <a:path w="32000" h="40577" extrusionOk="0">
                  <a:moveTo>
                    <a:pt x="16010" y="0"/>
                  </a:moveTo>
                  <a:lnTo>
                    <a:pt x="15186" y="20"/>
                  </a:lnTo>
                  <a:lnTo>
                    <a:pt x="14363" y="81"/>
                  </a:lnTo>
                  <a:lnTo>
                    <a:pt x="13559" y="181"/>
                  </a:lnTo>
                  <a:lnTo>
                    <a:pt x="12776" y="322"/>
                  </a:lnTo>
                  <a:lnTo>
                    <a:pt x="11992" y="502"/>
                  </a:lnTo>
                  <a:lnTo>
                    <a:pt x="11249" y="703"/>
                  </a:lnTo>
                  <a:lnTo>
                    <a:pt x="10506" y="944"/>
                  </a:lnTo>
                  <a:lnTo>
                    <a:pt x="9763" y="1226"/>
                  </a:lnTo>
                  <a:lnTo>
                    <a:pt x="9060" y="1527"/>
                  </a:lnTo>
                  <a:lnTo>
                    <a:pt x="8377" y="1888"/>
                  </a:lnTo>
                  <a:lnTo>
                    <a:pt x="7694" y="2250"/>
                  </a:lnTo>
                  <a:lnTo>
                    <a:pt x="7051" y="2652"/>
                  </a:lnTo>
                  <a:lnTo>
                    <a:pt x="6428" y="3094"/>
                  </a:lnTo>
                  <a:lnTo>
                    <a:pt x="5826" y="3556"/>
                  </a:lnTo>
                  <a:lnTo>
                    <a:pt x="5243" y="4038"/>
                  </a:lnTo>
                  <a:lnTo>
                    <a:pt x="4681" y="4560"/>
                  </a:lnTo>
                  <a:lnTo>
                    <a:pt x="4158" y="5102"/>
                  </a:lnTo>
                  <a:lnTo>
                    <a:pt x="3656" y="5665"/>
                  </a:lnTo>
                  <a:lnTo>
                    <a:pt x="3174" y="6247"/>
                  </a:lnTo>
                  <a:lnTo>
                    <a:pt x="2732" y="6850"/>
                  </a:lnTo>
                  <a:lnTo>
                    <a:pt x="2310" y="7493"/>
                  </a:lnTo>
                  <a:lnTo>
                    <a:pt x="1929" y="8136"/>
                  </a:lnTo>
                  <a:lnTo>
                    <a:pt x="1567" y="8798"/>
                  </a:lnTo>
                  <a:lnTo>
                    <a:pt x="1246" y="9501"/>
                  </a:lnTo>
                  <a:lnTo>
                    <a:pt x="964" y="10205"/>
                  </a:lnTo>
                  <a:lnTo>
                    <a:pt x="723" y="10928"/>
                  </a:lnTo>
                  <a:lnTo>
                    <a:pt x="502" y="11651"/>
                  </a:lnTo>
                  <a:lnTo>
                    <a:pt x="322" y="12414"/>
                  </a:lnTo>
                  <a:lnTo>
                    <a:pt x="181" y="13177"/>
                  </a:lnTo>
                  <a:lnTo>
                    <a:pt x="81" y="13961"/>
                  </a:lnTo>
                  <a:lnTo>
                    <a:pt x="20" y="14744"/>
                  </a:lnTo>
                  <a:lnTo>
                    <a:pt x="0" y="15548"/>
                  </a:lnTo>
                  <a:lnTo>
                    <a:pt x="0" y="16030"/>
                  </a:lnTo>
                  <a:lnTo>
                    <a:pt x="20" y="16512"/>
                  </a:lnTo>
                  <a:lnTo>
                    <a:pt x="61" y="16974"/>
                  </a:lnTo>
                  <a:lnTo>
                    <a:pt x="121" y="17456"/>
                  </a:lnTo>
                  <a:lnTo>
                    <a:pt x="181" y="17918"/>
                  </a:lnTo>
                  <a:lnTo>
                    <a:pt x="261" y="18380"/>
                  </a:lnTo>
                  <a:lnTo>
                    <a:pt x="362" y="18842"/>
                  </a:lnTo>
                  <a:lnTo>
                    <a:pt x="462" y="19284"/>
                  </a:lnTo>
                  <a:lnTo>
                    <a:pt x="502" y="19404"/>
                  </a:lnTo>
                  <a:lnTo>
                    <a:pt x="502" y="19445"/>
                  </a:lnTo>
                  <a:lnTo>
                    <a:pt x="643" y="19947"/>
                  </a:lnTo>
                  <a:lnTo>
                    <a:pt x="784" y="20429"/>
                  </a:lnTo>
                  <a:lnTo>
                    <a:pt x="924" y="20911"/>
                  </a:lnTo>
                  <a:lnTo>
                    <a:pt x="1085" y="21373"/>
                  </a:lnTo>
                  <a:lnTo>
                    <a:pt x="1447" y="22317"/>
                  </a:lnTo>
                  <a:lnTo>
                    <a:pt x="1828" y="23221"/>
                  </a:lnTo>
                  <a:lnTo>
                    <a:pt x="2250" y="24105"/>
                  </a:lnTo>
                  <a:lnTo>
                    <a:pt x="2692" y="24989"/>
                  </a:lnTo>
                  <a:lnTo>
                    <a:pt x="3154" y="25832"/>
                  </a:lnTo>
                  <a:lnTo>
                    <a:pt x="3596" y="26636"/>
                  </a:lnTo>
                  <a:lnTo>
                    <a:pt x="4500" y="28203"/>
                  </a:lnTo>
                  <a:lnTo>
                    <a:pt x="5343" y="29669"/>
                  </a:lnTo>
                  <a:lnTo>
                    <a:pt x="5725" y="30352"/>
                  </a:lnTo>
                  <a:lnTo>
                    <a:pt x="6067" y="31015"/>
                  </a:lnTo>
                  <a:lnTo>
                    <a:pt x="6368" y="31638"/>
                  </a:lnTo>
                  <a:lnTo>
                    <a:pt x="6609" y="32240"/>
                  </a:lnTo>
                  <a:lnTo>
                    <a:pt x="6730" y="32702"/>
                  </a:lnTo>
                  <a:lnTo>
                    <a:pt x="6850" y="33245"/>
                  </a:lnTo>
                  <a:lnTo>
                    <a:pt x="6930" y="33847"/>
                  </a:lnTo>
                  <a:lnTo>
                    <a:pt x="7011" y="34490"/>
                  </a:lnTo>
                  <a:lnTo>
                    <a:pt x="7071" y="35173"/>
                  </a:lnTo>
                  <a:lnTo>
                    <a:pt x="7111" y="35856"/>
                  </a:lnTo>
                  <a:lnTo>
                    <a:pt x="7171" y="37242"/>
                  </a:lnTo>
                  <a:lnTo>
                    <a:pt x="7212" y="38528"/>
                  </a:lnTo>
                  <a:lnTo>
                    <a:pt x="7212" y="39572"/>
                  </a:lnTo>
                  <a:lnTo>
                    <a:pt x="7192" y="40576"/>
                  </a:lnTo>
                  <a:lnTo>
                    <a:pt x="24808" y="40576"/>
                  </a:lnTo>
                  <a:lnTo>
                    <a:pt x="24808" y="39572"/>
                  </a:lnTo>
                  <a:lnTo>
                    <a:pt x="24808" y="38528"/>
                  </a:lnTo>
                  <a:lnTo>
                    <a:pt x="24828" y="37242"/>
                  </a:lnTo>
                  <a:lnTo>
                    <a:pt x="24888" y="35856"/>
                  </a:lnTo>
                  <a:lnTo>
                    <a:pt x="24928" y="35173"/>
                  </a:lnTo>
                  <a:lnTo>
                    <a:pt x="24989" y="34490"/>
                  </a:lnTo>
                  <a:lnTo>
                    <a:pt x="25069" y="33847"/>
                  </a:lnTo>
                  <a:lnTo>
                    <a:pt x="25170" y="33245"/>
                  </a:lnTo>
                  <a:lnTo>
                    <a:pt x="25270" y="32702"/>
                  </a:lnTo>
                  <a:lnTo>
                    <a:pt x="25411" y="32240"/>
                  </a:lnTo>
                  <a:lnTo>
                    <a:pt x="25652" y="31638"/>
                  </a:lnTo>
                  <a:lnTo>
                    <a:pt x="25953" y="31015"/>
                  </a:lnTo>
                  <a:lnTo>
                    <a:pt x="26274" y="30352"/>
                  </a:lnTo>
                  <a:lnTo>
                    <a:pt x="26656" y="29669"/>
                  </a:lnTo>
                  <a:lnTo>
                    <a:pt x="27500" y="28203"/>
                  </a:lnTo>
                  <a:lnTo>
                    <a:pt x="28404" y="26636"/>
                  </a:lnTo>
                  <a:lnTo>
                    <a:pt x="28866" y="25832"/>
                  </a:lnTo>
                  <a:lnTo>
                    <a:pt x="29307" y="24989"/>
                  </a:lnTo>
                  <a:lnTo>
                    <a:pt x="29749" y="24105"/>
                  </a:lnTo>
                  <a:lnTo>
                    <a:pt x="30171" y="23221"/>
                  </a:lnTo>
                  <a:lnTo>
                    <a:pt x="30553" y="22317"/>
                  </a:lnTo>
                  <a:lnTo>
                    <a:pt x="30914" y="21373"/>
                  </a:lnTo>
                  <a:lnTo>
                    <a:pt x="31075" y="20911"/>
                  </a:lnTo>
                  <a:lnTo>
                    <a:pt x="31236" y="20429"/>
                  </a:lnTo>
                  <a:lnTo>
                    <a:pt x="31376" y="19947"/>
                  </a:lnTo>
                  <a:lnTo>
                    <a:pt x="31497" y="19445"/>
                  </a:lnTo>
                  <a:lnTo>
                    <a:pt x="31517" y="19404"/>
                  </a:lnTo>
                  <a:lnTo>
                    <a:pt x="31537" y="19284"/>
                  </a:lnTo>
                  <a:lnTo>
                    <a:pt x="31638" y="18842"/>
                  </a:lnTo>
                  <a:lnTo>
                    <a:pt x="31738" y="18380"/>
                  </a:lnTo>
                  <a:lnTo>
                    <a:pt x="31818" y="17918"/>
                  </a:lnTo>
                  <a:lnTo>
                    <a:pt x="31879" y="17456"/>
                  </a:lnTo>
                  <a:lnTo>
                    <a:pt x="31939" y="16974"/>
                  </a:lnTo>
                  <a:lnTo>
                    <a:pt x="31979" y="16512"/>
                  </a:lnTo>
                  <a:lnTo>
                    <a:pt x="31999" y="16030"/>
                  </a:lnTo>
                  <a:lnTo>
                    <a:pt x="31999" y="15548"/>
                  </a:lnTo>
                  <a:lnTo>
                    <a:pt x="31979" y="14744"/>
                  </a:lnTo>
                  <a:lnTo>
                    <a:pt x="31919" y="13961"/>
                  </a:lnTo>
                  <a:lnTo>
                    <a:pt x="31818" y="13177"/>
                  </a:lnTo>
                  <a:lnTo>
                    <a:pt x="31678" y="12414"/>
                  </a:lnTo>
                  <a:lnTo>
                    <a:pt x="31497" y="11651"/>
                  </a:lnTo>
                  <a:lnTo>
                    <a:pt x="31296" y="10928"/>
                  </a:lnTo>
                  <a:lnTo>
                    <a:pt x="31035" y="10205"/>
                  </a:lnTo>
                  <a:lnTo>
                    <a:pt x="30754" y="9501"/>
                  </a:lnTo>
                  <a:lnTo>
                    <a:pt x="30432" y="8798"/>
                  </a:lnTo>
                  <a:lnTo>
                    <a:pt x="30071" y="8136"/>
                  </a:lnTo>
                  <a:lnTo>
                    <a:pt x="29689" y="7493"/>
                  </a:lnTo>
                  <a:lnTo>
                    <a:pt x="29267" y="6850"/>
                  </a:lnTo>
                  <a:lnTo>
                    <a:pt x="28825" y="6247"/>
                  </a:lnTo>
                  <a:lnTo>
                    <a:pt x="28343" y="5665"/>
                  </a:lnTo>
                  <a:lnTo>
                    <a:pt x="27841" y="5102"/>
                  </a:lnTo>
                  <a:lnTo>
                    <a:pt x="27319" y="4560"/>
                  </a:lnTo>
                  <a:lnTo>
                    <a:pt x="26756" y="4038"/>
                  </a:lnTo>
                  <a:lnTo>
                    <a:pt x="26174" y="3556"/>
                  </a:lnTo>
                  <a:lnTo>
                    <a:pt x="25571" y="3094"/>
                  </a:lnTo>
                  <a:lnTo>
                    <a:pt x="24949" y="2652"/>
                  </a:lnTo>
                  <a:lnTo>
                    <a:pt x="24306" y="2250"/>
                  </a:lnTo>
                  <a:lnTo>
                    <a:pt x="23623" y="1888"/>
                  </a:lnTo>
                  <a:lnTo>
                    <a:pt x="22940" y="1527"/>
                  </a:lnTo>
                  <a:lnTo>
                    <a:pt x="22237" y="1226"/>
                  </a:lnTo>
                  <a:lnTo>
                    <a:pt x="21514" y="944"/>
                  </a:lnTo>
                  <a:lnTo>
                    <a:pt x="20770" y="703"/>
                  </a:lnTo>
                  <a:lnTo>
                    <a:pt x="20007" y="502"/>
                  </a:lnTo>
                  <a:lnTo>
                    <a:pt x="19224" y="322"/>
                  </a:lnTo>
                  <a:lnTo>
                    <a:pt x="18440" y="181"/>
                  </a:lnTo>
                  <a:lnTo>
                    <a:pt x="17637" y="81"/>
                  </a:lnTo>
                  <a:lnTo>
                    <a:pt x="16833" y="20"/>
                  </a:lnTo>
                  <a:lnTo>
                    <a:pt x="1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4"/>
            <p:cNvSpPr/>
            <p:nvPr/>
          </p:nvSpPr>
          <p:spPr>
            <a:xfrm>
              <a:off x="4385744" y="4110980"/>
              <a:ext cx="367307" cy="654293"/>
            </a:xfrm>
            <a:custGeom>
              <a:avLst/>
              <a:gdLst/>
              <a:ahLst/>
              <a:cxnLst/>
              <a:rect l="l" t="t" r="r" b="b"/>
              <a:pathLst>
                <a:path w="12777" h="22760" extrusionOk="0">
                  <a:moveTo>
                    <a:pt x="6469" y="0"/>
                  </a:moveTo>
                  <a:lnTo>
                    <a:pt x="6348" y="20"/>
                  </a:lnTo>
                  <a:lnTo>
                    <a:pt x="6248" y="101"/>
                  </a:lnTo>
                  <a:lnTo>
                    <a:pt x="6167" y="181"/>
                  </a:lnTo>
                  <a:lnTo>
                    <a:pt x="6147" y="302"/>
                  </a:lnTo>
                  <a:lnTo>
                    <a:pt x="6067" y="884"/>
                  </a:lnTo>
                  <a:lnTo>
                    <a:pt x="6007" y="1246"/>
                  </a:lnTo>
                  <a:lnTo>
                    <a:pt x="5906" y="1647"/>
                  </a:lnTo>
                  <a:lnTo>
                    <a:pt x="5766" y="2049"/>
                  </a:lnTo>
                  <a:lnTo>
                    <a:pt x="5685" y="2250"/>
                  </a:lnTo>
                  <a:lnTo>
                    <a:pt x="5605" y="2431"/>
                  </a:lnTo>
                  <a:lnTo>
                    <a:pt x="5484" y="2592"/>
                  </a:lnTo>
                  <a:lnTo>
                    <a:pt x="5384" y="2752"/>
                  </a:lnTo>
                  <a:lnTo>
                    <a:pt x="5243" y="2893"/>
                  </a:lnTo>
                  <a:lnTo>
                    <a:pt x="5103" y="3013"/>
                  </a:lnTo>
                  <a:lnTo>
                    <a:pt x="5002" y="3054"/>
                  </a:lnTo>
                  <a:lnTo>
                    <a:pt x="4882" y="3074"/>
                  </a:lnTo>
                  <a:lnTo>
                    <a:pt x="4761" y="3054"/>
                  </a:lnTo>
                  <a:lnTo>
                    <a:pt x="4601" y="3033"/>
                  </a:lnTo>
                  <a:lnTo>
                    <a:pt x="4440" y="2993"/>
                  </a:lnTo>
                  <a:lnTo>
                    <a:pt x="4279" y="2913"/>
                  </a:lnTo>
                  <a:lnTo>
                    <a:pt x="3918" y="2752"/>
                  </a:lnTo>
                  <a:lnTo>
                    <a:pt x="3516" y="2531"/>
                  </a:lnTo>
                  <a:lnTo>
                    <a:pt x="3134" y="2270"/>
                  </a:lnTo>
                  <a:lnTo>
                    <a:pt x="2773" y="2009"/>
                  </a:lnTo>
                  <a:lnTo>
                    <a:pt x="2451" y="1748"/>
                  </a:lnTo>
                  <a:lnTo>
                    <a:pt x="2371" y="1688"/>
                  </a:lnTo>
                  <a:lnTo>
                    <a:pt x="2270" y="1668"/>
                  </a:lnTo>
                  <a:lnTo>
                    <a:pt x="2170" y="1688"/>
                  </a:lnTo>
                  <a:lnTo>
                    <a:pt x="2070" y="1708"/>
                  </a:lnTo>
                  <a:lnTo>
                    <a:pt x="1989" y="1788"/>
                  </a:lnTo>
                  <a:lnTo>
                    <a:pt x="1929" y="1868"/>
                  </a:lnTo>
                  <a:lnTo>
                    <a:pt x="1909" y="1969"/>
                  </a:lnTo>
                  <a:lnTo>
                    <a:pt x="1909" y="2069"/>
                  </a:lnTo>
                  <a:lnTo>
                    <a:pt x="2029" y="2571"/>
                  </a:lnTo>
                  <a:lnTo>
                    <a:pt x="2130" y="3154"/>
                  </a:lnTo>
                  <a:lnTo>
                    <a:pt x="2210" y="3737"/>
                  </a:lnTo>
                  <a:lnTo>
                    <a:pt x="2270" y="4339"/>
                  </a:lnTo>
                  <a:lnTo>
                    <a:pt x="2311" y="4902"/>
                  </a:lnTo>
                  <a:lnTo>
                    <a:pt x="2311" y="5163"/>
                  </a:lnTo>
                  <a:lnTo>
                    <a:pt x="2291" y="5404"/>
                  </a:lnTo>
                  <a:lnTo>
                    <a:pt x="2270" y="5625"/>
                  </a:lnTo>
                  <a:lnTo>
                    <a:pt x="2230" y="5826"/>
                  </a:lnTo>
                  <a:lnTo>
                    <a:pt x="2170" y="5986"/>
                  </a:lnTo>
                  <a:lnTo>
                    <a:pt x="2110" y="6107"/>
                  </a:lnTo>
                  <a:lnTo>
                    <a:pt x="2050" y="6207"/>
                  </a:lnTo>
                  <a:lnTo>
                    <a:pt x="1969" y="6268"/>
                  </a:lnTo>
                  <a:lnTo>
                    <a:pt x="1869" y="6308"/>
                  </a:lnTo>
                  <a:lnTo>
                    <a:pt x="1788" y="6328"/>
                  </a:lnTo>
                  <a:lnTo>
                    <a:pt x="1608" y="6328"/>
                  </a:lnTo>
                  <a:lnTo>
                    <a:pt x="1427" y="6308"/>
                  </a:lnTo>
                  <a:lnTo>
                    <a:pt x="1266" y="6247"/>
                  </a:lnTo>
                  <a:lnTo>
                    <a:pt x="1085" y="6147"/>
                  </a:lnTo>
                  <a:lnTo>
                    <a:pt x="925" y="6067"/>
                  </a:lnTo>
                  <a:lnTo>
                    <a:pt x="764" y="5966"/>
                  </a:lnTo>
                  <a:lnTo>
                    <a:pt x="563" y="5806"/>
                  </a:lnTo>
                  <a:lnTo>
                    <a:pt x="463" y="5745"/>
                  </a:lnTo>
                  <a:lnTo>
                    <a:pt x="362" y="5725"/>
                  </a:lnTo>
                  <a:lnTo>
                    <a:pt x="262" y="5725"/>
                  </a:lnTo>
                  <a:lnTo>
                    <a:pt x="161" y="5765"/>
                  </a:lnTo>
                  <a:lnTo>
                    <a:pt x="81" y="5826"/>
                  </a:lnTo>
                  <a:lnTo>
                    <a:pt x="41" y="5926"/>
                  </a:lnTo>
                  <a:lnTo>
                    <a:pt x="1" y="6026"/>
                  </a:lnTo>
                  <a:lnTo>
                    <a:pt x="21" y="6127"/>
                  </a:lnTo>
                  <a:lnTo>
                    <a:pt x="3556" y="22498"/>
                  </a:lnTo>
                  <a:lnTo>
                    <a:pt x="3596" y="22598"/>
                  </a:lnTo>
                  <a:lnTo>
                    <a:pt x="3677" y="22679"/>
                  </a:lnTo>
                  <a:lnTo>
                    <a:pt x="3757" y="22739"/>
                  </a:lnTo>
                  <a:lnTo>
                    <a:pt x="3877" y="22759"/>
                  </a:lnTo>
                  <a:lnTo>
                    <a:pt x="3938" y="22739"/>
                  </a:lnTo>
                  <a:lnTo>
                    <a:pt x="4018" y="22719"/>
                  </a:lnTo>
                  <a:lnTo>
                    <a:pt x="4058" y="22699"/>
                  </a:lnTo>
                  <a:lnTo>
                    <a:pt x="4118" y="22659"/>
                  </a:lnTo>
                  <a:lnTo>
                    <a:pt x="4159" y="22598"/>
                  </a:lnTo>
                  <a:lnTo>
                    <a:pt x="4179" y="22538"/>
                  </a:lnTo>
                  <a:lnTo>
                    <a:pt x="4199" y="22478"/>
                  </a:lnTo>
                  <a:lnTo>
                    <a:pt x="4199" y="22418"/>
                  </a:lnTo>
                  <a:lnTo>
                    <a:pt x="4199" y="22357"/>
                  </a:lnTo>
                  <a:lnTo>
                    <a:pt x="824" y="6770"/>
                  </a:lnTo>
                  <a:lnTo>
                    <a:pt x="824" y="6770"/>
                  </a:lnTo>
                  <a:lnTo>
                    <a:pt x="1065" y="6870"/>
                  </a:lnTo>
                  <a:lnTo>
                    <a:pt x="1326" y="6950"/>
                  </a:lnTo>
                  <a:lnTo>
                    <a:pt x="1608" y="6991"/>
                  </a:lnTo>
                  <a:lnTo>
                    <a:pt x="1728" y="7011"/>
                  </a:lnTo>
                  <a:lnTo>
                    <a:pt x="1869" y="6991"/>
                  </a:lnTo>
                  <a:lnTo>
                    <a:pt x="1989" y="6971"/>
                  </a:lnTo>
                  <a:lnTo>
                    <a:pt x="2090" y="6930"/>
                  </a:lnTo>
                  <a:lnTo>
                    <a:pt x="2210" y="6890"/>
                  </a:lnTo>
                  <a:lnTo>
                    <a:pt x="2311" y="6830"/>
                  </a:lnTo>
                  <a:lnTo>
                    <a:pt x="2411" y="6770"/>
                  </a:lnTo>
                  <a:lnTo>
                    <a:pt x="2491" y="6689"/>
                  </a:lnTo>
                  <a:lnTo>
                    <a:pt x="2592" y="6589"/>
                  </a:lnTo>
                  <a:lnTo>
                    <a:pt x="2652" y="6488"/>
                  </a:lnTo>
                  <a:lnTo>
                    <a:pt x="2753" y="6328"/>
                  </a:lnTo>
                  <a:lnTo>
                    <a:pt x="2813" y="6167"/>
                  </a:lnTo>
                  <a:lnTo>
                    <a:pt x="2873" y="5966"/>
                  </a:lnTo>
                  <a:lnTo>
                    <a:pt x="2913" y="5745"/>
                  </a:lnTo>
                  <a:lnTo>
                    <a:pt x="2953" y="5524"/>
                  </a:lnTo>
                  <a:lnTo>
                    <a:pt x="2953" y="5283"/>
                  </a:lnTo>
                  <a:lnTo>
                    <a:pt x="2974" y="4781"/>
                  </a:lnTo>
                  <a:lnTo>
                    <a:pt x="2933" y="4259"/>
                  </a:lnTo>
                  <a:lnTo>
                    <a:pt x="2893" y="3757"/>
                  </a:lnTo>
                  <a:lnTo>
                    <a:pt x="2813" y="3254"/>
                  </a:lnTo>
                  <a:lnTo>
                    <a:pt x="2753" y="2813"/>
                  </a:lnTo>
                  <a:lnTo>
                    <a:pt x="3054" y="3013"/>
                  </a:lnTo>
                  <a:lnTo>
                    <a:pt x="3395" y="3234"/>
                  </a:lnTo>
                  <a:lnTo>
                    <a:pt x="3757" y="3415"/>
                  </a:lnTo>
                  <a:lnTo>
                    <a:pt x="4139" y="3576"/>
                  </a:lnTo>
                  <a:lnTo>
                    <a:pt x="4319" y="3636"/>
                  </a:lnTo>
                  <a:lnTo>
                    <a:pt x="4500" y="3676"/>
                  </a:lnTo>
                  <a:lnTo>
                    <a:pt x="4681" y="3716"/>
                  </a:lnTo>
                  <a:lnTo>
                    <a:pt x="5022" y="3716"/>
                  </a:lnTo>
                  <a:lnTo>
                    <a:pt x="5183" y="3696"/>
                  </a:lnTo>
                  <a:lnTo>
                    <a:pt x="5324" y="3636"/>
                  </a:lnTo>
                  <a:lnTo>
                    <a:pt x="5464" y="3556"/>
                  </a:lnTo>
                  <a:lnTo>
                    <a:pt x="5645" y="3415"/>
                  </a:lnTo>
                  <a:lnTo>
                    <a:pt x="5826" y="3254"/>
                  </a:lnTo>
                  <a:lnTo>
                    <a:pt x="5967" y="3074"/>
                  </a:lnTo>
                  <a:lnTo>
                    <a:pt x="6107" y="2873"/>
                  </a:lnTo>
                  <a:lnTo>
                    <a:pt x="6228" y="2652"/>
                  </a:lnTo>
                  <a:lnTo>
                    <a:pt x="6328" y="2431"/>
                  </a:lnTo>
                  <a:lnTo>
                    <a:pt x="6429" y="2210"/>
                  </a:lnTo>
                  <a:lnTo>
                    <a:pt x="6509" y="1969"/>
                  </a:lnTo>
                  <a:lnTo>
                    <a:pt x="6589" y="2210"/>
                  </a:lnTo>
                  <a:lnTo>
                    <a:pt x="6690" y="2431"/>
                  </a:lnTo>
                  <a:lnTo>
                    <a:pt x="6790" y="2652"/>
                  </a:lnTo>
                  <a:lnTo>
                    <a:pt x="6911" y="2853"/>
                  </a:lnTo>
                  <a:lnTo>
                    <a:pt x="7051" y="3054"/>
                  </a:lnTo>
                  <a:lnTo>
                    <a:pt x="7172" y="3214"/>
                  </a:lnTo>
                  <a:lnTo>
                    <a:pt x="7332" y="3335"/>
                  </a:lnTo>
                  <a:lnTo>
                    <a:pt x="7473" y="3435"/>
                  </a:lnTo>
                  <a:lnTo>
                    <a:pt x="7594" y="3475"/>
                  </a:lnTo>
                  <a:lnTo>
                    <a:pt x="7694" y="3495"/>
                  </a:lnTo>
                  <a:lnTo>
                    <a:pt x="7975" y="3495"/>
                  </a:lnTo>
                  <a:lnTo>
                    <a:pt x="8297" y="3435"/>
                  </a:lnTo>
                  <a:lnTo>
                    <a:pt x="8638" y="3335"/>
                  </a:lnTo>
                  <a:lnTo>
                    <a:pt x="9000" y="3194"/>
                  </a:lnTo>
                  <a:lnTo>
                    <a:pt x="9381" y="3013"/>
                  </a:lnTo>
                  <a:lnTo>
                    <a:pt x="9763" y="2833"/>
                  </a:lnTo>
                  <a:lnTo>
                    <a:pt x="10125" y="2632"/>
                  </a:lnTo>
                  <a:lnTo>
                    <a:pt x="10024" y="3114"/>
                  </a:lnTo>
                  <a:lnTo>
                    <a:pt x="9924" y="3656"/>
                  </a:lnTo>
                  <a:lnTo>
                    <a:pt x="9843" y="4219"/>
                  </a:lnTo>
                  <a:lnTo>
                    <a:pt x="9803" y="4781"/>
                  </a:lnTo>
                  <a:lnTo>
                    <a:pt x="9803" y="5062"/>
                  </a:lnTo>
                  <a:lnTo>
                    <a:pt x="9823" y="5323"/>
                  </a:lnTo>
                  <a:lnTo>
                    <a:pt x="9843" y="5564"/>
                  </a:lnTo>
                  <a:lnTo>
                    <a:pt x="9904" y="5806"/>
                  </a:lnTo>
                  <a:lnTo>
                    <a:pt x="9964" y="6026"/>
                  </a:lnTo>
                  <a:lnTo>
                    <a:pt x="10044" y="6207"/>
                  </a:lnTo>
                  <a:lnTo>
                    <a:pt x="10165" y="6388"/>
                  </a:lnTo>
                  <a:lnTo>
                    <a:pt x="10285" y="6529"/>
                  </a:lnTo>
                  <a:lnTo>
                    <a:pt x="10506" y="6669"/>
                  </a:lnTo>
                  <a:lnTo>
                    <a:pt x="10727" y="6770"/>
                  </a:lnTo>
                  <a:lnTo>
                    <a:pt x="10948" y="6850"/>
                  </a:lnTo>
                  <a:lnTo>
                    <a:pt x="11149" y="6870"/>
                  </a:lnTo>
                  <a:lnTo>
                    <a:pt x="11370" y="6870"/>
                  </a:lnTo>
                  <a:lnTo>
                    <a:pt x="11591" y="6830"/>
                  </a:lnTo>
                  <a:lnTo>
                    <a:pt x="11792" y="6770"/>
                  </a:lnTo>
                  <a:lnTo>
                    <a:pt x="11993" y="6709"/>
                  </a:lnTo>
                  <a:lnTo>
                    <a:pt x="11993" y="6709"/>
                  </a:lnTo>
                  <a:lnTo>
                    <a:pt x="9100" y="22337"/>
                  </a:lnTo>
                  <a:lnTo>
                    <a:pt x="9100" y="22398"/>
                  </a:lnTo>
                  <a:lnTo>
                    <a:pt x="9120" y="22458"/>
                  </a:lnTo>
                  <a:lnTo>
                    <a:pt x="9140" y="22518"/>
                  </a:lnTo>
                  <a:lnTo>
                    <a:pt x="9160" y="22578"/>
                  </a:lnTo>
                  <a:lnTo>
                    <a:pt x="9201" y="22619"/>
                  </a:lnTo>
                  <a:lnTo>
                    <a:pt x="9261" y="22659"/>
                  </a:lnTo>
                  <a:lnTo>
                    <a:pt x="9301" y="22699"/>
                  </a:lnTo>
                  <a:lnTo>
                    <a:pt x="9381" y="22719"/>
                  </a:lnTo>
                  <a:lnTo>
                    <a:pt x="9502" y="22719"/>
                  </a:lnTo>
                  <a:lnTo>
                    <a:pt x="9562" y="22699"/>
                  </a:lnTo>
                  <a:lnTo>
                    <a:pt x="9622" y="22659"/>
                  </a:lnTo>
                  <a:lnTo>
                    <a:pt x="9663" y="22619"/>
                  </a:lnTo>
                  <a:lnTo>
                    <a:pt x="9703" y="22578"/>
                  </a:lnTo>
                  <a:lnTo>
                    <a:pt x="9743" y="22518"/>
                  </a:lnTo>
                  <a:lnTo>
                    <a:pt x="9763" y="22458"/>
                  </a:lnTo>
                  <a:lnTo>
                    <a:pt x="12776" y="6067"/>
                  </a:lnTo>
                  <a:lnTo>
                    <a:pt x="12776" y="5966"/>
                  </a:lnTo>
                  <a:lnTo>
                    <a:pt x="12756" y="5866"/>
                  </a:lnTo>
                  <a:lnTo>
                    <a:pt x="12696" y="5785"/>
                  </a:lnTo>
                  <a:lnTo>
                    <a:pt x="12615" y="5725"/>
                  </a:lnTo>
                  <a:lnTo>
                    <a:pt x="12515" y="5685"/>
                  </a:lnTo>
                  <a:lnTo>
                    <a:pt x="12415" y="5685"/>
                  </a:lnTo>
                  <a:lnTo>
                    <a:pt x="12314" y="5705"/>
                  </a:lnTo>
                  <a:lnTo>
                    <a:pt x="12234" y="5765"/>
                  </a:lnTo>
                  <a:lnTo>
                    <a:pt x="12073" y="5906"/>
                  </a:lnTo>
                  <a:lnTo>
                    <a:pt x="11912" y="6006"/>
                  </a:lnTo>
                  <a:lnTo>
                    <a:pt x="11691" y="6107"/>
                  </a:lnTo>
                  <a:lnTo>
                    <a:pt x="11470" y="6187"/>
                  </a:lnTo>
                  <a:lnTo>
                    <a:pt x="11350" y="6207"/>
                  </a:lnTo>
                  <a:lnTo>
                    <a:pt x="11229" y="6207"/>
                  </a:lnTo>
                  <a:lnTo>
                    <a:pt x="11089" y="6187"/>
                  </a:lnTo>
                  <a:lnTo>
                    <a:pt x="10968" y="6167"/>
                  </a:lnTo>
                  <a:lnTo>
                    <a:pt x="10848" y="6107"/>
                  </a:lnTo>
                  <a:lnTo>
                    <a:pt x="10707" y="6006"/>
                  </a:lnTo>
                  <a:lnTo>
                    <a:pt x="10627" y="5906"/>
                  </a:lnTo>
                  <a:lnTo>
                    <a:pt x="10566" y="5785"/>
                  </a:lnTo>
                  <a:lnTo>
                    <a:pt x="10526" y="5605"/>
                  </a:lnTo>
                  <a:lnTo>
                    <a:pt x="10486" y="5404"/>
                  </a:lnTo>
                  <a:lnTo>
                    <a:pt x="10466" y="5183"/>
                  </a:lnTo>
                  <a:lnTo>
                    <a:pt x="10466" y="4942"/>
                  </a:lnTo>
                  <a:lnTo>
                    <a:pt x="10506" y="4379"/>
                  </a:lnTo>
                  <a:lnTo>
                    <a:pt x="10587" y="3777"/>
                  </a:lnTo>
                  <a:lnTo>
                    <a:pt x="10687" y="3174"/>
                  </a:lnTo>
                  <a:lnTo>
                    <a:pt x="10808" y="2592"/>
                  </a:lnTo>
                  <a:lnTo>
                    <a:pt x="10948" y="2029"/>
                  </a:lnTo>
                  <a:lnTo>
                    <a:pt x="10968" y="1929"/>
                  </a:lnTo>
                  <a:lnTo>
                    <a:pt x="10948" y="1848"/>
                  </a:lnTo>
                  <a:lnTo>
                    <a:pt x="10908" y="1748"/>
                  </a:lnTo>
                  <a:lnTo>
                    <a:pt x="10828" y="1688"/>
                  </a:lnTo>
                  <a:lnTo>
                    <a:pt x="10747" y="1627"/>
                  </a:lnTo>
                  <a:lnTo>
                    <a:pt x="10647" y="1607"/>
                  </a:lnTo>
                  <a:lnTo>
                    <a:pt x="10546" y="1627"/>
                  </a:lnTo>
                  <a:lnTo>
                    <a:pt x="10466" y="1668"/>
                  </a:lnTo>
                  <a:lnTo>
                    <a:pt x="10024" y="1929"/>
                  </a:lnTo>
                  <a:lnTo>
                    <a:pt x="9582" y="2150"/>
                  </a:lnTo>
                  <a:lnTo>
                    <a:pt x="9160" y="2371"/>
                  </a:lnTo>
                  <a:lnTo>
                    <a:pt x="8779" y="2551"/>
                  </a:lnTo>
                  <a:lnTo>
                    <a:pt x="8437" y="2692"/>
                  </a:lnTo>
                  <a:lnTo>
                    <a:pt x="8136" y="2792"/>
                  </a:lnTo>
                  <a:lnTo>
                    <a:pt x="7915" y="2853"/>
                  </a:lnTo>
                  <a:lnTo>
                    <a:pt x="7835" y="2853"/>
                  </a:lnTo>
                  <a:lnTo>
                    <a:pt x="7774" y="2833"/>
                  </a:lnTo>
                  <a:lnTo>
                    <a:pt x="7714" y="2792"/>
                  </a:lnTo>
                  <a:lnTo>
                    <a:pt x="7634" y="2712"/>
                  </a:lnTo>
                  <a:lnTo>
                    <a:pt x="7473" y="2511"/>
                  </a:lnTo>
                  <a:lnTo>
                    <a:pt x="7332" y="2230"/>
                  </a:lnTo>
                  <a:lnTo>
                    <a:pt x="7192" y="1889"/>
                  </a:lnTo>
                  <a:lnTo>
                    <a:pt x="7051" y="1527"/>
                  </a:lnTo>
                  <a:lnTo>
                    <a:pt x="6951" y="1125"/>
                  </a:lnTo>
                  <a:lnTo>
                    <a:pt x="6850" y="703"/>
                  </a:lnTo>
                  <a:lnTo>
                    <a:pt x="6810" y="302"/>
                  </a:lnTo>
                  <a:lnTo>
                    <a:pt x="6770" y="181"/>
                  </a:lnTo>
                  <a:lnTo>
                    <a:pt x="6690" y="101"/>
                  </a:lnTo>
                  <a:lnTo>
                    <a:pt x="6589" y="20"/>
                  </a:lnTo>
                  <a:lnTo>
                    <a:pt x="6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4"/>
            <p:cNvSpPr/>
            <p:nvPr/>
          </p:nvSpPr>
          <p:spPr>
            <a:xfrm>
              <a:off x="4284121" y="4709217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3"/>
                  </a:lnTo>
                  <a:lnTo>
                    <a:pt x="19967" y="2733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4"/>
            <p:cNvSpPr/>
            <p:nvPr/>
          </p:nvSpPr>
          <p:spPr>
            <a:xfrm>
              <a:off x="4284121" y="4787756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71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71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4"/>
            <p:cNvSpPr/>
            <p:nvPr/>
          </p:nvSpPr>
          <p:spPr>
            <a:xfrm>
              <a:off x="4284121" y="4866869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0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4"/>
            <p:cNvSpPr/>
            <p:nvPr/>
          </p:nvSpPr>
          <p:spPr>
            <a:xfrm>
              <a:off x="4284121" y="4945408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0"/>
                  </a:moveTo>
                  <a:lnTo>
                    <a:pt x="101" y="20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0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4"/>
            <p:cNvSpPr/>
            <p:nvPr/>
          </p:nvSpPr>
          <p:spPr>
            <a:xfrm>
              <a:off x="4322815" y="4778528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101" y="101"/>
                  </a:lnTo>
                  <a:lnTo>
                    <a:pt x="60" y="141"/>
                  </a:lnTo>
                  <a:lnTo>
                    <a:pt x="20" y="201"/>
                  </a:lnTo>
                  <a:lnTo>
                    <a:pt x="0" y="261"/>
                  </a:lnTo>
                  <a:lnTo>
                    <a:pt x="0" y="322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63"/>
                  </a:lnTo>
                  <a:lnTo>
                    <a:pt x="141" y="60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03"/>
                  </a:lnTo>
                  <a:lnTo>
                    <a:pt x="17235" y="56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22"/>
                  </a:lnTo>
                  <a:lnTo>
                    <a:pt x="17335" y="261"/>
                  </a:lnTo>
                  <a:lnTo>
                    <a:pt x="17315" y="201"/>
                  </a:lnTo>
                  <a:lnTo>
                    <a:pt x="17275" y="141"/>
                  </a:lnTo>
                  <a:lnTo>
                    <a:pt x="17235" y="101"/>
                  </a:lnTo>
                  <a:lnTo>
                    <a:pt x="17195" y="60"/>
                  </a:lnTo>
                  <a:lnTo>
                    <a:pt x="17134" y="20"/>
                  </a:lnTo>
                  <a:lnTo>
                    <a:pt x="17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4"/>
            <p:cNvSpPr/>
            <p:nvPr/>
          </p:nvSpPr>
          <p:spPr>
            <a:xfrm>
              <a:off x="4322815" y="4857066"/>
              <a:ext cx="498367" cy="19060"/>
            </a:xfrm>
            <a:custGeom>
              <a:avLst/>
              <a:gdLst/>
              <a:ahLst/>
              <a:cxnLst/>
              <a:rect l="l" t="t" r="r" b="b"/>
              <a:pathLst>
                <a:path w="17336" h="663" extrusionOk="0">
                  <a:moveTo>
                    <a:pt x="322" y="0"/>
                  </a:moveTo>
                  <a:lnTo>
                    <a:pt x="261" y="20"/>
                  </a:lnTo>
                  <a:lnTo>
                    <a:pt x="201" y="40"/>
                  </a:lnTo>
                  <a:lnTo>
                    <a:pt x="141" y="60"/>
                  </a:lnTo>
                  <a:lnTo>
                    <a:pt x="101" y="100"/>
                  </a:lnTo>
                  <a:lnTo>
                    <a:pt x="60" y="161"/>
                  </a:lnTo>
                  <a:lnTo>
                    <a:pt x="20" y="201"/>
                  </a:lnTo>
                  <a:lnTo>
                    <a:pt x="0" y="281"/>
                  </a:lnTo>
                  <a:lnTo>
                    <a:pt x="0" y="341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83"/>
                  </a:lnTo>
                  <a:lnTo>
                    <a:pt x="141" y="62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23"/>
                  </a:lnTo>
                  <a:lnTo>
                    <a:pt x="17235" y="58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41"/>
                  </a:lnTo>
                  <a:lnTo>
                    <a:pt x="17335" y="281"/>
                  </a:lnTo>
                  <a:lnTo>
                    <a:pt x="17315" y="201"/>
                  </a:lnTo>
                  <a:lnTo>
                    <a:pt x="17275" y="161"/>
                  </a:lnTo>
                  <a:lnTo>
                    <a:pt x="17235" y="100"/>
                  </a:lnTo>
                  <a:lnTo>
                    <a:pt x="17195" y="60"/>
                  </a:lnTo>
                  <a:lnTo>
                    <a:pt x="17134" y="40"/>
                  </a:lnTo>
                  <a:lnTo>
                    <a:pt x="17074" y="20"/>
                  </a:lnTo>
                  <a:lnTo>
                    <a:pt x="170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4"/>
            <p:cNvSpPr/>
            <p:nvPr/>
          </p:nvSpPr>
          <p:spPr>
            <a:xfrm>
              <a:off x="4322815" y="4936151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1"/>
                  </a:moveTo>
                  <a:lnTo>
                    <a:pt x="201" y="21"/>
                  </a:lnTo>
                  <a:lnTo>
                    <a:pt x="141" y="61"/>
                  </a:lnTo>
                  <a:lnTo>
                    <a:pt x="101" y="101"/>
                  </a:lnTo>
                  <a:lnTo>
                    <a:pt x="60" y="142"/>
                  </a:lnTo>
                  <a:lnTo>
                    <a:pt x="20" y="202"/>
                  </a:lnTo>
                  <a:lnTo>
                    <a:pt x="0" y="262"/>
                  </a:lnTo>
                  <a:lnTo>
                    <a:pt x="0" y="322"/>
                  </a:lnTo>
                  <a:lnTo>
                    <a:pt x="0" y="403"/>
                  </a:lnTo>
                  <a:lnTo>
                    <a:pt x="20" y="463"/>
                  </a:lnTo>
                  <a:lnTo>
                    <a:pt x="60" y="523"/>
                  </a:lnTo>
                  <a:lnTo>
                    <a:pt x="101" y="563"/>
                  </a:lnTo>
                  <a:lnTo>
                    <a:pt x="141" y="604"/>
                  </a:lnTo>
                  <a:lnTo>
                    <a:pt x="201" y="644"/>
                  </a:lnTo>
                  <a:lnTo>
                    <a:pt x="261" y="664"/>
                  </a:lnTo>
                  <a:lnTo>
                    <a:pt x="17074" y="664"/>
                  </a:lnTo>
                  <a:lnTo>
                    <a:pt x="17134" y="644"/>
                  </a:lnTo>
                  <a:lnTo>
                    <a:pt x="17195" y="604"/>
                  </a:lnTo>
                  <a:lnTo>
                    <a:pt x="17235" y="563"/>
                  </a:lnTo>
                  <a:lnTo>
                    <a:pt x="17275" y="523"/>
                  </a:lnTo>
                  <a:lnTo>
                    <a:pt x="17315" y="463"/>
                  </a:lnTo>
                  <a:lnTo>
                    <a:pt x="17335" y="403"/>
                  </a:lnTo>
                  <a:lnTo>
                    <a:pt x="17335" y="322"/>
                  </a:lnTo>
                  <a:lnTo>
                    <a:pt x="17335" y="262"/>
                  </a:lnTo>
                  <a:lnTo>
                    <a:pt x="17315" y="202"/>
                  </a:lnTo>
                  <a:lnTo>
                    <a:pt x="17275" y="142"/>
                  </a:lnTo>
                  <a:lnTo>
                    <a:pt x="17235" y="101"/>
                  </a:lnTo>
                  <a:lnTo>
                    <a:pt x="17195" y="61"/>
                  </a:lnTo>
                  <a:lnTo>
                    <a:pt x="17134" y="21"/>
                  </a:lnTo>
                  <a:lnTo>
                    <a:pt x="17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1729;p33">
            <a:extLst>
              <a:ext uri="{FF2B5EF4-FFF2-40B4-BE49-F238E27FC236}">
                <a16:creationId xmlns:a16="http://schemas.microsoft.com/office/drawing/2014/main" id="{F2B2C72D-4A73-96E9-AAAD-CFA78720B548}"/>
              </a:ext>
            </a:extLst>
          </p:cNvPr>
          <p:cNvGrpSpPr/>
          <p:nvPr/>
        </p:nvGrpSpPr>
        <p:grpSpPr>
          <a:xfrm>
            <a:off x="7367123" y="382070"/>
            <a:ext cx="1640063" cy="4293555"/>
            <a:chOff x="6976598" y="618695"/>
            <a:chExt cx="1640063" cy="4293555"/>
          </a:xfrm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3" name="Google Shape;1730;p33">
              <a:extLst>
                <a:ext uri="{FF2B5EF4-FFF2-40B4-BE49-F238E27FC236}">
                  <a16:creationId xmlns:a16="http://schemas.microsoft.com/office/drawing/2014/main" id="{8F94AAAB-B617-82C6-01A5-0E2D53F1F84F}"/>
                </a:ext>
              </a:extLst>
            </p:cNvPr>
            <p:cNvSpPr/>
            <p:nvPr/>
          </p:nvSpPr>
          <p:spPr>
            <a:xfrm>
              <a:off x="7233363" y="4798850"/>
              <a:ext cx="1247700" cy="113400"/>
            </a:xfrm>
            <a:prstGeom prst="ellipse">
              <a:avLst/>
            </a:prstGeom>
            <a:solidFill>
              <a:srgbClr val="2C3045">
                <a:alpha val="15560"/>
              </a:srgbClr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731;p33">
              <a:extLst>
                <a:ext uri="{FF2B5EF4-FFF2-40B4-BE49-F238E27FC236}">
                  <a16:creationId xmlns:a16="http://schemas.microsoft.com/office/drawing/2014/main" id="{B8682859-7402-46A9-C244-7994DC6F830F}"/>
                </a:ext>
              </a:extLst>
            </p:cNvPr>
            <p:cNvSpPr/>
            <p:nvPr/>
          </p:nvSpPr>
          <p:spPr>
            <a:xfrm>
              <a:off x="7522292" y="732742"/>
              <a:ext cx="856747" cy="1050772"/>
            </a:xfrm>
            <a:custGeom>
              <a:avLst/>
              <a:gdLst/>
              <a:ahLst/>
              <a:cxnLst/>
              <a:rect l="l" t="t" r="r" b="b"/>
              <a:pathLst>
                <a:path w="21853" h="26802" extrusionOk="0">
                  <a:moveTo>
                    <a:pt x="13586" y="1"/>
                  </a:moveTo>
                  <a:lnTo>
                    <a:pt x="1372" y="2077"/>
                  </a:lnTo>
                  <a:lnTo>
                    <a:pt x="1149" y="2466"/>
                  </a:lnTo>
                  <a:lnTo>
                    <a:pt x="946" y="2892"/>
                  </a:lnTo>
                  <a:lnTo>
                    <a:pt x="797" y="3337"/>
                  </a:lnTo>
                  <a:lnTo>
                    <a:pt x="686" y="3782"/>
                  </a:lnTo>
                  <a:lnTo>
                    <a:pt x="593" y="4245"/>
                  </a:lnTo>
                  <a:lnTo>
                    <a:pt x="556" y="4709"/>
                  </a:lnTo>
                  <a:lnTo>
                    <a:pt x="556" y="5172"/>
                  </a:lnTo>
                  <a:lnTo>
                    <a:pt x="612" y="5635"/>
                  </a:lnTo>
                  <a:lnTo>
                    <a:pt x="649" y="5858"/>
                  </a:lnTo>
                  <a:lnTo>
                    <a:pt x="723" y="6062"/>
                  </a:lnTo>
                  <a:lnTo>
                    <a:pt x="816" y="6284"/>
                  </a:lnTo>
                  <a:lnTo>
                    <a:pt x="927" y="6469"/>
                  </a:lnTo>
                  <a:lnTo>
                    <a:pt x="1038" y="6673"/>
                  </a:lnTo>
                  <a:lnTo>
                    <a:pt x="1168" y="6859"/>
                  </a:lnTo>
                  <a:lnTo>
                    <a:pt x="1465" y="7229"/>
                  </a:lnTo>
                  <a:lnTo>
                    <a:pt x="1743" y="7619"/>
                  </a:lnTo>
                  <a:lnTo>
                    <a:pt x="1872" y="7804"/>
                  </a:lnTo>
                  <a:lnTo>
                    <a:pt x="2002" y="7989"/>
                  </a:lnTo>
                  <a:lnTo>
                    <a:pt x="2113" y="8193"/>
                  </a:lnTo>
                  <a:lnTo>
                    <a:pt x="2206" y="8397"/>
                  </a:lnTo>
                  <a:lnTo>
                    <a:pt x="2280" y="8619"/>
                  </a:lnTo>
                  <a:lnTo>
                    <a:pt x="2336" y="8842"/>
                  </a:lnTo>
                  <a:lnTo>
                    <a:pt x="2484" y="9713"/>
                  </a:lnTo>
                  <a:lnTo>
                    <a:pt x="2521" y="10102"/>
                  </a:lnTo>
                  <a:lnTo>
                    <a:pt x="2558" y="10491"/>
                  </a:lnTo>
                  <a:lnTo>
                    <a:pt x="2540" y="10695"/>
                  </a:lnTo>
                  <a:lnTo>
                    <a:pt x="2540" y="10881"/>
                  </a:lnTo>
                  <a:lnTo>
                    <a:pt x="2502" y="11066"/>
                  </a:lnTo>
                  <a:lnTo>
                    <a:pt x="2465" y="11251"/>
                  </a:lnTo>
                  <a:lnTo>
                    <a:pt x="2410" y="11455"/>
                  </a:lnTo>
                  <a:lnTo>
                    <a:pt x="2336" y="11641"/>
                  </a:lnTo>
                  <a:lnTo>
                    <a:pt x="2243" y="11844"/>
                  </a:lnTo>
                  <a:lnTo>
                    <a:pt x="2132" y="12030"/>
                  </a:lnTo>
                  <a:lnTo>
                    <a:pt x="1613" y="12827"/>
                  </a:lnTo>
                  <a:lnTo>
                    <a:pt x="1094" y="13605"/>
                  </a:lnTo>
                  <a:lnTo>
                    <a:pt x="853" y="13994"/>
                  </a:lnTo>
                  <a:lnTo>
                    <a:pt x="612" y="14402"/>
                  </a:lnTo>
                  <a:lnTo>
                    <a:pt x="408" y="14810"/>
                  </a:lnTo>
                  <a:lnTo>
                    <a:pt x="223" y="15236"/>
                  </a:lnTo>
                  <a:lnTo>
                    <a:pt x="149" y="15459"/>
                  </a:lnTo>
                  <a:lnTo>
                    <a:pt x="93" y="15700"/>
                  </a:lnTo>
                  <a:lnTo>
                    <a:pt x="37" y="15922"/>
                  </a:lnTo>
                  <a:lnTo>
                    <a:pt x="19" y="16163"/>
                  </a:lnTo>
                  <a:lnTo>
                    <a:pt x="0" y="16404"/>
                  </a:lnTo>
                  <a:lnTo>
                    <a:pt x="0" y="16645"/>
                  </a:lnTo>
                  <a:lnTo>
                    <a:pt x="19" y="16867"/>
                  </a:lnTo>
                  <a:lnTo>
                    <a:pt x="56" y="17108"/>
                  </a:lnTo>
                  <a:lnTo>
                    <a:pt x="93" y="17349"/>
                  </a:lnTo>
                  <a:lnTo>
                    <a:pt x="149" y="17572"/>
                  </a:lnTo>
                  <a:lnTo>
                    <a:pt x="241" y="17812"/>
                  </a:lnTo>
                  <a:lnTo>
                    <a:pt x="315" y="18016"/>
                  </a:lnTo>
                  <a:lnTo>
                    <a:pt x="427" y="18239"/>
                  </a:lnTo>
                  <a:lnTo>
                    <a:pt x="538" y="18443"/>
                  </a:lnTo>
                  <a:lnTo>
                    <a:pt x="686" y="18628"/>
                  </a:lnTo>
                  <a:lnTo>
                    <a:pt x="834" y="18813"/>
                  </a:lnTo>
                  <a:lnTo>
                    <a:pt x="1001" y="18999"/>
                  </a:lnTo>
                  <a:lnTo>
                    <a:pt x="1187" y="19147"/>
                  </a:lnTo>
                  <a:lnTo>
                    <a:pt x="1390" y="19277"/>
                  </a:lnTo>
                  <a:lnTo>
                    <a:pt x="1613" y="19388"/>
                  </a:lnTo>
                  <a:lnTo>
                    <a:pt x="1835" y="19462"/>
                  </a:lnTo>
                  <a:lnTo>
                    <a:pt x="2058" y="19536"/>
                  </a:lnTo>
                  <a:lnTo>
                    <a:pt x="2484" y="19666"/>
                  </a:lnTo>
                  <a:lnTo>
                    <a:pt x="2892" y="19759"/>
                  </a:lnTo>
                  <a:lnTo>
                    <a:pt x="3077" y="19814"/>
                  </a:lnTo>
                  <a:lnTo>
                    <a:pt x="3244" y="19870"/>
                  </a:lnTo>
                  <a:lnTo>
                    <a:pt x="3392" y="19944"/>
                  </a:lnTo>
                  <a:lnTo>
                    <a:pt x="3522" y="20018"/>
                  </a:lnTo>
                  <a:lnTo>
                    <a:pt x="3615" y="20129"/>
                  </a:lnTo>
                  <a:lnTo>
                    <a:pt x="3689" y="20241"/>
                  </a:lnTo>
                  <a:lnTo>
                    <a:pt x="3726" y="20370"/>
                  </a:lnTo>
                  <a:lnTo>
                    <a:pt x="3726" y="20537"/>
                  </a:lnTo>
                  <a:lnTo>
                    <a:pt x="3707" y="20704"/>
                  </a:lnTo>
                  <a:lnTo>
                    <a:pt x="3652" y="20908"/>
                  </a:lnTo>
                  <a:lnTo>
                    <a:pt x="3540" y="21371"/>
                  </a:lnTo>
                  <a:lnTo>
                    <a:pt x="3485" y="21631"/>
                  </a:lnTo>
                  <a:lnTo>
                    <a:pt x="3429" y="21890"/>
                  </a:lnTo>
                  <a:lnTo>
                    <a:pt x="3374" y="22187"/>
                  </a:lnTo>
                  <a:lnTo>
                    <a:pt x="3355" y="22483"/>
                  </a:lnTo>
                  <a:lnTo>
                    <a:pt x="3355" y="22798"/>
                  </a:lnTo>
                  <a:lnTo>
                    <a:pt x="3392" y="23132"/>
                  </a:lnTo>
                  <a:lnTo>
                    <a:pt x="3466" y="23465"/>
                  </a:lnTo>
                  <a:lnTo>
                    <a:pt x="3577" y="23799"/>
                  </a:lnTo>
                  <a:lnTo>
                    <a:pt x="3652" y="23984"/>
                  </a:lnTo>
                  <a:lnTo>
                    <a:pt x="3726" y="24151"/>
                  </a:lnTo>
                  <a:lnTo>
                    <a:pt x="3837" y="24337"/>
                  </a:lnTo>
                  <a:lnTo>
                    <a:pt x="3948" y="24522"/>
                  </a:lnTo>
                  <a:lnTo>
                    <a:pt x="4096" y="24707"/>
                  </a:lnTo>
                  <a:lnTo>
                    <a:pt x="4245" y="24874"/>
                  </a:lnTo>
                  <a:lnTo>
                    <a:pt x="4412" y="25041"/>
                  </a:lnTo>
                  <a:lnTo>
                    <a:pt x="4615" y="25189"/>
                  </a:lnTo>
                  <a:lnTo>
                    <a:pt x="4819" y="25337"/>
                  </a:lnTo>
                  <a:lnTo>
                    <a:pt x="5042" y="25486"/>
                  </a:lnTo>
                  <a:lnTo>
                    <a:pt x="5283" y="25615"/>
                  </a:lnTo>
                  <a:lnTo>
                    <a:pt x="5542" y="25745"/>
                  </a:lnTo>
                  <a:lnTo>
                    <a:pt x="5802" y="25856"/>
                  </a:lnTo>
                  <a:lnTo>
                    <a:pt x="6080" y="25968"/>
                  </a:lnTo>
                  <a:lnTo>
                    <a:pt x="6654" y="26172"/>
                  </a:lnTo>
                  <a:lnTo>
                    <a:pt x="7266" y="26338"/>
                  </a:lnTo>
                  <a:lnTo>
                    <a:pt x="7896" y="26487"/>
                  </a:lnTo>
                  <a:lnTo>
                    <a:pt x="8545" y="26598"/>
                  </a:lnTo>
                  <a:lnTo>
                    <a:pt x="9193" y="26690"/>
                  </a:lnTo>
                  <a:lnTo>
                    <a:pt x="9842" y="26746"/>
                  </a:lnTo>
                  <a:lnTo>
                    <a:pt x="10472" y="26783"/>
                  </a:lnTo>
                  <a:lnTo>
                    <a:pt x="11084" y="26802"/>
                  </a:lnTo>
                  <a:lnTo>
                    <a:pt x="11658" y="26783"/>
                  </a:lnTo>
                  <a:lnTo>
                    <a:pt x="12196" y="26746"/>
                  </a:lnTo>
                  <a:lnTo>
                    <a:pt x="12696" y="26672"/>
                  </a:lnTo>
                  <a:lnTo>
                    <a:pt x="13160" y="26598"/>
                  </a:lnTo>
                  <a:lnTo>
                    <a:pt x="13623" y="26505"/>
                  </a:lnTo>
                  <a:lnTo>
                    <a:pt x="14068" y="26375"/>
                  </a:lnTo>
                  <a:lnTo>
                    <a:pt x="14531" y="26246"/>
                  </a:lnTo>
                  <a:lnTo>
                    <a:pt x="14976" y="26097"/>
                  </a:lnTo>
                  <a:lnTo>
                    <a:pt x="15421" y="25931"/>
                  </a:lnTo>
                  <a:lnTo>
                    <a:pt x="15847" y="25745"/>
                  </a:lnTo>
                  <a:lnTo>
                    <a:pt x="16255" y="25523"/>
                  </a:lnTo>
                  <a:lnTo>
                    <a:pt x="16644" y="25300"/>
                  </a:lnTo>
                  <a:lnTo>
                    <a:pt x="17015" y="25041"/>
                  </a:lnTo>
                  <a:lnTo>
                    <a:pt x="17348" y="24744"/>
                  </a:lnTo>
                  <a:lnTo>
                    <a:pt x="17664" y="24429"/>
                  </a:lnTo>
                  <a:lnTo>
                    <a:pt x="17942" y="24096"/>
                  </a:lnTo>
                  <a:lnTo>
                    <a:pt x="18071" y="23910"/>
                  </a:lnTo>
                  <a:lnTo>
                    <a:pt x="18183" y="23725"/>
                  </a:lnTo>
                  <a:lnTo>
                    <a:pt x="18294" y="23540"/>
                  </a:lnTo>
                  <a:lnTo>
                    <a:pt x="18386" y="23336"/>
                  </a:lnTo>
                  <a:lnTo>
                    <a:pt x="18479" y="23132"/>
                  </a:lnTo>
                  <a:lnTo>
                    <a:pt x="18553" y="22909"/>
                  </a:lnTo>
                  <a:lnTo>
                    <a:pt x="18609" y="22706"/>
                  </a:lnTo>
                  <a:lnTo>
                    <a:pt x="18627" y="22483"/>
                  </a:lnTo>
                  <a:lnTo>
                    <a:pt x="18627" y="22261"/>
                  </a:lnTo>
                  <a:lnTo>
                    <a:pt x="18590" y="22038"/>
                  </a:lnTo>
                  <a:lnTo>
                    <a:pt x="18516" y="21556"/>
                  </a:lnTo>
                  <a:lnTo>
                    <a:pt x="18405" y="21075"/>
                  </a:lnTo>
                  <a:lnTo>
                    <a:pt x="18331" y="20593"/>
                  </a:lnTo>
                  <a:lnTo>
                    <a:pt x="18312" y="20352"/>
                  </a:lnTo>
                  <a:lnTo>
                    <a:pt x="18294" y="20129"/>
                  </a:lnTo>
                  <a:lnTo>
                    <a:pt x="18312" y="19925"/>
                  </a:lnTo>
                  <a:lnTo>
                    <a:pt x="18349" y="19722"/>
                  </a:lnTo>
                  <a:lnTo>
                    <a:pt x="18423" y="19536"/>
                  </a:lnTo>
                  <a:lnTo>
                    <a:pt x="18535" y="19369"/>
                  </a:lnTo>
                  <a:lnTo>
                    <a:pt x="18646" y="19258"/>
                  </a:lnTo>
                  <a:lnTo>
                    <a:pt x="18776" y="19166"/>
                  </a:lnTo>
                  <a:lnTo>
                    <a:pt x="18942" y="19091"/>
                  </a:lnTo>
                  <a:lnTo>
                    <a:pt x="19091" y="19054"/>
                  </a:lnTo>
                  <a:lnTo>
                    <a:pt x="19461" y="18962"/>
                  </a:lnTo>
                  <a:lnTo>
                    <a:pt x="19851" y="18887"/>
                  </a:lnTo>
                  <a:lnTo>
                    <a:pt x="20054" y="18813"/>
                  </a:lnTo>
                  <a:lnTo>
                    <a:pt x="20277" y="18739"/>
                  </a:lnTo>
                  <a:lnTo>
                    <a:pt x="20481" y="18647"/>
                  </a:lnTo>
                  <a:lnTo>
                    <a:pt x="20703" y="18517"/>
                  </a:lnTo>
                  <a:lnTo>
                    <a:pt x="20907" y="18350"/>
                  </a:lnTo>
                  <a:lnTo>
                    <a:pt x="21111" y="18128"/>
                  </a:lnTo>
                  <a:lnTo>
                    <a:pt x="21315" y="17887"/>
                  </a:lnTo>
                  <a:lnTo>
                    <a:pt x="21519" y="17572"/>
                  </a:lnTo>
                  <a:lnTo>
                    <a:pt x="21593" y="17405"/>
                  </a:lnTo>
                  <a:lnTo>
                    <a:pt x="21667" y="17238"/>
                  </a:lnTo>
                  <a:lnTo>
                    <a:pt x="21741" y="17071"/>
                  </a:lnTo>
                  <a:lnTo>
                    <a:pt x="21778" y="16923"/>
                  </a:lnTo>
                  <a:lnTo>
                    <a:pt x="21815" y="16756"/>
                  </a:lnTo>
                  <a:lnTo>
                    <a:pt x="21834" y="16589"/>
                  </a:lnTo>
                  <a:lnTo>
                    <a:pt x="21852" y="16293"/>
                  </a:lnTo>
                  <a:lnTo>
                    <a:pt x="21815" y="15978"/>
                  </a:lnTo>
                  <a:lnTo>
                    <a:pt x="21760" y="15700"/>
                  </a:lnTo>
                  <a:lnTo>
                    <a:pt x="21667" y="15403"/>
                  </a:lnTo>
                  <a:lnTo>
                    <a:pt x="21556" y="15144"/>
                  </a:lnTo>
                  <a:lnTo>
                    <a:pt x="21407" y="14884"/>
                  </a:lnTo>
                  <a:lnTo>
                    <a:pt x="21259" y="14643"/>
                  </a:lnTo>
                  <a:lnTo>
                    <a:pt x="21111" y="14402"/>
                  </a:lnTo>
                  <a:lnTo>
                    <a:pt x="20944" y="14180"/>
                  </a:lnTo>
                  <a:lnTo>
                    <a:pt x="20611" y="13791"/>
                  </a:lnTo>
                  <a:lnTo>
                    <a:pt x="20351" y="13475"/>
                  </a:lnTo>
                  <a:lnTo>
                    <a:pt x="20092" y="13197"/>
                  </a:lnTo>
                  <a:lnTo>
                    <a:pt x="19832" y="12919"/>
                  </a:lnTo>
                  <a:lnTo>
                    <a:pt x="19313" y="12363"/>
                  </a:lnTo>
                  <a:lnTo>
                    <a:pt x="19072" y="12085"/>
                  </a:lnTo>
                  <a:lnTo>
                    <a:pt x="18831" y="11807"/>
                  </a:lnTo>
                  <a:lnTo>
                    <a:pt x="18627" y="11492"/>
                  </a:lnTo>
                  <a:lnTo>
                    <a:pt x="18442" y="11177"/>
                  </a:lnTo>
                  <a:lnTo>
                    <a:pt x="18349" y="11010"/>
                  </a:lnTo>
                  <a:lnTo>
                    <a:pt x="18294" y="10825"/>
                  </a:lnTo>
                  <a:lnTo>
                    <a:pt x="18238" y="10640"/>
                  </a:lnTo>
                  <a:lnTo>
                    <a:pt x="18201" y="10454"/>
                  </a:lnTo>
                  <a:lnTo>
                    <a:pt x="18183" y="10250"/>
                  </a:lnTo>
                  <a:lnTo>
                    <a:pt x="18164" y="10065"/>
                  </a:lnTo>
                  <a:lnTo>
                    <a:pt x="18183" y="9880"/>
                  </a:lnTo>
                  <a:lnTo>
                    <a:pt x="18201" y="9694"/>
                  </a:lnTo>
                  <a:lnTo>
                    <a:pt x="18238" y="9509"/>
                  </a:lnTo>
                  <a:lnTo>
                    <a:pt x="18294" y="9324"/>
                  </a:lnTo>
                  <a:lnTo>
                    <a:pt x="18349" y="9157"/>
                  </a:lnTo>
                  <a:lnTo>
                    <a:pt x="18442" y="9009"/>
                  </a:lnTo>
                  <a:lnTo>
                    <a:pt x="18553" y="8860"/>
                  </a:lnTo>
                  <a:lnTo>
                    <a:pt x="18664" y="8731"/>
                  </a:lnTo>
                  <a:lnTo>
                    <a:pt x="18813" y="8619"/>
                  </a:lnTo>
                  <a:lnTo>
                    <a:pt x="18961" y="8527"/>
                  </a:lnTo>
                  <a:lnTo>
                    <a:pt x="18961" y="8100"/>
                  </a:lnTo>
                  <a:lnTo>
                    <a:pt x="18924" y="7174"/>
                  </a:lnTo>
                  <a:lnTo>
                    <a:pt x="18887" y="6655"/>
                  </a:lnTo>
                  <a:lnTo>
                    <a:pt x="18868" y="6210"/>
                  </a:lnTo>
                  <a:lnTo>
                    <a:pt x="18813" y="5876"/>
                  </a:lnTo>
                  <a:lnTo>
                    <a:pt x="18794" y="5765"/>
                  </a:lnTo>
                  <a:lnTo>
                    <a:pt x="18776" y="5710"/>
                  </a:lnTo>
                  <a:lnTo>
                    <a:pt x="17904" y="4764"/>
                  </a:lnTo>
                  <a:lnTo>
                    <a:pt x="16125" y="2800"/>
                  </a:lnTo>
                  <a:lnTo>
                    <a:pt x="13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732;p33">
              <a:extLst>
                <a:ext uri="{FF2B5EF4-FFF2-40B4-BE49-F238E27FC236}">
                  <a16:creationId xmlns:a16="http://schemas.microsoft.com/office/drawing/2014/main" id="{CD9B1F71-F694-4769-E629-8F1F6DAB4C06}"/>
                </a:ext>
              </a:extLst>
            </p:cNvPr>
            <p:cNvSpPr/>
            <p:nvPr/>
          </p:nvSpPr>
          <p:spPr>
            <a:xfrm>
              <a:off x="7380605" y="1641043"/>
              <a:ext cx="299409" cy="636611"/>
            </a:xfrm>
            <a:custGeom>
              <a:avLst/>
              <a:gdLst/>
              <a:ahLst/>
              <a:cxnLst/>
              <a:rect l="l" t="t" r="r" b="b"/>
              <a:pathLst>
                <a:path w="7637" h="16238" extrusionOk="0">
                  <a:moveTo>
                    <a:pt x="6209" y="1"/>
                  </a:moveTo>
                  <a:lnTo>
                    <a:pt x="0" y="10732"/>
                  </a:lnTo>
                  <a:lnTo>
                    <a:pt x="111" y="16237"/>
                  </a:lnTo>
                  <a:lnTo>
                    <a:pt x="223" y="16219"/>
                  </a:lnTo>
                  <a:lnTo>
                    <a:pt x="352" y="16163"/>
                  </a:lnTo>
                  <a:lnTo>
                    <a:pt x="482" y="16089"/>
                  </a:lnTo>
                  <a:lnTo>
                    <a:pt x="649" y="15959"/>
                  </a:lnTo>
                  <a:lnTo>
                    <a:pt x="816" y="15811"/>
                  </a:lnTo>
                  <a:lnTo>
                    <a:pt x="982" y="15644"/>
                  </a:lnTo>
                  <a:lnTo>
                    <a:pt x="1372" y="15199"/>
                  </a:lnTo>
                  <a:lnTo>
                    <a:pt x="1817" y="14680"/>
                  </a:lnTo>
                  <a:lnTo>
                    <a:pt x="2280" y="14069"/>
                  </a:lnTo>
                  <a:lnTo>
                    <a:pt x="2762" y="13383"/>
                  </a:lnTo>
                  <a:lnTo>
                    <a:pt x="3281" y="12660"/>
                  </a:lnTo>
                  <a:lnTo>
                    <a:pt x="4356" y="11085"/>
                  </a:lnTo>
                  <a:lnTo>
                    <a:pt x="5486" y="9453"/>
                  </a:lnTo>
                  <a:lnTo>
                    <a:pt x="6580" y="7878"/>
                  </a:lnTo>
                  <a:lnTo>
                    <a:pt x="7117" y="7155"/>
                  </a:lnTo>
                  <a:lnTo>
                    <a:pt x="7636" y="6469"/>
                  </a:lnTo>
                  <a:lnTo>
                    <a:pt x="620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733;p33">
              <a:extLst>
                <a:ext uri="{FF2B5EF4-FFF2-40B4-BE49-F238E27FC236}">
                  <a16:creationId xmlns:a16="http://schemas.microsoft.com/office/drawing/2014/main" id="{614A4255-0C68-D1A3-061C-7F7CF561EC18}"/>
                </a:ext>
              </a:extLst>
            </p:cNvPr>
            <p:cNvSpPr/>
            <p:nvPr/>
          </p:nvSpPr>
          <p:spPr>
            <a:xfrm>
              <a:off x="8211124" y="1641043"/>
              <a:ext cx="284158" cy="654763"/>
            </a:xfrm>
            <a:custGeom>
              <a:avLst/>
              <a:gdLst/>
              <a:ahLst/>
              <a:cxnLst/>
              <a:rect l="l" t="t" r="r" b="b"/>
              <a:pathLst>
                <a:path w="7248" h="16701" extrusionOk="0">
                  <a:moveTo>
                    <a:pt x="1966" y="1"/>
                  </a:moveTo>
                  <a:lnTo>
                    <a:pt x="1" y="6321"/>
                  </a:lnTo>
                  <a:lnTo>
                    <a:pt x="464" y="7044"/>
                  </a:lnTo>
                  <a:lnTo>
                    <a:pt x="928" y="7822"/>
                  </a:lnTo>
                  <a:lnTo>
                    <a:pt x="1891" y="9491"/>
                  </a:lnTo>
                  <a:lnTo>
                    <a:pt x="2874" y="11196"/>
                  </a:lnTo>
                  <a:lnTo>
                    <a:pt x="3819" y="12864"/>
                  </a:lnTo>
                  <a:lnTo>
                    <a:pt x="4282" y="13624"/>
                  </a:lnTo>
                  <a:lnTo>
                    <a:pt x="4709" y="14347"/>
                  </a:lnTo>
                  <a:lnTo>
                    <a:pt x="5116" y="14995"/>
                  </a:lnTo>
                  <a:lnTo>
                    <a:pt x="5506" y="15551"/>
                  </a:lnTo>
                  <a:lnTo>
                    <a:pt x="5858" y="16015"/>
                  </a:lnTo>
                  <a:lnTo>
                    <a:pt x="6025" y="16219"/>
                  </a:lnTo>
                  <a:lnTo>
                    <a:pt x="6173" y="16367"/>
                  </a:lnTo>
                  <a:lnTo>
                    <a:pt x="6321" y="16497"/>
                  </a:lnTo>
                  <a:lnTo>
                    <a:pt x="6451" y="16608"/>
                  </a:lnTo>
                  <a:lnTo>
                    <a:pt x="6562" y="16663"/>
                  </a:lnTo>
                  <a:lnTo>
                    <a:pt x="6673" y="16700"/>
                  </a:lnTo>
                  <a:lnTo>
                    <a:pt x="7248" y="11214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734;p33">
              <a:extLst>
                <a:ext uri="{FF2B5EF4-FFF2-40B4-BE49-F238E27FC236}">
                  <a16:creationId xmlns:a16="http://schemas.microsoft.com/office/drawing/2014/main" id="{CD1CACA2-1A15-8374-5B82-9C98063B2767}"/>
                </a:ext>
              </a:extLst>
            </p:cNvPr>
            <p:cNvSpPr/>
            <p:nvPr/>
          </p:nvSpPr>
          <p:spPr>
            <a:xfrm>
              <a:off x="7988792" y="3576829"/>
              <a:ext cx="299409" cy="1291295"/>
            </a:xfrm>
            <a:custGeom>
              <a:avLst/>
              <a:gdLst/>
              <a:ahLst/>
              <a:cxnLst/>
              <a:rect l="l" t="t" r="r" b="b"/>
              <a:pathLst>
                <a:path w="7637" h="32937" extrusionOk="0">
                  <a:moveTo>
                    <a:pt x="0" y="1"/>
                  </a:moveTo>
                  <a:lnTo>
                    <a:pt x="1687" y="8045"/>
                  </a:lnTo>
                  <a:lnTo>
                    <a:pt x="1576" y="8786"/>
                  </a:lnTo>
                  <a:lnTo>
                    <a:pt x="1335" y="10454"/>
                  </a:lnTo>
                  <a:lnTo>
                    <a:pt x="1205" y="11399"/>
                  </a:lnTo>
                  <a:lnTo>
                    <a:pt x="1094" y="12289"/>
                  </a:lnTo>
                  <a:lnTo>
                    <a:pt x="1020" y="13049"/>
                  </a:lnTo>
                  <a:lnTo>
                    <a:pt x="1001" y="13327"/>
                  </a:lnTo>
                  <a:lnTo>
                    <a:pt x="1001" y="13549"/>
                  </a:lnTo>
                  <a:lnTo>
                    <a:pt x="1038" y="13846"/>
                  </a:lnTo>
                  <a:lnTo>
                    <a:pt x="1112" y="14346"/>
                  </a:lnTo>
                  <a:lnTo>
                    <a:pt x="1390" y="15885"/>
                  </a:lnTo>
                  <a:lnTo>
                    <a:pt x="1761" y="17886"/>
                  </a:lnTo>
                  <a:lnTo>
                    <a:pt x="2206" y="20110"/>
                  </a:lnTo>
                  <a:lnTo>
                    <a:pt x="3040" y="24169"/>
                  </a:lnTo>
                  <a:lnTo>
                    <a:pt x="3411" y="25986"/>
                  </a:lnTo>
                  <a:lnTo>
                    <a:pt x="3466" y="32936"/>
                  </a:lnTo>
                  <a:lnTo>
                    <a:pt x="6802" y="32936"/>
                  </a:lnTo>
                  <a:lnTo>
                    <a:pt x="6228" y="26041"/>
                  </a:lnTo>
                  <a:lnTo>
                    <a:pt x="6432" y="24244"/>
                  </a:lnTo>
                  <a:lnTo>
                    <a:pt x="6877" y="20203"/>
                  </a:lnTo>
                  <a:lnTo>
                    <a:pt x="7321" y="15959"/>
                  </a:lnTo>
                  <a:lnTo>
                    <a:pt x="7488" y="14402"/>
                  </a:lnTo>
                  <a:lnTo>
                    <a:pt x="7525" y="13864"/>
                  </a:lnTo>
                  <a:lnTo>
                    <a:pt x="7544" y="13549"/>
                  </a:lnTo>
                  <a:lnTo>
                    <a:pt x="7525" y="13308"/>
                  </a:lnTo>
                  <a:lnTo>
                    <a:pt x="7507" y="13012"/>
                  </a:lnTo>
                  <a:lnTo>
                    <a:pt x="7414" y="12252"/>
                  </a:lnTo>
                  <a:lnTo>
                    <a:pt x="7303" y="11399"/>
                  </a:lnTo>
                  <a:lnTo>
                    <a:pt x="7173" y="10491"/>
                  </a:lnTo>
                  <a:lnTo>
                    <a:pt x="6914" y="8934"/>
                  </a:lnTo>
                  <a:lnTo>
                    <a:pt x="6802" y="8267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735;p33">
              <a:extLst>
                <a:ext uri="{FF2B5EF4-FFF2-40B4-BE49-F238E27FC236}">
                  <a16:creationId xmlns:a16="http://schemas.microsoft.com/office/drawing/2014/main" id="{C9578DAB-BA14-5FF8-CB9A-DDA6DFE9A9E3}"/>
                </a:ext>
              </a:extLst>
            </p:cNvPr>
            <p:cNvSpPr/>
            <p:nvPr/>
          </p:nvSpPr>
          <p:spPr>
            <a:xfrm>
              <a:off x="7985146" y="3572478"/>
              <a:ext cx="307406" cy="1157567"/>
            </a:xfrm>
            <a:custGeom>
              <a:avLst/>
              <a:gdLst/>
              <a:ahLst/>
              <a:cxnLst/>
              <a:rect l="l" t="t" r="r" b="b"/>
              <a:pathLst>
                <a:path w="7841" h="29526" extrusionOk="0">
                  <a:moveTo>
                    <a:pt x="93" y="0"/>
                  </a:moveTo>
                  <a:lnTo>
                    <a:pt x="56" y="19"/>
                  </a:lnTo>
                  <a:lnTo>
                    <a:pt x="19" y="37"/>
                  </a:lnTo>
                  <a:lnTo>
                    <a:pt x="1" y="93"/>
                  </a:lnTo>
                  <a:lnTo>
                    <a:pt x="1" y="130"/>
                  </a:lnTo>
                  <a:lnTo>
                    <a:pt x="1669" y="8174"/>
                  </a:lnTo>
                  <a:lnTo>
                    <a:pt x="1521" y="9045"/>
                  </a:lnTo>
                  <a:lnTo>
                    <a:pt x="1298" y="10713"/>
                  </a:lnTo>
                  <a:lnTo>
                    <a:pt x="1168" y="11621"/>
                  </a:lnTo>
                  <a:lnTo>
                    <a:pt x="1076" y="12474"/>
                  </a:lnTo>
                  <a:lnTo>
                    <a:pt x="1002" y="13178"/>
                  </a:lnTo>
                  <a:lnTo>
                    <a:pt x="983" y="13660"/>
                  </a:lnTo>
                  <a:lnTo>
                    <a:pt x="1020" y="13938"/>
                  </a:lnTo>
                  <a:lnTo>
                    <a:pt x="1094" y="14439"/>
                  </a:lnTo>
                  <a:lnTo>
                    <a:pt x="1354" y="15940"/>
                  </a:lnTo>
                  <a:lnTo>
                    <a:pt x="1724" y="17886"/>
                  </a:lnTo>
                  <a:lnTo>
                    <a:pt x="2151" y="20055"/>
                  </a:lnTo>
                  <a:lnTo>
                    <a:pt x="2966" y="24095"/>
                  </a:lnTo>
                  <a:lnTo>
                    <a:pt x="3392" y="26097"/>
                  </a:lnTo>
                  <a:lnTo>
                    <a:pt x="3411" y="29415"/>
                  </a:lnTo>
                  <a:lnTo>
                    <a:pt x="3430" y="29452"/>
                  </a:lnTo>
                  <a:lnTo>
                    <a:pt x="3448" y="29489"/>
                  </a:lnTo>
                  <a:lnTo>
                    <a:pt x="3485" y="29526"/>
                  </a:lnTo>
                  <a:lnTo>
                    <a:pt x="3522" y="29526"/>
                  </a:lnTo>
                  <a:lnTo>
                    <a:pt x="3559" y="29507"/>
                  </a:lnTo>
                  <a:lnTo>
                    <a:pt x="3596" y="29489"/>
                  </a:lnTo>
                  <a:lnTo>
                    <a:pt x="3633" y="29452"/>
                  </a:lnTo>
                  <a:lnTo>
                    <a:pt x="3633" y="29415"/>
                  </a:lnTo>
                  <a:lnTo>
                    <a:pt x="3615" y="26060"/>
                  </a:lnTo>
                  <a:lnTo>
                    <a:pt x="3226" y="24206"/>
                  </a:lnTo>
                  <a:lnTo>
                    <a:pt x="2410" y="20166"/>
                  </a:lnTo>
                  <a:lnTo>
                    <a:pt x="1965" y="17960"/>
                  </a:lnTo>
                  <a:lnTo>
                    <a:pt x="1576" y="15959"/>
                  </a:lnTo>
                  <a:lnTo>
                    <a:pt x="1317" y="14439"/>
                  </a:lnTo>
                  <a:lnTo>
                    <a:pt x="1243" y="13938"/>
                  </a:lnTo>
                  <a:lnTo>
                    <a:pt x="1205" y="13660"/>
                  </a:lnTo>
                  <a:lnTo>
                    <a:pt x="1224" y="13160"/>
                  </a:lnTo>
                  <a:lnTo>
                    <a:pt x="1298" y="12418"/>
                  </a:lnTo>
                  <a:lnTo>
                    <a:pt x="1409" y="11529"/>
                  </a:lnTo>
                  <a:lnTo>
                    <a:pt x="1539" y="10584"/>
                  </a:lnTo>
                  <a:lnTo>
                    <a:pt x="1780" y="8934"/>
                  </a:lnTo>
                  <a:lnTo>
                    <a:pt x="1891" y="8174"/>
                  </a:lnTo>
                  <a:lnTo>
                    <a:pt x="1891" y="8137"/>
                  </a:lnTo>
                  <a:lnTo>
                    <a:pt x="242" y="223"/>
                  </a:lnTo>
                  <a:lnTo>
                    <a:pt x="7600" y="223"/>
                  </a:lnTo>
                  <a:lnTo>
                    <a:pt x="6784" y="8359"/>
                  </a:lnTo>
                  <a:lnTo>
                    <a:pt x="6784" y="8396"/>
                  </a:lnTo>
                  <a:lnTo>
                    <a:pt x="6895" y="9082"/>
                  </a:lnTo>
                  <a:lnTo>
                    <a:pt x="7155" y="10639"/>
                  </a:lnTo>
                  <a:lnTo>
                    <a:pt x="7285" y="11529"/>
                  </a:lnTo>
                  <a:lnTo>
                    <a:pt x="7396" y="12381"/>
                  </a:lnTo>
                  <a:lnTo>
                    <a:pt x="7489" y="13123"/>
                  </a:lnTo>
                  <a:lnTo>
                    <a:pt x="7507" y="13419"/>
                  </a:lnTo>
                  <a:lnTo>
                    <a:pt x="7526" y="13660"/>
                  </a:lnTo>
                  <a:lnTo>
                    <a:pt x="7507" y="13975"/>
                  </a:lnTo>
                  <a:lnTo>
                    <a:pt x="7470" y="14494"/>
                  </a:lnTo>
                  <a:lnTo>
                    <a:pt x="7322" y="16051"/>
                  </a:lnTo>
                  <a:lnTo>
                    <a:pt x="6858" y="20259"/>
                  </a:lnTo>
                  <a:lnTo>
                    <a:pt x="6210" y="26152"/>
                  </a:lnTo>
                  <a:lnTo>
                    <a:pt x="6469" y="29322"/>
                  </a:lnTo>
                  <a:lnTo>
                    <a:pt x="6488" y="29359"/>
                  </a:lnTo>
                  <a:lnTo>
                    <a:pt x="6506" y="29396"/>
                  </a:lnTo>
                  <a:lnTo>
                    <a:pt x="6543" y="29415"/>
                  </a:lnTo>
                  <a:lnTo>
                    <a:pt x="6599" y="29433"/>
                  </a:lnTo>
                  <a:lnTo>
                    <a:pt x="6636" y="29415"/>
                  </a:lnTo>
                  <a:lnTo>
                    <a:pt x="6673" y="29396"/>
                  </a:lnTo>
                  <a:lnTo>
                    <a:pt x="6692" y="29359"/>
                  </a:lnTo>
                  <a:lnTo>
                    <a:pt x="6692" y="29303"/>
                  </a:lnTo>
                  <a:lnTo>
                    <a:pt x="6432" y="26152"/>
                  </a:lnTo>
                  <a:lnTo>
                    <a:pt x="6655" y="24151"/>
                  </a:lnTo>
                  <a:lnTo>
                    <a:pt x="7099" y="20147"/>
                  </a:lnTo>
                  <a:lnTo>
                    <a:pt x="7544" y="15996"/>
                  </a:lnTo>
                  <a:lnTo>
                    <a:pt x="7692" y="14494"/>
                  </a:lnTo>
                  <a:lnTo>
                    <a:pt x="7730" y="13975"/>
                  </a:lnTo>
                  <a:lnTo>
                    <a:pt x="7748" y="13660"/>
                  </a:lnTo>
                  <a:lnTo>
                    <a:pt x="7730" y="13419"/>
                  </a:lnTo>
                  <a:lnTo>
                    <a:pt x="7711" y="13141"/>
                  </a:lnTo>
                  <a:lnTo>
                    <a:pt x="7637" y="12418"/>
                  </a:lnTo>
                  <a:lnTo>
                    <a:pt x="7526" y="11603"/>
                  </a:lnTo>
                  <a:lnTo>
                    <a:pt x="7396" y="10732"/>
                  </a:lnTo>
                  <a:lnTo>
                    <a:pt x="7155" y="9175"/>
                  </a:lnTo>
                  <a:lnTo>
                    <a:pt x="7007" y="8359"/>
                  </a:lnTo>
                  <a:lnTo>
                    <a:pt x="7841" y="130"/>
                  </a:lnTo>
                  <a:lnTo>
                    <a:pt x="7841" y="75"/>
                  </a:lnTo>
                  <a:lnTo>
                    <a:pt x="7804" y="37"/>
                  </a:lnTo>
                  <a:lnTo>
                    <a:pt x="7767" y="19"/>
                  </a:lnTo>
                  <a:lnTo>
                    <a:pt x="773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736;p33">
              <a:extLst>
                <a:ext uri="{FF2B5EF4-FFF2-40B4-BE49-F238E27FC236}">
                  <a16:creationId xmlns:a16="http://schemas.microsoft.com/office/drawing/2014/main" id="{2E8BE02F-8D90-6573-1D01-FD282F669D4A}"/>
                </a:ext>
              </a:extLst>
            </p:cNvPr>
            <p:cNvSpPr/>
            <p:nvPr/>
          </p:nvSpPr>
          <p:spPr>
            <a:xfrm>
              <a:off x="8121776" y="4710403"/>
              <a:ext cx="138825" cy="157722"/>
            </a:xfrm>
            <a:custGeom>
              <a:avLst/>
              <a:gdLst/>
              <a:ahLst/>
              <a:cxnLst/>
              <a:rect l="l" t="t" r="r" b="b"/>
              <a:pathLst>
                <a:path w="3541" h="4023" extrusionOk="0">
                  <a:moveTo>
                    <a:pt x="37" y="0"/>
                  </a:moveTo>
                  <a:lnTo>
                    <a:pt x="0" y="4022"/>
                  </a:lnTo>
                  <a:lnTo>
                    <a:pt x="3540" y="4022"/>
                  </a:lnTo>
                  <a:lnTo>
                    <a:pt x="3077" y="0"/>
                  </a:lnTo>
                  <a:lnTo>
                    <a:pt x="3077" y="3318"/>
                  </a:lnTo>
                  <a:lnTo>
                    <a:pt x="2966" y="3281"/>
                  </a:lnTo>
                  <a:lnTo>
                    <a:pt x="2688" y="3188"/>
                  </a:lnTo>
                  <a:lnTo>
                    <a:pt x="2502" y="3133"/>
                  </a:lnTo>
                  <a:lnTo>
                    <a:pt x="2298" y="3096"/>
                  </a:lnTo>
                  <a:lnTo>
                    <a:pt x="2057" y="3058"/>
                  </a:lnTo>
                  <a:lnTo>
                    <a:pt x="1557" y="3058"/>
                  </a:lnTo>
                  <a:lnTo>
                    <a:pt x="1298" y="3114"/>
                  </a:lnTo>
                  <a:lnTo>
                    <a:pt x="1057" y="3170"/>
                  </a:lnTo>
                  <a:lnTo>
                    <a:pt x="816" y="3225"/>
                  </a:lnTo>
                  <a:lnTo>
                    <a:pt x="464" y="3355"/>
                  </a:lnTo>
                  <a:lnTo>
                    <a:pt x="334" y="34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737;p33">
              <a:extLst>
                <a:ext uri="{FF2B5EF4-FFF2-40B4-BE49-F238E27FC236}">
                  <a16:creationId xmlns:a16="http://schemas.microsoft.com/office/drawing/2014/main" id="{6BFA80B7-59EB-2E98-0FA2-0F3C61921793}"/>
                </a:ext>
              </a:extLst>
            </p:cNvPr>
            <p:cNvSpPr/>
            <p:nvPr/>
          </p:nvSpPr>
          <p:spPr>
            <a:xfrm>
              <a:off x="7403109" y="3576829"/>
              <a:ext cx="425845" cy="1291295"/>
            </a:xfrm>
            <a:custGeom>
              <a:avLst/>
              <a:gdLst/>
              <a:ahLst/>
              <a:cxnLst/>
              <a:rect l="l" t="t" r="r" b="b"/>
              <a:pathLst>
                <a:path w="10862" h="32937" extrusionOk="0">
                  <a:moveTo>
                    <a:pt x="3337" y="1"/>
                  </a:moveTo>
                  <a:lnTo>
                    <a:pt x="4319" y="25986"/>
                  </a:lnTo>
                  <a:lnTo>
                    <a:pt x="1" y="32936"/>
                  </a:lnTo>
                  <a:lnTo>
                    <a:pt x="3337" y="32936"/>
                  </a:lnTo>
                  <a:lnTo>
                    <a:pt x="7581" y="28914"/>
                  </a:lnTo>
                  <a:lnTo>
                    <a:pt x="7396" y="25986"/>
                  </a:lnTo>
                  <a:lnTo>
                    <a:pt x="7841" y="24114"/>
                  </a:lnTo>
                  <a:lnTo>
                    <a:pt x="8823" y="19962"/>
                  </a:lnTo>
                  <a:lnTo>
                    <a:pt x="9361" y="17664"/>
                  </a:lnTo>
                  <a:lnTo>
                    <a:pt x="9805" y="15607"/>
                  </a:lnTo>
                  <a:lnTo>
                    <a:pt x="9991" y="14735"/>
                  </a:lnTo>
                  <a:lnTo>
                    <a:pt x="10120" y="14013"/>
                  </a:lnTo>
                  <a:lnTo>
                    <a:pt x="10195" y="13475"/>
                  </a:lnTo>
                  <a:lnTo>
                    <a:pt x="10213" y="13290"/>
                  </a:lnTo>
                  <a:lnTo>
                    <a:pt x="10232" y="13179"/>
                  </a:lnTo>
                  <a:lnTo>
                    <a:pt x="10195" y="12956"/>
                  </a:lnTo>
                  <a:lnTo>
                    <a:pt x="10120" y="12678"/>
                  </a:lnTo>
                  <a:lnTo>
                    <a:pt x="10028" y="12363"/>
                  </a:lnTo>
                  <a:lnTo>
                    <a:pt x="9917" y="11992"/>
                  </a:lnTo>
                  <a:lnTo>
                    <a:pt x="9620" y="11214"/>
                  </a:lnTo>
                  <a:lnTo>
                    <a:pt x="9286" y="10417"/>
                  </a:lnTo>
                  <a:lnTo>
                    <a:pt x="8971" y="9657"/>
                  </a:lnTo>
                  <a:lnTo>
                    <a:pt x="8693" y="9027"/>
                  </a:lnTo>
                  <a:lnTo>
                    <a:pt x="8415" y="8415"/>
                  </a:lnTo>
                  <a:lnTo>
                    <a:pt x="108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738;p33">
              <a:extLst>
                <a:ext uri="{FF2B5EF4-FFF2-40B4-BE49-F238E27FC236}">
                  <a16:creationId xmlns:a16="http://schemas.microsoft.com/office/drawing/2014/main" id="{D29CD80C-8A0D-FBAA-050A-8D3F395598FB}"/>
                </a:ext>
              </a:extLst>
            </p:cNvPr>
            <p:cNvSpPr/>
            <p:nvPr/>
          </p:nvSpPr>
          <p:spPr>
            <a:xfrm>
              <a:off x="7426358" y="3572478"/>
              <a:ext cx="406987" cy="1254952"/>
            </a:xfrm>
            <a:custGeom>
              <a:avLst/>
              <a:gdLst/>
              <a:ahLst/>
              <a:cxnLst/>
              <a:rect l="l" t="t" r="r" b="b"/>
              <a:pathLst>
                <a:path w="10381" h="32010" extrusionOk="0">
                  <a:moveTo>
                    <a:pt x="2744" y="0"/>
                  </a:moveTo>
                  <a:lnTo>
                    <a:pt x="2707" y="19"/>
                  </a:lnTo>
                  <a:lnTo>
                    <a:pt x="2670" y="37"/>
                  </a:lnTo>
                  <a:lnTo>
                    <a:pt x="2651" y="75"/>
                  </a:lnTo>
                  <a:lnTo>
                    <a:pt x="2633" y="112"/>
                  </a:lnTo>
                  <a:lnTo>
                    <a:pt x="3615" y="26060"/>
                  </a:lnTo>
                  <a:lnTo>
                    <a:pt x="19" y="31843"/>
                  </a:lnTo>
                  <a:lnTo>
                    <a:pt x="1" y="31880"/>
                  </a:lnTo>
                  <a:lnTo>
                    <a:pt x="19" y="31917"/>
                  </a:lnTo>
                  <a:lnTo>
                    <a:pt x="38" y="31954"/>
                  </a:lnTo>
                  <a:lnTo>
                    <a:pt x="56" y="31991"/>
                  </a:lnTo>
                  <a:lnTo>
                    <a:pt x="112" y="32009"/>
                  </a:lnTo>
                  <a:lnTo>
                    <a:pt x="168" y="31991"/>
                  </a:lnTo>
                  <a:lnTo>
                    <a:pt x="223" y="31954"/>
                  </a:lnTo>
                  <a:lnTo>
                    <a:pt x="3819" y="26152"/>
                  </a:lnTo>
                  <a:lnTo>
                    <a:pt x="3837" y="26078"/>
                  </a:lnTo>
                  <a:lnTo>
                    <a:pt x="2874" y="223"/>
                  </a:lnTo>
                  <a:lnTo>
                    <a:pt x="10121" y="223"/>
                  </a:lnTo>
                  <a:lnTo>
                    <a:pt x="7711" y="8489"/>
                  </a:lnTo>
                  <a:lnTo>
                    <a:pt x="7711" y="8545"/>
                  </a:lnTo>
                  <a:lnTo>
                    <a:pt x="7711" y="8582"/>
                  </a:lnTo>
                  <a:lnTo>
                    <a:pt x="8008" y="9193"/>
                  </a:lnTo>
                  <a:lnTo>
                    <a:pt x="8286" y="9824"/>
                  </a:lnTo>
                  <a:lnTo>
                    <a:pt x="8601" y="10584"/>
                  </a:lnTo>
                  <a:lnTo>
                    <a:pt x="8934" y="11381"/>
                  </a:lnTo>
                  <a:lnTo>
                    <a:pt x="9212" y="12140"/>
                  </a:lnTo>
                  <a:lnTo>
                    <a:pt x="9324" y="12493"/>
                  </a:lnTo>
                  <a:lnTo>
                    <a:pt x="9416" y="12808"/>
                  </a:lnTo>
                  <a:lnTo>
                    <a:pt x="9490" y="13067"/>
                  </a:lnTo>
                  <a:lnTo>
                    <a:pt x="9509" y="13290"/>
                  </a:lnTo>
                  <a:lnTo>
                    <a:pt x="9509" y="13401"/>
                  </a:lnTo>
                  <a:lnTo>
                    <a:pt x="9490" y="13586"/>
                  </a:lnTo>
                  <a:lnTo>
                    <a:pt x="9416" y="14105"/>
                  </a:lnTo>
                  <a:lnTo>
                    <a:pt x="9287" y="14828"/>
                  </a:lnTo>
                  <a:lnTo>
                    <a:pt x="9101" y="15681"/>
                  </a:lnTo>
                  <a:lnTo>
                    <a:pt x="8656" y="17738"/>
                  </a:lnTo>
                  <a:lnTo>
                    <a:pt x="8137" y="19999"/>
                  </a:lnTo>
                  <a:lnTo>
                    <a:pt x="7155" y="24151"/>
                  </a:lnTo>
                  <a:lnTo>
                    <a:pt x="6692" y="26060"/>
                  </a:lnTo>
                  <a:lnTo>
                    <a:pt x="6692" y="26097"/>
                  </a:lnTo>
                  <a:lnTo>
                    <a:pt x="6784" y="27598"/>
                  </a:lnTo>
                  <a:lnTo>
                    <a:pt x="6803" y="27635"/>
                  </a:lnTo>
                  <a:lnTo>
                    <a:pt x="6821" y="27672"/>
                  </a:lnTo>
                  <a:lnTo>
                    <a:pt x="6859" y="27691"/>
                  </a:lnTo>
                  <a:lnTo>
                    <a:pt x="6896" y="27709"/>
                  </a:lnTo>
                  <a:lnTo>
                    <a:pt x="6951" y="27691"/>
                  </a:lnTo>
                  <a:lnTo>
                    <a:pt x="6970" y="27672"/>
                  </a:lnTo>
                  <a:lnTo>
                    <a:pt x="7007" y="27635"/>
                  </a:lnTo>
                  <a:lnTo>
                    <a:pt x="7007" y="27580"/>
                  </a:lnTo>
                  <a:lnTo>
                    <a:pt x="6914" y="26097"/>
                  </a:lnTo>
                  <a:lnTo>
                    <a:pt x="7433" y="23947"/>
                  </a:lnTo>
                  <a:lnTo>
                    <a:pt x="8415" y="19814"/>
                  </a:lnTo>
                  <a:lnTo>
                    <a:pt x="8916" y="17590"/>
                  </a:lnTo>
                  <a:lnTo>
                    <a:pt x="9342" y="15606"/>
                  </a:lnTo>
                  <a:lnTo>
                    <a:pt x="9509" y="14772"/>
                  </a:lnTo>
                  <a:lnTo>
                    <a:pt x="9639" y="14087"/>
                  </a:lnTo>
                  <a:lnTo>
                    <a:pt x="9713" y="13568"/>
                  </a:lnTo>
                  <a:lnTo>
                    <a:pt x="9731" y="13401"/>
                  </a:lnTo>
                  <a:lnTo>
                    <a:pt x="9731" y="13271"/>
                  </a:lnTo>
                  <a:lnTo>
                    <a:pt x="9713" y="13067"/>
                  </a:lnTo>
                  <a:lnTo>
                    <a:pt x="9657" y="12808"/>
                  </a:lnTo>
                  <a:lnTo>
                    <a:pt x="9565" y="12511"/>
                  </a:lnTo>
                  <a:lnTo>
                    <a:pt x="9453" y="12178"/>
                  </a:lnTo>
                  <a:lnTo>
                    <a:pt x="9194" y="11455"/>
                  </a:lnTo>
                  <a:lnTo>
                    <a:pt x="8897" y="10695"/>
                  </a:lnTo>
                  <a:lnTo>
                    <a:pt x="8582" y="9953"/>
                  </a:lnTo>
                  <a:lnTo>
                    <a:pt x="8304" y="9305"/>
                  </a:lnTo>
                  <a:lnTo>
                    <a:pt x="7934" y="8526"/>
                  </a:lnTo>
                  <a:lnTo>
                    <a:pt x="10380" y="149"/>
                  </a:lnTo>
                  <a:lnTo>
                    <a:pt x="10380" y="93"/>
                  </a:lnTo>
                  <a:lnTo>
                    <a:pt x="10361" y="37"/>
                  </a:lnTo>
                  <a:lnTo>
                    <a:pt x="10324" y="19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739;p33">
              <a:extLst>
                <a:ext uri="{FF2B5EF4-FFF2-40B4-BE49-F238E27FC236}">
                  <a16:creationId xmlns:a16="http://schemas.microsoft.com/office/drawing/2014/main" id="{13C632E3-2364-EDCE-6D60-A6E938BC7CDF}"/>
                </a:ext>
              </a:extLst>
            </p:cNvPr>
            <p:cNvSpPr/>
            <p:nvPr/>
          </p:nvSpPr>
          <p:spPr>
            <a:xfrm>
              <a:off x="7381311" y="4660260"/>
              <a:ext cx="319050" cy="207865"/>
            </a:xfrm>
            <a:custGeom>
              <a:avLst/>
              <a:gdLst/>
              <a:ahLst/>
              <a:cxnLst/>
              <a:rect l="l" t="t" r="r" b="b"/>
              <a:pathLst>
                <a:path w="8138" h="5302" extrusionOk="0">
                  <a:moveTo>
                    <a:pt x="8045" y="0"/>
                  </a:moveTo>
                  <a:lnTo>
                    <a:pt x="3633" y="4375"/>
                  </a:lnTo>
                  <a:lnTo>
                    <a:pt x="3022" y="4245"/>
                  </a:lnTo>
                  <a:lnTo>
                    <a:pt x="2484" y="4171"/>
                  </a:lnTo>
                  <a:lnTo>
                    <a:pt x="2002" y="4152"/>
                  </a:lnTo>
                  <a:lnTo>
                    <a:pt x="1595" y="4171"/>
                  </a:lnTo>
                  <a:lnTo>
                    <a:pt x="1242" y="4208"/>
                  </a:lnTo>
                  <a:lnTo>
                    <a:pt x="964" y="4300"/>
                  </a:lnTo>
                  <a:lnTo>
                    <a:pt x="705" y="4393"/>
                  </a:lnTo>
                  <a:lnTo>
                    <a:pt x="520" y="4523"/>
                  </a:lnTo>
                  <a:lnTo>
                    <a:pt x="353" y="4653"/>
                  </a:lnTo>
                  <a:lnTo>
                    <a:pt x="242" y="4782"/>
                  </a:lnTo>
                  <a:lnTo>
                    <a:pt x="149" y="4912"/>
                  </a:lnTo>
                  <a:lnTo>
                    <a:pt x="75" y="5042"/>
                  </a:lnTo>
                  <a:lnTo>
                    <a:pt x="38" y="5134"/>
                  </a:lnTo>
                  <a:lnTo>
                    <a:pt x="19" y="5227"/>
                  </a:lnTo>
                  <a:lnTo>
                    <a:pt x="1" y="5301"/>
                  </a:lnTo>
                  <a:lnTo>
                    <a:pt x="3893" y="5301"/>
                  </a:lnTo>
                  <a:lnTo>
                    <a:pt x="7248" y="2113"/>
                  </a:lnTo>
                  <a:lnTo>
                    <a:pt x="7785" y="5301"/>
                  </a:lnTo>
                  <a:lnTo>
                    <a:pt x="8137" y="1279"/>
                  </a:lnTo>
                  <a:lnTo>
                    <a:pt x="80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740;p33">
              <a:extLst>
                <a:ext uri="{FF2B5EF4-FFF2-40B4-BE49-F238E27FC236}">
                  <a16:creationId xmlns:a16="http://schemas.microsoft.com/office/drawing/2014/main" id="{03D78FAA-290A-3044-D4D1-564457ECA9EA}"/>
                </a:ext>
              </a:extLst>
            </p:cNvPr>
            <p:cNvSpPr/>
            <p:nvPr/>
          </p:nvSpPr>
          <p:spPr>
            <a:xfrm>
              <a:off x="7624029" y="1402010"/>
              <a:ext cx="664172" cy="907596"/>
            </a:xfrm>
            <a:custGeom>
              <a:avLst/>
              <a:gdLst/>
              <a:ahLst/>
              <a:cxnLst/>
              <a:rect l="l" t="t" r="r" b="b"/>
              <a:pathLst>
                <a:path w="16941" h="23150" extrusionOk="0">
                  <a:moveTo>
                    <a:pt x="6357" y="0"/>
                  </a:moveTo>
                  <a:lnTo>
                    <a:pt x="6357" y="5598"/>
                  </a:lnTo>
                  <a:lnTo>
                    <a:pt x="0" y="6098"/>
                  </a:lnTo>
                  <a:lnTo>
                    <a:pt x="3948" y="23150"/>
                  </a:lnTo>
                  <a:lnTo>
                    <a:pt x="12993" y="23150"/>
                  </a:lnTo>
                  <a:lnTo>
                    <a:pt x="16941" y="6098"/>
                  </a:lnTo>
                  <a:lnTo>
                    <a:pt x="10583" y="5598"/>
                  </a:lnTo>
                  <a:lnTo>
                    <a:pt x="105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741;p33">
              <a:extLst>
                <a:ext uri="{FF2B5EF4-FFF2-40B4-BE49-F238E27FC236}">
                  <a16:creationId xmlns:a16="http://schemas.microsoft.com/office/drawing/2014/main" id="{A80C7F66-9741-1A4D-D52C-A4835E556E9C}"/>
                </a:ext>
              </a:extLst>
            </p:cNvPr>
            <p:cNvSpPr/>
            <p:nvPr/>
          </p:nvSpPr>
          <p:spPr>
            <a:xfrm>
              <a:off x="7467052" y="2309567"/>
              <a:ext cx="978086" cy="1775242"/>
            </a:xfrm>
            <a:custGeom>
              <a:avLst/>
              <a:gdLst/>
              <a:ahLst/>
              <a:cxnLst/>
              <a:rect l="l" t="t" r="r" b="b"/>
              <a:pathLst>
                <a:path w="24948" h="45281" extrusionOk="0">
                  <a:moveTo>
                    <a:pt x="7952" y="1"/>
                  </a:moveTo>
                  <a:lnTo>
                    <a:pt x="7841" y="167"/>
                  </a:lnTo>
                  <a:lnTo>
                    <a:pt x="7581" y="612"/>
                  </a:lnTo>
                  <a:lnTo>
                    <a:pt x="7174" y="1391"/>
                  </a:lnTo>
                  <a:lnTo>
                    <a:pt x="6914" y="1891"/>
                  </a:lnTo>
                  <a:lnTo>
                    <a:pt x="6636" y="2484"/>
                  </a:lnTo>
                  <a:lnTo>
                    <a:pt x="6339" y="3151"/>
                  </a:lnTo>
                  <a:lnTo>
                    <a:pt x="6006" y="3893"/>
                  </a:lnTo>
                  <a:lnTo>
                    <a:pt x="5672" y="4745"/>
                  </a:lnTo>
                  <a:lnTo>
                    <a:pt x="5320" y="5672"/>
                  </a:lnTo>
                  <a:lnTo>
                    <a:pt x="4949" y="6673"/>
                  </a:lnTo>
                  <a:lnTo>
                    <a:pt x="4579" y="7785"/>
                  </a:lnTo>
                  <a:lnTo>
                    <a:pt x="4189" y="8971"/>
                  </a:lnTo>
                  <a:lnTo>
                    <a:pt x="3800" y="10250"/>
                  </a:lnTo>
                  <a:lnTo>
                    <a:pt x="3430" y="11622"/>
                  </a:lnTo>
                  <a:lnTo>
                    <a:pt x="3059" y="13086"/>
                  </a:lnTo>
                  <a:lnTo>
                    <a:pt x="2688" y="14643"/>
                  </a:lnTo>
                  <a:lnTo>
                    <a:pt x="2318" y="16292"/>
                  </a:lnTo>
                  <a:lnTo>
                    <a:pt x="1984" y="18035"/>
                  </a:lnTo>
                  <a:lnTo>
                    <a:pt x="1650" y="19888"/>
                  </a:lnTo>
                  <a:lnTo>
                    <a:pt x="1354" y="21816"/>
                  </a:lnTo>
                  <a:lnTo>
                    <a:pt x="1057" y="23873"/>
                  </a:lnTo>
                  <a:lnTo>
                    <a:pt x="816" y="26004"/>
                  </a:lnTo>
                  <a:lnTo>
                    <a:pt x="575" y="28247"/>
                  </a:lnTo>
                  <a:lnTo>
                    <a:pt x="390" y="30582"/>
                  </a:lnTo>
                  <a:lnTo>
                    <a:pt x="297" y="31806"/>
                  </a:lnTo>
                  <a:lnTo>
                    <a:pt x="223" y="33047"/>
                  </a:lnTo>
                  <a:lnTo>
                    <a:pt x="168" y="34308"/>
                  </a:lnTo>
                  <a:lnTo>
                    <a:pt x="112" y="35587"/>
                  </a:lnTo>
                  <a:lnTo>
                    <a:pt x="75" y="36903"/>
                  </a:lnTo>
                  <a:lnTo>
                    <a:pt x="38" y="38256"/>
                  </a:lnTo>
                  <a:lnTo>
                    <a:pt x="19" y="39609"/>
                  </a:lnTo>
                  <a:lnTo>
                    <a:pt x="1" y="41017"/>
                  </a:lnTo>
                  <a:lnTo>
                    <a:pt x="1" y="42426"/>
                  </a:lnTo>
                  <a:lnTo>
                    <a:pt x="19" y="43890"/>
                  </a:lnTo>
                  <a:lnTo>
                    <a:pt x="205" y="43946"/>
                  </a:lnTo>
                  <a:lnTo>
                    <a:pt x="779" y="44094"/>
                  </a:lnTo>
                  <a:lnTo>
                    <a:pt x="1205" y="44205"/>
                  </a:lnTo>
                  <a:lnTo>
                    <a:pt x="1724" y="44335"/>
                  </a:lnTo>
                  <a:lnTo>
                    <a:pt x="2355" y="44446"/>
                  </a:lnTo>
                  <a:lnTo>
                    <a:pt x="3077" y="44594"/>
                  </a:lnTo>
                  <a:lnTo>
                    <a:pt x="3893" y="44724"/>
                  </a:lnTo>
                  <a:lnTo>
                    <a:pt x="4820" y="44835"/>
                  </a:lnTo>
                  <a:lnTo>
                    <a:pt x="5839" y="44965"/>
                  </a:lnTo>
                  <a:lnTo>
                    <a:pt x="6951" y="45076"/>
                  </a:lnTo>
                  <a:lnTo>
                    <a:pt x="8174" y="45150"/>
                  </a:lnTo>
                  <a:lnTo>
                    <a:pt x="9509" y="45225"/>
                  </a:lnTo>
                  <a:lnTo>
                    <a:pt x="10936" y="45280"/>
                  </a:lnTo>
                  <a:lnTo>
                    <a:pt x="14013" y="45280"/>
                  </a:lnTo>
                  <a:lnTo>
                    <a:pt x="15440" y="45225"/>
                  </a:lnTo>
                  <a:lnTo>
                    <a:pt x="16774" y="45150"/>
                  </a:lnTo>
                  <a:lnTo>
                    <a:pt x="17998" y="45076"/>
                  </a:lnTo>
                  <a:lnTo>
                    <a:pt x="19110" y="44965"/>
                  </a:lnTo>
                  <a:lnTo>
                    <a:pt x="20129" y="44835"/>
                  </a:lnTo>
                  <a:lnTo>
                    <a:pt x="21056" y="44724"/>
                  </a:lnTo>
                  <a:lnTo>
                    <a:pt x="21871" y="44594"/>
                  </a:lnTo>
                  <a:lnTo>
                    <a:pt x="22594" y="44446"/>
                  </a:lnTo>
                  <a:lnTo>
                    <a:pt x="23224" y="44335"/>
                  </a:lnTo>
                  <a:lnTo>
                    <a:pt x="23743" y="44205"/>
                  </a:lnTo>
                  <a:lnTo>
                    <a:pt x="24169" y="44094"/>
                  </a:lnTo>
                  <a:lnTo>
                    <a:pt x="24726" y="43946"/>
                  </a:lnTo>
                  <a:lnTo>
                    <a:pt x="24929" y="43890"/>
                  </a:lnTo>
                  <a:lnTo>
                    <a:pt x="24929" y="42426"/>
                  </a:lnTo>
                  <a:lnTo>
                    <a:pt x="24948" y="41017"/>
                  </a:lnTo>
                  <a:lnTo>
                    <a:pt x="24929" y="39609"/>
                  </a:lnTo>
                  <a:lnTo>
                    <a:pt x="24911" y="38256"/>
                  </a:lnTo>
                  <a:lnTo>
                    <a:pt x="24874" y="36903"/>
                  </a:lnTo>
                  <a:lnTo>
                    <a:pt x="24837" y="35587"/>
                  </a:lnTo>
                  <a:lnTo>
                    <a:pt x="24781" y="34308"/>
                  </a:lnTo>
                  <a:lnTo>
                    <a:pt x="24707" y="33047"/>
                  </a:lnTo>
                  <a:lnTo>
                    <a:pt x="24633" y="31806"/>
                  </a:lnTo>
                  <a:lnTo>
                    <a:pt x="24559" y="30582"/>
                  </a:lnTo>
                  <a:lnTo>
                    <a:pt x="24373" y="28247"/>
                  </a:lnTo>
                  <a:lnTo>
                    <a:pt x="24132" y="26004"/>
                  </a:lnTo>
                  <a:lnTo>
                    <a:pt x="23873" y="23873"/>
                  </a:lnTo>
                  <a:lnTo>
                    <a:pt x="23595" y="21816"/>
                  </a:lnTo>
                  <a:lnTo>
                    <a:pt x="23298" y="19888"/>
                  </a:lnTo>
                  <a:lnTo>
                    <a:pt x="22965" y="18035"/>
                  </a:lnTo>
                  <a:lnTo>
                    <a:pt x="22613" y="16292"/>
                  </a:lnTo>
                  <a:lnTo>
                    <a:pt x="22260" y="14643"/>
                  </a:lnTo>
                  <a:lnTo>
                    <a:pt x="21890" y="13086"/>
                  </a:lnTo>
                  <a:lnTo>
                    <a:pt x="21519" y="11622"/>
                  </a:lnTo>
                  <a:lnTo>
                    <a:pt x="21130" y="10250"/>
                  </a:lnTo>
                  <a:lnTo>
                    <a:pt x="20759" y="8971"/>
                  </a:lnTo>
                  <a:lnTo>
                    <a:pt x="20370" y="7785"/>
                  </a:lnTo>
                  <a:lnTo>
                    <a:pt x="19999" y="6673"/>
                  </a:lnTo>
                  <a:lnTo>
                    <a:pt x="19629" y="5672"/>
                  </a:lnTo>
                  <a:lnTo>
                    <a:pt x="19276" y="4745"/>
                  </a:lnTo>
                  <a:lnTo>
                    <a:pt x="18924" y="3893"/>
                  </a:lnTo>
                  <a:lnTo>
                    <a:pt x="18609" y="3151"/>
                  </a:lnTo>
                  <a:lnTo>
                    <a:pt x="18313" y="2484"/>
                  </a:lnTo>
                  <a:lnTo>
                    <a:pt x="18035" y="1891"/>
                  </a:lnTo>
                  <a:lnTo>
                    <a:pt x="17775" y="1391"/>
                  </a:lnTo>
                  <a:lnTo>
                    <a:pt x="17367" y="612"/>
                  </a:lnTo>
                  <a:lnTo>
                    <a:pt x="17089" y="167"/>
                  </a:lnTo>
                  <a:lnTo>
                    <a:pt x="169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742;p33">
              <a:extLst>
                <a:ext uri="{FF2B5EF4-FFF2-40B4-BE49-F238E27FC236}">
                  <a16:creationId xmlns:a16="http://schemas.microsoft.com/office/drawing/2014/main" id="{A2466C8B-7159-69D3-285F-0196B0E9102B}"/>
                </a:ext>
              </a:extLst>
            </p:cNvPr>
            <p:cNvSpPr/>
            <p:nvPr/>
          </p:nvSpPr>
          <p:spPr>
            <a:xfrm>
              <a:off x="7815859" y="1742075"/>
              <a:ext cx="297958" cy="380798"/>
            </a:xfrm>
            <a:custGeom>
              <a:avLst/>
              <a:gdLst/>
              <a:ahLst/>
              <a:cxnLst/>
              <a:rect l="l" t="t" r="r" b="b"/>
              <a:pathLst>
                <a:path w="7600" h="9713" extrusionOk="0">
                  <a:moveTo>
                    <a:pt x="0" y="0"/>
                  </a:moveTo>
                  <a:lnTo>
                    <a:pt x="1464" y="9712"/>
                  </a:lnTo>
                  <a:lnTo>
                    <a:pt x="5783" y="9712"/>
                  </a:lnTo>
                  <a:lnTo>
                    <a:pt x="7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743;p33">
              <a:extLst>
                <a:ext uri="{FF2B5EF4-FFF2-40B4-BE49-F238E27FC236}">
                  <a16:creationId xmlns:a16="http://schemas.microsoft.com/office/drawing/2014/main" id="{9AAE9979-3952-48BE-8C3B-02BCA77C1598}"/>
                </a:ext>
              </a:extLst>
            </p:cNvPr>
            <p:cNvSpPr/>
            <p:nvPr/>
          </p:nvSpPr>
          <p:spPr>
            <a:xfrm>
              <a:off x="7518646" y="1625793"/>
              <a:ext cx="874899" cy="683814"/>
            </a:xfrm>
            <a:custGeom>
              <a:avLst/>
              <a:gdLst/>
              <a:ahLst/>
              <a:cxnLst/>
              <a:rect l="l" t="t" r="r" b="b"/>
              <a:pathLst>
                <a:path w="22316" h="17442" extrusionOk="0">
                  <a:moveTo>
                    <a:pt x="7674" y="1"/>
                  </a:moveTo>
                  <a:lnTo>
                    <a:pt x="2670" y="390"/>
                  </a:lnTo>
                  <a:lnTo>
                    <a:pt x="1" y="4393"/>
                  </a:lnTo>
                  <a:lnTo>
                    <a:pt x="3133" y="8508"/>
                  </a:lnTo>
                  <a:lnTo>
                    <a:pt x="3837" y="7285"/>
                  </a:lnTo>
                  <a:lnTo>
                    <a:pt x="3596" y="8730"/>
                  </a:lnTo>
                  <a:lnTo>
                    <a:pt x="3504" y="9305"/>
                  </a:lnTo>
                  <a:lnTo>
                    <a:pt x="3485" y="9490"/>
                  </a:lnTo>
                  <a:lnTo>
                    <a:pt x="3485" y="9602"/>
                  </a:lnTo>
                  <a:lnTo>
                    <a:pt x="3578" y="9787"/>
                  </a:lnTo>
                  <a:lnTo>
                    <a:pt x="3782" y="10158"/>
                  </a:lnTo>
                  <a:lnTo>
                    <a:pt x="4375" y="11140"/>
                  </a:lnTo>
                  <a:lnTo>
                    <a:pt x="5209" y="12493"/>
                  </a:lnTo>
                  <a:lnTo>
                    <a:pt x="6636" y="17442"/>
                  </a:lnTo>
                  <a:lnTo>
                    <a:pt x="15681" y="17442"/>
                  </a:lnTo>
                  <a:lnTo>
                    <a:pt x="17108" y="12474"/>
                  </a:lnTo>
                  <a:lnTo>
                    <a:pt x="17997" y="11047"/>
                  </a:lnTo>
                  <a:lnTo>
                    <a:pt x="18554" y="10121"/>
                  </a:lnTo>
                  <a:lnTo>
                    <a:pt x="18739" y="9768"/>
                  </a:lnTo>
                  <a:lnTo>
                    <a:pt x="18813" y="9602"/>
                  </a:lnTo>
                  <a:lnTo>
                    <a:pt x="18887" y="9361"/>
                  </a:lnTo>
                  <a:lnTo>
                    <a:pt x="18998" y="8990"/>
                  </a:lnTo>
                  <a:lnTo>
                    <a:pt x="19184" y="8508"/>
                  </a:lnTo>
                  <a:lnTo>
                    <a:pt x="22316" y="4393"/>
                  </a:lnTo>
                  <a:lnTo>
                    <a:pt x="19629" y="390"/>
                  </a:lnTo>
                  <a:lnTo>
                    <a:pt x="14643" y="1"/>
                  </a:lnTo>
                  <a:lnTo>
                    <a:pt x="12511" y="11752"/>
                  </a:lnTo>
                  <a:lnTo>
                    <a:pt x="9805" y="11752"/>
                  </a:lnTo>
                  <a:lnTo>
                    <a:pt x="7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44;p33">
              <a:extLst>
                <a:ext uri="{FF2B5EF4-FFF2-40B4-BE49-F238E27FC236}">
                  <a16:creationId xmlns:a16="http://schemas.microsoft.com/office/drawing/2014/main" id="{96D23BEC-179D-86DC-1879-B2FE9CFC7885}"/>
                </a:ext>
              </a:extLst>
            </p:cNvPr>
            <p:cNvSpPr/>
            <p:nvPr/>
          </p:nvSpPr>
          <p:spPr>
            <a:xfrm>
              <a:off x="7815114" y="1621441"/>
              <a:ext cx="114871" cy="595171"/>
            </a:xfrm>
            <a:custGeom>
              <a:avLst/>
              <a:gdLst/>
              <a:ahLst/>
              <a:cxnLst/>
              <a:rect l="l" t="t" r="r" b="b"/>
              <a:pathLst>
                <a:path w="2930" h="15181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1" y="75"/>
                  </a:lnTo>
                  <a:lnTo>
                    <a:pt x="1" y="130"/>
                  </a:lnTo>
                  <a:lnTo>
                    <a:pt x="2707" y="15088"/>
                  </a:lnTo>
                  <a:lnTo>
                    <a:pt x="2725" y="15125"/>
                  </a:lnTo>
                  <a:lnTo>
                    <a:pt x="2744" y="15143"/>
                  </a:lnTo>
                  <a:lnTo>
                    <a:pt x="2781" y="15162"/>
                  </a:lnTo>
                  <a:lnTo>
                    <a:pt x="2818" y="15180"/>
                  </a:lnTo>
                  <a:lnTo>
                    <a:pt x="2836" y="15180"/>
                  </a:lnTo>
                  <a:lnTo>
                    <a:pt x="2873" y="15162"/>
                  </a:lnTo>
                  <a:lnTo>
                    <a:pt x="2911" y="15125"/>
                  </a:lnTo>
                  <a:lnTo>
                    <a:pt x="2929" y="15088"/>
                  </a:lnTo>
                  <a:lnTo>
                    <a:pt x="2929" y="15050"/>
                  </a:lnTo>
                  <a:lnTo>
                    <a:pt x="223" y="93"/>
                  </a:lnTo>
                  <a:lnTo>
                    <a:pt x="205" y="38"/>
                  </a:lnTo>
                  <a:lnTo>
                    <a:pt x="167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745;p33">
              <a:extLst>
                <a:ext uri="{FF2B5EF4-FFF2-40B4-BE49-F238E27FC236}">
                  <a16:creationId xmlns:a16="http://schemas.microsoft.com/office/drawing/2014/main" id="{6789804E-064A-6542-6940-D0855511BC02}"/>
                </a:ext>
              </a:extLst>
            </p:cNvPr>
            <p:cNvSpPr/>
            <p:nvPr/>
          </p:nvSpPr>
          <p:spPr>
            <a:xfrm>
              <a:off x="7982245" y="1621441"/>
              <a:ext cx="114831" cy="595171"/>
            </a:xfrm>
            <a:custGeom>
              <a:avLst/>
              <a:gdLst/>
              <a:ahLst/>
              <a:cxnLst/>
              <a:rect l="l" t="t" r="r" b="b"/>
              <a:pathLst>
                <a:path w="2929" h="15181" extrusionOk="0">
                  <a:moveTo>
                    <a:pt x="2799" y="1"/>
                  </a:moveTo>
                  <a:lnTo>
                    <a:pt x="2762" y="19"/>
                  </a:lnTo>
                  <a:lnTo>
                    <a:pt x="2725" y="38"/>
                  </a:lnTo>
                  <a:lnTo>
                    <a:pt x="2707" y="93"/>
                  </a:lnTo>
                  <a:lnTo>
                    <a:pt x="1" y="15050"/>
                  </a:lnTo>
                  <a:lnTo>
                    <a:pt x="1" y="15088"/>
                  </a:lnTo>
                  <a:lnTo>
                    <a:pt x="19" y="15125"/>
                  </a:lnTo>
                  <a:lnTo>
                    <a:pt x="56" y="15162"/>
                  </a:lnTo>
                  <a:lnTo>
                    <a:pt x="93" y="15180"/>
                  </a:lnTo>
                  <a:lnTo>
                    <a:pt x="112" y="15180"/>
                  </a:lnTo>
                  <a:lnTo>
                    <a:pt x="149" y="15162"/>
                  </a:lnTo>
                  <a:lnTo>
                    <a:pt x="186" y="15143"/>
                  </a:lnTo>
                  <a:lnTo>
                    <a:pt x="204" y="15125"/>
                  </a:lnTo>
                  <a:lnTo>
                    <a:pt x="223" y="15088"/>
                  </a:lnTo>
                  <a:lnTo>
                    <a:pt x="2929" y="130"/>
                  </a:lnTo>
                  <a:lnTo>
                    <a:pt x="2929" y="75"/>
                  </a:lnTo>
                  <a:lnTo>
                    <a:pt x="2910" y="38"/>
                  </a:lnTo>
                  <a:lnTo>
                    <a:pt x="2892" y="19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46;p33">
              <a:extLst>
                <a:ext uri="{FF2B5EF4-FFF2-40B4-BE49-F238E27FC236}">
                  <a16:creationId xmlns:a16="http://schemas.microsoft.com/office/drawing/2014/main" id="{C0101694-62A9-F394-E451-EE23FB238AA6}"/>
                </a:ext>
              </a:extLst>
            </p:cNvPr>
            <p:cNvSpPr/>
            <p:nvPr/>
          </p:nvSpPr>
          <p:spPr>
            <a:xfrm>
              <a:off x="7774420" y="2305215"/>
              <a:ext cx="363352" cy="20387"/>
            </a:xfrm>
            <a:custGeom>
              <a:avLst/>
              <a:gdLst/>
              <a:ahLst/>
              <a:cxnLst/>
              <a:rect l="l" t="t" r="r" b="b"/>
              <a:pathLst>
                <a:path w="9268" h="520" extrusionOk="0">
                  <a:moveTo>
                    <a:pt x="112" y="0"/>
                  </a:moveTo>
                  <a:lnTo>
                    <a:pt x="75" y="19"/>
                  </a:lnTo>
                  <a:lnTo>
                    <a:pt x="38" y="37"/>
                  </a:lnTo>
                  <a:lnTo>
                    <a:pt x="1" y="56"/>
                  </a:lnTo>
                  <a:lnTo>
                    <a:pt x="1" y="112"/>
                  </a:lnTo>
                  <a:lnTo>
                    <a:pt x="1" y="149"/>
                  </a:lnTo>
                  <a:lnTo>
                    <a:pt x="19" y="186"/>
                  </a:lnTo>
                  <a:lnTo>
                    <a:pt x="38" y="223"/>
                  </a:lnTo>
                  <a:lnTo>
                    <a:pt x="93" y="223"/>
                  </a:lnTo>
                  <a:lnTo>
                    <a:pt x="668" y="297"/>
                  </a:lnTo>
                  <a:lnTo>
                    <a:pt x="1261" y="371"/>
                  </a:lnTo>
                  <a:lnTo>
                    <a:pt x="2392" y="445"/>
                  </a:lnTo>
                  <a:lnTo>
                    <a:pt x="3485" y="501"/>
                  </a:lnTo>
                  <a:lnTo>
                    <a:pt x="4542" y="519"/>
                  </a:lnTo>
                  <a:lnTo>
                    <a:pt x="5505" y="501"/>
                  </a:lnTo>
                  <a:lnTo>
                    <a:pt x="6377" y="464"/>
                  </a:lnTo>
                  <a:lnTo>
                    <a:pt x="7174" y="427"/>
                  </a:lnTo>
                  <a:lnTo>
                    <a:pt x="7841" y="371"/>
                  </a:lnTo>
                  <a:lnTo>
                    <a:pt x="8823" y="278"/>
                  </a:lnTo>
                  <a:lnTo>
                    <a:pt x="9175" y="223"/>
                  </a:lnTo>
                  <a:lnTo>
                    <a:pt x="9212" y="223"/>
                  </a:lnTo>
                  <a:lnTo>
                    <a:pt x="9249" y="186"/>
                  </a:lnTo>
                  <a:lnTo>
                    <a:pt x="9268" y="149"/>
                  </a:lnTo>
                  <a:lnTo>
                    <a:pt x="9268" y="112"/>
                  </a:lnTo>
                  <a:lnTo>
                    <a:pt x="9249" y="56"/>
                  </a:lnTo>
                  <a:lnTo>
                    <a:pt x="9231" y="37"/>
                  </a:lnTo>
                  <a:lnTo>
                    <a:pt x="9194" y="19"/>
                  </a:lnTo>
                  <a:lnTo>
                    <a:pt x="9138" y="0"/>
                  </a:lnTo>
                  <a:lnTo>
                    <a:pt x="8934" y="37"/>
                  </a:lnTo>
                  <a:lnTo>
                    <a:pt x="8378" y="93"/>
                  </a:lnTo>
                  <a:lnTo>
                    <a:pt x="7489" y="186"/>
                  </a:lnTo>
                  <a:lnTo>
                    <a:pt x="6358" y="260"/>
                  </a:lnTo>
                  <a:lnTo>
                    <a:pt x="5709" y="278"/>
                  </a:lnTo>
                  <a:lnTo>
                    <a:pt x="5005" y="297"/>
                  </a:lnTo>
                  <a:lnTo>
                    <a:pt x="4264" y="297"/>
                  </a:lnTo>
                  <a:lnTo>
                    <a:pt x="3485" y="278"/>
                  </a:lnTo>
                  <a:lnTo>
                    <a:pt x="2670" y="241"/>
                  </a:lnTo>
                  <a:lnTo>
                    <a:pt x="1836" y="186"/>
                  </a:lnTo>
                  <a:lnTo>
                    <a:pt x="983" y="1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47;p33">
              <a:extLst>
                <a:ext uri="{FF2B5EF4-FFF2-40B4-BE49-F238E27FC236}">
                  <a16:creationId xmlns:a16="http://schemas.microsoft.com/office/drawing/2014/main" id="{071A109D-D248-4CF6-6534-5010042B8F3A}"/>
                </a:ext>
              </a:extLst>
            </p:cNvPr>
            <p:cNvSpPr/>
            <p:nvPr/>
          </p:nvSpPr>
          <p:spPr>
            <a:xfrm>
              <a:off x="7742467" y="2196225"/>
              <a:ext cx="426550" cy="19642"/>
            </a:xfrm>
            <a:custGeom>
              <a:avLst/>
              <a:gdLst/>
              <a:ahLst/>
              <a:cxnLst/>
              <a:rect l="l" t="t" r="r" b="b"/>
              <a:pathLst>
                <a:path w="10880" h="501" extrusionOk="0">
                  <a:moveTo>
                    <a:pt x="93" y="0"/>
                  </a:moveTo>
                  <a:lnTo>
                    <a:pt x="56" y="19"/>
                  </a:lnTo>
                  <a:lnTo>
                    <a:pt x="19" y="56"/>
                  </a:lnTo>
                  <a:lnTo>
                    <a:pt x="0" y="93"/>
                  </a:lnTo>
                  <a:lnTo>
                    <a:pt x="19" y="149"/>
                  </a:lnTo>
                  <a:lnTo>
                    <a:pt x="37" y="186"/>
                  </a:lnTo>
                  <a:lnTo>
                    <a:pt x="56" y="204"/>
                  </a:lnTo>
                  <a:lnTo>
                    <a:pt x="111" y="223"/>
                  </a:lnTo>
                  <a:lnTo>
                    <a:pt x="834" y="297"/>
                  </a:lnTo>
                  <a:lnTo>
                    <a:pt x="1539" y="352"/>
                  </a:lnTo>
                  <a:lnTo>
                    <a:pt x="2929" y="427"/>
                  </a:lnTo>
                  <a:lnTo>
                    <a:pt x="4245" y="482"/>
                  </a:lnTo>
                  <a:lnTo>
                    <a:pt x="5468" y="501"/>
                  </a:lnTo>
                  <a:lnTo>
                    <a:pt x="6598" y="482"/>
                  </a:lnTo>
                  <a:lnTo>
                    <a:pt x="7636" y="445"/>
                  </a:lnTo>
                  <a:lnTo>
                    <a:pt x="8526" y="408"/>
                  </a:lnTo>
                  <a:lnTo>
                    <a:pt x="9304" y="352"/>
                  </a:lnTo>
                  <a:lnTo>
                    <a:pt x="10398" y="260"/>
                  </a:lnTo>
                  <a:lnTo>
                    <a:pt x="10787" y="223"/>
                  </a:lnTo>
                  <a:lnTo>
                    <a:pt x="10843" y="204"/>
                  </a:lnTo>
                  <a:lnTo>
                    <a:pt x="10861" y="167"/>
                  </a:lnTo>
                  <a:lnTo>
                    <a:pt x="10880" y="130"/>
                  </a:lnTo>
                  <a:lnTo>
                    <a:pt x="10880" y="93"/>
                  </a:lnTo>
                  <a:lnTo>
                    <a:pt x="10880" y="56"/>
                  </a:lnTo>
                  <a:lnTo>
                    <a:pt x="10843" y="19"/>
                  </a:lnTo>
                  <a:lnTo>
                    <a:pt x="10806" y="0"/>
                  </a:lnTo>
                  <a:lnTo>
                    <a:pt x="10769" y="0"/>
                  </a:lnTo>
                  <a:lnTo>
                    <a:pt x="10528" y="19"/>
                  </a:lnTo>
                  <a:lnTo>
                    <a:pt x="9898" y="93"/>
                  </a:lnTo>
                  <a:lnTo>
                    <a:pt x="8915" y="167"/>
                  </a:lnTo>
                  <a:lnTo>
                    <a:pt x="7599" y="223"/>
                  </a:lnTo>
                  <a:lnTo>
                    <a:pt x="6839" y="260"/>
                  </a:lnTo>
                  <a:lnTo>
                    <a:pt x="4226" y="260"/>
                  </a:lnTo>
                  <a:lnTo>
                    <a:pt x="3262" y="223"/>
                  </a:lnTo>
                  <a:lnTo>
                    <a:pt x="2243" y="167"/>
                  </a:lnTo>
                  <a:lnTo>
                    <a:pt x="1205" y="9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48;p33">
              <a:extLst>
                <a:ext uri="{FF2B5EF4-FFF2-40B4-BE49-F238E27FC236}">
                  <a16:creationId xmlns:a16="http://schemas.microsoft.com/office/drawing/2014/main" id="{E8E72232-10A1-34B1-FB55-C23F7605BAEC}"/>
                </a:ext>
              </a:extLst>
            </p:cNvPr>
            <p:cNvSpPr/>
            <p:nvPr/>
          </p:nvSpPr>
          <p:spPr>
            <a:xfrm>
              <a:off x="7664724" y="1833618"/>
              <a:ext cx="25444" cy="82134"/>
            </a:xfrm>
            <a:custGeom>
              <a:avLst/>
              <a:gdLst/>
              <a:ahLst/>
              <a:cxnLst/>
              <a:rect l="l" t="t" r="r" b="b"/>
              <a:pathLst>
                <a:path w="649" h="2095" extrusionOk="0">
                  <a:moveTo>
                    <a:pt x="519" y="1"/>
                  </a:moveTo>
                  <a:lnTo>
                    <a:pt x="482" y="19"/>
                  </a:lnTo>
                  <a:lnTo>
                    <a:pt x="445" y="56"/>
                  </a:lnTo>
                  <a:lnTo>
                    <a:pt x="426" y="93"/>
                  </a:lnTo>
                  <a:lnTo>
                    <a:pt x="0" y="1965"/>
                  </a:lnTo>
                  <a:lnTo>
                    <a:pt x="0" y="2002"/>
                  </a:lnTo>
                  <a:lnTo>
                    <a:pt x="19" y="2039"/>
                  </a:lnTo>
                  <a:lnTo>
                    <a:pt x="37" y="2076"/>
                  </a:lnTo>
                  <a:lnTo>
                    <a:pt x="93" y="2095"/>
                  </a:lnTo>
                  <a:lnTo>
                    <a:pt x="148" y="2095"/>
                  </a:lnTo>
                  <a:lnTo>
                    <a:pt x="185" y="2076"/>
                  </a:lnTo>
                  <a:lnTo>
                    <a:pt x="204" y="2039"/>
                  </a:lnTo>
                  <a:lnTo>
                    <a:pt x="222" y="2002"/>
                  </a:lnTo>
                  <a:lnTo>
                    <a:pt x="649" y="130"/>
                  </a:lnTo>
                  <a:lnTo>
                    <a:pt x="649" y="93"/>
                  </a:lnTo>
                  <a:lnTo>
                    <a:pt x="630" y="56"/>
                  </a:lnTo>
                  <a:lnTo>
                    <a:pt x="612" y="1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49;p33">
              <a:extLst>
                <a:ext uri="{FF2B5EF4-FFF2-40B4-BE49-F238E27FC236}">
                  <a16:creationId xmlns:a16="http://schemas.microsoft.com/office/drawing/2014/main" id="{B9EBBE33-15B0-50ED-FC1D-55F434E3985D}"/>
                </a:ext>
              </a:extLst>
            </p:cNvPr>
            <p:cNvSpPr/>
            <p:nvPr/>
          </p:nvSpPr>
          <p:spPr>
            <a:xfrm>
              <a:off x="8219867" y="1833618"/>
              <a:ext cx="51633" cy="129376"/>
            </a:xfrm>
            <a:custGeom>
              <a:avLst/>
              <a:gdLst/>
              <a:ahLst/>
              <a:cxnLst/>
              <a:rect l="l" t="t" r="r" b="b"/>
              <a:pathLst>
                <a:path w="1317" h="3300" extrusionOk="0">
                  <a:moveTo>
                    <a:pt x="74" y="1"/>
                  </a:moveTo>
                  <a:lnTo>
                    <a:pt x="37" y="38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1112" y="3226"/>
                  </a:lnTo>
                  <a:lnTo>
                    <a:pt x="1149" y="3281"/>
                  </a:lnTo>
                  <a:lnTo>
                    <a:pt x="1205" y="3300"/>
                  </a:lnTo>
                  <a:lnTo>
                    <a:pt x="1242" y="3281"/>
                  </a:lnTo>
                  <a:lnTo>
                    <a:pt x="1279" y="3263"/>
                  </a:lnTo>
                  <a:lnTo>
                    <a:pt x="1316" y="3226"/>
                  </a:lnTo>
                  <a:lnTo>
                    <a:pt x="1316" y="3188"/>
                  </a:lnTo>
                  <a:lnTo>
                    <a:pt x="1316" y="3151"/>
                  </a:lnTo>
                  <a:lnTo>
                    <a:pt x="204" y="75"/>
                  </a:lnTo>
                  <a:lnTo>
                    <a:pt x="186" y="38"/>
                  </a:lnTo>
                  <a:lnTo>
                    <a:pt x="149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50;p33">
              <a:extLst>
                <a:ext uri="{FF2B5EF4-FFF2-40B4-BE49-F238E27FC236}">
                  <a16:creationId xmlns:a16="http://schemas.microsoft.com/office/drawing/2014/main" id="{FF63A771-7140-5CEE-1D3F-2784309CEC3E}"/>
                </a:ext>
              </a:extLst>
            </p:cNvPr>
            <p:cNvSpPr/>
            <p:nvPr/>
          </p:nvSpPr>
          <p:spPr>
            <a:xfrm>
              <a:off x="7794061" y="1763873"/>
              <a:ext cx="103227" cy="450544"/>
            </a:xfrm>
            <a:custGeom>
              <a:avLst/>
              <a:gdLst/>
              <a:ahLst/>
              <a:cxnLst/>
              <a:rect l="l" t="t" r="r" b="b"/>
              <a:pathLst>
                <a:path w="2633" h="11492" extrusionOk="0">
                  <a:moveTo>
                    <a:pt x="93" y="0"/>
                  </a:moveTo>
                  <a:lnTo>
                    <a:pt x="56" y="19"/>
                  </a:lnTo>
                  <a:lnTo>
                    <a:pt x="19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2410" y="11399"/>
                  </a:lnTo>
                  <a:lnTo>
                    <a:pt x="2428" y="11436"/>
                  </a:lnTo>
                  <a:lnTo>
                    <a:pt x="2447" y="11473"/>
                  </a:lnTo>
                  <a:lnTo>
                    <a:pt x="2484" y="11492"/>
                  </a:lnTo>
                  <a:lnTo>
                    <a:pt x="2539" y="11492"/>
                  </a:lnTo>
                  <a:lnTo>
                    <a:pt x="2576" y="11473"/>
                  </a:lnTo>
                  <a:lnTo>
                    <a:pt x="2614" y="11436"/>
                  </a:lnTo>
                  <a:lnTo>
                    <a:pt x="2632" y="11399"/>
                  </a:lnTo>
                  <a:lnTo>
                    <a:pt x="2632" y="11362"/>
                  </a:lnTo>
                  <a:lnTo>
                    <a:pt x="223" y="93"/>
                  </a:lnTo>
                  <a:lnTo>
                    <a:pt x="204" y="56"/>
                  </a:lnTo>
                  <a:lnTo>
                    <a:pt x="167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751;p33">
              <a:extLst>
                <a:ext uri="{FF2B5EF4-FFF2-40B4-BE49-F238E27FC236}">
                  <a16:creationId xmlns:a16="http://schemas.microsoft.com/office/drawing/2014/main" id="{69CB97DE-549C-D02F-A08E-E1A350E0A48A}"/>
                </a:ext>
              </a:extLst>
            </p:cNvPr>
            <p:cNvSpPr/>
            <p:nvPr/>
          </p:nvSpPr>
          <p:spPr>
            <a:xfrm>
              <a:off x="7755523" y="1893916"/>
              <a:ext cx="85075" cy="220214"/>
            </a:xfrm>
            <a:custGeom>
              <a:avLst/>
              <a:gdLst/>
              <a:ahLst/>
              <a:cxnLst/>
              <a:rect l="l" t="t" r="r" b="b"/>
              <a:pathLst>
                <a:path w="2170" h="5617" extrusionOk="0">
                  <a:moveTo>
                    <a:pt x="112" y="1"/>
                  </a:moveTo>
                  <a:lnTo>
                    <a:pt x="75" y="19"/>
                  </a:lnTo>
                  <a:lnTo>
                    <a:pt x="19" y="38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" y="149"/>
                  </a:lnTo>
                  <a:lnTo>
                    <a:pt x="1965" y="5543"/>
                  </a:lnTo>
                  <a:lnTo>
                    <a:pt x="2003" y="5598"/>
                  </a:lnTo>
                  <a:lnTo>
                    <a:pt x="2058" y="5617"/>
                  </a:lnTo>
                  <a:lnTo>
                    <a:pt x="2095" y="5598"/>
                  </a:lnTo>
                  <a:lnTo>
                    <a:pt x="2132" y="5580"/>
                  </a:lnTo>
                  <a:lnTo>
                    <a:pt x="2169" y="5543"/>
                  </a:lnTo>
                  <a:lnTo>
                    <a:pt x="2169" y="5506"/>
                  </a:lnTo>
                  <a:lnTo>
                    <a:pt x="2169" y="5469"/>
                  </a:lnTo>
                  <a:lnTo>
                    <a:pt x="205" y="75"/>
                  </a:lnTo>
                  <a:lnTo>
                    <a:pt x="186" y="38"/>
                  </a:lnTo>
                  <a:lnTo>
                    <a:pt x="149" y="1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752;p33">
              <a:extLst>
                <a:ext uri="{FF2B5EF4-FFF2-40B4-BE49-F238E27FC236}">
                  <a16:creationId xmlns:a16="http://schemas.microsoft.com/office/drawing/2014/main" id="{19E203E1-64A7-FB00-235C-C260E9E2E619}"/>
                </a:ext>
              </a:extLst>
            </p:cNvPr>
            <p:cNvSpPr/>
            <p:nvPr/>
          </p:nvSpPr>
          <p:spPr>
            <a:xfrm>
              <a:off x="8012786" y="1790767"/>
              <a:ext cx="84291" cy="385856"/>
            </a:xfrm>
            <a:custGeom>
              <a:avLst/>
              <a:gdLst/>
              <a:ahLst/>
              <a:cxnLst/>
              <a:rect l="l" t="t" r="r" b="b"/>
              <a:pathLst>
                <a:path w="2150" h="9842" extrusionOk="0">
                  <a:moveTo>
                    <a:pt x="2020" y="0"/>
                  </a:moveTo>
                  <a:lnTo>
                    <a:pt x="1983" y="19"/>
                  </a:lnTo>
                  <a:lnTo>
                    <a:pt x="1946" y="37"/>
                  </a:lnTo>
                  <a:lnTo>
                    <a:pt x="1928" y="93"/>
                  </a:lnTo>
                  <a:lnTo>
                    <a:pt x="0" y="9712"/>
                  </a:lnTo>
                  <a:lnTo>
                    <a:pt x="0" y="9749"/>
                  </a:lnTo>
                  <a:lnTo>
                    <a:pt x="19" y="9786"/>
                  </a:lnTo>
                  <a:lnTo>
                    <a:pt x="37" y="9823"/>
                  </a:lnTo>
                  <a:lnTo>
                    <a:pt x="74" y="9842"/>
                  </a:lnTo>
                  <a:lnTo>
                    <a:pt x="111" y="9842"/>
                  </a:lnTo>
                  <a:lnTo>
                    <a:pt x="148" y="9823"/>
                  </a:lnTo>
                  <a:lnTo>
                    <a:pt x="167" y="9805"/>
                  </a:lnTo>
                  <a:lnTo>
                    <a:pt x="204" y="9786"/>
                  </a:lnTo>
                  <a:lnTo>
                    <a:pt x="204" y="9749"/>
                  </a:lnTo>
                  <a:lnTo>
                    <a:pt x="2150" y="130"/>
                  </a:lnTo>
                  <a:lnTo>
                    <a:pt x="2150" y="93"/>
                  </a:lnTo>
                  <a:lnTo>
                    <a:pt x="2131" y="56"/>
                  </a:lnTo>
                  <a:lnTo>
                    <a:pt x="2113" y="1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53;p33">
              <a:extLst>
                <a:ext uri="{FF2B5EF4-FFF2-40B4-BE49-F238E27FC236}">
                  <a16:creationId xmlns:a16="http://schemas.microsoft.com/office/drawing/2014/main" id="{66DCB91E-AA49-628F-7F5D-8D6CE00650BD}"/>
                </a:ext>
              </a:extLst>
            </p:cNvPr>
            <p:cNvSpPr/>
            <p:nvPr/>
          </p:nvSpPr>
          <p:spPr>
            <a:xfrm>
              <a:off x="8026586" y="1888113"/>
              <a:ext cx="91583" cy="326303"/>
            </a:xfrm>
            <a:custGeom>
              <a:avLst/>
              <a:gdLst/>
              <a:ahLst/>
              <a:cxnLst/>
              <a:rect l="l" t="t" r="r" b="b"/>
              <a:pathLst>
                <a:path w="2336" h="8323" extrusionOk="0">
                  <a:moveTo>
                    <a:pt x="2224" y="1"/>
                  </a:moveTo>
                  <a:lnTo>
                    <a:pt x="2169" y="19"/>
                  </a:lnTo>
                  <a:lnTo>
                    <a:pt x="2150" y="38"/>
                  </a:lnTo>
                  <a:lnTo>
                    <a:pt x="2132" y="75"/>
                  </a:lnTo>
                  <a:lnTo>
                    <a:pt x="0" y="8174"/>
                  </a:lnTo>
                  <a:lnTo>
                    <a:pt x="0" y="8230"/>
                  </a:lnTo>
                  <a:lnTo>
                    <a:pt x="19" y="8267"/>
                  </a:lnTo>
                  <a:lnTo>
                    <a:pt x="56" y="8304"/>
                  </a:lnTo>
                  <a:lnTo>
                    <a:pt x="93" y="8323"/>
                  </a:lnTo>
                  <a:lnTo>
                    <a:pt x="148" y="8323"/>
                  </a:lnTo>
                  <a:lnTo>
                    <a:pt x="186" y="8304"/>
                  </a:lnTo>
                  <a:lnTo>
                    <a:pt x="204" y="8267"/>
                  </a:lnTo>
                  <a:lnTo>
                    <a:pt x="223" y="8230"/>
                  </a:lnTo>
                  <a:lnTo>
                    <a:pt x="2335" y="130"/>
                  </a:lnTo>
                  <a:lnTo>
                    <a:pt x="2335" y="93"/>
                  </a:lnTo>
                  <a:lnTo>
                    <a:pt x="2335" y="56"/>
                  </a:lnTo>
                  <a:lnTo>
                    <a:pt x="2298" y="19"/>
                  </a:lnTo>
                  <a:lnTo>
                    <a:pt x="2261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54;p33">
              <a:extLst>
                <a:ext uri="{FF2B5EF4-FFF2-40B4-BE49-F238E27FC236}">
                  <a16:creationId xmlns:a16="http://schemas.microsoft.com/office/drawing/2014/main" id="{D762DB98-9607-6766-DAAD-273B82AEC2BB}"/>
                </a:ext>
              </a:extLst>
            </p:cNvPr>
            <p:cNvSpPr/>
            <p:nvPr/>
          </p:nvSpPr>
          <p:spPr>
            <a:xfrm>
              <a:off x="8228570" y="1698479"/>
              <a:ext cx="42929" cy="119183"/>
            </a:xfrm>
            <a:custGeom>
              <a:avLst/>
              <a:gdLst/>
              <a:ahLst/>
              <a:cxnLst/>
              <a:rect l="l" t="t" r="r" b="b"/>
              <a:pathLst>
                <a:path w="1095" h="3040" extrusionOk="0">
                  <a:moveTo>
                    <a:pt x="927" y="0"/>
                  </a:moveTo>
                  <a:lnTo>
                    <a:pt x="909" y="37"/>
                  </a:lnTo>
                  <a:lnTo>
                    <a:pt x="872" y="74"/>
                  </a:lnTo>
                  <a:lnTo>
                    <a:pt x="1" y="2892"/>
                  </a:lnTo>
                  <a:lnTo>
                    <a:pt x="1" y="2947"/>
                  </a:lnTo>
                  <a:lnTo>
                    <a:pt x="1" y="2984"/>
                  </a:lnTo>
                  <a:lnTo>
                    <a:pt x="38" y="3021"/>
                  </a:lnTo>
                  <a:lnTo>
                    <a:pt x="75" y="3040"/>
                  </a:lnTo>
                  <a:lnTo>
                    <a:pt x="112" y="3040"/>
                  </a:lnTo>
                  <a:lnTo>
                    <a:pt x="168" y="3021"/>
                  </a:lnTo>
                  <a:lnTo>
                    <a:pt x="186" y="3003"/>
                  </a:lnTo>
                  <a:lnTo>
                    <a:pt x="205" y="2966"/>
                  </a:lnTo>
                  <a:lnTo>
                    <a:pt x="1094" y="148"/>
                  </a:lnTo>
                  <a:lnTo>
                    <a:pt x="1094" y="93"/>
                  </a:lnTo>
                  <a:lnTo>
                    <a:pt x="1094" y="56"/>
                  </a:lnTo>
                  <a:lnTo>
                    <a:pt x="1057" y="19"/>
                  </a:lnTo>
                  <a:lnTo>
                    <a:pt x="102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55;p33">
              <a:extLst>
                <a:ext uri="{FF2B5EF4-FFF2-40B4-BE49-F238E27FC236}">
                  <a16:creationId xmlns:a16="http://schemas.microsoft.com/office/drawing/2014/main" id="{DA2433EA-BF69-2772-1D61-8DBE05055A9A}"/>
                </a:ext>
              </a:extLst>
            </p:cNvPr>
            <p:cNvSpPr/>
            <p:nvPr/>
          </p:nvSpPr>
          <p:spPr>
            <a:xfrm>
              <a:off x="8270010" y="1643984"/>
              <a:ext cx="18936" cy="40734"/>
            </a:xfrm>
            <a:custGeom>
              <a:avLst/>
              <a:gdLst/>
              <a:ahLst/>
              <a:cxnLst/>
              <a:rect l="l" t="t" r="r" b="b"/>
              <a:pathLst>
                <a:path w="483" h="1039" extrusionOk="0">
                  <a:moveTo>
                    <a:pt x="352" y="0"/>
                  </a:moveTo>
                  <a:lnTo>
                    <a:pt x="315" y="19"/>
                  </a:lnTo>
                  <a:lnTo>
                    <a:pt x="278" y="37"/>
                  </a:lnTo>
                  <a:lnTo>
                    <a:pt x="260" y="74"/>
                  </a:lnTo>
                  <a:lnTo>
                    <a:pt x="0" y="890"/>
                  </a:lnTo>
                  <a:lnTo>
                    <a:pt x="0" y="945"/>
                  </a:lnTo>
                  <a:lnTo>
                    <a:pt x="0" y="982"/>
                  </a:lnTo>
                  <a:lnTo>
                    <a:pt x="37" y="1019"/>
                  </a:lnTo>
                  <a:lnTo>
                    <a:pt x="74" y="1038"/>
                  </a:lnTo>
                  <a:lnTo>
                    <a:pt x="111" y="1038"/>
                  </a:lnTo>
                  <a:lnTo>
                    <a:pt x="167" y="1019"/>
                  </a:lnTo>
                  <a:lnTo>
                    <a:pt x="204" y="1001"/>
                  </a:lnTo>
                  <a:lnTo>
                    <a:pt x="223" y="964"/>
                  </a:lnTo>
                  <a:lnTo>
                    <a:pt x="464" y="148"/>
                  </a:lnTo>
                  <a:lnTo>
                    <a:pt x="482" y="111"/>
                  </a:lnTo>
                  <a:lnTo>
                    <a:pt x="464" y="56"/>
                  </a:lnTo>
                  <a:lnTo>
                    <a:pt x="426" y="37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756;p33">
              <a:extLst>
                <a:ext uri="{FF2B5EF4-FFF2-40B4-BE49-F238E27FC236}">
                  <a16:creationId xmlns:a16="http://schemas.microsoft.com/office/drawing/2014/main" id="{011635E2-95FC-0F81-5CA8-B542C085B252}"/>
                </a:ext>
              </a:extLst>
            </p:cNvPr>
            <p:cNvSpPr/>
            <p:nvPr/>
          </p:nvSpPr>
          <p:spPr>
            <a:xfrm>
              <a:off x="7672683" y="1780574"/>
              <a:ext cx="17485" cy="31286"/>
            </a:xfrm>
            <a:custGeom>
              <a:avLst/>
              <a:gdLst/>
              <a:ahLst/>
              <a:cxnLst/>
              <a:rect l="l" t="t" r="r" b="b"/>
              <a:pathLst>
                <a:path w="446" h="798" extrusionOk="0">
                  <a:moveTo>
                    <a:pt x="75" y="1"/>
                  </a:moveTo>
                  <a:lnTo>
                    <a:pt x="38" y="38"/>
                  </a:lnTo>
                  <a:lnTo>
                    <a:pt x="19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223" y="723"/>
                  </a:lnTo>
                  <a:lnTo>
                    <a:pt x="279" y="779"/>
                  </a:lnTo>
                  <a:lnTo>
                    <a:pt x="335" y="798"/>
                  </a:lnTo>
                  <a:lnTo>
                    <a:pt x="372" y="779"/>
                  </a:lnTo>
                  <a:lnTo>
                    <a:pt x="409" y="760"/>
                  </a:lnTo>
                  <a:lnTo>
                    <a:pt x="446" y="723"/>
                  </a:lnTo>
                  <a:lnTo>
                    <a:pt x="446" y="686"/>
                  </a:lnTo>
                  <a:lnTo>
                    <a:pt x="446" y="649"/>
                  </a:lnTo>
                  <a:lnTo>
                    <a:pt x="223" y="75"/>
                  </a:lnTo>
                  <a:lnTo>
                    <a:pt x="205" y="38"/>
                  </a:lnTo>
                  <a:lnTo>
                    <a:pt x="168" y="19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757;p33">
              <a:extLst>
                <a:ext uri="{FF2B5EF4-FFF2-40B4-BE49-F238E27FC236}">
                  <a16:creationId xmlns:a16="http://schemas.microsoft.com/office/drawing/2014/main" id="{04B2CEF4-8AD6-F811-9513-E1770977A826}"/>
                </a:ext>
              </a:extLst>
            </p:cNvPr>
            <p:cNvSpPr/>
            <p:nvPr/>
          </p:nvSpPr>
          <p:spPr>
            <a:xfrm>
              <a:off x="7621834" y="1643984"/>
              <a:ext cx="49438" cy="117027"/>
            </a:xfrm>
            <a:custGeom>
              <a:avLst/>
              <a:gdLst/>
              <a:ahLst/>
              <a:cxnLst/>
              <a:rect l="l" t="t" r="r" b="b"/>
              <a:pathLst>
                <a:path w="1261" h="2985" extrusionOk="0">
                  <a:moveTo>
                    <a:pt x="112" y="0"/>
                  </a:moveTo>
                  <a:lnTo>
                    <a:pt x="75" y="19"/>
                  </a:lnTo>
                  <a:lnTo>
                    <a:pt x="38" y="37"/>
                  </a:lnTo>
                  <a:lnTo>
                    <a:pt x="1" y="74"/>
                  </a:lnTo>
                  <a:lnTo>
                    <a:pt x="1" y="111"/>
                  </a:lnTo>
                  <a:lnTo>
                    <a:pt x="1" y="148"/>
                  </a:lnTo>
                  <a:lnTo>
                    <a:pt x="1038" y="2910"/>
                  </a:lnTo>
                  <a:lnTo>
                    <a:pt x="1094" y="2966"/>
                  </a:lnTo>
                  <a:lnTo>
                    <a:pt x="1150" y="2984"/>
                  </a:lnTo>
                  <a:lnTo>
                    <a:pt x="1187" y="2984"/>
                  </a:lnTo>
                  <a:lnTo>
                    <a:pt x="1224" y="2966"/>
                  </a:lnTo>
                  <a:lnTo>
                    <a:pt x="1242" y="2929"/>
                  </a:lnTo>
                  <a:lnTo>
                    <a:pt x="1261" y="2891"/>
                  </a:lnTo>
                  <a:lnTo>
                    <a:pt x="1261" y="2836"/>
                  </a:lnTo>
                  <a:lnTo>
                    <a:pt x="223" y="74"/>
                  </a:lnTo>
                  <a:lnTo>
                    <a:pt x="186" y="37"/>
                  </a:lnTo>
                  <a:lnTo>
                    <a:pt x="149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758;p33">
              <a:extLst>
                <a:ext uri="{FF2B5EF4-FFF2-40B4-BE49-F238E27FC236}">
                  <a16:creationId xmlns:a16="http://schemas.microsoft.com/office/drawing/2014/main" id="{182160FB-656A-1922-3D3E-EF49422EBA7E}"/>
                </a:ext>
              </a:extLst>
            </p:cNvPr>
            <p:cNvSpPr/>
            <p:nvPr/>
          </p:nvSpPr>
          <p:spPr>
            <a:xfrm>
              <a:off x="7625480" y="2311018"/>
              <a:ext cx="190419" cy="708513"/>
            </a:xfrm>
            <a:custGeom>
              <a:avLst/>
              <a:gdLst/>
              <a:ahLst/>
              <a:cxnLst/>
              <a:rect l="l" t="t" r="r" b="b"/>
              <a:pathLst>
                <a:path w="4857" h="18072" extrusionOk="0">
                  <a:moveTo>
                    <a:pt x="4745" y="1"/>
                  </a:moveTo>
                  <a:lnTo>
                    <a:pt x="4708" y="19"/>
                  </a:lnTo>
                  <a:lnTo>
                    <a:pt x="4671" y="38"/>
                  </a:lnTo>
                  <a:lnTo>
                    <a:pt x="4652" y="75"/>
                  </a:lnTo>
                  <a:lnTo>
                    <a:pt x="4448" y="557"/>
                  </a:lnTo>
                  <a:lnTo>
                    <a:pt x="3967" y="1836"/>
                  </a:lnTo>
                  <a:lnTo>
                    <a:pt x="3651" y="2725"/>
                  </a:lnTo>
                  <a:lnTo>
                    <a:pt x="3281" y="3745"/>
                  </a:lnTo>
                  <a:lnTo>
                    <a:pt x="2892" y="4912"/>
                  </a:lnTo>
                  <a:lnTo>
                    <a:pt x="2502" y="6173"/>
                  </a:lnTo>
                  <a:lnTo>
                    <a:pt x="2076" y="7526"/>
                  </a:lnTo>
                  <a:lnTo>
                    <a:pt x="1668" y="8953"/>
                  </a:lnTo>
                  <a:lnTo>
                    <a:pt x="1298" y="10417"/>
                  </a:lnTo>
                  <a:lnTo>
                    <a:pt x="927" y="11937"/>
                  </a:lnTo>
                  <a:lnTo>
                    <a:pt x="760" y="12697"/>
                  </a:lnTo>
                  <a:lnTo>
                    <a:pt x="612" y="13457"/>
                  </a:lnTo>
                  <a:lnTo>
                    <a:pt x="464" y="14217"/>
                  </a:lnTo>
                  <a:lnTo>
                    <a:pt x="352" y="14995"/>
                  </a:lnTo>
                  <a:lnTo>
                    <a:pt x="241" y="15736"/>
                  </a:lnTo>
                  <a:lnTo>
                    <a:pt x="148" y="16496"/>
                  </a:lnTo>
                  <a:lnTo>
                    <a:pt x="56" y="17238"/>
                  </a:lnTo>
                  <a:lnTo>
                    <a:pt x="0" y="17961"/>
                  </a:lnTo>
                  <a:lnTo>
                    <a:pt x="19" y="17998"/>
                  </a:lnTo>
                  <a:lnTo>
                    <a:pt x="37" y="18035"/>
                  </a:lnTo>
                  <a:lnTo>
                    <a:pt x="74" y="18072"/>
                  </a:lnTo>
                  <a:lnTo>
                    <a:pt x="167" y="18072"/>
                  </a:lnTo>
                  <a:lnTo>
                    <a:pt x="204" y="18053"/>
                  </a:lnTo>
                  <a:lnTo>
                    <a:pt x="223" y="18016"/>
                  </a:lnTo>
                  <a:lnTo>
                    <a:pt x="223" y="17979"/>
                  </a:lnTo>
                  <a:lnTo>
                    <a:pt x="278" y="17256"/>
                  </a:lnTo>
                  <a:lnTo>
                    <a:pt x="352" y="16515"/>
                  </a:lnTo>
                  <a:lnTo>
                    <a:pt x="464" y="15773"/>
                  </a:lnTo>
                  <a:lnTo>
                    <a:pt x="575" y="15014"/>
                  </a:lnTo>
                  <a:lnTo>
                    <a:pt x="686" y="14254"/>
                  </a:lnTo>
                  <a:lnTo>
                    <a:pt x="834" y="13494"/>
                  </a:lnTo>
                  <a:lnTo>
                    <a:pt x="983" y="12734"/>
                  </a:lnTo>
                  <a:lnTo>
                    <a:pt x="1149" y="11974"/>
                  </a:lnTo>
                  <a:lnTo>
                    <a:pt x="1501" y="10473"/>
                  </a:lnTo>
                  <a:lnTo>
                    <a:pt x="1891" y="8990"/>
                  </a:lnTo>
                  <a:lnTo>
                    <a:pt x="2298" y="7581"/>
                  </a:lnTo>
                  <a:lnTo>
                    <a:pt x="2706" y="6228"/>
                  </a:lnTo>
                  <a:lnTo>
                    <a:pt x="3114" y="4968"/>
                  </a:lnTo>
                  <a:lnTo>
                    <a:pt x="3503" y="3819"/>
                  </a:lnTo>
                  <a:lnTo>
                    <a:pt x="3855" y="2799"/>
                  </a:lnTo>
                  <a:lnTo>
                    <a:pt x="4189" y="1910"/>
                  </a:lnTo>
                  <a:lnTo>
                    <a:pt x="4671" y="631"/>
                  </a:lnTo>
                  <a:lnTo>
                    <a:pt x="4856" y="149"/>
                  </a:lnTo>
                  <a:lnTo>
                    <a:pt x="4856" y="112"/>
                  </a:lnTo>
                  <a:lnTo>
                    <a:pt x="4856" y="75"/>
                  </a:lnTo>
                  <a:lnTo>
                    <a:pt x="4838" y="38"/>
                  </a:lnTo>
                  <a:lnTo>
                    <a:pt x="4801" y="19"/>
                  </a:lnTo>
                  <a:lnTo>
                    <a:pt x="4745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759;p33">
              <a:extLst>
                <a:ext uri="{FF2B5EF4-FFF2-40B4-BE49-F238E27FC236}">
                  <a16:creationId xmlns:a16="http://schemas.microsoft.com/office/drawing/2014/main" id="{6B7D6B7F-ECBB-F2CD-F8C6-577DA7145715}"/>
                </a:ext>
              </a:extLst>
            </p:cNvPr>
            <p:cNvSpPr/>
            <p:nvPr/>
          </p:nvSpPr>
          <p:spPr>
            <a:xfrm>
              <a:off x="8100684" y="2308861"/>
              <a:ext cx="191869" cy="723019"/>
            </a:xfrm>
            <a:custGeom>
              <a:avLst/>
              <a:gdLst/>
              <a:ahLst/>
              <a:cxnLst/>
              <a:rect l="l" t="t" r="r" b="b"/>
              <a:pathLst>
                <a:path w="4894" h="18442" extrusionOk="0">
                  <a:moveTo>
                    <a:pt x="112" y="0"/>
                  </a:moveTo>
                  <a:lnTo>
                    <a:pt x="75" y="19"/>
                  </a:lnTo>
                  <a:lnTo>
                    <a:pt x="38" y="37"/>
                  </a:lnTo>
                  <a:lnTo>
                    <a:pt x="1" y="74"/>
                  </a:lnTo>
                  <a:lnTo>
                    <a:pt x="1" y="111"/>
                  </a:lnTo>
                  <a:lnTo>
                    <a:pt x="1" y="148"/>
                  </a:lnTo>
                  <a:lnTo>
                    <a:pt x="186" y="686"/>
                  </a:lnTo>
                  <a:lnTo>
                    <a:pt x="668" y="2057"/>
                  </a:lnTo>
                  <a:lnTo>
                    <a:pt x="1335" y="4115"/>
                  </a:lnTo>
                  <a:lnTo>
                    <a:pt x="1724" y="5357"/>
                  </a:lnTo>
                  <a:lnTo>
                    <a:pt x="2132" y="6672"/>
                  </a:lnTo>
                  <a:lnTo>
                    <a:pt x="2540" y="8100"/>
                  </a:lnTo>
                  <a:lnTo>
                    <a:pt x="2948" y="9564"/>
                  </a:lnTo>
                  <a:lnTo>
                    <a:pt x="3337" y="11065"/>
                  </a:lnTo>
                  <a:lnTo>
                    <a:pt x="3689" y="12585"/>
                  </a:lnTo>
                  <a:lnTo>
                    <a:pt x="4023" y="14086"/>
                  </a:lnTo>
                  <a:lnTo>
                    <a:pt x="4171" y="14828"/>
                  </a:lnTo>
                  <a:lnTo>
                    <a:pt x="4301" y="15569"/>
                  </a:lnTo>
                  <a:lnTo>
                    <a:pt x="4412" y="16292"/>
                  </a:lnTo>
                  <a:lnTo>
                    <a:pt x="4523" y="16996"/>
                  </a:lnTo>
                  <a:lnTo>
                    <a:pt x="4597" y="17682"/>
                  </a:lnTo>
                  <a:lnTo>
                    <a:pt x="4671" y="18349"/>
                  </a:lnTo>
                  <a:lnTo>
                    <a:pt x="4690" y="18386"/>
                  </a:lnTo>
                  <a:lnTo>
                    <a:pt x="4708" y="18423"/>
                  </a:lnTo>
                  <a:lnTo>
                    <a:pt x="4745" y="18442"/>
                  </a:lnTo>
                  <a:lnTo>
                    <a:pt x="4838" y="18442"/>
                  </a:lnTo>
                  <a:lnTo>
                    <a:pt x="4875" y="18405"/>
                  </a:lnTo>
                  <a:lnTo>
                    <a:pt x="4894" y="18368"/>
                  </a:lnTo>
                  <a:lnTo>
                    <a:pt x="4894" y="18331"/>
                  </a:lnTo>
                  <a:lnTo>
                    <a:pt x="4820" y="17663"/>
                  </a:lnTo>
                  <a:lnTo>
                    <a:pt x="4745" y="16978"/>
                  </a:lnTo>
                  <a:lnTo>
                    <a:pt x="4634" y="16255"/>
                  </a:lnTo>
                  <a:lnTo>
                    <a:pt x="4523" y="15532"/>
                  </a:lnTo>
                  <a:lnTo>
                    <a:pt x="4393" y="14809"/>
                  </a:lnTo>
                  <a:lnTo>
                    <a:pt x="4245" y="14049"/>
                  </a:lnTo>
                  <a:lnTo>
                    <a:pt x="3911" y="12548"/>
                  </a:lnTo>
                  <a:lnTo>
                    <a:pt x="3559" y="11010"/>
                  </a:lnTo>
                  <a:lnTo>
                    <a:pt x="3151" y="9508"/>
                  </a:lnTo>
                  <a:lnTo>
                    <a:pt x="2762" y="8044"/>
                  </a:lnTo>
                  <a:lnTo>
                    <a:pt x="2336" y="6617"/>
                  </a:lnTo>
                  <a:lnTo>
                    <a:pt x="1947" y="5282"/>
                  </a:lnTo>
                  <a:lnTo>
                    <a:pt x="1558" y="4059"/>
                  </a:lnTo>
                  <a:lnTo>
                    <a:pt x="872" y="2002"/>
                  </a:lnTo>
                  <a:lnTo>
                    <a:pt x="408" y="612"/>
                  </a:lnTo>
                  <a:lnTo>
                    <a:pt x="205" y="74"/>
                  </a:lnTo>
                  <a:lnTo>
                    <a:pt x="186" y="37"/>
                  </a:lnTo>
                  <a:lnTo>
                    <a:pt x="149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760;p33">
              <a:extLst>
                <a:ext uri="{FF2B5EF4-FFF2-40B4-BE49-F238E27FC236}">
                  <a16:creationId xmlns:a16="http://schemas.microsoft.com/office/drawing/2014/main" id="{A641C953-B1C6-755F-21B6-6EC031201C73}"/>
                </a:ext>
              </a:extLst>
            </p:cNvPr>
            <p:cNvSpPr/>
            <p:nvPr/>
          </p:nvSpPr>
          <p:spPr>
            <a:xfrm>
              <a:off x="8026586" y="2316820"/>
              <a:ext cx="111185" cy="498531"/>
            </a:xfrm>
            <a:custGeom>
              <a:avLst/>
              <a:gdLst/>
              <a:ahLst/>
              <a:cxnLst/>
              <a:rect l="l" t="t" r="r" b="b"/>
              <a:pathLst>
                <a:path w="2836" h="12716" extrusionOk="0">
                  <a:moveTo>
                    <a:pt x="74" y="1"/>
                  </a:moveTo>
                  <a:lnTo>
                    <a:pt x="37" y="19"/>
                  </a:lnTo>
                  <a:lnTo>
                    <a:pt x="19" y="57"/>
                  </a:lnTo>
                  <a:lnTo>
                    <a:pt x="0" y="94"/>
                  </a:lnTo>
                  <a:lnTo>
                    <a:pt x="19" y="149"/>
                  </a:lnTo>
                  <a:lnTo>
                    <a:pt x="111" y="446"/>
                  </a:lnTo>
                  <a:lnTo>
                    <a:pt x="352" y="1243"/>
                  </a:lnTo>
                  <a:lnTo>
                    <a:pt x="686" y="2447"/>
                  </a:lnTo>
                  <a:lnTo>
                    <a:pt x="1112" y="4041"/>
                  </a:lnTo>
                  <a:lnTo>
                    <a:pt x="1316" y="4950"/>
                  </a:lnTo>
                  <a:lnTo>
                    <a:pt x="1539" y="5913"/>
                  </a:lnTo>
                  <a:lnTo>
                    <a:pt x="1761" y="6933"/>
                  </a:lnTo>
                  <a:lnTo>
                    <a:pt x="1965" y="8008"/>
                  </a:lnTo>
                  <a:lnTo>
                    <a:pt x="2169" y="9120"/>
                  </a:lnTo>
                  <a:lnTo>
                    <a:pt x="2335" y="10269"/>
                  </a:lnTo>
                  <a:lnTo>
                    <a:pt x="2502" y="11437"/>
                  </a:lnTo>
                  <a:lnTo>
                    <a:pt x="2613" y="12623"/>
                  </a:lnTo>
                  <a:lnTo>
                    <a:pt x="2632" y="12660"/>
                  </a:lnTo>
                  <a:lnTo>
                    <a:pt x="2651" y="12678"/>
                  </a:lnTo>
                  <a:lnTo>
                    <a:pt x="2688" y="12716"/>
                  </a:lnTo>
                  <a:lnTo>
                    <a:pt x="2743" y="12716"/>
                  </a:lnTo>
                  <a:lnTo>
                    <a:pt x="2780" y="12697"/>
                  </a:lnTo>
                  <a:lnTo>
                    <a:pt x="2817" y="12678"/>
                  </a:lnTo>
                  <a:lnTo>
                    <a:pt x="2836" y="12641"/>
                  </a:lnTo>
                  <a:lnTo>
                    <a:pt x="2836" y="12586"/>
                  </a:lnTo>
                  <a:lnTo>
                    <a:pt x="2706" y="11418"/>
                  </a:lnTo>
                  <a:lnTo>
                    <a:pt x="2558" y="10250"/>
                  </a:lnTo>
                  <a:lnTo>
                    <a:pt x="2391" y="9101"/>
                  </a:lnTo>
                  <a:lnTo>
                    <a:pt x="2187" y="7971"/>
                  </a:lnTo>
                  <a:lnTo>
                    <a:pt x="1983" y="6896"/>
                  </a:lnTo>
                  <a:lnTo>
                    <a:pt x="1761" y="5876"/>
                  </a:lnTo>
                  <a:lnTo>
                    <a:pt x="1539" y="4894"/>
                  </a:lnTo>
                  <a:lnTo>
                    <a:pt x="1316" y="3986"/>
                  </a:lnTo>
                  <a:lnTo>
                    <a:pt x="908" y="2392"/>
                  </a:lnTo>
                  <a:lnTo>
                    <a:pt x="556" y="1169"/>
                  </a:lnTo>
                  <a:lnTo>
                    <a:pt x="315" y="372"/>
                  </a:lnTo>
                  <a:lnTo>
                    <a:pt x="223" y="75"/>
                  </a:lnTo>
                  <a:lnTo>
                    <a:pt x="204" y="38"/>
                  </a:lnTo>
                  <a:lnTo>
                    <a:pt x="167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761;p33">
              <a:extLst>
                <a:ext uri="{FF2B5EF4-FFF2-40B4-BE49-F238E27FC236}">
                  <a16:creationId xmlns:a16="http://schemas.microsoft.com/office/drawing/2014/main" id="{9CDD45AB-2AAA-2E78-2A10-CD93079CBBFD}"/>
                </a:ext>
              </a:extLst>
            </p:cNvPr>
            <p:cNvSpPr/>
            <p:nvPr/>
          </p:nvSpPr>
          <p:spPr>
            <a:xfrm>
              <a:off x="7809312" y="2316114"/>
              <a:ext cx="110480" cy="609677"/>
            </a:xfrm>
            <a:custGeom>
              <a:avLst/>
              <a:gdLst/>
              <a:ahLst/>
              <a:cxnLst/>
              <a:rect l="l" t="t" r="r" b="b"/>
              <a:pathLst>
                <a:path w="2818" h="15551" extrusionOk="0">
                  <a:moveTo>
                    <a:pt x="2688" y="0"/>
                  </a:moveTo>
                  <a:lnTo>
                    <a:pt x="2651" y="19"/>
                  </a:lnTo>
                  <a:lnTo>
                    <a:pt x="2614" y="37"/>
                  </a:lnTo>
                  <a:lnTo>
                    <a:pt x="2595" y="93"/>
                  </a:lnTo>
                  <a:lnTo>
                    <a:pt x="2373" y="872"/>
                  </a:lnTo>
                  <a:lnTo>
                    <a:pt x="2169" y="1687"/>
                  </a:lnTo>
                  <a:lnTo>
                    <a:pt x="1965" y="2521"/>
                  </a:lnTo>
                  <a:lnTo>
                    <a:pt x="1761" y="3392"/>
                  </a:lnTo>
                  <a:lnTo>
                    <a:pt x="1576" y="4263"/>
                  </a:lnTo>
                  <a:lnTo>
                    <a:pt x="1390" y="5153"/>
                  </a:lnTo>
                  <a:lnTo>
                    <a:pt x="1224" y="6080"/>
                  </a:lnTo>
                  <a:lnTo>
                    <a:pt x="1057" y="7025"/>
                  </a:lnTo>
                  <a:lnTo>
                    <a:pt x="760" y="8990"/>
                  </a:lnTo>
                  <a:lnTo>
                    <a:pt x="482" y="11028"/>
                  </a:lnTo>
                  <a:lnTo>
                    <a:pt x="223" y="13178"/>
                  </a:lnTo>
                  <a:lnTo>
                    <a:pt x="0" y="15440"/>
                  </a:lnTo>
                  <a:lnTo>
                    <a:pt x="19" y="15477"/>
                  </a:lnTo>
                  <a:lnTo>
                    <a:pt x="37" y="15514"/>
                  </a:lnTo>
                  <a:lnTo>
                    <a:pt x="56" y="15551"/>
                  </a:lnTo>
                  <a:lnTo>
                    <a:pt x="167" y="15551"/>
                  </a:lnTo>
                  <a:lnTo>
                    <a:pt x="186" y="15532"/>
                  </a:lnTo>
                  <a:lnTo>
                    <a:pt x="223" y="15495"/>
                  </a:lnTo>
                  <a:lnTo>
                    <a:pt x="223" y="15458"/>
                  </a:lnTo>
                  <a:lnTo>
                    <a:pt x="445" y="13215"/>
                  </a:lnTo>
                  <a:lnTo>
                    <a:pt x="686" y="11065"/>
                  </a:lnTo>
                  <a:lnTo>
                    <a:pt x="964" y="9027"/>
                  </a:lnTo>
                  <a:lnTo>
                    <a:pt x="1279" y="7062"/>
                  </a:lnTo>
                  <a:lnTo>
                    <a:pt x="1446" y="6117"/>
                  </a:lnTo>
                  <a:lnTo>
                    <a:pt x="1613" y="5209"/>
                  </a:lnTo>
                  <a:lnTo>
                    <a:pt x="1798" y="4319"/>
                  </a:lnTo>
                  <a:lnTo>
                    <a:pt x="1984" y="3429"/>
                  </a:lnTo>
                  <a:lnTo>
                    <a:pt x="2169" y="2577"/>
                  </a:lnTo>
                  <a:lnTo>
                    <a:pt x="2373" y="1743"/>
                  </a:lnTo>
                  <a:lnTo>
                    <a:pt x="2595" y="946"/>
                  </a:lnTo>
                  <a:lnTo>
                    <a:pt x="2818" y="149"/>
                  </a:lnTo>
                  <a:lnTo>
                    <a:pt x="2818" y="112"/>
                  </a:lnTo>
                  <a:lnTo>
                    <a:pt x="2799" y="56"/>
                  </a:lnTo>
                  <a:lnTo>
                    <a:pt x="2781" y="37"/>
                  </a:lnTo>
                  <a:lnTo>
                    <a:pt x="2743" y="19"/>
                  </a:lnTo>
                  <a:lnTo>
                    <a:pt x="2688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762;p33">
              <a:extLst>
                <a:ext uri="{FF2B5EF4-FFF2-40B4-BE49-F238E27FC236}">
                  <a16:creationId xmlns:a16="http://schemas.microsoft.com/office/drawing/2014/main" id="{79792DC0-093D-0ECA-942F-B027DCECC442}"/>
                </a:ext>
              </a:extLst>
            </p:cNvPr>
            <p:cNvSpPr/>
            <p:nvPr/>
          </p:nvSpPr>
          <p:spPr>
            <a:xfrm>
              <a:off x="7863807" y="2206379"/>
              <a:ext cx="190419" cy="127926"/>
            </a:xfrm>
            <a:custGeom>
              <a:avLst/>
              <a:gdLst/>
              <a:ahLst/>
              <a:cxnLst/>
              <a:rect l="l" t="t" r="r" b="b"/>
              <a:pathLst>
                <a:path w="4857" h="3263" extrusionOk="0">
                  <a:moveTo>
                    <a:pt x="4115" y="668"/>
                  </a:moveTo>
                  <a:lnTo>
                    <a:pt x="3930" y="2577"/>
                  </a:lnTo>
                  <a:lnTo>
                    <a:pt x="1131" y="2503"/>
                  </a:lnTo>
                  <a:lnTo>
                    <a:pt x="797" y="668"/>
                  </a:lnTo>
                  <a:close/>
                  <a:moveTo>
                    <a:pt x="0" y="1"/>
                  </a:moveTo>
                  <a:lnTo>
                    <a:pt x="557" y="3152"/>
                  </a:lnTo>
                  <a:lnTo>
                    <a:pt x="4541" y="3263"/>
                  </a:lnTo>
                  <a:lnTo>
                    <a:pt x="48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763;p33">
              <a:extLst>
                <a:ext uri="{FF2B5EF4-FFF2-40B4-BE49-F238E27FC236}">
                  <a16:creationId xmlns:a16="http://schemas.microsoft.com/office/drawing/2014/main" id="{A38231F9-5BC2-8631-3A8F-A383BFCFDD95}"/>
                </a:ext>
              </a:extLst>
            </p:cNvPr>
            <p:cNvSpPr/>
            <p:nvPr/>
          </p:nvSpPr>
          <p:spPr>
            <a:xfrm>
              <a:off x="7935748" y="1627988"/>
              <a:ext cx="39989" cy="39989"/>
            </a:xfrm>
            <a:custGeom>
              <a:avLst/>
              <a:gdLst/>
              <a:ahLst/>
              <a:cxnLst/>
              <a:rect l="l" t="t" r="r" b="b"/>
              <a:pathLst>
                <a:path w="1020" h="1020" extrusionOk="0">
                  <a:moveTo>
                    <a:pt x="519" y="0"/>
                  </a:moveTo>
                  <a:lnTo>
                    <a:pt x="408" y="19"/>
                  </a:lnTo>
                  <a:lnTo>
                    <a:pt x="315" y="56"/>
                  </a:lnTo>
                  <a:lnTo>
                    <a:pt x="241" y="93"/>
                  </a:lnTo>
                  <a:lnTo>
                    <a:pt x="149" y="149"/>
                  </a:lnTo>
                  <a:lnTo>
                    <a:pt x="93" y="223"/>
                  </a:lnTo>
                  <a:lnTo>
                    <a:pt x="56" y="315"/>
                  </a:lnTo>
                  <a:lnTo>
                    <a:pt x="19" y="408"/>
                  </a:lnTo>
                  <a:lnTo>
                    <a:pt x="0" y="519"/>
                  </a:lnTo>
                  <a:lnTo>
                    <a:pt x="19" y="612"/>
                  </a:lnTo>
                  <a:lnTo>
                    <a:pt x="56" y="723"/>
                  </a:lnTo>
                  <a:lnTo>
                    <a:pt x="93" y="797"/>
                  </a:lnTo>
                  <a:lnTo>
                    <a:pt x="149" y="871"/>
                  </a:lnTo>
                  <a:lnTo>
                    <a:pt x="241" y="946"/>
                  </a:lnTo>
                  <a:lnTo>
                    <a:pt x="315" y="983"/>
                  </a:lnTo>
                  <a:lnTo>
                    <a:pt x="408" y="1020"/>
                  </a:lnTo>
                  <a:lnTo>
                    <a:pt x="612" y="1020"/>
                  </a:lnTo>
                  <a:lnTo>
                    <a:pt x="723" y="983"/>
                  </a:lnTo>
                  <a:lnTo>
                    <a:pt x="797" y="946"/>
                  </a:lnTo>
                  <a:lnTo>
                    <a:pt x="871" y="871"/>
                  </a:lnTo>
                  <a:lnTo>
                    <a:pt x="946" y="797"/>
                  </a:lnTo>
                  <a:lnTo>
                    <a:pt x="983" y="723"/>
                  </a:lnTo>
                  <a:lnTo>
                    <a:pt x="1020" y="612"/>
                  </a:lnTo>
                  <a:lnTo>
                    <a:pt x="1020" y="519"/>
                  </a:lnTo>
                  <a:lnTo>
                    <a:pt x="1020" y="408"/>
                  </a:lnTo>
                  <a:lnTo>
                    <a:pt x="983" y="315"/>
                  </a:lnTo>
                  <a:lnTo>
                    <a:pt x="946" y="223"/>
                  </a:lnTo>
                  <a:lnTo>
                    <a:pt x="871" y="149"/>
                  </a:lnTo>
                  <a:lnTo>
                    <a:pt x="797" y="93"/>
                  </a:lnTo>
                  <a:lnTo>
                    <a:pt x="723" y="56"/>
                  </a:lnTo>
                  <a:lnTo>
                    <a:pt x="612" y="19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764;p33">
              <a:extLst>
                <a:ext uri="{FF2B5EF4-FFF2-40B4-BE49-F238E27FC236}">
                  <a16:creationId xmlns:a16="http://schemas.microsoft.com/office/drawing/2014/main" id="{CD517755-940F-5F96-F844-9B224127F3EA}"/>
                </a:ext>
              </a:extLst>
            </p:cNvPr>
            <p:cNvSpPr/>
            <p:nvPr/>
          </p:nvSpPr>
          <p:spPr>
            <a:xfrm>
              <a:off x="7971346" y="1621441"/>
              <a:ext cx="39989" cy="39989"/>
            </a:xfrm>
            <a:custGeom>
              <a:avLst/>
              <a:gdLst/>
              <a:ahLst/>
              <a:cxnLst/>
              <a:rect l="l" t="t" r="r" b="b"/>
              <a:pathLst>
                <a:path w="1020" h="1020" extrusionOk="0">
                  <a:moveTo>
                    <a:pt x="408" y="1"/>
                  </a:moveTo>
                  <a:lnTo>
                    <a:pt x="316" y="38"/>
                  </a:lnTo>
                  <a:lnTo>
                    <a:pt x="223" y="93"/>
                  </a:lnTo>
                  <a:lnTo>
                    <a:pt x="149" y="149"/>
                  </a:lnTo>
                  <a:lnTo>
                    <a:pt x="93" y="223"/>
                  </a:lnTo>
                  <a:lnTo>
                    <a:pt x="38" y="316"/>
                  </a:lnTo>
                  <a:lnTo>
                    <a:pt x="19" y="408"/>
                  </a:lnTo>
                  <a:lnTo>
                    <a:pt x="1" y="501"/>
                  </a:lnTo>
                  <a:lnTo>
                    <a:pt x="19" y="612"/>
                  </a:lnTo>
                  <a:lnTo>
                    <a:pt x="38" y="705"/>
                  </a:lnTo>
                  <a:lnTo>
                    <a:pt x="93" y="797"/>
                  </a:lnTo>
                  <a:lnTo>
                    <a:pt x="149" y="872"/>
                  </a:lnTo>
                  <a:lnTo>
                    <a:pt x="223" y="927"/>
                  </a:lnTo>
                  <a:lnTo>
                    <a:pt x="316" y="983"/>
                  </a:lnTo>
                  <a:lnTo>
                    <a:pt x="408" y="1001"/>
                  </a:lnTo>
                  <a:lnTo>
                    <a:pt x="520" y="1020"/>
                  </a:lnTo>
                  <a:lnTo>
                    <a:pt x="612" y="1001"/>
                  </a:lnTo>
                  <a:lnTo>
                    <a:pt x="705" y="983"/>
                  </a:lnTo>
                  <a:lnTo>
                    <a:pt x="798" y="927"/>
                  </a:lnTo>
                  <a:lnTo>
                    <a:pt x="872" y="872"/>
                  </a:lnTo>
                  <a:lnTo>
                    <a:pt x="927" y="797"/>
                  </a:lnTo>
                  <a:lnTo>
                    <a:pt x="983" y="705"/>
                  </a:lnTo>
                  <a:lnTo>
                    <a:pt x="1001" y="612"/>
                  </a:lnTo>
                  <a:lnTo>
                    <a:pt x="1020" y="501"/>
                  </a:lnTo>
                  <a:lnTo>
                    <a:pt x="1001" y="408"/>
                  </a:lnTo>
                  <a:lnTo>
                    <a:pt x="983" y="316"/>
                  </a:lnTo>
                  <a:lnTo>
                    <a:pt x="927" y="223"/>
                  </a:lnTo>
                  <a:lnTo>
                    <a:pt x="872" y="149"/>
                  </a:lnTo>
                  <a:lnTo>
                    <a:pt x="798" y="93"/>
                  </a:lnTo>
                  <a:lnTo>
                    <a:pt x="705" y="38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765;p33">
              <a:extLst>
                <a:ext uri="{FF2B5EF4-FFF2-40B4-BE49-F238E27FC236}">
                  <a16:creationId xmlns:a16="http://schemas.microsoft.com/office/drawing/2014/main" id="{45887877-AC9B-C366-B9A2-95D2F445378A}"/>
                </a:ext>
              </a:extLst>
            </p:cNvPr>
            <p:cNvSpPr/>
            <p:nvPr/>
          </p:nvSpPr>
          <p:spPr>
            <a:xfrm>
              <a:off x="7901601" y="1621441"/>
              <a:ext cx="39989" cy="39989"/>
            </a:xfrm>
            <a:custGeom>
              <a:avLst/>
              <a:gdLst/>
              <a:ahLst/>
              <a:cxnLst/>
              <a:rect l="l" t="t" r="r" b="b"/>
              <a:pathLst>
                <a:path w="1020" h="1020" extrusionOk="0">
                  <a:moveTo>
                    <a:pt x="408" y="1"/>
                  </a:moveTo>
                  <a:lnTo>
                    <a:pt x="315" y="38"/>
                  </a:lnTo>
                  <a:lnTo>
                    <a:pt x="223" y="93"/>
                  </a:lnTo>
                  <a:lnTo>
                    <a:pt x="149" y="149"/>
                  </a:lnTo>
                  <a:lnTo>
                    <a:pt x="93" y="223"/>
                  </a:lnTo>
                  <a:lnTo>
                    <a:pt x="56" y="316"/>
                  </a:lnTo>
                  <a:lnTo>
                    <a:pt x="19" y="408"/>
                  </a:lnTo>
                  <a:lnTo>
                    <a:pt x="0" y="501"/>
                  </a:lnTo>
                  <a:lnTo>
                    <a:pt x="19" y="612"/>
                  </a:lnTo>
                  <a:lnTo>
                    <a:pt x="56" y="705"/>
                  </a:lnTo>
                  <a:lnTo>
                    <a:pt x="93" y="797"/>
                  </a:lnTo>
                  <a:lnTo>
                    <a:pt x="149" y="872"/>
                  </a:lnTo>
                  <a:lnTo>
                    <a:pt x="223" y="927"/>
                  </a:lnTo>
                  <a:lnTo>
                    <a:pt x="315" y="983"/>
                  </a:lnTo>
                  <a:lnTo>
                    <a:pt x="408" y="1001"/>
                  </a:lnTo>
                  <a:lnTo>
                    <a:pt x="519" y="1020"/>
                  </a:lnTo>
                  <a:lnTo>
                    <a:pt x="612" y="1001"/>
                  </a:lnTo>
                  <a:lnTo>
                    <a:pt x="723" y="983"/>
                  </a:lnTo>
                  <a:lnTo>
                    <a:pt x="797" y="927"/>
                  </a:lnTo>
                  <a:lnTo>
                    <a:pt x="871" y="872"/>
                  </a:lnTo>
                  <a:lnTo>
                    <a:pt x="946" y="797"/>
                  </a:lnTo>
                  <a:lnTo>
                    <a:pt x="983" y="705"/>
                  </a:lnTo>
                  <a:lnTo>
                    <a:pt x="1020" y="612"/>
                  </a:lnTo>
                  <a:lnTo>
                    <a:pt x="1020" y="501"/>
                  </a:lnTo>
                  <a:lnTo>
                    <a:pt x="1020" y="408"/>
                  </a:lnTo>
                  <a:lnTo>
                    <a:pt x="983" y="316"/>
                  </a:lnTo>
                  <a:lnTo>
                    <a:pt x="946" y="223"/>
                  </a:lnTo>
                  <a:lnTo>
                    <a:pt x="871" y="149"/>
                  </a:lnTo>
                  <a:lnTo>
                    <a:pt x="797" y="93"/>
                  </a:lnTo>
                  <a:lnTo>
                    <a:pt x="723" y="38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766;p33">
              <a:extLst>
                <a:ext uri="{FF2B5EF4-FFF2-40B4-BE49-F238E27FC236}">
                  <a16:creationId xmlns:a16="http://schemas.microsoft.com/office/drawing/2014/main" id="{92C80BDD-00FA-442C-419D-E5DB3526F644}"/>
                </a:ext>
              </a:extLst>
            </p:cNvPr>
            <p:cNvSpPr/>
            <p:nvPr/>
          </p:nvSpPr>
          <p:spPr>
            <a:xfrm>
              <a:off x="7870354" y="1610542"/>
              <a:ext cx="39989" cy="39989"/>
            </a:xfrm>
            <a:custGeom>
              <a:avLst/>
              <a:gdLst/>
              <a:ahLst/>
              <a:cxnLst/>
              <a:rect l="l" t="t" r="r" b="b"/>
              <a:pathLst>
                <a:path w="1020" h="1020" extrusionOk="0">
                  <a:moveTo>
                    <a:pt x="408" y="0"/>
                  </a:moveTo>
                  <a:lnTo>
                    <a:pt x="315" y="38"/>
                  </a:lnTo>
                  <a:lnTo>
                    <a:pt x="223" y="75"/>
                  </a:lnTo>
                  <a:lnTo>
                    <a:pt x="149" y="149"/>
                  </a:lnTo>
                  <a:lnTo>
                    <a:pt x="93" y="223"/>
                  </a:lnTo>
                  <a:lnTo>
                    <a:pt x="37" y="297"/>
                  </a:lnTo>
                  <a:lnTo>
                    <a:pt x="19" y="390"/>
                  </a:lnTo>
                  <a:lnTo>
                    <a:pt x="0" y="501"/>
                  </a:lnTo>
                  <a:lnTo>
                    <a:pt x="19" y="612"/>
                  </a:lnTo>
                  <a:lnTo>
                    <a:pt x="37" y="705"/>
                  </a:lnTo>
                  <a:lnTo>
                    <a:pt x="93" y="779"/>
                  </a:lnTo>
                  <a:lnTo>
                    <a:pt x="149" y="853"/>
                  </a:lnTo>
                  <a:lnTo>
                    <a:pt x="223" y="927"/>
                  </a:lnTo>
                  <a:lnTo>
                    <a:pt x="315" y="964"/>
                  </a:lnTo>
                  <a:lnTo>
                    <a:pt x="408" y="1001"/>
                  </a:lnTo>
                  <a:lnTo>
                    <a:pt x="501" y="1020"/>
                  </a:lnTo>
                  <a:lnTo>
                    <a:pt x="612" y="1001"/>
                  </a:lnTo>
                  <a:lnTo>
                    <a:pt x="705" y="964"/>
                  </a:lnTo>
                  <a:lnTo>
                    <a:pt x="797" y="927"/>
                  </a:lnTo>
                  <a:lnTo>
                    <a:pt x="871" y="853"/>
                  </a:lnTo>
                  <a:lnTo>
                    <a:pt x="927" y="779"/>
                  </a:lnTo>
                  <a:lnTo>
                    <a:pt x="983" y="705"/>
                  </a:lnTo>
                  <a:lnTo>
                    <a:pt x="1001" y="612"/>
                  </a:lnTo>
                  <a:lnTo>
                    <a:pt x="1020" y="501"/>
                  </a:lnTo>
                  <a:lnTo>
                    <a:pt x="1001" y="390"/>
                  </a:lnTo>
                  <a:lnTo>
                    <a:pt x="983" y="297"/>
                  </a:lnTo>
                  <a:lnTo>
                    <a:pt x="927" y="223"/>
                  </a:lnTo>
                  <a:lnTo>
                    <a:pt x="871" y="149"/>
                  </a:lnTo>
                  <a:lnTo>
                    <a:pt x="797" y="75"/>
                  </a:lnTo>
                  <a:lnTo>
                    <a:pt x="705" y="38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767;p33">
              <a:extLst>
                <a:ext uri="{FF2B5EF4-FFF2-40B4-BE49-F238E27FC236}">
                  <a16:creationId xmlns:a16="http://schemas.microsoft.com/office/drawing/2014/main" id="{CCD5F737-FDB2-8B1F-D375-E5CF19D4F409}"/>
                </a:ext>
              </a:extLst>
            </p:cNvPr>
            <p:cNvSpPr/>
            <p:nvPr/>
          </p:nvSpPr>
          <p:spPr>
            <a:xfrm>
              <a:off x="7840558" y="1592390"/>
              <a:ext cx="39989" cy="39989"/>
            </a:xfrm>
            <a:custGeom>
              <a:avLst/>
              <a:gdLst/>
              <a:ahLst/>
              <a:cxnLst/>
              <a:rect l="l" t="t" r="r" b="b"/>
              <a:pathLst>
                <a:path w="1020" h="1020" extrusionOk="0">
                  <a:moveTo>
                    <a:pt x="501" y="0"/>
                  </a:moveTo>
                  <a:lnTo>
                    <a:pt x="408" y="19"/>
                  </a:lnTo>
                  <a:lnTo>
                    <a:pt x="315" y="37"/>
                  </a:lnTo>
                  <a:lnTo>
                    <a:pt x="223" y="93"/>
                  </a:lnTo>
                  <a:lnTo>
                    <a:pt x="149" y="148"/>
                  </a:lnTo>
                  <a:lnTo>
                    <a:pt x="75" y="223"/>
                  </a:lnTo>
                  <a:lnTo>
                    <a:pt x="37" y="315"/>
                  </a:lnTo>
                  <a:lnTo>
                    <a:pt x="0" y="408"/>
                  </a:lnTo>
                  <a:lnTo>
                    <a:pt x="0" y="519"/>
                  </a:lnTo>
                  <a:lnTo>
                    <a:pt x="0" y="612"/>
                  </a:lnTo>
                  <a:lnTo>
                    <a:pt x="37" y="704"/>
                  </a:lnTo>
                  <a:lnTo>
                    <a:pt x="75" y="797"/>
                  </a:lnTo>
                  <a:lnTo>
                    <a:pt x="149" y="871"/>
                  </a:lnTo>
                  <a:lnTo>
                    <a:pt x="223" y="927"/>
                  </a:lnTo>
                  <a:lnTo>
                    <a:pt x="315" y="982"/>
                  </a:lnTo>
                  <a:lnTo>
                    <a:pt x="408" y="1020"/>
                  </a:lnTo>
                  <a:lnTo>
                    <a:pt x="612" y="1020"/>
                  </a:lnTo>
                  <a:lnTo>
                    <a:pt x="705" y="982"/>
                  </a:lnTo>
                  <a:lnTo>
                    <a:pt x="797" y="927"/>
                  </a:lnTo>
                  <a:lnTo>
                    <a:pt x="871" y="871"/>
                  </a:lnTo>
                  <a:lnTo>
                    <a:pt x="927" y="797"/>
                  </a:lnTo>
                  <a:lnTo>
                    <a:pt x="983" y="704"/>
                  </a:lnTo>
                  <a:lnTo>
                    <a:pt x="1001" y="612"/>
                  </a:lnTo>
                  <a:lnTo>
                    <a:pt x="1020" y="519"/>
                  </a:lnTo>
                  <a:lnTo>
                    <a:pt x="1001" y="408"/>
                  </a:lnTo>
                  <a:lnTo>
                    <a:pt x="983" y="315"/>
                  </a:lnTo>
                  <a:lnTo>
                    <a:pt x="927" y="223"/>
                  </a:lnTo>
                  <a:lnTo>
                    <a:pt x="871" y="148"/>
                  </a:lnTo>
                  <a:lnTo>
                    <a:pt x="797" y="93"/>
                  </a:lnTo>
                  <a:lnTo>
                    <a:pt x="705" y="37"/>
                  </a:lnTo>
                  <a:lnTo>
                    <a:pt x="612" y="19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768;p33">
              <a:extLst>
                <a:ext uri="{FF2B5EF4-FFF2-40B4-BE49-F238E27FC236}">
                  <a16:creationId xmlns:a16="http://schemas.microsoft.com/office/drawing/2014/main" id="{B6ECE09A-C018-20D7-490C-4EE5B7F32FCB}"/>
                </a:ext>
              </a:extLst>
            </p:cNvPr>
            <p:cNvSpPr/>
            <p:nvPr/>
          </p:nvSpPr>
          <p:spPr>
            <a:xfrm>
              <a:off x="8005494" y="1608346"/>
              <a:ext cx="40028" cy="40028"/>
            </a:xfrm>
            <a:custGeom>
              <a:avLst/>
              <a:gdLst/>
              <a:ahLst/>
              <a:cxnLst/>
              <a:rect l="l" t="t" r="r" b="b"/>
              <a:pathLst>
                <a:path w="1021" h="1021" extrusionOk="0">
                  <a:moveTo>
                    <a:pt x="408" y="1"/>
                  </a:moveTo>
                  <a:lnTo>
                    <a:pt x="297" y="38"/>
                  </a:lnTo>
                  <a:lnTo>
                    <a:pt x="223" y="94"/>
                  </a:lnTo>
                  <a:lnTo>
                    <a:pt x="149" y="149"/>
                  </a:lnTo>
                  <a:lnTo>
                    <a:pt x="75" y="223"/>
                  </a:lnTo>
                  <a:lnTo>
                    <a:pt x="38" y="316"/>
                  </a:lnTo>
                  <a:lnTo>
                    <a:pt x="1" y="409"/>
                  </a:lnTo>
                  <a:lnTo>
                    <a:pt x="1" y="501"/>
                  </a:lnTo>
                  <a:lnTo>
                    <a:pt x="1" y="613"/>
                  </a:lnTo>
                  <a:lnTo>
                    <a:pt x="38" y="705"/>
                  </a:lnTo>
                  <a:lnTo>
                    <a:pt x="75" y="798"/>
                  </a:lnTo>
                  <a:lnTo>
                    <a:pt x="149" y="872"/>
                  </a:lnTo>
                  <a:lnTo>
                    <a:pt x="223" y="928"/>
                  </a:lnTo>
                  <a:lnTo>
                    <a:pt x="297" y="983"/>
                  </a:lnTo>
                  <a:lnTo>
                    <a:pt x="408" y="1002"/>
                  </a:lnTo>
                  <a:lnTo>
                    <a:pt x="501" y="1020"/>
                  </a:lnTo>
                  <a:lnTo>
                    <a:pt x="612" y="1002"/>
                  </a:lnTo>
                  <a:lnTo>
                    <a:pt x="705" y="983"/>
                  </a:lnTo>
                  <a:lnTo>
                    <a:pt x="779" y="928"/>
                  </a:lnTo>
                  <a:lnTo>
                    <a:pt x="872" y="872"/>
                  </a:lnTo>
                  <a:lnTo>
                    <a:pt x="927" y="798"/>
                  </a:lnTo>
                  <a:lnTo>
                    <a:pt x="964" y="705"/>
                  </a:lnTo>
                  <a:lnTo>
                    <a:pt x="1002" y="613"/>
                  </a:lnTo>
                  <a:lnTo>
                    <a:pt x="1020" y="501"/>
                  </a:lnTo>
                  <a:lnTo>
                    <a:pt x="1002" y="409"/>
                  </a:lnTo>
                  <a:lnTo>
                    <a:pt x="964" y="316"/>
                  </a:lnTo>
                  <a:lnTo>
                    <a:pt x="927" y="223"/>
                  </a:lnTo>
                  <a:lnTo>
                    <a:pt x="872" y="149"/>
                  </a:lnTo>
                  <a:lnTo>
                    <a:pt x="779" y="94"/>
                  </a:lnTo>
                  <a:lnTo>
                    <a:pt x="705" y="38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769;p33">
              <a:extLst>
                <a:ext uri="{FF2B5EF4-FFF2-40B4-BE49-F238E27FC236}">
                  <a16:creationId xmlns:a16="http://schemas.microsoft.com/office/drawing/2014/main" id="{B6518698-C586-9844-34A4-432D85C6EF96}"/>
                </a:ext>
              </a:extLst>
            </p:cNvPr>
            <p:cNvSpPr/>
            <p:nvPr/>
          </p:nvSpPr>
          <p:spPr>
            <a:xfrm>
              <a:off x="8034584" y="1590194"/>
              <a:ext cx="39989" cy="39989"/>
            </a:xfrm>
            <a:custGeom>
              <a:avLst/>
              <a:gdLst/>
              <a:ahLst/>
              <a:cxnLst/>
              <a:rect l="l" t="t" r="r" b="b"/>
              <a:pathLst>
                <a:path w="1020" h="1020" extrusionOk="0">
                  <a:moveTo>
                    <a:pt x="519" y="1"/>
                  </a:moveTo>
                  <a:lnTo>
                    <a:pt x="408" y="19"/>
                  </a:lnTo>
                  <a:lnTo>
                    <a:pt x="315" y="38"/>
                  </a:lnTo>
                  <a:lnTo>
                    <a:pt x="241" y="93"/>
                  </a:lnTo>
                  <a:lnTo>
                    <a:pt x="148" y="149"/>
                  </a:lnTo>
                  <a:lnTo>
                    <a:pt x="93" y="223"/>
                  </a:lnTo>
                  <a:lnTo>
                    <a:pt x="56" y="316"/>
                  </a:lnTo>
                  <a:lnTo>
                    <a:pt x="19" y="408"/>
                  </a:lnTo>
                  <a:lnTo>
                    <a:pt x="0" y="519"/>
                  </a:lnTo>
                  <a:lnTo>
                    <a:pt x="19" y="612"/>
                  </a:lnTo>
                  <a:lnTo>
                    <a:pt x="56" y="705"/>
                  </a:lnTo>
                  <a:lnTo>
                    <a:pt x="93" y="798"/>
                  </a:lnTo>
                  <a:lnTo>
                    <a:pt x="148" y="872"/>
                  </a:lnTo>
                  <a:lnTo>
                    <a:pt x="241" y="927"/>
                  </a:lnTo>
                  <a:lnTo>
                    <a:pt x="315" y="983"/>
                  </a:lnTo>
                  <a:lnTo>
                    <a:pt x="408" y="1001"/>
                  </a:lnTo>
                  <a:lnTo>
                    <a:pt x="519" y="1020"/>
                  </a:lnTo>
                  <a:lnTo>
                    <a:pt x="612" y="1001"/>
                  </a:lnTo>
                  <a:lnTo>
                    <a:pt x="723" y="983"/>
                  </a:lnTo>
                  <a:lnTo>
                    <a:pt x="797" y="927"/>
                  </a:lnTo>
                  <a:lnTo>
                    <a:pt x="871" y="872"/>
                  </a:lnTo>
                  <a:lnTo>
                    <a:pt x="945" y="798"/>
                  </a:lnTo>
                  <a:lnTo>
                    <a:pt x="982" y="705"/>
                  </a:lnTo>
                  <a:lnTo>
                    <a:pt x="1019" y="612"/>
                  </a:lnTo>
                  <a:lnTo>
                    <a:pt x="1019" y="519"/>
                  </a:lnTo>
                  <a:lnTo>
                    <a:pt x="1019" y="408"/>
                  </a:lnTo>
                  <a:lnTo>
                    <a:pt x="982" y="316"/>
                  </a:lnTo>
                  <a:lnTo>
                    <a:pt x="945" y="223"/>
                  </a:lnTo>
                  <a:lnTo>
                    <a:pt x="871" y="149"/>
                  </a:lnTo>
                  <a:lnTo>
                    <a:pt x="797" y="93"/>
                  </a:lnTo>
                  <a:lnTo>
                    <a:pt x="723" y="38"/>
                  </a:lnTo>
                  <a:lnTo>
                    <a:pt x="612" y="19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770;p33">
              <a:extLst>
                <a:ext uri="{FF2B5EF4-FFF2-40B4-BE49-F238E27FC236}">
                  <a16:creationId xmlns:a16="http://schemas.microsoft.com/office/drawing/2014/main" id="{99F50685-4390-0575-8580-98ED22C933AB}"/>
                </a:ext>
              </a:extLst>
            </p:cNvPr>
            <p:cNvSpPr/>
            <p:nvPr/>
          </p:nvSpPr>
          <p:spPr>
            <a:xfrm>
              <a:off x="8351399" y="1237781"/>
              <a:ext cx="265261" cy="435999"/>
            </a:xfrm>
            <a:custGeom>
              <a:avLst/>
              <a:gdLst/>
              <a:ahLst/>
              <a:cxnLst/>
              <a:rect l="l" t="t" r="r" b="b"/>
              <a:pathLst>
                <a:path w="6766" h="11121" extrusionOk="0">
                  <a:moveTo>
                    <a:pt x="3744" y="0"/>
                  </a:moveTo>
                  <a:lnTo>
                    <a:pt x="3707" y="37"/>
                  </a:lnTo>
                  <a:lnTo>
                    <a:pt x="3670" y="112"/>
                  </a:lnTo>
                  <a:lnTo>
                    <a:pt x="3633" y="186"/>
                  </a:lnTo>
                  <a:lnTo>
                    <a:pt x="3577" y="408"/>
                  </a:lnTo>
                  <a:lnTo>
                    <a:pt x="3559" y="686"/>
                  </a:lnTo>
                  <a:lnTo>
                    <a:pt x="3559" y="1020"/>
                  </a:lnTo>
                  <a:lnTo>
                    <a:pt x="3559" y="1390"/>
                  </a:lnTo>
                  <a:lnTo>
                    <a:pt x="3614" y="2187"/>
                  </a:lnTo>
                  <a:lnTo>
                    <a:pt x="3688" y="3003"/>
                  </a:lnTo>
                  <a:lnTo>
                    <a:pt x="3762" y="3707"/>
                  </a:lnTo>
                  <a:lnTo>
                    <a:pt x="3800" y="4208"/>
                  </a:lnTo>
                  <a:lnTo>
                    <a:pt x="3800" y="4356"/>
                  </a:lnTo>
                  <a:lnTo>
                    <a:pt x="3800" y="4393"/>
                  </a:lnTo>
                  <a:lnTo>
                    <a:pt x="3651" y="4245"/>
                  </a:lnTo>
                  <a:lnTo>
                    <a:pt x="3503" y="4096"/>
                  </a:lnTo>
                  <a:lnTo>
                    <a:pt x="3281" y="3930"/>
                  </a:lnTo>
                  <a:lnTo>
                    <a:pt x="3058" y="3763"/>
                  </a:lnTo>
                  <a:lnTo>
                    <a:pt x="2928" y="3689"/>
                  </a:lnTo>
                  <a:lnTo>
                    <a:pt x="2799" y="3615"/>
                  </a:lnTo>
                  <a:lnTo>
                    <a:pt x="2650" y="3577"/>
                  </a:lnTo>
                  <a:lnTo>
                    <a:pt x="2521" y="3540"/>
                  </a:lnTo>
                  <a:lnTo>
                    <a:pt x="2391" y="3522"/>
                  </a:lnTo>
                  <a:lnTo>
                    <a:pt x="2243" y="3522"/>
                  </a:lnTo>
                  <a:lnTo>
                    <a:pt x="2020" y="3577"/>
                  </a:lnTo>
                  <a:lnTo>
                    <a:pt x="1724" y="3670"/>
                  </a:lnTo>
                  <a:lnTo>
                    <a:pt x="1409" y="3800"/>
                  </a:lnTo>
                  <a:lnTo>
                    <a:pt x="1094" y="3948"/>
                  </a:lnTo>
                  <a:lnTo>
                    <a:pt x="816" y="4115"/>
                  </a:lnTo>
                  <a:lnTo>
                    <a:pt x="704" y="4189"/>
                  </a:lnTo>
                  <a:lnTo>
                    <a:pt x="612" y="4282"/>
                  </a:lnTo>
                  <a:lnTo>
                    <a:pt x="537" y="4374"/>
                  </a:lnTo>
                  <a:lnTo>
                    <a:pt x="482" y="4449"/>
                  </a:lnTo>
                  <a:lnTo>
                    <a:pt x="482" y="4523"/>
                  </a:lnTo>
                  <a:lnTo>
                    <a:pt x="500" y="4615"/>
                  </a:lnTo>
                  <a:lnTo>
                    <a:pt x="556" y="4671"/>
                  </a:lnTo>
                  <a:lnTo>
                    <a:pt x="649" y="4708"/>
                  </a:lnTo>
                  <a:lnTo>
                    <a:pt x="760" y="4745"/>
                  </a:lnTo>
                  <a:lnTo>
                    <a:pt x="890" y="4764"/>
                  </a:lnTo>
                  <a:lnTo>
                    <a:pt x="1205" y="4745"/>
                  </a:lnTo>
                  <a:lnTo>
                    <a:pt x="1538" y="4690"/>
                  </a:lnTo>
                  <a:lnTo>
                    <a:pt x="1853" y="4634"/>
                  </a:lnTo>
                  <a:lnTo>
                    <a:pt x="2131" y="4560"/>
                  </a:lnTo>
                  <a:lnTo>
                    <a:pt x="2391" y="4486"/>
                  </a:lnTo>
                  <a:lnTo>
                    <a:pt x="2706" y="4875"/>
                  </a:lnTo>
                  <a:lnTo>
                    <a:pt x="2928" y="5171"/>
                  </a:lnTo>
                  <a:lnTo>
                    <a:pt x="3003" y="5301"/>
                  </a:lnTo>
                  <a:lnTo>
                    <a:pt x="3040" y="5394"/>
                  </a:lnTo>
                  <a:lnTo>
                    <a:pt x="3095" y="5598"/>
                  </a:lnTo>
                  <a:lnTo>
                    <a:pt x="3132" y="5894"/>
                  </a:lnTo>
                  <a:lnTo>
                    <a:pt x="3151" y="6061"/>
                  </a:lnTo>
                  <a:lnTo>
                    <a:pt x="3151" y="6209"/>
                  </a:lnTo>
                  <a:lnTo>
                    <a:pt x="3114" y="6358"/>
                  </a:lnTo>
                  <a:lnTo>
                    <a:pt x="3077" y="6469"/>
                  </a:lnTo>
                  <a:lnTo>
                    <a:pt x="3003" y="6562"/>
                  </a:lnTo>
                  <a:lnTo>
                    <a:pt x="2873" y="6673"/>
                  </a:lnTo>
                  <a:lnTo>
                    <a:pt x="2706" y="6765"/>
                  </a:lnTo>
                  <a:lnTo>
                    <a:pt x="2521" y="6877"/>
                  </a:lnTo>
                  <a:lnTo>
                    <a:pt x="2335" y="6951"/>
                  </a:lnTo>
                  <a:lnTo>
                    <a:pt x="2150" y="7006"/>
                  </a:lnTo>
                  <a:lnTo>
                    <a:pt x="1965" y="7025"/>
                  </a:lnTo>
                  <a:lnTo>
                    <a:pt x="1891" y="7025"/>
                  </a:lnTo>
                  <a:lnTo>
                    <a:pt x="1835" y="7006"/>
                  </a:lnTo>
                  <a:lnTo>
                    <a:pt x="1779" y="6969"/>
                  </a:lnTo>
                  <a:lnTo>
                    <a:pt x="1705" y="6914"/>
                  </a:lnTo>
                  <a:lnTo>
                    <a:pt x="1594" y="6747"/>
                  </a:lnTo>
                  <a:lnTo>
                    <a:pt x="1464" y="6543"/>
                  </a:lnTo>
                  <a:lnTo>
                    <a:pt x="1353" y="6321"/>
                  </a:lnTo>
                  <a:lnTo>
                    <a:pt x="1168" y="5913"/>
                  </a:lnTo>
                  <a:lnTo>
                    <a:pt x="1094" y="5727"/>
                  </a:lnTo>
                  <a:lnTo>
                    <a:pt x="1001" y="5542"/>
                  </a:lnTo>
                  <a:lnTo>
                    <a:pt x="908" y="5357"/>
                  </a:lnTo>
                  <a:lnTo>
                    <a:pt x="797" y="5134"/>
                  </a:lnTo>
                  <a:lnTo>
                    <a:pt x="649" y="4949"/>
                  </a:lnTo>
                  <a:lnTo>
                    <a:pt x="500" y="4782"/>
                  </a:lnTo>
                  <a:lnTo>
                    <a:pt x="426" y="4727"/>
                  </a:lnTo>
                  <a:lnTo>
                    <a:pt x="352" y="4690"/>
                  </a:lnTo>
                  <a:lnTo>
                    <a:pt x="278" y="4671"/>
                  </a:lnTo>
                  <a:lnTo>
                    <a:pt x="204" y="4690"/>
                  </a:lnTo>
                  <a:lnTo>
                    <a:pt x="148" y="4727"/>
                  </a:lnTo>
                  <a:lnTo>
                    <a:pt x="93" y="4801"/>
                  </a:lnTo>
                  <a:lnTo>
                    <a:pt x="56" y="4875"/>
                  </a:lnTo>
                  <a:lnTo>
                    <a:pt x="19" y="4968"/>
                  </a:lnTo>
                  <a:lnTo>
                    <a:pt x="0" y="5171"/>
                  </a:lnTo>
                  <a:lnTo>
                    <a:pt x="0" y="5412"/>
                  </a:lnTo>
                  <a:lnTo>
                    <a:pt x="19" y="5653"/>
                  </a:lnTo>
                  <a:lnTo>
                    <a:pt x="37" y="5876"/>
                  </a:lnTo>
                  <a:lnTo>
                    <a:pt x="111" y="6191"/>
                  </a:lnTo>
                  <a:lnTo>
                    <a:pt x="241" y="6617"/>
                  </a:lnTo>
                  <a:lnTo>
                    <a:pt x="408" y="7025"/>
                  </a:lnTo>
                  <a:lnTo>
                    <a:pt x="556" y="7396"/>
                  </a:lnTo>
                  <a:lnTo>
                    <a:pt x="704" y="7766"/>
                  </a:lnTo>
                  <a:lnTo>
                    <a:pt x="1019" y="8396"/>
                  </a:lnTo>
                  <a:lnTo>
                    <a:pt x="1316" y="8934"/>
                  </a:lnTo>
                  <a:lnTo>
                    <a:pt x="1575" y="9360"/>
                  </a:lnTo>
                  <a:lnTo>
                    <a:pt x="1779" y="9675"/>
                  </a:lnTo>
                  <a:lnTo>
                    <a:pt x="1965" y="9935"/>
                  </a:lnTo>
                  <a:lnTo>
                    <a:pt x="2020" y="11121"/>
                  </a:lnTo>
                  <a:lnTo>
                    <a:pt x="4782" y="11121"/>
                  </a:lnTo>
                  <a:lnTo>
                    <a:pt x="5356" y="6710"/>
                  </a:lnTo>
                  <a:lnTo>
                    <a:pt x="6135" y="5690"/>
                  </a:lnTo>
                  <a:lnTo>
                    <a:pt x="6265" y="5357"/>
                  </a:lnTo>
                  <a:lnTo>
                    <a:pt x="6524" y="4597"/>
                  </a:lnTo>
                  <a:lnTo>
                    <a:pt x="6635" y="4171"/>
                  </a:lnTo>
                  <a:lnTo>
                    <a:pt x="6728" y="3800"/>
                  </a:lnTo>
                  <a:lnTo>
                    <a:pt x="6746" y="3652"/>
                  </a:lnTo>
                  <a:lnTo>
                    <a:pt x="6765" y="3522"/>
                  </a:lnTo>
                  <a:lnTo>
                    <a:pt x="6746" y="3411"/>
                  </a:lnTo>
                  <a:lnTo>
                    <a:pt x="6709" y="3355"/>
                  </a:lnTo>
                  <a:lnTo>
                    <a:pt x="6635" y="3318"/>
                  </a:lnTo>
                  <a:lnTo>
                    <a:pt x="6543" y="3299"/>
                  </a:lnTo>
                  <a:lnTo>
                    <a:pt x="6468" y="3337"/>
                  </a:lnTo>
                  <a:lnTo>
                    <a:pt x="6376" y="3374"/>
                  </a:lnTo>
                  <a:lnTo>
                    <a:pt x="6302" y="3466"/>
                  </a:lnTo>
                  <a:lnTo>
                    <a:pt x="6228" y="3559"/>
                  </a:lnTo>
                  <a:lnTo>
                    <a:pt x="6079" y="3818"/>
                  </a:lnTo>
                  <a:lnTo>
                    <a:pt x="5783" y="4393"/>
                  </a:lnTo>
                  <a:lnTo>
                    <a:pt x="5653" y="4652"/>
                  </a:lnTo>
                  <a:lnTo>
                    <a:pt x="5505" y="4875"/>
                  </a:lnTo>
                  <a:lnTo>
                    <a:pt x="5560" y="4245"/>
                  </a:lnTo>
                  <a:lnTo>
                    <a:pt x="5597" y="3596"/>
                  </a:lnTo>
                  <a:lnTo>
                    <a:pt x="5634" y="2836"/>
                  </a:lnTo>
                  <a:lnTo>
                    <a:pt x="5634" y="2095"/>
                  </a:lnTo>
                  <a:lnTo>
                    <a:pt x="5634" y="1743"/>
                  </a:lnTo>
                  <a:lnTo>
                    <a:pt x="5616" y="1427"/>
                  </a:lnTo>
                  <a:lnTo>
                    <a:pt x="5579" y="1168"/>
                  </a:lnTo>
                  <a:lnTo>
                    <a:pt x="5542" y="946"/>
                  </a:lnTo>
                  <a:lnTo>
                    <a:pt x="5505" y="871"/>
                  </a:lnTo>
                  <a:lnTo>
                    <a:pt x="5486" y="816"/>
                  </a:lnTo>
                  <a:lnTo>
                    <a:pt x="5449" y="760"/>
                  </a:lnTo>
                  <a:lnTo>
                    <a:pt x="5393" y="742"/>
                  </a:lnTo>
                  <a:lnTo>
                    <a:pt x="5356" y="742"/>
                  </a:lnTo>
                  <a:lnTo>
                    <a:pt x="5319" y="760"/>
                  </a:lnTo>
                  <a:lnTo>
                    <a:pt x="5227" y="816"/>
                  </a:lnTo>
                  <a:lnTo>
                    <a:pt x="5153" y="909"/>
                  </a:lnTo>
                  <a:lnTo>
                    <a:pt x="5078" y="1038"/>
                  </a:lnTo>
                  <a:lnTo>
                    <a:pt x="5023" y="1187"/>
                  </a:lnTo>
                  <a:lnTo>
                    <a:pt x="4967" y="1372"/>
                  </a:lnTo>
                  <a:lnTo>
                    <a:pt x="4856" y="1743"/>
                  </a:lnTo>
                  <a:lnTo>
                    <a:pt x="4782" y="2132"/>
                  </a:lnTo>
                  <a:lnTo>
                    <a:pt x="4726" y="2484"/>
                  </a:lnTo>
                  <a:lnTo>
                    <a:pt x="4689" y="2818"/>
                  </a:lnTo>
                  <a:lnTo>
                    <a:pt x="4615" y="2354"/>
                  </a:lnTo>
                  <a:lnTo>
                    <a:pt x="4541" y="1909"/>
                  </a:lnTo>
                  <a:lnTo>
                    <a:pt x="4448" y="1372"/>
                  </a:lnTo>
                  <a:lnTo>
                    <a:pt x="4318" y="853"/>
                  </a:lnTo>
                  <a:lnTo>
                    <a:pt x="4244" y="612"/>
                  </a:lnTo>
                  <a:lnTo>
                    <a:pt x="4152" y="408"/>
                  </a:lnTo>
                  <a:lnTo>
                    <a:pt x="4078" y="223"/>
                  </a:lnTo>
                  <a:lnTo>
                    <a:pt x="3985" y="93"/>
                  </a:lnTo>
                  <a:lnTo>
                    <a:pt x="3948" y="56"/>
                  </a:lnTo>
                  <a:lnTo>
                    <a:pt x="3892" y="19"/>
                  </a:lnTo>
                  <a:lnTo>
                    <a:pt x="38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771;p33">
              <a:extLst>
                <a:ext uri="{FF2B5EF4-FFF2-40B4-BE49-F238E27FC236}">
                  <a16:creationId xmlns:a16="http://schemas.microsoft.com/office/drawing/2014/main" id="{002C6670-1272-E265-077F-08B905576DD7}"/>
                </a:ext>
              </a:extLst>
            </p:cNvPr>
            <p:cNvSpPr/>
            <p:nvPr/>
          </p:nvSpPr>
          <p:spPr>
            <a:xfrm>
              <a:off x="8455293" y="1424514"/>
              <a:ext cx="116282" cy="196966"/>
            </a:xfrm>
            <a:custGeom>
              <a:avLst/>
              <a:gdLst/>
              <a:ahLst/>
              <a:cxnLst/>
              <a:rect l="l" t="t" r="r" b="b"/>
              <a:pathLst>
                <a:path w="2966" h="5024" extrusionOk="0">
                  <a:moveTo>
                    <a:pt x="2799" y="1"/>
                  </a:moveTo>
                  <a:lnTo>
                    <a:pt x="2762" y="38"/>
                  </a:lnTo>
                  <a:lnTo>
                    <a:pt x="2428" y="464"/>
                  </a:lnTo>
                  <a:lnTo>
                    <a:pt x="2243" y="686"/>
                  </a:lnTo>
                  <a:lnTo>
                    <a:pt x="2095" y="835"/>
                  </a:lnTo>
                  <a:lnTo>
                    <a:pt x="2021" y="890"/>
                  </a:lnTo>
                  <a:lnTo>
                    <a:pt x="1891" y="946"/>
                  </a:lnTo>
                  <a:lnTo>
                    <a:pt x="1724" y="1002"/>
                  </a:lnTo>
                  <a:lnTo>
                    <a:pt x="1557" y="1094"/>
                  </a:lnTo>
                  <a:lnTo>
                    <a:pt x="1353" y="1224"/>
                  </a:lnTo>
                  <a:lnTo>
                    <a:pt x="1150" y="1428"/>
                  </a:lnTo>
                  <a:lnTo>
                    <a:pt x="964" y="1669"/>
                  </a:lnTo>
                  <a:lnTo>
                    <a:pt x="816" y="1928"/>
                  </a:lnTo>
                  <a:lnTo>
                    <a:pt x="668" y="2206"/>
                  </a:lnTo>
                  <a:lnTo>
                    <a:pt x="556" y="2484"/>
                  </a:lnTo>
                  <a:lnTo>
                    <a:pt x="445" y="2762"/>
                  </a:lnTo>
                  <a:lnTo>
                    <a:pt x="353" y="3040"/>
                  </a:lnTo>
                  <a:lnTo>
                    <a:pt x="204" y="3596"/>
                  </a:lnTo>
                  <a:lnTo>
                    <a:pt x="112" y="4078"/>
                  </a:lnTo>
                  <a:lnTo>
                    <a:pt x="37" y="4486"/>
                  </a:lnTo>
                  <a:lnTo>
                    <a:pt x="0" y="4894"/>
                  </a:lnTo>
                  <a:lnTo>
                    <a:pt x="0" y="4931"/>
                  </a:lnTo>
                  <a:lnTo>
                    <a:pt x="37" y="4968"/>
                  </a:lnTo>
                  <a:lnTo>
                    <a:pt x="56" y="5005"/>
                  </a:lnTo>
                  <a:lnTo>
                    <a:pt x="112" y="5024"/>
                  </a:lnTo>
                  <a:lnTo>
                    <a:pt x="149" y="5005"/>
                  </a:lnTo>
                  <a:lnTo>
                    <a:pt x="186" y="4986"/>
                  </a:lnTo>
                  <a:lnTo>
                    <a:pt x="204" y="4949"/>
                  </a:lnTo>
                  <a:lnTo>
                    <a:pt x="223" y="4912"/>
                  </a:lnTo>
                  <a:lnTo>
                    <a:pt x="260" y="4542"/>
                  </a:lnTo>
                  <a:lnTo>
                    <a:pt x="315" y="4152"/>
                  </a:lnTo>
                  <a:lnTo>
                    <a:pt x="408" y="3671"/>
                  </a:lnTo>
                  <a:lnTo>
                    <a:pt x="556" y="3133"/>
                  </a:lnTo>
                  <a:lnTo>
                    <a:pt x="649" y="2874"/>
                  </a:lnTo>
                  <a:lnTo>
                    <a:pt x="742" y="2596"/>
                  </a:lnTo>
                  <a:lnTo>
                    <a:pt x="872" y="2317"/>
                  </a:lnTo>
                  <a:lnTo>
                    <a:pt x="1001" y="2058"/>
                  </a:lnTo>
                  <a:lnTo>
                    <a:pt x="1150" y="1799"/>
                  </a:lnTo>
                  <a:lnTo>
                    <a:pt x="1316" y="1576"/>
                  </a:lnTo>
                  <a:lnTo>
                    <a:pt x="1502" y="1409"/>
                  </a:lnTo>
                  <a:lnTo>
                    <a:pt x="1668" y="1280"/>
                  </a:lnTo>
                  <a:lnTo>
                    <a:pt x="1817" y="1205"/>
                  </a:lnTo>
                  <a:lnTo>
                    <a:pt x="1965" y="1150"/>
                  </a:lnTo>
                  <a:lnTo>
                    <a:pt x="2113" y="1076"/>
                  </a:lnTo>
                  <a:lnTo>
                    <a:pt x="2243" y="1002"/>
                  </a:lnTo>
                  <a:lnTo>
                    <a:pt x="2428" y="798"/>
                  </a:lnTo>
                  <a:lnTo>
                    <a:pt x="2651" y="538"/>
                  </a:lnTo>
                  <a:lnTo>
                    <a:pt x="2947" y="167"/>
                  </a:lnTo>
                  <a:lnTo>
                    <a:pt x="2966" y="130"/>
                  </a:lnTo>
                  <a:lnTo>
                    <a:pt x="2966" y="93"/>
                  </a:lnTo>
                  <a:lnTo>
                    <a:pt x="2947" y="56"/>
                  </a:lnTo>
                  <a:lnTo>
                    <a:pt x="2929" y="19"/>
                  </a:lnTo>
                  <a:lnTo>
                    <a:pt x="289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772;p33">
              <a:extLst>
                <a:ext uri="{FF2B5EF4-FFF2-40B4-BE49-F238E27FC236}">
                  <a16:creationId xmlns:a16="http://schemas.microsoft.com/office/drawing/2014/main" id="{E336B9AE-7D60-7587-D78F-33EEDA59F13B}"/>
                </a:ext>
              </a:extLst>
            </p:cNvPr>
            <p:cNvSpPr/>
            <p:nvPr/>
          </p:nvSpPr>
          <p:spPr>
            <a:xfrm>
              <a:off x="8519236" y="1343869"/>
              <a:ext cx="20387" cy="98130"/>
            </a:xfrm>
            <a:custGeom>
              <a:avLst/>
              <a:gdLst/>
              <a:ahLst/>
              <a:cxnLst/>
              <a:rect l="l" t="t" r="r" b="b"/>
              <a:pathLst>
                <a:path w="520" h="2503" extrusionOk="0">
                  <a:moveTo>
                    <a:pt x="371" y="0"/>
                  </a:moveTo>
                  <a:lnTo>
                    <a:pt x="334" y="19"/>
                  </a:lnTo>
                  <a:lnTo>
                    <a:pt x="297" y="56"/>
                  </a:lnTo>
                  <a:lnTo>
                    <a:pt x="297" y="112"/>
                  </a:lnTo>
                  <a:lnTo>
                    <a:pt x="297" y="742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47"/>
                  </a:lnTo>
                  <a:lnTo>
                    <a:pt x="56" y="2484"/>
                  </a:lnTo>
                  <a:lnTo>
                    <a:pt x="93" y="2503"/>
                  </a:lnTo>
                  <a:lnTo>
                    <a:pt x="112" y="2503"/>
                  </a:lnTo>
                  <a:lnTo>
                    <a:pt x="149" y="2484"/>
                  </a:lnTo>
                  <a:lnTo>
                    <a:pt x="186" y="2465"/>
                  </a:lnTo>
                  <a:lnTo>
                    <a:pt x="204" y="2447"/>
                  </a:lnTo>
                  <a:lnTo>
                    <a:pt x="223" y="2410"/>
                  </a:lnTo>
                  <a:lnTo>
                    <a:pt x="519" y="760"/>
                  </a:lnTo>
                  <a:lnTo>
                    <a:pt x="519" y="112"/>
                  </a:lnTo>
                  <a:lnTo>
                    <a:pt x="501" y="56"/>
                  </a:lnTo>
                  <a:lnTo>
                    <a:pt x="482" y="19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773;p33">
              <a:extLst>
                <a:ext uri="{FF2B5EF4-FFF2-40B4-BE49-F238E27FC236}">
                  <a16:creationId xmlns:a16="http://schemas.microsoft.com/office/drawing/2014/main" id="{85450165-CB8B-6464-5C39-ADE4A183D83C}"/>
                </a:ext>
              </a:extLst>
            </p:cNvPr>
            <p:cNvSpPr/>
            <p:nvPr/>
          </p:nvSpPr>
          <p:spPr>
            <a:xfrm>
              <a:off x="8495988" y="1405617"/>
              <a:ext cx="8743" cy="30580"/>
            </a:xfrm>
            <a:custGeom>
              <a:avLst/>
              <a:gdLst/>
              <a:ahLst/>
              <a:cxnLst/>
              <a:rect l="l" t="t" r="r" b="b"/>
              <a:pathLst>
                <a:path w="223" h="780" extrusionOk="0">
                  <a:moveTo>
                    <a:pt x="112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0" y="668"/>
                  </a:lnTo>
                  <a:lnTo>
                    <a:pt x="0" y="705"/>
                  </a:lnTo>
                  <a:lnTo>
                    <a:pt x="19" y="742"/>
                  </a:lnTo>
                  <a:lnTo>
                    <a:pt x="56" y="761"/>
                  </a:lnTo>
                  <a:lnTo>
                    <a:pt x="112" y="779"/>
                  </a:lnTo>
                  <a:lnTo>
                    <a:pt x="149" y="761"/>
                  </a:lnTo>
                  <a:lnTo>
                    <a:pt x="186" y="742"/>
                  </a:lnTo>
                  <a:lnTo>
                    <a:pt x="204" y="705"/>
                  </a:lnTo>
                  <a:lnTo>
                    <a:pt x="223" y="668"/>
                  </a:lnTo>
                  <a:lnTo>
                    <a:pt x="223" y="112"/>
                  </a:lnTo>
                  <a:lnTo>
                    <a:pt x="204" y="75"/>
                  </a:lnTo>
                  <a:lnTo>
                    <a:pt x="186" y="38"/>
                  </a:lnTo>
                  <a:lnTo>
                    <a:pt x="149" y="1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774;p33">
              <a:extLst>
                <a:ext uri="{FF2B5EF4-FFF2-40B4-BE49-F238E27FC236}">
                  <a16:creationId xmlns:a16="http://schemas.microsoft.com/office/drawing/2014/main" id="{4EB8CFD2-7797-DB18-DC26-53ABD7056BBF}"/>
                </a:ext>
              </a:extLst>
            </p:cNvPr>
            <p:cNvSpPr/>
            <p:nvPr/>
          </p:nvSpPr>
          <p:spPr>
            <a:xfrm>
              <a:off x="8397152" y="1673740"/>
              <a:ext cx="178814" cy="635866"/>
            </a:xfrm>
            <a:custGeom>
              <a:avLst/>
              <a:gdLst/>
              <a:ahLst/>
              <a:cxnLst/>
              <a:rect l="l" t="t" r="r" b="b"/>
              <a:pathLst>
                <a:path w="4561" h="16219" extrusionOk="0">
                  <a:moveTo>
                    <a:pt x="853" y="1"/>
                  </a:moveTo>
                  <a:lnTo>
                    <a:pt x="464" y="4635"/>
                  </a:lnTo>
                  <a:lnTo>
                    <a:pt x="186" y="7971"/>
                  </a:lnTo>
                  <a:lnTo>
                    <a:pt x="75" y="9176"/>
                  </a:lnTo>
                  <a:lnTo>
                    <a:pt x="19" y="9806"/>
                  </a:lnTo>
                  <a:lnTo>
                    <a:pt x="1" y="9991"/>
                  </a:lnTo>
                  <a:lnTo>
                    <a:pt x="1" y="10288"/>
                  </a:lnTo>
                  <a:lnTo>
                    <a:pt x="38" y="10658"/>
                  </a:lnTo>
                  <a:lnTo>
                    <a:pt x="75" y="11103"/>
                  </a:lnTo>
                  <a:lnTo>
                    <a:pt x="130" y="11604"/>
                  </a:lnTo>
                  <a:lnTo>
                    <a:pt x="223" y="12141"/>
                  </a:lnTo>
                  <a:lnTo>
                    <a:pt x="316" y="12697"/>
                  </a:lnTo>
                  <a:lnTo>
                    <a:pt x="445" y="13272"/>
                  </a:lnTo>
                  <a:lnTo>
                    <a:pt x="594" y="13846"/>
                  </a:lnTo>
                  <a:lnTo>
                    <a:pt x="779" y="14384"/>
                  </a:lnTo>
                  <a:lnTo>
                    <a:pt x="964" y="14884"/>
                  </a:lnTo>
                  <a:lnTo>
                    <a:pt x="1076" y="15107"/>
                  </a:lnTo>
                  <a:lnTo>
                    <a:pt x="1187" y="15329"/>
                  </a:lnTo>
                  <a:lnTo>
                    <a:pt x="1298" y="15514"/>
                  </a:lnTo>
                  <a:lnTo>
                    <a:pt x="1428" y="15700"/>
                  </a:lnTo>
                  <a:lnTo>
                    <a:pt x="1558" y="15848"/>
                  </a:lnTo>
                  <a:lnTo>
                    <a:pt x="1706" y="15978"/>
                  </a:lnTo>
                  <a:lnTo>
                    <a:pt x="1854" y="16089"/>
                  </a:lnTo>
                  <a:lnTo>
                    <a:pt x="2002" y="16163"/>
                  </a:lnTo>
                  <a:lnTo>
                    <a:pt x="2151" y="16219"/>
                  </a:lnTo>
                  <a:lnTo>
                    <a:pt x="2484" y="16219"/>
                  </a:lnTo>
                  <a:lnTo>
                    <a:pt x="2633" y="16163"/>
                  </a:lnTo>
                  <a:lnTo>
                    <a:pt x="2781" y="16089"/>
                  </a:lnTo>
                  <a:lnTo>
                    <a:pt x="2929" y="15996"/>
                  </a:lnTo>
                  <a:lnTo>
                    <a:pt x="3059" y="15866"/>
                  </a:lnTo>
                  <a:lnTo>
                    <a:pt x="3189" y="15718"/>
                  </a:lnTo>
                  <a:lnTo>
                    <a:pt x="3300" y="15551"/>
                  </a:lnTo>
                  <a:lnTo>
                    <a:pt x="3411" y="15366"/>
                  </a:lnTo>
                  <a:lnTo>
                    <a:pt x="3522" y="15181"/>
                  </a:lnTo>
                  <a:lnTo>
                    <a:pt x="3633" y="14958"/>
                  </a:lnTo>
                  <a:lnTo>
                    <a:pt x="3800" y="14476"/>
                  </a:lnTo>
                  <a:lnTo>
                    <a:pt x="3967" y="13976"/>
                  </a:lnTo>
                  <a:lnTo>
                    <a:pt x="4115" y="13438"/>
                  </a:lnTo>
                  <a:lnTo>
                    <a:pt x="4226" y="12901"/>
                  </a:lnTo>
                  <a:lnTo>
                    <a:pt x="4319" y="12345"/>
                  </a:lnTo>
                  <a:lnTo>
                    <a:pt x="4393" y="11826"/>
                  </a:lnTo>
                  <a:lnTo>
                    <a:pt x="4467" y="11344"/>
                  </a:lnTo>
                  <a:lnTo>
                    <a:pt x="4542" y="10529"/>
                  </a:lnTo>
                  <a:lnTo>
                    <a:pt x="4560" y="10010"/>
                  </a:lnTo>
                  <a:lnTo>
                    <a:pt x="4523" y="9342"/>
                  </a:lnTo>
                  <a:lnTo>
                    <a:pt x="4412" y="8101"/>
                  </a:lnTo>
                  <a:lnTo>
                    <a:pt x="4097" y="4690"/>
                  </a:lnTo>
                  <a:lnTo>
                    <a:pt x="36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775;p33">
              <a:extLst>
                <a:ext uri="{FF2B5EF4-FFF2-40B4-BE49-F238E27FC236}">
                  <a16:creationId xmlns:a16="http://schemas.microsoft.com/office/drawing/2014/main" id="{7E532C0E-61FE-0987-9729-10750D72B905}"/>
                </a:ext>
              </a:extLst>
            </p:cNvPr>
            <p:cNvSpPr/>
            <p:nvPr/>
          </p:nvSpPr>
          <p:spPr>
            <a:xfrm>
              <a:off x="8392800" y="1903364"/>
              <a:ext cx="41440" cy="345945"/>
            </a:xfrm>
            <a:custGeom>
              <a:avLst/>
              <a:gdLst/>
              <a:ahLst/>
              <a:cxnLst/>
              <a:rect l="l" t="t" r="r" b="b"/>
              <a:pathLst>
                <a:path w="1057" h="8824" extrusionOk="0">
                  <a:moveTo>
                    <a:pt x="427" y="1"/>
                  </a:moveTo>
                  <a:lnTo>
                    <a:pt x="390" y="38"/>
                  </a:lnTo>
                  <a:lnTo>
                    <a:pt x="371" y="56"/>
                  </a:lnTo>
                  <a:lnTo>
                    <a:pt x="353" y="112"/>
                  </a:lnTo>
                  <a:lnTo>
                    <a:pt x="130" y="2781"/>
                  </a:lnTo>
                  <a:lnTo>
                    <a:pt x="19" y="3930"/>
                  </a:lnTo>
                  <a:lnTo>
                    <a:pt x="0" y="4190"/>
                  </a:lnTo>
                  <a:lnTo>
                    <a:pt x="19" y="4634"/>
                  </a:lnTo>
                  <a:lnTo>
                    <a:pt x="75" y="5190"/>
                  </a:lnTo>
                  <a:lnTo>
                    <a:pt x="149" y="5858"/>
                  </a:lnTo>
                  <a:lnTo>
                    <a:pt x="260" y="6562"/>
                  </a:lnTo>
                  <a:lnTo>
                    <a:pt x="427" y="7322"/>
                  </a:lnTo>
                  <a:lnTo>
                    <a:pt x="519" y="7693"/>
                  </a:lnTo>
                  <a:lnTo>
                    <a:pt x="612" y="8063"/>
                  </a:lnTo>
                  <a:lnTo>
                    <a:pt x="723" y="8415"/>
                  </a:lnTo>
                  <a:lnTo>
                    <a:pt x="853" y="8749"/>
                  </a:lnTo>
                  <a:lnTo>
                    <a:pt x="890" y="8805"/>
                  </a:lnTo>
                  <a:lnTo>
                    <a:pt x="946" y="8823"/>
                  </a:lnTo>
                  <a:lnTo>
                    <a:pt x="983" y="8823"/>
                  </a:lnTo>
                  <a:lnTo>
                    <a:pt x="1020" y="8786"/>
                  </a:lnTo>
                  <a:lnTo>
                    <a:pt x="1057" y="8749"/>
                  </a:lnTo>
                  <a:lnTo>
                    <a:pt x="1057" y="8712"/>
                  </a:lnTo>
                  <a:lnTo>
                    <a:pt x="1057" y="8675"/>
                  </a:lnTo>
                  <a:lnTo>
                    <a:pt x="946" y="8341"/>
                  </a:lnTo>
                  <a:lnTo>
                    <a:pt x="835" y="7989"/>
                  </a:lnTo>
                  <a:lnTo>
                    <a:pt x="631" y="7266"/>
                  </a:lnTo>
                  <a:lnTo>
                    <a:pt x="482" y="6544"/>
                  </a:lnTo>
                  <a:lnTo>
                    <a:pt x="371" y="5839"/>
                  </a:lnTo>
                  <a:lnTo>
                    <a:pt x="278" y="5190"/>
                  </a:lnTo>
                  <a:lnTo>
                    <a:pt x="241" y="4634"/>
                  </a:lnTo>
                  <a:lnTo>
                    <a:pt x="223" y="4227"/>
                  </a:lnTo>
                  <a:lnTo>
                    <a:pt x="223" y="3967"/>
                  </a:lnTo>
                  <a:lnTo>
                    <a:pt x="353" y="2818"/>
                  </a:lnTo>
                  <a:lnTo>
                    <a:pt x="575" y="131"/>
                  </a:lnTo>
                  <a:lnTo>
                    <a:pt x="575" y="75"/>
                  </a:lnTo>
                  <a:lnTo>
                    <a:pt x="556" y="38"/>
                  </a:lnTo>
                  <a:lnTo>
                    <a:pt x="519" y="19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776;p33">
              <a:extLst>
                <a:ext uri="{FF2B5EF4-FFF2-40B4-BE49-F238E27FC236}">
                  <a16:creationId xmlns:a16="http://schemas.microsoft.com/office/drawing/2014/main" id="{FE84372A-0F82-ECA5-850C-2F50943AC681}"/>
                </a:ext>
              </a:extLst>
            </p:cNvPr>
            <p:cNvSpPr/>
            <p:nvPr/>
          </p:nvSpPr>
          <p:spPr>
            <a:xfrm>
              <a:off x="6980950" y="1429611"/>
              <a:ext cx="404047" cy="848043"/>
            </a:xfrm>
            <a:custGeom>
              <a:avLst/>
              <a:gdLst/>
              <a:ahLst/>
              <a:cxnLst/>
              <a:rect l="l" t="t" r="r" b="b"/>
              <a:pathLst>
                <a:path w="10306" h="21631" extrusionOk="0">
                  <a:moveTo>
                    <a:pt x="983" y="0"/>
                  </a:moveTo>
                  <a:lnTo>
                    <a:pt x="927" y="19"/>
                  </a:lnTo>
                  <a:lnTo>
                    <a:pt x="871" y="37"/>
                  </a:lnTo>
                  <a:lnTo>
                    <a:pt x="834" y="93"/>
                  </a:lnTo>
                  <a:lnTo>
                    <a:pt x="723" y="223"/>
                  </a:lnTo>
                  <a:lnTo>
                    <a:pt x="668" y="204"/>
                  </a:lnTo>
                  <a:lnTo>
                    <a:pt x="593" y="167"/>
                  </a:lnTo>
                  <a:lnTo>
                    <a:pt x="427" y="167"/>
                  </a:lnTo>
                  <a:lnTo>
                    <a:pt x="334" y="186"/>
                  </a:lnTo>
                  <a:lnTo>
                    <a:pt x="260" y="241"/>
                  </a:lnTo>
                  <a:lnTo>
                    <a:pt x="204" y="334"/>
                  </a:lnTo>
                  <a:lnTo>
                    <a:pt x="186" y="501"/>
                  </a:lnTo>
                  <a:lnTo>
                    <a:pt x="167" y="853"/>
                  </a:lnTo>
                  <a:lnTo>
                    <a:pt x="93" y="2039"/>
                  </a:lnTo>
                  <a:lnTo>
                    <a:pt x="37" y="3689"/>
                  </a:lnTo>
                  <a:lnTo>
                    <a:pt x="19" y="5542"/>
                  </a:lnTo>
                  <a:lnTo>
                    <a:pt x="0" y="7396"/>
                  </a:lnTo>
                  <a:lnTo>
                    <a:pt x="19" y="8248"/>
                  </a:lnTo>
                  <a:lnTo>
                    <a:pt x="56" y="9027"/>
                  </a:lnTo>
                  <a:lnTo>
                    <a:pt x="111" y="9694"/>
                  </a:lnTo>
                  <a:lnTo>
                    <a:pt x="167" y="10231"/>
                  </a:lnTo>
                  <a:lnTo>
                    <a:pt x="204" y="10435"/>
                  </a:lnTo>
                  <a:lnTo>
                    <a:pt x="260" y="10602"/>
                  </a:lnTo>
                  <a:lnTo>
                    <a:pt x="297" y="10713"/>
                  </a:lnTo>
                  <a:lnTo>
                    <a:pt x="352" y="10769"/>
                  </a:lnTo>
                  <a:lnTo>
                    <a:pt x="427" y="10825"/>
                  </a:lnTo>
                  <a:lnTo>
                    <a:pt x="538" y="10936"/>
                  </a:lnTo>
                  <a:lnTo>
                    <a:pt x="871" y="11325"/>
                  </a:lnTo>
                  <a:lnTo>
                    <a:pt x="1891" y="12585"/>
                  </a:lnTo>
                  <a:lnTo>
                    <a:pt x="3281" y="14328"/>
                  </a:lnTo>
                  <a:lnTo>
                    <a:pt x="4875" y="16292"/>
                  </a:lnTo>
                  <a:lnTo>
                    <a:pt x="5709" y="17274"/>
                  </a:lnTo>
                  <a:lnTo>
                    <a:pt x="6524" y="18238"/>
                  </a:lnTo>
                  <a:lnTo>
                    <a:pt x="7321" y="19128"/>
                  </a:lnTo>
                  <a:lnTo>
                    <a:pt x="8081" y="19943"/>
                  </a:lnTo>
                  <a:lnTo>
                    <a:pt x="8452" y="20296"/>
                  </a:lnTo>
                  <a:lnTo>
                    <a:pt x="8786" y="20611"/>
                  </a:lnTo>
                  <a:lnTo>
                    <a:pt x="9101" y="20907"/>
                  </a:lnTo>
                  <a:lnTo>
                    <a:pt x="9397" y="21148"/>
                  </a:lnTo>
                  <a:lnTo>
                    <a:pt x="9657" y="21352"/>
                  </a:lnTo>
                  <a:lnTo>
                    <a:pt x="9916" y="21500"/>
                  </a:lnTo>
                  <a:lnTo>
                    <a:pt x="10120" y="21593"/>
                  </a:lnTo>
                  <a:lnTo>
                    <a:pt x="10213" y="21612"/>
                  </a:lnTo>
                  <a:lnTo>
                    <a:pt x="10305" y="21630"/>
                  </a:lnTo>
                  <a:lnTo>
                    <a:pt x="10194" y="16125"/>
                  </a:lnTo>
                  <a:lnTo>
                    <a:pt x="2817" y="8971"/>
                  </a:lnTo>
                  <a:lnTo>
                    <a:pt x="2725" y="3615"/>
                  </a:lnTo>
                  <a:lnTo>
                    <a:pt x="2614" y="3151"/>
                  </a:lnTo>
                  <a:lnTo>
                    <a:pt x="2484" y="2669"/>
                  </a:lnTo>
                  <a:lnTo>
                    <a:pt x="2336" y="2132"/>
                  </a:lnTo>
                  <a:lnTo>
                    <a:pt x="2150" y="1594"/>
                  </a:lnTo>
                  <a:lnTo>
                    <a:pt x="2058" y="1353"/>
                  </a:lnTo>
                  <a:lnTo>
                    <a:pt x="1965" y="1131"/>
                  </a:lnTo>
                  <a:lnTo>
                    <a:pt x="1854" y="946"/>
                  </a:lnTo>
                  <a:lnTo>
                    <a:pt x="1761" y="797"/>
                  </a:lnTo>
                  <a:lnTo>
                    <a:pt x="1650" y="705"/>
                  </a:lnTo>
                  <a:lnTo>
                    <a:pt x="1613" y="686"/>
                  </a:lnTo>
                  <a:lnTo>
                    <a:pt x="1557" y="686"/>
                  </a:lnTo>
                  <a:lnTo>
                    <a:pt x="1464" y="445"/>
                  </a:lnTo>
                  <a:lnTo>
                    <a:pt x="1372" y="260"/>
                  </a:lnTo>
                  <a:lnTo>
                    <a:pt x="1261" y="130"/>
                  </a:lnTo>
                  <a:lnTo>
                    <a:pt x="1149" y="37"/>
                  </a:lnTo>
                  <a:lnTo>
                    <a:pt x="10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777;p33">
              <a:extLst>
                <a:ext uri="{FF2B5EF4-FFF2-40B4-BE49-F238E27FC236}">
                  <a16:creationId xmlns:a16="http://schemas.microsoft.com/office/drawing/2014/main" id="{4AB83F97-06F6-ACDE-71E0-0D9B4D65996E}"/>
                </a:ext>
              </a:extLst>
            </p:cNvPr>
            <p:cNvSpPr/>
            <p:nvPr/>
          </p:nvSpPr>
          <p:spPr>
            <a:xfrm>
              <a:off x="7005649" y="1436864"/>
              <a:ext cx="37833" cy="189713"/>
            </a:xfrm>
            <a:custGeom>
              <a:avLst/>
              <a:gdLst/>
              <a:ahLst/>
              <a:cxnLst/>
              <a:rect l="l" t="t" r="r" b="b"/>
              <a:pathLst>
                <a:path w="965" h="4839" extrusionOk="0">
                  <a:moveTo>
                    <a:pt x="75" y="1"/>
                  </a:moveTo>
                  <a:lnTo>
                    <a:pt x="38" y="38"/>
                  </a:lnTo>
                  <a:lnTo>
                    <a:pt x="0" y="56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297" y="1224"/>
                  </a:lnTo>
                  <a:lnTo>
                    <a:pt x="538" y="2132"/>
                  </a:lnTo>
                  <a:lnTo>
                    <a:pt x="631" y="2559"/>
                  </a:lnTo>
                  <a:lnTo>
                    <a:pt x="686" y="2911"/>
                  </a:lnTo>
                  <a:lnTo>
                    <a:pt x="723" y="3226"/>
                  </a:lnTo>
                  <a:lnTo>
                    <a:pt x="742" y="3541"/>
                  </a:lnTo>
                  <a:lnTo>
                    <a:pt x="742" y="3837"/>
                  </a:lnTo>
                  <a:lnTo>
                    <a:pt x="723" y="4115"/>
                  </a:lnTo>
                  <a:lnTo>
                    <a:pt x="686" y="4542"/>
                  </a:lnTo>
                  <a:lnTo>
                    <a:pt x="668" y="4709"/>
                  </a:lnTo>
                  <a:lnTo>
                    <a:pt x="668" y="4764"/>
                  </a:lnTo>
                  <a:lnTo>
                    <a:pt x="686" y="4801"/>
                  </a:lnTo>
                  <a:lnTo>
                    <a:pt x="723" y="4820"/>
                  </a:lnTo>
                  <a:lnTo>
                    <a:pt x="760" y="4838"/>
                  </a:lnTo>
                  <a:lnTo>
                    <a:pt x="816" y="4838"/>
                  </a:lnTo>
                  <a:lnTo>
                    <a:pt x="853" y="4820"/>
                  </a:lnTo>
                  <a:lnTo>
                    <a:pt x="872" y="4783"/>
                  </a:lnTo>
                  <a:lnTo>
                    <a:pt x="890" y="4746"/>
                  </a:lnTo>
                  <a:lnTo>
                    <a:pt x="909" y="4560"/>
                  </a:lnTo>
                  <a:lnTo>
                    <a:pt x="946" y="4115"/>
                  </a:lnTo>
                  <a:lnTo>
                    <a:pt x="964" y="3837"/>
                  </a:lnTo>
                  <a:lnTo>
                    <a:pt x="964" y="3522"/>
                  </a:lnTo>
                  <a:lnTo>
                    <a:pt x="946" y="3207"/>
                  </a:lnTo>
                  <a:lnTo>
                    <a:pt x="909" y="2874"/>
                  </a:lnTo>
                  <a:lnTo>
                    <a:pt x="853" y="2521"/>
                  </a:lnTo>
                  <a:lnTo>
                    <a:pt x="760" y="2095"/>
                  </a:lnTo>
                  <a:lnTo>
                    <a:pt x="519" y="1206"/>
                  </a:lnTo>
                  <a:lnTo>
                    <a:pt x="204" y="93"/>
                  </a:lnTo>
                  <a:lnTo>
                    <a:pt x="186" y="38"/>
                  </a:lnTo>
                  <a:lnTo>
                    <a:pt x="149" y="1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778;p33">
              <a:extLst>
                <a:ext uri="{FF2B5EF4-FFF2-40B4-BE49-F238E27FC236}">
                  <a16:creationId xmlns:a16="http://schemas.microsoft.com/office/drawing/2014/main" id="{78BCFFB6-55B6-1A40-06E1-FF36B5C3FCC0}"/>
                </a:ext>
              </a:extLst>
            </p:cNvPr>
            <p:cNvSpPr/>
            <p:nvPr/>
          </p:nvSpPr>
          <p:spPr>
            <a:xfrm>
              <a:off x="7037601" y="1452114"/>
              <a:ext cx="36382" cy="173012"/>
            </a:xfrm>
            <a:custGeom>
              <a:avLst/>
              <a:gdLst/>
              <a:ahLst/>
              <a:cxnLst/>
              <a:rect l="l" t="t" r="r" b="b"/>
              <a:pathLst>
                <a:path w="928" h="4413" extrusionOk="0">
                  <a:moveTo>
                    <a:pt x="94" y="1"/>
                  </a:moveTo>
                  <a:lnTo>
                    <a:pt x="38" y="20"/>
                  </a:lnTo>
                  <a:lnTo>
                    <a:pt x="19" y="57"/>
                  </a:lnTo>
                  <a:lnTo>
                    <a:pt x="1" y="94"/>
                  </a:lnTo>
                  <a:lnTo>
                    <a:pt x="1" y="131"/>
                  </a:lnTo>
                  <a:lnTo>
                    <a:pt x="409" y="1632"/>
                  </a:lnTo>
                  <a:lnTo>
                    <a:pt x="613" y="2392"/>
                  </a:lnTo>
                  <a:lnTo>
                    <a:pt x="668" y="2670"/>
                  </a:lnTo>
                  <a:lnTo>
                    <a:pt x="687" y="2837"/>
                  </a:lnTo>
                  <a:lnTo>
                    <a:pt x="705" y="3189"/>
                  </a:lnTo>
                  <a:lnTo>
                    <a:pt x="705" y="3689"/>
                  </a:lnTo>
                  <a:lnTo>
                    <a:pt x="687" y="4282"/>
                  </a:lnTo>
                  <a:lnTo>
                    <a:pt x="705" y="4338"/>
                  </a:lnTo>
                  <a:lnTo>
                    <a:pt x="724" y="4375"/>
                  </a:lnTo>
                  <a:lnTo>
                    <a:pt x="761" y="4394"/>
                  </a:lnTo>
                  <a:lnTo>
                    <a:pt x="798" y="4412"/>
                  </a:lnTo>
                  <a:lnTo>
                    <a:pt x="854" y="4394"/>
                  </a:lnTo>
                  <a:lnTo>
                    <a:pt x="891" y="4375"/>
                  </a:lnTo>
                  <a:lnTo>
                    <a:pt x="909" y="4338"/>
                  </a:lnTo>
                  <a:lnTo>
                    <a:pt x="909" y="4301"/>
                  </a:lnTo>
                  <a:lnTo>
                    <a:pt x="928" y="3671"/>
                  </a:lnTo>
                  <a:lnTo>
                    <a:pt x="928" y="3189"/>
                  </a:lnTo>
                  <a:lnTo>
                    <a:pt x="909" y="2818"/>
                  </a:lnTo>
                  <a:lnTo>
                    <a:pt x="891" y="2614"/>
                  </a:lnTo>
                  <a:lnTo>
                    <a:pt x="798" y="2262"/>
                  </a:lnTo>
                  <a:lnTo>
                    <a:pt x="576" y="1354"/>
                  </a:lnTo>
                  <a:lnTo>
                    <a:pt x="223" y="75"/>
                  </a:lnTo>
                  <a:lnTo>
                    <a:pt x="205" y="38"/>
                  </a:lnTo>
                  <a:lnTo>
                    <a:pt x="168" y="20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779;p33">
              <a:extLst>
                <a:ext uri="{FF2B5EF4-FFF2-40B4-BE49-F238E27FC236}">
                  <a16:creationId xmlns:a16="http://schemas.microsoft.com/office/drawing/2014/main" id="{C013168A-98B8-09B9-4BED-075512FF17E9}"/>
                </a:ext>
              </a:extLst>
            </p:cNvPr>
            <p:cNvSpPr/>
            <p:nvPr/>
          </p:nvSpPr>
          <p:spPr>
            <a:xfrm>
              <a:off x="6978048" y="1562594"/>
              <a:ext cx="47242" cy="154076"/>
            </a:xfrm>
            <a:custGeom>
              <a:avLst/>
              <a:gdLst/>
              <a:ahLst/>
              <a:cxnLst/>
              <a:rect l="l" t="t" r="r" b="b"/>
              <a:pathLst>
                <a:path w="1205" h="3930" extrusionOk="0">
                  <a:moveTo>
                    <a:pt x="371" y="0"/>
                  </a:moveTo>
                  <a:lnTo>
                    <a:pt x="278" y="56"/>
                  </a:lnTo>
                  <a:lnTo>
                    <a:pt x="185" y="111"/>
                  </a:lnTo>
                  <a:lnTo>
                    <a:pt x="111" y="186"/>
                  </a:lnTo>
                  <a:lnTo>
                    <a:pt x="56" y="278"/>
                  </a:lnTo>
                  <a:lnTo>
                    <a:pt x="19" y="352"/>
                  </a:lnTo>
                  <a:lnTo>
                    <a:pt x="0" y="427"/>
                  </a:lnTo>
                  <a:lnTo>
                    <a:pt x="0" y="482"/>
                  </a:lnTo>
                  <a:lnTo>
                    <a:pt x="0" y="519"/>
                  </a:lnTo>
                  <a:lnTo>
                    <a:pt x="37" y="556"/>
                  </a:lnTo>
                  <a:lnTo>
                    <a:pt x="74" y="575"/>
                  </a:lnTo>
                  <a:lnTo>
                    <a:pt x="111" y="575"/>
                  </a:lnTo>
                  <a:lnTo>
                    <a:pt x="167" y="556"/>
                  </a:lnTo>
                  <a:lnTo>
                    <a:pt x="185" y="538"/>
                  </a:lnTo>
                  <a:lnTo>
                    <a:pt x="204" y="501"/>
                  </a:lnTo>
                  <a:lnTo>
                    <a:pt x="241" y="427"/>
                  </a:lnTo>
                  <a:lnTo>
                    <a:pt x="297" y="315"/>
                  </a:lnTo>
                  <a:lnTo>
                    <a:pt x="352" y="278"/>
                  </a:lnTo>
                  <a:lnTo>
                    <a:pt x="408" y="241"/>
                  </a:lnTo>
                  <a:lnTo>
                    <a:pt x="482" y="223"/>
                  </a:lnTo>
                  <a:lnTo>
                    <a:pt x="575" y="223"/>
                  </a:lnTo>
                  <a:lnTo>
                    <a:pt x="612" y="241"/>
                  </a:lnTo>
                  <a:lnTo>
                    <a:pt x="649" y="278"/>
                  </a:lnTo>
                  <a:lnTo>
                    <a:pt x="723" y="371"/>
                  </a:lnTo>
                  <a:lnTo>
                    <a:pt x="779" y="519"/>
                  </a:lnTo>
                  <a:lnTo>
                    <a:pt x="816" y="705"/>
                  </a:lnTo>
                  <a:lnTo>
                    <a:pt x="871" y="927"/>
                  </a:lnTo>
                  <a:lnTo>
                    <a:pt x="908" y="1186"/>
                  </a:lnTo>
                  <a:lnTo>
                    <a:pt x="964" y="1742"/>
                  </a:lnTo>
                  <a:lnTo>
                    <a:pt x="982" y="2336"/>
                  </a:lnTo>
                  <a:lnTo>
                    <a:pt x="1001" y="2910"/>
                  </a:lnTo>
                  <a:lnTo>
                    <a:pt x="982" y="3429"/>
                  </a:lnTo>
                  <a:lnTo>
                    <a:pt x="945" y="3818"/>
                  </a:lnTo>
                  <a:lnTo>
                    <a:pt x="945" y="3855"/>
                  </a:lnTo>
                  <a:lnTo>
                    <a:pt x="964" y="3892"/>
                  </a:lnTo>
                  <a:lnTo>
                    <a:pt x="1001" y="3930"/>
                  </a:lnTo>
                  <a:lnTo>
                    <a:pt x="1094" y="3930"/>
                  </a:lnTo>
                  <a:lnTo>
                    <a:pt x="1131" y="3911"/>
                  </a:lnTo>
                  <a:lnTo>
                    <a:pt x="1149" y="3874"/>
                  </a:lnTo>
                  <a:lnTo>
                    <a:pt x="1168" y="3837"/>
                  </a:lnTo>
                  <a:lnTo>
                    <a:pt x="1186" y="3559"/>
                  </a:lnTo>
                  <a:lnTo>
                    <a:pt x="1205" y="3095"/>
                  </a:lnTo>
                  <a:lnTo>
                    <a:pt x="1205" y="2484"/>
                  </a:lnTo>
                  <a:lnTo>
                    <a:pt x="1186" y="1817"/>
                  </a:lnTo>
                  <a:lnTo>
                    <a:pt x="1168" y="1502"/>
                  </a:lnTo>
                  <a:lnTo>
                    <a:pt x="1131" y="1168"/>
                  </a:lnTo>
                  <a:lnTo>
                    <a:pt x="1075" y="871"/>
                  </a:lnTo>
                  <a:lnTo>
                    <a:pt x="1020" y="612"/>
                  </a:lnTo>
                  <a:lnTo>
                    <a:pt x="945" y="389"/>
                  </a:lnTo>
                  <a:lnTo>
                    <a:pt x="853" y="204"/>
                  </a:lnTo>
                  <a:lnTo>
                    <a:pt x="816" y="130"/>
                  </a:lnTo>
                  <a:lnTo>
                    <a:pt x="760" y="74"/>
                  </a:lnTo>
                  <a:lnTo>
                    <a:pt x="686" y="37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780;p33">
              <a:extLst>
                <a:ext uri="{FF2B5EF4-FFF2-40B4-BE49-F238E27FC236}">
                  <a16:creationId xmlns:a16="http://schemas.microsoft.com/office/drawing/2014/main" id="{0410B0C1-16F5-8DC5-7C7A-06B00501F146}"/>
                </a:ext>
              </a:extLst>
            </p:cNvPr>
            <p:cNvSpPr/>
            <p:nvPr/>
          </p:nvSpPr>
          <p:spPr>
            <a:xfrm>
              <a:off x="6976598" y="1438314"/>
              <a:ext cx="22543" cy="417886"/>
            </a:xfrm>
            <a:custGeom>
              <a:avLst/>
              <a:gdLst/>
              <a:ahLst/>
              <a:cxnLst/>
              <a:rect l="l" t="t" r="r" b="b"/>
              <a:pathLst>
                <a:path w="575" h="10659" extrusionOk="0">
                  <a:moveTo>
                    <a:pt x="315" y="1"/>
                  </a:moveTo>
                  <a:lnTo>
                    <a:pt x="278" y="19"/>
                  </a:lnTo>
                  <a:lnTo>
                    <a:pt x="241" y="38"/>
                  </a:lnTo>
                  <a:lnTo>
                    <a:pt x="222" y="75"/>
                  </a:lnTo>
                  <a:lnTo>
                    <a:pt x="185" y="538"/>
                  </a:lnTo>
                  <a:lnTo>
                    <a:pt x="130" y="1706"/>
                  </a:lnTo>
                  <a:lnTo>
                    <a:pt x="56" y="3337"/>
                  </a:lnTo>
                  <a:lnTo>
                    <a:pt x="19" y="5228"/>
                  </a:lnTo>
                  <a:lnTo>
                    <a:pt x="0" y="6191"/>
                  </a:lnTo>
                  <a:lnTo>
                    <a:pt x="0" y="7118"/>
                  </a:lnTo>
                  <a:lnTo>
                    <a:pt x="19" y="8008"/>
                  </a:lnTo>
                  <a:lnTo>
                    <a:pt x="56" y="8823"/>
                  </a:lnTo>
                  <a:lnTo>
                    <a:pt x="111" y="9509"/>
                  </a:lnTo>
                  <a:lnTo>
                    <a:pt x="130" y="9806"/>
                  </a:lnTo>
                  <a:lnTo>
                    <a:pt x="185" y="10065"/>
                  </a:lnTo>
                  <a:lnTo>
                    <a:pt x="222" y="10287"/>
                  </a:lnTo>
                  <a:lnTo>
                    <a:pt x="278" y="10454"/>
                  </a:lnTo>
                  <a:lnTo>
                    <a:pt x="334" y="10565"/>
                  </a:lnTo>
                  <a:lnTo>
                    <a:pt x="408" y="10640"/>
                  </a:lnTo>
                  <a:lnTo>
                    <a:pt x="463" y="10658"/>
                  </a:lnTo>
                  <a:lnTo>
                    <a:pt x="519" y="10640"/>
                  </a:lnTo>
                  <a:lnTo>
                    <a:pt x="556" y="10603"/>
                  </a:lnTo>
                  <a:lnTo>
                    <a:pt x="575" y="10565"/>
                  </a:lnTo>
                  <a:lnTo>
                    <a:pt x="575" y="10510"/>
                  </a:lnTo>
                  <a:lnTo>
                    <a:pt x="556" y="10473"/>
                  </a:lnTo>
                  <a:lnTo>
                    <a:pt x="519" y="10454"/>
                  </a:lnTo>
                  <a:lnTo>
                    <a:pt x="482" y="10399"/>
                  </a:lnTo>
                  <a:lnTo>
                    <a:pt x="445" y="10287"/>
                  </a:lnTo>
                  <a:lnTo>
                    <a:pt x="408" y="10121"/>
                  </a:lnTo>
                  <a:lnTo>
                    <a:pt x="371" y="9917"/>
                  </a:lnTo>
                  <a:lnTo>
                    <a:pt x="315" y="9416"/>
                  </a:lnTo>
                  <a:lnTo>
                    <a:pt x="278" y="8768"/>
                  </a:lnTo>
                  <a:lnTo>
                    <a:pt x="241" y="8008"/>
                  </a:lnTo>
                  <a:lnTo>
                    <a:pt x="241" y="7174"/>
                  </a:lnTo>
                  <a:lnTo>
                    <a:pt x="222" y="5376"/>
                  </a:lnTo>
                  <a:lnTo>
                    <a:pt x="260" y="3559"/>
                  </a:lnTo>
                  <a:lnTo>
                    <a:pt x="297" y="1947"/>
                  </a:lnTo>
                  <a:lnTo>
                    <a:pt x="371" y="742"/>
                  </a:lnTo>
                  <a:lnTo>
                    <a:pt x="389" y="353"/>
                  </a:lnTo>
                  <a:lnTo>
                    <a:pt x="426" y="149"/>
                  </a:lnTo>
                  <a:lnTo>
                    <a:pt x="426" y="112"/>
                  </a:lnTo>
                  <a:lnTo>
                    <a:pt x="426" y="75"/>
                  </a:lnTo>
                  <a:lnTo>
                    <a:pt x="389" y="38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781;p33">
              <a:extLst>
                <a:ext uri="{FF2B5EF4-FFF2-40B4-BE49-F238E27FC236}">
                  <a16:creationId xmlns:a16="http://schemas.microsoft.com/office/drawing/2014/main" id="{B086DA86-E586-3C59-3BCF-4F402EBB415E}"/>
                </a:ext>
              </a:extLst>
            </p:cNvPr>
            <p:cNvSpPr/>
            <p:nvPr/>
          </p:nvSpPr>
          <p:spPr>
            <a:xfrm>
              <a:off x="7033249" y="1795825"/>
              <a:ext cx="115576" cy="144666"/>
            </a:xfrm>
            <a:custGeom>
              <a:avLst/>
              <a:gdLst/>
              <a:ahLst/>
              <a:cxnLst/>
              <a:rect l="l" t="t" r="r" b="b"/>
              <a:pathLst>
                <a:path w="2948" h="3690" extrusionOk="0">
                  <a:moveTo>
                    <a:pt x="2114" y="1"/>
                  </a:moveTo>
                  <a:lnTo>
                    <a:pt x="1" y="2744"/>
                  </a:lnTo>
                  <a:lnTo>
                    <a:pt x="779" y="3689"/>
                  </a:lnTo>
                  <a:lnTo>
                    <a:pt x="2948" y="853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782;p33">
              <a:extLst>
                <a:ext uri="{FF2B5EF4-FFF2-40B4-BE49-F238E27FC236}">
                  <a16:creationId xmlns:a16="http://schemas.microsoft.com/office/drawing/2014/main" id="{5D75E0B3-D2D3-23D4-3D8E-3710D385A34A}"/>
                </a:ext>
              </a:extLst>
            </p:cNvPr>
            <p:cNvSpPr/>
            <p:nvPr/>
          </p:nvSpPr>
          <p:spPr>
            <a:xfrm>
              <a:off x="7077590" y="1808919"/>
              <a:ext cx="62532" cy="62532"/>
            </a:xfrm>
            <a:custGeom>
              <a:avLst/>
              <a:gdLst/>
              <a:ahLst/>
              <a:cxnLst/>
              <a:rect l="l" t="t" r="r" b="b"/>
              <a:pathLst>
                <a:path w="1595" h="1595" extrusionOk="0">
                  <a:moveTo>
                    <a:pt x="797" y="0"/>
                  </a:moveTo>
                  <a:lnTo>
                    <a:pt x="649" y="19"/>
                  </a:lnTo>
                  <a:lnTo>
                    <a:pt x="501" y="56"/>
                  </a:lnTo>
                  <a:lnTo>
                    <a:pt x="352" y="130"/>
                  </a:lnTo>
                  <a:lnTo>
                    <a:pt x="241" y="223"/>
                  </a:lnTo>
                  <a:lnTo>
                    <a:pt x="149" y="353"/>
                  </a:lnTo>
                  <a:lnTo>
                    <a:pt x="74" y="482"/>
                  </a:lnTo>
                  <a:lnTo>
                    <a:pt x="19" y="631"/>
                  </a:lnTo>
                  <a:lnTo>
                    <a:pt x="0" y="797"/>
                  </a:lnTo>
                  <a:lnTo>
                    <a:pt x="19" y="946"/>
                  </a:lnTo>
                  <a:lnTo>
                    <a:pt x="74" y="1094"/>
                  </a:lnTo>
                  <a:lnTo>
                    <a:pt x="149" y="1242"/>
                  </a:lnTo>
                  <a:lnTo>
                    <a:pt x="241" y="1353"/>
                  </a:lnTo>
                  <a:lnTo>
                    <a:pt x="352" y="1446"/>
                  </a:lnTo>
                  <a:lnTo>
                    <a:pt x="501" y="1520"/>
                  </a:lnTo>
                  <a:lnTo>
                    <a:pt x="649" y="1576"/>
                  </a:lnTo>
                  <a:lnTo>
                    <a:pt x="797" y="1594"/>
                  </a:lnTo>
                  <a:lnTo>
                    <a:pt x="964" y="1576"/>
                  </a:lnTo>
                  <a:lnTo>
                    <a:pt x="1112" y="1520"/>
                  </a:lnTo>
                  <a:lnTo>
                    <a:pt x="1242" y="1446"/>
                  </a:lnTo>
                  <a:lnTo>
                    <a:pt x="1372" y="1353"/>
                  </a:lnTo>
                  <a:lnTo>
                    <a:pt x="1465" y="1242"/>
                  </a:lnTo>
                  <a:lnTo>
                    <a:pt x="1539" y="1094"/>
                  </a:lnTo>
                  <a:lnTo>
                    <a:pt x="1576" y="946"/>
                  </a:lnTo>
                  <a:lnTo>
                    <a:pt x="1594" y="797"/>
                  </a:lnTo>
                  <a:lnTo>
                    <a:pt x="1576" y="631"/>
                  </a:lnTo>
                  <a:lnTo>
                    <a:pt x="1539" y="482"/>
                  </a:lnTo>
                  <a:lnTo>
                    <a:pt x="1465" y="353"/>
                  </a:lnTo>
                  <a:lnTo>
                    <a:pt x="1372" y="223"/>
                  </a:lnTo>
                  <a:lnTo>
                    <a:pt x="1242" y="130"/>
                  </a:lnTo>
                  <a:lnTo>
                    <a:pt x="1112" y="56"/>
                  </a:lnTo>
                  <a:lnTo>
                    <a:pt x="964" y="19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783;p33">
              <a:extLst>
                <a:ext uri="{FF2B5EF4-FFF2-40B4-BE49-F238E27FC236}">
                  <a16:creationId xmlns:a16="http://schemas.microsoft.com/office/drawing/2014/main" id="{3ADAA2E1-ACA1-F40C-4023-182E46047F27}"/>
                </a:ext>
              </a:extLst>
            </p:cNvPr>
            <p:cNvSpPr/>
            <p:nvPr/>
          </p:nvSpPr>
          <p:spPr>
            <a:xfrm>
              <a:off x="7084137" y="1815466"/>
              <a:ext cx="50143" cy="49438"/>
            </a:xfrm>
            <a:custGeom>
              <a:avLst/>
              <a:gdLst/>
              <a:ahLst/>
              <a:cxnLst/>
              <a:rect l="l" t="t" r="r" b="b"/>
              <a:pathLst>
                <a:path w="1279" h="1261" extrusionOk="0">
                  <a:moveTo>
                    <a:pt x="501" y="0"/>
                  </a:moveTo>
                  <a:lnTo>
                    <a:pt x="389" y="37"/>
                  </a:lnTo>
                  <a:lnTo>
                    <a:pt x="278" y="93"/>
                  </a:lnTo>
                  <a:lnTo>
                    <a:pt x="185" y="186"/>
                  </a:lnTo>
                  <a:lnTo>
                    <a:pt x="111" y="278"/>
                  </a:lnTo>
                  <a:lnTo>
                    <a:pt x="56" y="371"/>
                  </a:lnTo>
                  <a:lnTo>
                    <a:pt x="19" y="501"/>
                  </a:lnTo>
                  <a:lnTo>
                    <a:pt x="0" y="630"/>
                  </a:lnTo>
                  <a:lnTo>
                    <a:pt x="19" y="760"/>
                  </a:lnTo>
                  <a:lnTo>
                    <a:pt x="56" y="871"/>
                  </a:lnTo>
                  <a:lnTo>
                    <a:pt x="111" y="983"/>
                  </a:lnTo>
                  <a:lnTo>
                    <a:pt x="185" y="1075"/>
                  </a:lnTo>
                  <a:lnTo>
                    <a:pt x="278" y="1149"/>
                  </a:lnTo>
                  <a:lnTo>
                    <a:pt x="389" y="1205"/>
                  </a:lnTo>
                  <a:lnTo>
                    <a:pt x="501" y="1242"/>
                  </a:lnTo>
                  <a:lnTo>
                    <a:pt x="630" y="1261"/>
                  </a:lnTo>
                  <a:lnTo>
                    <a:pt x="760" y="1242"/>
                  </a:lnTo>
                  <a:lnTo>
                    <a:pt x="890" y="1205"/>
                  </a:lnTo>
                  <a:lnTo>
                    <a:pt x="982" y="1149"/>
                  </a:lnTo>
                  <a:lnTo>
                    <a:pt x="1094" y="1075"/>
                  </a:lnTo>
                  <a:lnTo>
                    <a:pt x="1168" y="983"/>
                  </a:lnTo>
                  <a:lnTo>
                    <a:pt x="1223" y="871"/>
                  </a:lnTo>
                  <a:lnTo>
                    <a:pt x="1260" y="760"/>
                  </a:lnTo>
                  <a:lnTo>
                    <a:pt x="1279" y="630"/>
                  </a:lnTo>
                  <a:lnTo>
                    <a:pt x="1260" y="501"/>
                  </a:lnTo>
                  <a:lnTo>
                    <a:pt x="1223" y="371"/>
                  </a:lnTo>
                  <a:lnTo>
                    <a:pt x="1168" y="278"/>
                  </a:lnTo>
                  <a:lnTo>
                    <a:pt x="1094" y="186"/>
                  </a:lnTo>
                  <a:lnTo>
                    <a:pt x="982" y="93"/>
                  </a:lnTo>
                  <a:lnTo>
                    <a:pt x="890" y="37"/>
                  </a:lnTo>
                  <a:lnTo>
                    <a:pt x="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784;p33">
              <a:extLst>
                <a:ext uri="{FF2B5EF4-FFF2-40B4-BE49-F238E27FC236}">
                  <a16:creationId xmlns:a16="http://schemas.microsoft.com/office/drawing/2014/main" id="{B59F83C3-902B-B3BC-26B0-B9D28CFB0AB1}"/>
                </a:ext>
              </a:extLst>
            </p:cNvPr>
            <p:cNvSpPr/>
            <p:nvPr/>
          </p:nvSpPr>
          <p:spPr>
            <a:xfrm>
              <a:off x="7107386" y="1819818"/>
              <a:ext cx="11644" cy="34187"/>
            </a:xfrm>
            <a:custGeom>
              <a:avLst/>
              <a:gdLst/>
              <a:ahLst/>
              <a:cxnLst/>
              <a:rect l="l" t="t" r="r" b="b"/>
              <a:pathLst>
                <a:path w="297" h="872" extrusionOk="0">
                  <a:moveTo>
                    <a:pt x="19" y="0"/>
                  </a:moveTo>
                  <a:lnTo>
                    <a:pt x="0" y="37"/>
                  </a:lnTo>
                  <a:lnTo>
                    <a:pt x="0" y="519"/>
                  </a:lnTo>
                  <a:lnTo>
                    <a:pt x="19" y="538"/>
                  </a:lnTo>
                  <a:lnTo>
                    <a:pt x="241" y="853"/>
                  </a:lnTo>
                  <a:lnTo>
                    <a:pt x="260" y="872"/>
                  </a:lnTo>
                  <a:lnTo>
                    <a:pt x="297" y="853"/>
                  </a:lnTo>
                  <a:lnTo>
                    <a:pt x="297" y="834"/>
                  </a:lnTo>
                  <a:lnTo>
                    <a:pt x="297" y="816"/>
                  </a:lnTo>
                  <a:lnTo>
                    <a:pt x="74" y="501"/>
                  </a:lnTo>
                  <a:lnTo>
                    <a:pt x="74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785;p33">
              <a:extLst>
                <a:ext uri="{FF2B5EF4-FFF2-40B4-BE49-F238E27FC236}">
                  <a16:creationId xmlns:a16="http://schemas.microsoft.com/office/drawing/2014/main" id="{6FE8B937-347A-B9E5-481E-B87CFFE8AC60}"/>
                </a:ext>
              </a:extLst>
            </p:cNvPr>
            <p:cNvSpPr/>
            <p:nvPr/>
          </p:nvSpPr>
          <p:spPr>
            <a:xfrm>
              <a:off x="7107386" y="1807469"/>
              <a:ext cx="34187" cy="31286"/>
            </a:xfrm>
            <a:custGeom>
              <a:avLst/>
              <a:gdLst/>
              <a:ahLst/>
              <a:cxnLst/>
              <a:rect l="l" t="t" r="r" b="b"/>
              <a:pathLst>
                <a:path w="872" h="798" extrusionOk="0">
                  <a:moveTo>
                    <a:pt x="19" y="0"/>
                  </a:moveTo>
                  <a:lnTo>
                    <a:pt x="0" y="37"/>
                  </a:lnTo>
                  <a:lnTo>
                    <a:pt x="19" y="56"/>
                  </a:lnTo>
                  <a:lnTo>
                    <a:pt x="37" y="74"/>
                  </a:lnTo>
                  <a:lnTo>
                    <a:pt x="186" y="93"/>
                  </a:lnTo>
                  <a:lnTo>
                    <a:pt x="315" y="130"/>
                  </a:lnTo>
                  <a:lnTo>
                    <a:pt x="445" y="186"/>
                  </a:lnTo>
                  <a:lnTo>
                    <a:pt x="556" y="278"/>
                  </a:lnTo>
                  <a:lnTo>
                    <a:pt x="649" y="371"/>
                  </a:lnTo>
                  <a:lnTo>
                    <a:pt x="723" y="501"/>
                  </a:lnTo>
                  <a:lnTo>
                    <a:pt x="779" y="630"/>
                  </a:lnTo>
                  <a:lnTo>
                    <a:pt x="797" y="760"/>
                  </a:lnTo>
                  <a:lnTo>
                    <a:pt x="816" y="779"/>
                  </a:lnTo>
                  <a:lnTo>
                    <a:pt x="834" y="797"/>
                  </a:lnTo>
                  <a:lnTo>
                    <a:pt x="871" y="779"/>
                  </a:lnTo>
                  <a:lnTo>
                    <a:pt x="871" y="760"/>
                  </a:lnTo>
                  <a:lnTo>
                    <a:pt x="834" y="593"/>
                  </a:lnTo>
                  <a:lnTo>
                    <a:pt x="779" y="464"/>
                  </a:lnTo>
                  <a:lnTo>
                    <a:pt x="705" y="334"/>
                  </a:lnTo>
                  <a:lnTo>
                    <a:pt x="612" y="223"/>
                  </a:lnTo>
                  <a:lnTo>
                    <a:pt x="482" y="130"/>
                  </a:lnTo>
                  <a:lnTo>
                    <a:pt x="352" y="56"/>
                  </a:lnTo>
                  <a:lnTo>
                    <a:pt x="20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786;p33">
              <a:extLst>
                <a:ext uri="{FF2B5EF4-FFF2-40B4-BE49-F238E27FC236}">
                  <a16:creationId xmlns:a16="http://schemas.microsoft.com/office/drawing/2014/main" id="{E0FA0E06-7CDC-BDE7-4CDD-313D75DD7B39}"/>
                </a:ext>
              </a:extLst>
            </p:cNvPr>
            <p:cNvSpPr/>
            <p:nvPr/>
          </p:nvSpPr>
          <p:spPr>
            <a:xfrm>
              <a:off x="7077590" y="1847418"/>
              <a:ext cx="36382" cy="25483"/>
            </a:xfrm>
            <a:custGeom>
              <a:avLst/>
              <a:gdLst/>
              <a:ahLst/>
              <a:cxnLst/>
              <a:rect l="l" t="t" r="r" b="b"/>
              <a:pathLst>
                <a:path w="928" h="650" extrusionOk="0">
                  <a:moveTo>
                    <a:pt x="37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56" y="168"/>
                  </a:lnTo>
                  <a:lnTo>
                    <a:pt x="130" y="297"/>
                  </a:lnTo>
                  <a:lnTo>
                    <a:pt x="204" y="390"/>
                  </a:lnTo>
                  <a:lnTo>
                    <a:pt x="315" y="483"/>
                  </a:lnTo>
                  <a:lnTo>
                    <a:pt x="427" y="538"/>
                  </a:lnTo>
                  <a:lnTo>
                    <a:pt x="538" y="594"/>
                  </a:lnTo>
                  <a:lnTo>
                    <a:pt x="668" y="631"/>
                  </a:lnTo>
                  <a:lnTo>
                    <a:pt x="797" y="649"/>
                  </a:lnTo>
                  <a:lnTo>
                    <a:pt x="890" y="631"/>
                  </a:lnTo>
                  <a:lnTo>
                    <a:pt x="909" y="631"/>
                  </a:lnTo>
                  <a:lnTo>
                    <a:pt x="927" y="594"/>
                  </a:lnTo>
                  <a:lnTo>
                    <a:pt x="909" y="575"/>
                  </a:lnTo>
                  <a:lnTo>
                    <a:pt x="871" y="557"/>
                  </a:lnTo>
                  <a:lnTo>
                    <a:pt x="797" y="575"/>
                  </a:lnTo>
                  <a:lnTo>
                    <a:pt x="686" y="557"/>
                  </a:lnTo>
                  <a:lnTo>
                    <a:pt x="556" y="520"/>
                  </a:lnTo>
                  <a:lnTo>
                    <a:pt x="445" y="483"/>
                  </a:lnTo>
                  <a:lnTo>
                    <a:pt x="352" y="408"/>
                  </a:lnTo>
                  <a:lnTo>
                    <a:pt x="260" y="334"/>
                  </a:lnTo>
                  <a:lnTo>
                    <a:pt x="186" y="242"/>
                  </a:lnTo>
                  <a:lnTo>
                    <a:pt x="130" y="149"/>
                  </a:lnTo>
                  <a:lnTo>
                    <a:pt x="74" y="19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787;p33">
              <a:extLst>
                <a:ext uri="{FF2B5EF4-FFF2-40B4-BE49-F238E27FC236}">
                  <a16:creationId xmlns:a16="http://schemas.microsoft.com/office/drawing/2014/main" id="{4A3152CD-FD5B-924C-B635-59B0C4761F0F}"/>
                </a:ext>
              </a:extLst>
            </p:cNvPr>
            <p:cNvSpPr/>
            <p:nvPr/>
          </p:nvSpPr>
          <p:spPr>
            <a:xfrm>
              <a:off x="7570985" y="637552"/>
              <a:ext cx="696163" cy="856747"/>
            </a:xfrm>
            <a:custGeom>
              <a:avLst/>
              <a:gdLst/>
              <a:ahLst/>
              <a:cxnLst/>
              <a:rect l="l" t="t" r="r" b="b"/>
              <a:pathLst>
                <a:path w="17757" h="21853" extrusionOk="0">
                  <a:moveTo>
                    <a:pt x="8507" y="1"/>
                  </a:moveTo>
                  <a:lnTo>
                    <a:pt x="7766" y="19"/>
                  </a:lnTo>
                  <a:lnTo>
                    <a:pt x="7080" y="75"/>
                  </a:lnTo>
                  <a:lnTo>
                    <a:pt x="6413" y="168"/>
                  </a:lnTo>
                  <a:lnTo>
                    <a:pt x="5801" y="316"/>
                  </a:lnTo>
                  <a:lnTo>
                    <a:pt x="5227" y="483"/>
                  </a:lnTo>
                  <a:lnTo>
                    <a:pt x="4689" y="687"/>
                  </a:lnTo>
                  <a:lnTo>
                    <a:pt x="4189" y="909"/>
                  </a:lnTo>
                  <a:lnTo>
                    <a:pt x="3726" y="1169"/>
                  </a:lnTo>
                  <a:lnTo>
                    <a:pt x="3299" y="1447"/>
                  </a:lnTo>
                  <a:lnTo>
                    <a:pt x="2891" y="1743"/>
                  </a:lnTo>
                  <a:lnTo>
                    <a:pt x="2539" y="2077"/>
                  </a:lnTo>
                  <a:lnTo>
                    <a:pt x="2206" y="2410"/>
                  </a:lnTo>
                  <a:lnTo>
                    <a:pt x="1891" y="2763"/>
                  </a:lnTo>
                  <a:lnTo>
                    <a:pt x="1613" y="3115"/>
                  </a:lnTo>
                  <a:lnTo>
                    <a:pt x="1372" y="3485"/>
                  </a:lnTo>
                  <a:lnTo>
                    <a:pt x="1149" y="3856"/>
                  </a:lnTo>
                  <a:lnTo>
                    <a:pt x="945" y="4245"/>
                  </a:lnTo>
                  <a:lnTo>
                    <a:pt x="760" y="4635"/>
                  </a:lnTo>
                  <a:lnTo>
                    <a:pt x="612" y="5005"/>
                  </a:lnTo>
                  <a:lnTo>
                    <a:pt x="482" y="5394"/>
                  </a:lnTo>
                  <a:lnTo>
                    <a:pt x="371" y="5765"/>
                  </a:lnTo>
                  <a:lnTo>
                    <a:pt x="260" y="6117"/>
                  </a:lnTo>
                  <a:lnTo>
                    <a:pt x="185" y="6469"/>
                  </a:lnTo>
                  <a:lnTo>
                    <a:pt x="130" y="6822"/>
                  </a:lnTo>
                  <a:lnTo>
                    <a:pt x="74" y="7137"/>
                  </a:lnTo>
                  <a:lnTo>
                    <a:pt x="19" y="7730"/>
                  </a:lnTo>
                  <a:lnTo>
                    <a:pt x="0" y="8212"/>
                  </a:lnTo>
                  <a:lnTo>
                    <a:pt x="0" y="8601"/>
                  </a:lnTo>
                  <a:lnTo>
                    <a:pt x="19" y="8805"/>
                  </a:lnTo>
                  <a:lnTo>
                    <a:pt x="37" y="9009"/>
                  </a:lnTo>
                  <a:lnTo>
                    <a:pt x="111" y="9472"/>
                  </a:lnTo>
                  <a:lnTo>
                    <a:pt x="223" y="9954"/>
                  </a:lnTo>
                  <a:lnTo>
                    <a:pt x="334" y="10454"/>
                  </a:lnTo>
                  <a:lnTo>
                    <a:pt x="426" y="10936"/>
                  </a:lnTo>
                  <a:lnTo>
                    <a:pt x="519" y="11400"/>
                  </a:lnTo>
                  <a:lnTo>
                    <a:pt x="575" y="11789"/>
                  </a:lnTo>
                  <a:lnTo>
                    <a:pt x="575" y="11956"/>
                  </a:lnTo>
                  <a:lnTo>
                    <a:pt x="575" y="12104"/>
                  </a:lnTo>
                  <a:lnTo>
                    <a:pt x="519" y="12438"/>
                  </a:lnTo>
                  <a:lnTo>
                    <a:pt x="408" y="12864"/>
                  </a:lnTo>
                  <a:lnTo>
                    <a:pt x="297" y="13364"/>
                  </a:lnTo>
                  <a:lnTo>
                    <a:pt x="185" y="13939"/>
                  </a:lnTo>
                  <a:lnTo>
                    <a:pt x="130" y="14235"/>
                  </a:lnTo>
                  <a:lnTo>
                    <a:pt x="111" y="14550"/>
                  </a:lnTo>
                  <a:lnTo>
                    <a:pt x="93" y="14866"/>
                  </a:lnTo>
                  <a:lnTo>
                    <a:pt x="93" y="15181"/>
                  </a:lnTo>
                  <a:lnTo>
                    <a:pt x="130" y="15514"/>
                  </a:lnTo>
                  <a:lnTo>
                    <a:pt x="185" y="15848"/>
                  </a:lnTo>
                  <a:lnTo>
                    <a:pt x="260" y="16181"/>
                  </a:lnTo>
                  <a:lnTo>
                    <a:pt x="371" y="16497"/>
                  </a:lnTo>
                  <a:lnTo>
                    <a:pt x="575" y="16886"/>
                  </a:lnTo>
                  <a:lnTo>
                    <a:pt x="779" y="17275"/>
                  </a:lnTo>
                  <a:lnTo>
                    <a:pt x="1020" y="17627"/>
                  </a:lnTo>
                  <a:lnTo>
                    <a:pt x="1242" y="17961"/>
                  </a:lnTo>
                  <a:lnTo>
                    <a:pt x="1483" y="18276"/>
                  </a:lnTo>
                  <a:lnTo>
                    <a:pt x="1742" y="18591"/>
                  </a:lnTo>
                  <a:lnTo>
                    <a:pt x="2002" y="18869"/>
                  </a:lnTo>
                  <a:lnTo>
                    <a:pt x="2261" y="19147"/>
                  </a:lnTo>
                  <a:lnTo>
                    <a:pt x="2521" y="19406"/>
                  </a:lnTo>
                  <a:lnTo>
                    <a:pt x="2799" y="19647"/>
                  </a:lnTo>
                  <a:lnTo>
                    <a:pt x="3077" y="19870"/>
                  </a:lnTo>
                  <a:lnTo>
                    <a:pt x="3355" y="20092"/>
                  </a:lnTo>
                  <a:lnTo>
                    <a:pt x="3633" y="20296"/>
                  </a:lnTo>
                  <a:lnTo>
                    <a:pt x="3929" y="20481"/>
                  </a:lnTo>
                  <a:lnTo>
                    <a:pt x="4485" y="20815"/>
                  </a:lnTo>
                  <a:lnTo>
                    <a:pt x="5023" y="21093"/>
                  </a:lnTo>
                  <a:lnTo>
                    <a:pt x="5560" y="21315"/>
                  </a:lnTo>
                  <a:lnTo>
                    <a:pt x="6061" y="21501"/>
                  </a:lnTo>
                  <a:lnTo>
                    <a:pt x="6524" y="21649"/>
                  </a:lnTo>
                  <a:lnTo>
                    <a:pt x="6951" y="21760"/>
                  </a:lnTo>
                  <a:lnTo>
                    <a:pt x="7321" y="21816"/>
                  </a:lnTo>
                  <a:lnTo>
                    <a:pt x="7618" y="21853"/>
                  </a:lnTo>
                  <a:lnTo>
                    <a:pt x="7859" y="21853"/>
                  </a:lnTo>
                  <a:lnTo>
                    <a:pt x="8100" y="21816"/>
                  </a:lnTo>
                  <a:lnTo>
                    <a:pt x="8378" y="21760"/>
                  </a:lnTo>
                  <a:lnTo>
                    <a:pt x="8711" y="21686"/>
                  </a:lnTo>
                  <a:lnTo>
                    <a:pt x="9063" y="21575"/>
                  </a:lnTo>
                  <a:lnTo>
                    <a:pt x="9471" y="21445"/>
                  </a:lnTo>
                  <a:lnTo>
                    <a:pt x="9897" y="21278"/>
                  </a:lnTo>
                  <a:lnTo>
                    <a:pt x="10342" y="21093"/>
                  </a:lnTo>
                  <a:lnTo>
                    <a:pt x="10806" y="20889"/>
                  </a:lnTo>
                  <a:lnTo>
                    <a:pt x="11269" y="20667"/>
                  </a:lnTo>
                  <a:lnTo>
                    <a:pt x="11751" y="20407"/>
                  </a:lnTo>
                  <a:lnTo>
                    <a:pt x="12214" y="20148"/>
                  </a:lnTo>
                  <a:lnTo>
                    <a:pt x="12678" y="19851"/>
                  </a:lnTo>
                  <a:lnTo>
                    <a:pt x="13141" y="19555"/>
                  </a:lnTo>
                  <a:lnTo>
                    <a:pt x="13567" y="19221"/>
                  </a:lnTo>
                  <a:lnTo>
                    <a:pt x="13975" y="18869"/>
                  </a:lnTo>
                  <a:lnTo>
                    <a:pt x="14346" y="18517"/>
                  </a:lnTo>
                  <a:lnTo>
                    <a:pt x="14531" y="18313"/>
                  </a:lnTo>
                  <a:lnTo>
                    <a:pt x="14698" y="18109"/>
                  </a:lnTo>
                  <a:lnTo>
                    <a:pt x="14883" y="17887"/>
                  </a:lnTo>
                  <a:lnTo>
                    <a:pt x="15050" y="17627"/>
                  </a:lnTo>
                  <a:lnTo>
                    <a:pt x="15365" y="17108"/>
                  </a:lnTo>
                  <a:lnTo>
                    <a:pt x="15662" y="16534"/>
                  </a:lnTo>
                  <a:lnTo>
                    <a:pt x="15958" y="15922"/>
                  </a:lnTo>
                  <a:lnTo>
                    <a:pt x="16218" y="15292"/>
                  </a:lnTo>
                  <a:lnTo>
                    <a:pt x="16477" y="14643"/>
                  </a:lnTo>
                  <a:lnTo>
                    <a:pt x="16700" y="13994"/>
                  </a:lnTo>
                  <a:lnTo>
                    <a:pt x="16922" y="13346"/>
                  </a:lnTo>
                  <a:lnTo>
                    <a:pt x="17107" y="12716"/>
                  </a:lnTo>
                  <a:lnTo>
                    <a:pt x="17274" y="12122"/>
                  </a:lnTo>
                  <a:lnTo>
                    <a:pt x="17404" y="11548"/>
                  </a:lnTo>
                  <a:lnTo>
                    <a:pt x="17534" y="11047"/>
                  </a:lnTo>
                  <a:lnTo>
                    <a:pt x="17608" y="10584"/>
                  </a:lnTo>
                  <a:lnTo>
                    <a:pt x="17682" y="10195"/>
                  </a:lnTo>
                  <a:lnTo>
                    <a:pt x="17719" y="9898"/>
                  </a:lnTo>
                  <a:lnTo>
                    <a:pt x="17737" y="9565"/>
                  </a:lnTo>
                  <a:lnTo>
                    <a:pt x="17756" y="9083"/>
                  </a:lnTo>
                  <a:lnTo>
                    <a:pt x="17737" y="8508"/>
                  </a:lnTo>
                  <a:lnTo>
                    <a:pt x="17682" y="7822"/>
                  </a:lnTo>
                  <a:lnTo>
                    <a:pt x="17626" y="7470"/>
                  </a:lnTo>
                  <a:lnTo>
                    <a:pt x="17571" y="7081"/>
                  </a:lnTo>
                  <a:lnTo>
                    <a:pt x="17478" y="6692"/>
                  </a:lnTo>
                  <a:lnTo>
                    <a:pt x="17385" y="6284"/>
                  </a:lnTo>
                  <a:lnTo>
                    <a:pt x="17274" y="5876"/>
                  </a:lnTo>
                  <a:lnTo>
                    <a:pt x="17144" y="5450"/>
                  </a:lnTo>
                  <a:lnTo>
                    <a:pt x="16978" y="5042"/>
                  </a:lnTo>
                  <a:lnTo>
                    <a:pt x="16792" y="4616"/>
                  </a:lnTo>
                  <a:lnTo>
                    <a:pt x="16588" y="4208"/>
                  </a:lnTo>
                  <a:lnTo>
                    <a:pt x="16347" y="3782"/>
                  </a:lnTo>
                  <a:lnTo>
                    <a:pt x="16088" y="3393"/>
                  </a:lnTo>
                  <a:lnTo>
                    <a:pt x="15791" y="2985"/>
                  </a:lnTo>
                  <a:lnTo>
                    <a:pt x="15458" y="2614"/>
                  </a:lnTo>
                  <a:lnTo>
                    <a:pt x="15106" y="2244"/>
                  </a:lnTo>
                  <a:lnTo>
                    <a:pt x="14716" y="1891"/>
                  </a:lnTo>
                  <a:lnTo>
                    <a:pt x="14272" y="1576"/>
                  </a:lnTo>
                  <a:lnTo>
                    <a:pt x="13808" y="1261"/>
                  </a:lnTo>
                  <a:lnTo>
                    <a:pt x="13289" y="1002"/>
                  </a:lnTo>
                  <a:lnTo>
                    <a:pt x="13030" y="872"/>
                  </a:lnTo>
                  <a:lnTo>
                    <a:pt x="12752" y="742"/>
                  </a:lnTo>
                  <a:lnTo>
                    <a:pt x="12455" y="631"/>
                  </a:lnTo>
                  <a:lnTo>
                    <a:pt x="12140" y="520"/>
                  </a:lnTo>
                  <a:lnTo>
                    <a:pt x="11825" y="427"/>
                  </a:lnTo>
                  <a:lnTo>
                    <a:pt x="11510" y="335"/>
                  </a:lnTo>
                  <a:lnTo>
                    <a:pt x="11176" y="260"/>
                  </a:lnTo>
                  <a:lnTo>
                    <a:pt x="10824" y="205"/>
                  </a:lnTo>
                  <a:lnTo>
                    <a:pt x="10453" y="131"/>
                  </a:lnTo>
                  <a:lnTo>
                    <a:pt x="10083" y="94"/>
                  </a:lnTo>
                  <a:lnTo>
                    <a:pt x="9694" y="57"/>
                  </a:lnTo>
                  <a:lnTo>
                    <a:pt x="9304" y="19"/>
                  </a:lnTo>
                  <a:lnTo>
                    <a:pt x="85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788;p33">
              <a:extLst>
                <a:ext uri="{FF2B5EF4-FFF2-40B4-BE49-F238E27FC236}">
                  <a16:creationId xmlns:a16="http://schemas.microsoft.com/office/drawing/2014/main" id="{B9743079-DA5B-AB60-3C5D-A7F85D630A02}"/>
                </a:ext>
              </a:extLst>
            </p:cNvPr>
            <p:cNvSpPr/>
            <p:nvPr/>
          </p:nvSpPr>
          <p:spPr>
            <a:xfrm>
              <a:off x="7566594" y="633200"/>
              <a:ext cx="704906" cy="865490"/>
            </a:xfrm>
            <a:custGeom>
              <a:avLst/>
              <a:gdLst/>
              <a:ahLst/>
              <a:cxnLst/>
              <a:rect l="l" t="t" r="r" b="b"/>
              <a:pathLst>
                <a:path w="17980" h="22076" extrusionOk="0">
                  <a:moveTo>
                    <a:pt x="9009" y="223"/>
                  </a:moveTo>
                  <a:lnTo>
                    <a:pt x="9416" y="242"/>
                  </a:lnTo>
                  <a:lnTo>
                    <a:pt x="9917" y="279"/>
                  </a:lnTo>
                  <a:lnTo>
                    <a:pt x="10399" y="334"/>
                  </a:lnTo>
                  <a:lnTo>
                    <a:pt x="10881" y="408"/>
                  </a:lnTo>
                  <a:lnTo>
                    <a:pt x="11325" y="501"/>
                  </a:lnTo>
                  <a:lnTo>
                    <a:pt x="11770" y="612"/>
                  </a:lnTo>
                  <a:lnTo>
                    <a:pt x="12197" y="742"/>
                  </a:lnTo>
                  <a:lnTo>
                    <a:pt x="12623" y="890"/>
                  </a:lnTo>
                  <a:lnTo>
                    <a:pt x="13012" y="1039"/>
                  </a:lnTo>
                  <a:lnTo>
                    <a:pt x="13401" y="1224"/>
                  </a:lnTo>
                  <a:lnTo>
                    <a:pt x="13772" y="1428"/>
                  </a:lnTo>
                  <a:lnTo>
                    <a:pt x="14124" y="1632"/>
                  </a:lnTo>
                  <a:lnTo>
                    <a:pt x="14458" y="1873"/>
                  </a:lnTo>
                  <a:lnTo>
                    <a:pt x="14791" y="2132"/>
                  </a:lnTo>
                  <a:lnTo>
                    <a:pt x="15088" y="2392"/>
                  </a:lnTo>
                  <a:lnTo>
                    <a:pt x="15384" y="2670"/>
                  </a:lnTo>
                  <a:lnTo>
                    <a:pt x="15662" y="2985"/>
                  </a:lnTo>
                  <a:lnTo>
                    <a:pt x="15885" y="3244"/>
                  </a:lnTo>
                  <a:lnTo>
                    <a:pt x="16089" y="3522"/>
                  </a:lnTo>
                  <a:lnTo>
                    <a:pt x="16274" y="3800"/>
                  </a:lnTo>
                  <a:lnTo>
                    <a:pt x="16441" y="4078"/>
                  </a:lnTo>
                  <a:lnTo>
                    <a:pt x="16608" y="4375"/>
                  </a:lnTo>
                  <a:lnTo>
                    <a:pt x="16756" y="4653"/>
                  </a:lnTo>
                  <a:lnTo>
                    <a:pt x="16886" y="4949"/>
                  </a:lnTo>
                  <a:lnTo>
                    <a:pt x="17015" y="5246"/>
                  </a:lnTo>
                  <a:lnTo>
                    <a:pt x="17219" y="5821"/>
                  </a:lnTo>
                  <a:lnTo>
                    <a:pt x="17386" y="6395"/>
                  </a:lnTo>
                  <a:lnTo>
                    <a:pt x="17516" y="6951"/>
                  </a:lnTo>
                  <a:lnTo>
                    <a:pt x="17609" y="7489"/>
                  </a:lnTo>
                  <a:lnTo>
                    <a:pt x="17664" y="7989"/>
                  </a:lnTo>
                  <a:lnTo>
                    <a:pt x="17720" y="8452"/>
                  </a:lnTo>
                  <a:lnTo>
                    <a:pt x="17738" y="8860"/>
                  </a:lnTo>
                  <a:lnTo>
                    <a:pt x="17738" y="9231"/>
                  </a:lnTo>
                  <a:lnTo>
                    <a:pt x="17738" y="9768"/>
                  </a:lnTo>
                  <a:lnTo>
                    <a:pt x="17720" y="9991"/>
                  </a:lnTo>
                  <a:lnTo>
                    <a:pt x="17683" y="10287"/>
                  </a:lnTo>
                  <a:lnTo>
                    <a:pt x="17627" y="10658"/>
                  </a:lnTo>
                  <a:lnTo>
                    <a:pt x="17534" y="11103"/>
                  </a:lnTo>
                  <a:lnTo>
                    <a:pt x="17423" y="11603"/>
                  </a:lnTo>
                  <a:lnTo>
                    <a:pt x="17275" y="12159"/>
                  </a:lnTo>
                  <a:lnTo>
                    <a:pt x="17127" y="12752"/>
                  </a:lnTo>
                  <a:lnTo>
                    <a:pt x="16941" y="13383"/>
                  </a:lnTo>
                  <a:lnTo>
                    <a:pt x="16737" y="14013"/>
                  </a:lnTo>
                  <a:lnTo>
                    <a:pt x="16496" y="14661"/>
                  </a:lnTo>
                  <a:lnTo>
                    <a:pt x="16256" y="15310"/>
                  </a:lnTo>
                  <a:lnTo>
                    <a:pt x="15996" y="15940"/>
                  </a:lnTo>
                  <a:lnTo>
                    <a:pt x="15700" y="16552"/>
                  </a:lnTo>
                  <a:lnTo>
                    <a:pt x="15403" y="17127"/>
                  </a:lnTo>
                  <a:lnTo>
                    <a:pt x="15069" y="17664"/>
                  </a:lnTo>
                  <a:lnTo>
                    <a:pt x="14903" y="17905"/>
                  </a:lnTo>
                  <a:lnTo>
                    <a:pt x="14736" y="18146"/>
                  </a:lnTo>
                  <a:lnTo>
                    <a:pt x="14569" y="18350"/>
                  </a:lnTo>
                  <a:lnTo>
                    <a:pt x="14384" y="18554"/>
                  </a:lnTo>
                  <a:lnTo>
                    <a:pt x="14013" y="18906"/>
                  </a:lnTo>
                  <a:lnTo>
                    <a:pt x="13605" y="19258"/>
                  </a:lnTo>
                  <a:lnTo>
                    <a:pt x="13160" y="19573"/>
                  </a:lnTo>
                  <a:lnTo>
                    <a:pt x="12715" y="19888"/>
                  </a:lnTo>
                  <a:lnTo>
                    <a:pt x="12252" y="20166"/>
                  </a:lnTo>
                  <a:lnTo>
                    <a:pt x="11770" y="20444"/>
                  </a:lnTo>
                  <a:lnTo>
                    <a:pt x="11307" y="20685"/>
                  </a:lnTo>
                  <a:lnTo>
                    <a:pt x="10825" y="20908"/>
                  </a:lnTo>
                  <a:lnTo>
                    <a:pt x="10380" y="21111"/>
                  </a:lnTo>
                  <a:lnTo>
                    <a:pt x="9935" y="21297"/>
                  </a:lnTo>
                  <a:lnTo>
                    <a:pt x="9509" y="21445"/>
                  </a:lnTo>
                  <a:lnTo>
                    <a:pt x="9120" y="21575"/>
                  </a:lnTo>
                  <a:lnTo>
                    <a:pt x="8768" y="21686"/>
                  </a:lnTo>
                  <a:lnTo>
                    <a:pt x="8453" y="21760"/>
                  </a:lnTo>
                  <a:lnTo>
                    <a:pt x="8193" y="21816"/>
                  </a:lnTo>
                  <a:lnTo>
                    <a:pt x="7971" y="21853"/>
                  </a:lnTo>
                  <a:lnTo>
                    <a:pt x="7748" y="21853"/>
                  </a:lnTo>
                  <a:lnTo>
                    <a:pt x="7452" y="21816"/>
                  </a:lnTo>
                  <a:lnTo>
                    <a:pt x="7100" y="21760"/>
                  </a:lnTo>
                  <a:lnTo>
                    <a:pt x="6673" y="21649"/>
                  </a:lnTo>
                  <a:lnTo>
                    <a:pt x="6228" y="21501"/>
                  </a:lnTo>
                  <a:lnTo>
                    <a:pt x="5728" y="21334"/>
                  </a:lnTo>
                  <a:lnTo>
                    <a:pt x="5209" y="21093"/>
                  </a:lnTo>
                  <a:lnTo>
                    <a:pt x="4672" y="20815"/>
                  </a:lnTo>
                  <a:lnTo>
                    <a:pt x="4116" y="20500"/>
                  </a:lnTo>
                  <a:lnTo>
                    <a:pt x="3838" y="20314"/>
                  </a:lnTo>
                  <a:lnTo>
                    <a:pt x="3560" y="20111"/>
                  </a:lnTo>
                  <a:lnTo>
                    <a:pt x="3282" y="19907"/>
                  </a:lnTo>
                  <a:lnTo>
                    <a:pt x="3003" y="19684"/>
                  </a:lnTo>
                  <a:lnTo>
                    <a:pt x="2725" y="19443"/>
                  </a:lnTo>
                  <a:lnTo>
                    <a:pt x="2466" y="19184"/>
                  </a:lnTo>
                  <a:lnTo>
                    <a:pt x="2207" y="18924"/>
                  </a:lnTo>
                  <a:lnTo>
                    <a:pt x="1947" y="18628"/>
                  </a:lnTo>
                  <a:lnTo>
                    <a:pt x="1688" y="18331"/>
                  </a:lnTo>
                  <a:lnTo>
                    <a:pt x="1447" y="18016"/>
                  </a:lnTo>
                  <a:lnTo>
                    <a:pt x="1224" y="17683"/>
                  </a:lnTo>
                  <a:lnTo>
                    <a:pt x="1002" y="17330"/>
                  </a:lnTo>
                  <a:lnTo>
                    <a:pt x="798" y="16960"/>
                  </a:lnTo>
                  <a:lnTo>
                    <a:pt x="594" y="16570"/>
                  </a:lnTo>
                  <a:lnTo>
                    <a:pt x="501" y="16330"/>
                  </a:lnTo>
                  <a:lnTo>
                    <a:pt x="427" y="16089"/>
                  </a:lnTo>
                  <a:lnTo>
                    <a:pt x="372" y="15848"/>
                  </a:lnTo>
                  <a:lnTo>
                    <a:pt x="335" y="15588"/>
                  </a:lnTo>
                  <a:lnTo>
                    <a:pt x="316" y="15347"/>
                  </a:lnTo>
                  <a:lnTo>
                    <a:pt x="316" y="15106"/>
                  </a:lnTo>
                  <a:lnTo>
                    <a:pt x="316" y="14865"/>
                  </a:lnTo>
                  <a:lnTo>
                    <a:pt x="335" y="14624"/>
                  </a:lnTo>
                  <a:lnTo>
                    <a:pt x="390" y="14161"/>
                  </a:lnTo>
                  <a:lnTo>
                    <a:pt x="464" y="13716"/>
                  </a:lnTo>
                  <a:lnTo>
                    <a:pt x="557" y="13308"/>
                  </a:lnTo>
                  <a:lnTo>
                    <a:pt x="650" y="12938"/>
                  </a:lnTo>
                  <a:lnTo>
                    <a:pt x="742" y="12549"/>
                  </a:lnTo>
                  <a:lnTo>
                    <a:pt x="798" y="12233"/>
                  </a:lnTo>
                  <a:lnTo>
                    <a:pt x="798" y="12067"/>
                  </a:lnTo>
                  <a:lnTo>
                    <a:pt x="798" y="11881"/>
                  </a:lnTo>
                  <a:lnTo>
                    <a:pt x="742" y="11474"/>
                  </a:lnTo>
                  <a:lnTo>
                    <a:pt x="650" y="10973"/>
                  </a:lnTo>
                  <a:lnTo>
                    <a:pt x="538" y="10454"/>
                  </a:lnTo>
                  <a:lnTo>
                    <a:pt x="427" y="9991"/>
                  </a:lnTo>
                  <a:lnTo>
                    <a:pt x="335" y="9527"/>
                  </a:lnTo>
                  <a:lnTo>
                    <a:pt x="260" y="9083"/>
                  </a:lnTo>
                  <a:lnTo>
                    <a:pt x="223" y="8712"/>
                  </a:lnTo>
                  <a:lnTo>
                    <a:pt x="223" y="8489"/>
                  </a:lnTo>
                  <a:lnTo>
                    <a:pt x="223" y="8230"/>
                  </a:lnTo>
                  <a:lnTo>
                    <a:pt x="223" y="7952"/>
                  </a:lnTo>
                  <a:lnTo>
                    <a:pt x="260" y="7618"/>
                  </a:lnTo>
                  <a:lnTo>
                    <a:pt x="297" y="7248"/>
                  </a:lnTo>
                  <a:lnTo>
                    <a:pt x="353" y="6858"/>
                  </a:lnTo>
                  <a:lnTo>
                    <a:pt x="446" y="6451"/>
                  </a:lnTo>
                  <a:lnTo>
                    <a:pt x="538" y="6024"/>
                  </a:lnTo>
                  <a:lnTo>
                    <a:pt x="668" y="5580"/>
                  </a:lnTo>
                  <a:lnTo>
                    <a:pt x="835" y="5135"/>
                  </a:lnTo>
                  <a:lnTo>
                    <a:pt x="1020" y="4671"/>
                  </a:lnTo>
                  <a:lnTo>
                    <a:pt x="1243" y="4227"/>
                  </a:lnTo>
                  <a:lnTo>
                    <a:pt x="1502" y="3763"/>
                  </a:lnTo>
                  <a:lnTo>
                    <a:pt x="1799" y="3318"/>
                  </a:lnTo>
                  <a:lnTo>
                    <a:pt x="2132" y="2892"/>
                  </a:lnTo>
                  <a:lnTo>
                    <a:pt x="2318" y="2688"/>
                  </a:lnTo>
                  <a:lnTo>
                    <a:pt x="2503" y="2484"/>
                  </a:lnTo>
                  <a:lnTo>
                    <a:pt x="2781" y="2206"/>
                  </a:lnTo>
                  <a:lnTo>
                    <a:pt x="3078" y="1947"/>
                  </a:lnTo>
                  <a:lnTo>
                    <a:pt x="3393" y="1706"/>
                  </a:lnTo>
                  <a:lnTo>
                    <a:pt x="3708" y="1483"/>
                  </a:lnTo>
                  <a:lnTo>
                    <a:pt x="4041" y="1280"/>
                  </a:lnTo>
                  <a:lnTo>
                    <a:pt x="4394" y="1094"/>
                  </a:lnTo>
                  <a:lnTo>
                    <a:pt x="4746" y="927"/>
                  </a:lnTo>
                  <a:lnTo>
                    <a:pt x="5135" y="779"/>
                  </a:lnTo>
                  <a:lnTo>
                    <a:pt x="5524" y="649"/>
                  </a:lnTo>
                  <a:lnTo>
                    <a:pt x="5913" y="538"/>
                  </a:lnTo>
                  <a:lnTo>
                    <a:pt x="6340" y="446"/>
                  </a:lnTo>
                  <a:lnTo>
                    <a:pt x="6766" y="353"/>
                  </a:lnTo>
                  <a:lnTo>
                    <a:pt x="7211" y="297"/>
                  </a:lnTo>
                  <a:lnTo>
                    <a:pt x="7656" y="260"/>
                  </a:lnTo>
                  <a:lnTo>
                    <a:pt x="8119" y="223"/>
                  </a:lnTo>
                  <a:close/>
                  <a:moveTo>
                    <a:pt x="8304" y="1"/>
                  </a:moveTo>
                  <a:lnTo>
                    <a:pt x="7785" y="19"/>
                  </a:lnTo>
                  <a:lnTo>
                    <a:pt x="7266" y="75"/>
                  </a:lnTo>
                  <a:lnTo>
                    <a:pt x="6766" y="130"/>
                  </a:lnTo>
                  <a:lnTo>
                    <a:pt x="6284" y="223"/>
                  </a:lnTo>
                  <a:lnTo>
                    <a:pt x="5821" y="334"/>
                  </a:lnTo>
                  <a:lnTo>
                    <a:pt x="5357" y="464"/>
                  </a:lnTo>
                  <a:lnTo>
                    <a:pt x="4931" y="631"/>
                  </a:lnTo>
                  <a:lnTo>
                    <a:pt x="4505" y="798"/>
                  </a:lnTo>
                  <a:lnTo>
                    <a:pt x="4116" y="1002"/>
                  </a:lnTo>
                  <a:lnTo>
                    <a:pt x="3726" y="1224"/>
                  </a:lnTo>
                  <a:lnTo>
                    <a:pt x="3356" y="1465"/>
                  </a:lnTo>
                  <a:lnTo>
                    <a:pt x="3003" y="1724"/>
                  </a:lnTo>
                  <a:lnTo>
                    <a:pt x="2670" y="2021"/>
                  </a:lnTo>
                  <a:lnTo>
                    <a:pt x="2336" y="2318"/>
                  </a:lnTo>
                  <a:lnTo>
                    <a:pt x="2151" y="2540"/>
                  </a:lnTo>
                  <a:lnTo>
                    <a:pt x="1966" y="2744"/>
                  </a:lnTo>
                  <a:lnTo>
                    <a:pt x="1613" y="3189"/>
                  </a:lnTo>
                  <a:lnTo>
                    <a:pt x="1317" y="3652"/>
                  </a:lnTo>
                  <a:lnTo>
                    <a:pt x="1057" y="4115"/>
                  </a:lnTo>
                  <a:lnTo>
                    <a:pt x="816" y="4579"/>
                  </a:lnTo>
                  <a:lnTo>
                    <a:pt x="631" y="5061"/>
                  </a:lnTo>
                  <a:lnTo>
                    <a:pt x="464" y="5524"/>
                  </a:lnTo>
                  <a:lnTo>
                    <a:pt x="335" y="5969"/>
                  </a:lnTo>
                  <a:lnTo>
                    <a:pt x="223" y="6414"/>
                  </a:lnTo>
                  <a:lnTo>
                    <a:pt x="131" y="6821"/>
                  </a:lnTo>
                  <a:lnTo>
                    <a:pt x="75" y="7229"/>
                  </a:lnTo>
                  <a:lnTo>
                    <a:pt x="38" y="7600"/>
                  </a:lnTo>
                  <a:lnTo>
                    <a:pt x="1" y="7933"/>
                  </a:lnTo>
                  <a:lnTo>
                    <a:pt x="1" y="8249"/>
                  </a:lnTo>
                  <a:lnTo>
                    <a:pt x="1" y="8508"/>
                  </a:lnTo>
                  <a:lnTo>
                    <a:pt x="1" y="8712"/>
                  </a:lnTo>
                  <a:lnTo>
                    <a:pt x="38" y="9120"/>
                  </a:lnTo>
                  <a:lnTo>
                    <a:pt x="112" y="9546"/>
                  </a:lnTo>
                  <a:lnTo>
                    <a:pt x="205" y="10028"/>
                  </a:lnTo>
                  <a:lnTo>
                    <a:pt x="316" y="10510"/>
                  </a:lnTo>
                  <a:lnTo>
                    <a:pt x="427" y="11010"/>
                  </a:lnTo>
                  <a:lnTo>
                    <a:pt x="520" y="11474"/>
                  </a:lnTo>
                  <a:lnTo>
                    <a:pt x="575" y="11881"/>
                  </a:lnTo>
                  <a:lnTo>
                    <a:pt x="575" y="12067"/>
                  </a:lnTo>
                  <a:lnTo>
                    <a:pt x="575" y="12215"/>
                  </a:lnTo>
                  <a:lnTo>
                    <a:pt x="520" y="12511"/>
                  </a:lnTo>
                  <a:lnTo>
                    <a:pt x="427" y="12882"/>
                  </a:lnTo>
                  <a:lnTo>
                    <a:pt x="335" y="13271"/>
                  </a:lnTo>
                  <a:lnTo>
                    <a:pt x="242" y="13698"/>
                  </a:lnTo>
                  <a:lnTo>
                    <a:pt x="168" y="14142"/>
                  </a:lnTo>
                  <a:lnTo>
                    <a:pt x="112" y="14624"/>
                  </a:lnTo>
                  <a:lnTo>
                    <a:pt x="94" y="14865"/>
                  </a:lnTo>
                  <a:lnTo>
                    <a:pt x="94" y="15125"/>
                  </a:lnTo>
                  <a:lnTo>
                    <a:pt x="94" y="15384"/>
                  </a:lnTo>
                  <a:lnTo>
                    <a:pt x="131" y="15644"/>
                  </a:lnTo>
                  <a:lnTo>
                    <a:pt x="168" y="15885"/>
                  </a:lnTo>
                  <a:lnTo>
                    <a:pt x="223" y="16144"/>
                  </a:lnTo>
                  <a:lnTo>
                    <a:pt x="297" y="16404"/>
                  </a:lnTo>
                  <a:lnTo>
                    <a:pt x="390" y="16663"/>
                  </a:lnTo>
                  <a:lnTo>
                    <a:pt x="594" y="17052"/>
                  </a:lnTo>
                  <a:lnTo>
                    <a:pt x="798" y="17423"/>
                  </a:lnTo>
                  <a:lnTo>
                    <a:pt x="1020" y="17775"/>
                  </a:lnTo>
                  <a:lnTo>
                    <a:pt x="1243" y="18109"/>
                  </a:lnTo>
                  <a:lnTo>
                    <a:pt x="1484" y="18442"/>
                  </a:lnTo>
                  <a:lnTo>
                    <a:pt x="1725" y="18739"/>
                  </a:lnTo>
                  <a:lnTo>
                    <a:pt x="1984" y="19017"/>
                  </a:lnTo>
                  <a:lnTo>
                    <a:pt x="2244" y="19295"/>
                  </a:lnTo>
                  <a:lnTo>
                    <a:pt x="2503" y="19555"/>
                  </a:lnTo>
                  <a:lnTo>
                    <a:pt x="2781" y="19795"/>
                  </a:lnTo>
                  <a:lnTo>
                    <a:pt x="3059" y="20018"/>
                  </a:lnTo>
                  <a:lnTo>
                    <a:pt x="3337" y="20240"/>
                  </a:lnTo>
                  <a:lnTo>
                    <a:pt x="3597" y="20444"/>
                  </a:lnTo>
                  <a:lnTo>
                    <a:pt x="3875" y="20630"/>
                  </a:lnTo>
                  <a:lnTo>
                    <a:pt x="4431" y="20963"/>
                  </a:lnTo>
                  <a:lnTo>
                    <a:pt x="4968" y="21241"/>
                  </a:lnTo>
                  <a:lnTo>
                    <a:pt x="5506" y="21482"/>
                  </a:lnTo>
                  <a:lnTo>
                    <a:pt x="6006" y="21667"/>
                  </a:lnTo>
                  <a:lnTo>
                    <a:pt x="6469" y="21834"/>
                  </a:lnTo>
                  <a:lnTo>
                    <a:pt x="6896" y="21945"/>
                  </a:lnTo>
                  <a:lnTo>
                    <a:pt x="7285" y="22020"/>
                  </a:lnTo>
                  <a:lnTo>
                    <a:pt x="7600" y="22057"/>
                  </a:lnTo>
                  <a:lnTo>
                    <a:pt x="7878" y="22075"/>
                  </a:lnTo>
                  <a:lnTo>
                    <a:pt x="7989" y="22075"/>
                  </a:lnTo>
                  <a:lnTo>
                    <a:pt x="8212" y="22038"/>
                  </a:lnTo>
                  <a:lnTo>
                    <a:pt x="8490" y="21983"/>
                  </a:lnTo>
                  <a:lnTo>
                    <a:pt x="8805" y="21908"/>
                  </a:lnTo>
                  <a:lnTo>
                    <a:pt x="9175" y="21797"/>
                  </a:lnTo>
                  <a:lnTo>
                    <a:pt x="9583" y="21667"/>
                  </a:lnTo>
                  <a:lnTo>
                    <a:pt x="10009" y="21519"/>
                  </a:lnTo>
                  <a:lnTo>
                    <a:pt x="10454" y="21334"/>
                  </a:lnTo>
                  <a:lnTo>
                    <a:pt x="10918" y="21130"/>
                  </a:lnTo>
                  <a:lnTo>
                    <a:pt x="11400" y="20908"/>
                  </a:lnTo>
                  <a:lnTo>
                    <a:pt x="11881" y="20648"/>
                  </a:lnTo>
                  <a:lnTo>
                    <a:pt x="12363" y="20370"/>
                  </a:lnTo>
                  <a:lnTo>
                    <a:pt x="12827" y="20092"/>
                  </a:lnTo>
                  <a:lnTo>
                    <a:pt x="13290" y="19777"/>
                  </a:lnTo>
                  <a:lnTo>
                    <a:pt x="13735" y="19425"/>
                  </a:lnTo>
                  <a:lnTo>
                    <a:pt x="14161" y="19073"/>
                  </a:lnTo>
                  <a:lnTo>
                    <a:pt x="14550" y="18702"/>
                  </a:lnTo>
                  <a:lnTo>
                    <a:pt x="14736" y="18498"/>
                  </a:lnTo>
                  <a:lnTo>
                    <a:pt x="14903" y="18294"/>
                  </a:lnTo>
                  <a:lnTo>
                    <a:pt x="15088" y="18053"/>
                  </a:lnTo>
                  <a:lnTo>
                    <a:pt x="15255" y="17794"/>
                  </a:lnTo>
                  <a:lnTo>
                    <a:pt x="15588" y="17256"/>
                  </a:lnTo>
                  <a:lnTo>
                    <a:pt x="15885" y="16682"/>
                  </a:lnTo>
                  <a:lnTo>
                    <a:pt x="16181" y="16052"/>
                  </a:lnTo>
                  <a:lnTo>
                    <a:pt x="16459" y="15421"/>
                  </a:lnTo>
                  <a:lnTo>
                    <a:pt x="16700" y="14754"/>
                  </a:lnTo>
                  <a:lnTo>
                    <a:pt x="16941" y="14105"/>
                  </a:lnTo>
                  <a:lnTo>
                    <a:pt x="17145" y="13457"/>
                  </a:lnTo>
                  <a:lnTo>
                    <a:pt x="17331" y="12827"/>
                  </a:lnTo>
                  <a:lnTo>
                    <a:pt x="17497" y="12215"/>
                  </a:lnTo>
                  <a:lnTo>
                    <a:pt x="17627" y="11659"/>
                  </a:lnTo>
                  <a:lnTo>
                    <a:pt x="17757" y="11140"/>
                  </a:lnTo>
                  <a:lnTo>
                    <a:pt x="17849" y="10695"/>
                  </a:lnTo>
                  <a:lnTo>
                    <a:pt x="17905" y="10306"/>
                  </a:lnTo>
                  <a:lnTo>
                    <a:pt x="17942" y="10009"/>
                  </a:lnTo>
                  <a:lnTo>
                    <a:pt x="17961" y="9694"/>
                  </a:lnTo>
                  <a:lnTo>
                    <a:pt x="17979" y="9120"/>
                  </a:lnTo>
                  <a:lnTo>
                    <a:pt x="17961" y="8730"/>
                  </a:lnTo>
                  <a:lnTo>
                    <a:pt x="17942" y="8304"/>
                  </a:lnTo>
                  <a:lnTo>
                    <a:pt x="17887" y="7841"/>
                  </a:lnTo>
                  <a:lnTo>
                    <a:pt x="17812" y="7322"/>
                  </a:lnTo>
                  <a:lnTo>
                    <a:pt x="17720" y="6803"/>
                  </a:lnTo>
                  <a:lnTo>
                    <a:pt x="17590" y="6247"/>
                  </a:lnTo>
                  <a:lnTo>
                    <a:pt x="17405" y="5672"/>
                  </a:lnTo>
                  <a:lnTo>
                    <a:pt x="17201" y="5098"/>
                  </a:lnTo>
                  <a:lnTo>
                    <a:pt x="17071" y="4801"/>
                  </a:lnTo>
                  <a:lnTo>
                    <a:pt x="16941" y="4523"/>
                  </a:lnTo>
                  <a:lnTo>
                    <a:pt x="16793" y="4227"/>
                  </a:lnTo>
                  <a:lnTo>
                    <a:pt x="16626" y="3949"/>
                  </a:lnTo>
                  <a:lnTo>
                    <a:pt x="16441" y="3652"/>
                  </a:lnTo>
                  <a:lnTo>
                    <a:pt x="16256" y="3374"/>
                  </a:lnTo>
                  <a:lnTo>
                    <a:pt x="16052" y="3096"/>
                  </a:lnTo>
                  <a:lnTo>
                    <a:pt x="15829" y="2836"/>
                  </a:lnTo>
                  <a:lnTo>
                    <a:pt x="15551" y="2521"/>
                  </a:lnTo>
                  <a:lnTo>
                    <a:pt x="15255" y="2225"/>
                  </a:lnTo>
                  <a:lnTo>
                    <a:pt x="14921" y="1947"/>
                  </a:lnTo>
                  <a:lnTo>
                    <a:pt x="14606" y="1687"/>
                  </a:lnTo>
                  <a:lnTo>
                    <a:pt x="14254" y="1465"/>
                  </a:lnTo>
                  <a:lnTo>
                    <a:pt x="13883" y="1243"/>
                  </a:lnTo>
                  <a:lnTo>
                    <a:pt x="13512" y="1039"/>
                  </a:lnTo>
                  <a:lnTo>
                    <a:pt x="13123" y="853"/>
                  </a:lnTo>
                  <a:lnTo>
                    <a:pt x="12715" y="686"/>
                  </a:lnTo>
                  <a:lnTo>
                    <a:pt x="12289" y="520"/>
                  </a:lnTo>
                  <a:lnTo>
                    <a:pt x="11844" y="390"/>
                  </a:lnTo>
                  <a:lnTo>
                    <a:pt x="11381" y="279"/>
                  </a:lnTo>
                  <a:lnTo>
                    <a:pt x="10918" y="186"/>
                  </a:lnTo>
                  <a:lnTo>
                    <a:pt x="10436" y="112"/>
                  </a:lnTo>
                  <a:lnTo>
                    <a:pt x="9935" y="56"/>
                  </a:lnTo>
                  <a:lnTo>
                    <a:pt x="9416" y="19"/>
                  </a:lnTo>
                  <a:lnTo>
                    <a:pt x="8860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789;p33">
              <a:extLst>
                <a:ext uri="{FF2B5EF4-FFF2-40B4-BE49-F238E27FC236}">
                  <a16:creationId xmlns:a16="http://schemas.microsoft.com/office/drawing/2014/main" id="{9462CB8B-B4F8-1636-7210-3B4A8B585BBC}"/>
                </a:ext>
              </a:extLst>
            </p:cNvPr>
            <p:cNvSpPr/>
            <p:nvPr/>
          </p:nvSpPr>
          <p:spPr>
            <a:xfrm>
              <a:off x="7930651" y="1020507"/>
              <a:ext cx="78528" cy="78528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020" y="1"/>
                  </a:moveTo>
                  <a:lnTo>
                    <a:pt x="816" y="19"/>
                  </a:lnTo>
                  <a:lnTo>
                    <a:pt x="631" y="75"/>
                  </a:lnTo>
                  <a:lnTo>
                    <a:pt x="445" y="167"/>
                  </a:lnTo>
                  <a:lnTo>
                    <a:pt x="297" y="279"/>
                  </a:lnTo>
                  <a:lnTo>
                    <a:pt x="186" y="427"/>
                  </a:lnTo>
                  <a:lnTo>
                    <a:pt x="75" y="594"/>
                  </a:lnTo>
                  <a:lnTo>
                    <a:pt x="19" y="779"/>
                  </a:lnTo>
                  <a:lnTo>
                    <a:pt x="1" y="983"/>
                  </a:lnTo>
                  <a:lnTo>
                    <a:pt x="19" y="1187"/>
                  </a:lnTo>
                  <a:lnTo>
                    <a:pt x="75" y="1372"/>
                  </a:lnTo>
                  <a:lnTo>
                    <a:pt x="167" y="1539"/>
                  </a:lnTo>
                  <a:lnTo>
                    <a:pt x="279" y="1706"/>
                  </a:lnTo>
                  <a:lnTo>
                    <a:pt x="427" y="1817"/>
                  </a:lnTo>
                  <a:lnTo>
                    <a:pt x="594" y="1910"/>
                  </a:lnTo>
                  <a:lnTo>
                    <a:pt x="779" y="1984"/>
                  </a:lnTo>
                  <a:lnTo>
                    <a:pt x="983" y="2002"/>
                  </a:lnTo>
                  <a:lnTo>
                    <a:pt x="1187" y="1984"/>
                  </a:lnTo>
                  <a:lnTo>
                    <a:pt x="1372" y="1928"/>
                  </a:lnTo>
                  <a:lnTo>
                    <a:pt x="1539" y="1835"/>
                  </a:lnTo>
                  <a:lnTo>
                    <a:pt x="1706" y="1724"/>
                  </a:lnTo>
                  <a:lnTo>
                    <a:pt x="1817" y="1576"/>
                  </a:lnTo>
                  <a:lnTo>
                    <a:pt x="1910" y="1409"/>
                  </a:lnTo>
                  <a:lnTo>
                    <a:pt x="1984" y="1224"/>
                  </a:lnTo>
                  <a:lnTo>
                    <a:pt x="2002" y="1020"/>
                  </a:lnTo>
                  <a:lnTo>
                    <a:pt x="1984" y="816"/>
                  </a:lnTo>
                  <a:lnTo>
                    <a:pt x="1928" y="631"/>
                  </a:lnTo>
                  <a:lnTo>
                    <a:pt x="1836" y="445"/>
                  </a:lnTo>
                  <a:lnTo>
                    <a:pt x="1724" y="297"/>
                  </a:lnTo>
                  <a:lnTo>
                    <a:pt x="1576" y="186"/>
                  </a:lnTo>
                  <a:lnTo>
                    <a:pt x="1409" y="75"/>
                  </a:lnTo>
                  <a:lnTo>
                    <a:pt x="1224" y="19"/>
                  </a:lnTo>
                  <a:lnTo>
                    <a:pt x="1020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790;p33">
              <a:extLst>
                <a:ext uri="{FF2B5EF4-FFF2-40B4-BE49-F238E27FC236}">
                  <a16:creationId xmlns:a16="http://schemas.microsoft.com/office/drawing/2014/main" id="{8A2F8889-7CB1-C45C-8441-0B7F232E4DDE}"/>
                </a:ext>
              </a:extLst>
            </p:cNvPr>
            <p:cNvSpPr/>
            <p:nvPr/>
          </p:nvSpPr>
          <p:spPr>
            <a:xfrm>
              <a:off x="7667625" y="1016155"/>
              <a:ext cx="79233" cy="78528"/>
            </a:xfrm>
            <a:custGeom>
              <a:avLst/>
              <a:gdLst/>
              <a:ahLst/>
              <a:cxnLst/>
              <a:rect l="l" t="t" r="r" b="b"/>
              <a:pathLst>
                <a:path w="2021" h="2003" extrusionOk="0">
                  <a:moveTo>
                    <a:pt x="1020" y="0"/>
                  </a:moveTo>
                  <a:lnTo>
                    <a:pt x="834" y="19"/>
                  </a:lnTo>
                  <a:lnTo>
                    <a:pt x="630" y="74"/>
                  </a:lnTo>
                  <a:lnTo>
                    <a:pt x="464" y="167"/>
                  </a:lnTo>
                  <a:lnTo>
                    <a:pt x="315" y="278"/>
                  </a:lnTo>
                  <a:lnTo>
                    <a:pt x="186" y="427"/>
                  </a:lnTo>
                  <a:lnTo>
                    <a:pt x="93" y="593"/>
                  </a:lnTo>
                  <a:lnTo>
                    <a:pt x="37" y="779"/>
                  </a:lnTo>
                  <a:lnTo>
                    <a:pt x="0" y="983"/>
                  </a:lnTo>
                  <a:lnTo>
                    <a:pt x="19" y="1187"/>
                  </a:lnTo>
                  <a:lnTo>
                    <a:pt x="74" y="1372"/>
                  </a:lnTo>
                  <a:lnTo>
                    <a:pt x="167" y="1557"/>
                  </a:lnTo>
                  <a:lnTo>
                    <a:pt x="297" y="1706"/>
                  </a:lnTo>
                  <a:lnTo>
                    <a:pt x="445" y="1817"/>
                  </a:lnTo>
                  <a:lnTo>
                    <a:pt x="612" y="1928"/>
                  </a:lnTo>
                  <a:lnTo>
                    <a:pt x="797" y="1984"/>
                  </a:lnTo>
                  <a:lnTo>
                    <a:pt x="1001" y="2002"/>
                  </a:lnTo>
                  <a:lnTo>
                    <a:pt x="1205" y="1984"/>
                  </a:lnTo>
                  <a:lnTo>
                    <a:pt x="1390" y="1928"/>
                  </a:lnTo>
                  <a:lnTo>
                    <a:pt x="1557" y="1835"/>
                  </a:lnTo>
                  <a:lnTo>
                    <a:pt x="1705" y="1724"/>
                  </a:lnTo>
                  <a:lnTo>
                    <a:pt x="1835" y="1576"/>
                  </a:lnTo>
                  <a:lnTo>
                    <a:pt x="1928" y="1409"/>
                  </a:lnTo>
                  <a:lnTo>
                    <a:pt x="1983" y="1224"/>
                  </a:lnTo>
                  <a:lnTo>
                    <a:pt x="2020" y="1020"/>
                  </a:lnTo>
                  <a:lnTo>
                    <a:pt x="2002" y="816"/>
                  </a:lnTo>
                  <a:lnTo>
                    <a:pt x="1946" y="631"/>
                  </a:lnTo>
                  <a:lnTo>
                    <a:pt x="1854" y="464"/>
                  </a:lnTo>
                  <a:lnTo>
                    <a:pt x="1724" y="297"/>
                  </a:lnTo>
                  <a:lnTo>
                    <a:pt x="1594" y="186"/>
                  </a:lnTo>
                  <a:lnTo>
                    <a:pt x="1409" y="93"/>
                  </a:lnTo>
                  <a:lnTo>
                    <a:pt x="1223" y="19"/>
                  </a:lnTo>
                  <a:lnTo>
                    <a:pt x="102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1;p33">
              <a:extLst>
                <a:ext uri="{FF2B5EF4-FFF2-40B4-BE49-F238E27FC236}">
                  <a16:creationId xmlns:a16="http://schemas.microsoft.com/office/drawing/2014/main" id="{C379C478-5B22-E9C6-C676-0CA7516414E4}"/>
                </a:ext>
              </a:extLst>
            </p:cNvPr>
            <p:cNvSpPr/>
            <p:nvPr/>
          </p:nvSpPr>
          <p:spPr>
            <a:xfrm>
              <a:off x="7919047" y="928963"/>
              <a:ext cx="124280" cy="39989"/>
            </a:xfrm>
            <a:custGeom>
              <a:avLst/>
              <a:gdLst/>
              <a:ahLst/>
              <a:cxnLst/>
              <a:rect l="l" t="t" r="r" b="b"/>
              <a:pathLst>
                <a:path w="3170" h="1020" extrusionOk="0">
                  <a:moveTo>
                    <a:pt x="982" y="0"/>
                  </a:moveTo>
                  <a:lnTo>
                    <a:pt x="686" y="56"/>
                  </a:lnTo>
                  <a:lnTo>
                    <a:pt x="389" y="130"/>
                  </a:lnTo>
                  <a:lnTo>
                    <a:pt x="56" y="260"/>
                  </a:lnTo>
                  <a:lnTo>
                    <a:pt x="19" y="297"/>
                  </a:lnTo>
                  <a:lnTo>
                    <a:pt x="0" y="334"/>
                  </a:lnTo>
                  <a:lnTo>
                    <a:pt x="0" y="371"/>
                  </a:lnTo>
                  <a:lnTo>
                    <a:pt x="19" y="427"/>
                  </a:lnTo>
                  <a:lnTo>
                    <a:pt x="37" y="445"/>
                  </a:lnTo>
                  <a:lnTo>
                    <a:pt x="74" y="482"/>
                  </a:lnTo>
                  <a:lnTo>
                    <a:pt x="111" y="482"/>
                  </a:lnTo>
                  <a:lnTo>
                    <a:pt x="167" y="464"/>
                  </a:lnTo>
                  <a:lnTo>
                    <a:pt x="445" y="352"/>
                  </a:lnTo>
                  <a:lnTo>
                    <a:pt x="723" y="260"/>
                  </a:lnTo>
                  <a:lnTo>
                    <a:pt x="1001" y="223"/>
                  </a:lnTo>
                  <a:lnTo>
                    <a:pt x="1260" y="223"/>
                  </a:lnTo>
                  <a:lnTo>
                    <a:pt x="1501" y="241"/>
                  </a:lnTo>
                  <a:lnTo>
                    <a:pt x="1724" y="278"/>
                  </a:lnTo>
                  <a:lnTo>
                    <a:pt x="1946" y="334"/>
                  </a:lnTo>
                  <a:lnTo>
                    <a:pt x="2132" y="408"/>
                  </a:lnTo>
                  <a:lnTo>
                    <a:pt x="2317" y="501"/>
                  </a:lnTo>
                  <a:lnTo>
                    <a:pt x="2484" y="593"/>
                  </a:lnTo>
                  <a:lnTo>
                    <a:pt x="2725" y="779"/>
                  </a:lnTo>
                  <a:lnTo>
                    <a:pt x="2891" y="908"/>
                  </a:lnTo>
                  <a:lnTo>
                    <a:pt x="2966" y="983"/>
                  </a:lnTo>
                  <a:lnTo>
                    <a:pt x="3003" y="1001"/>
                  </a:lnTo>
                  <a:lnTo>
                    <a:pt x="3058" y="1020"/>
                  </a:lnTo>
                  <a:lnTo>
                    <a:pt x="3095" y="1001"/>
                  </a:lnTo>
                  <a:lnTo>
                    <a:pt x="3132" y="983"/>
                  </a:lnTo>
                  <a:lnTo>
                    <a:pt x="3151" y="945"/>
                  </a:lnTo>
                  <a:lnTo>
                    <a:pt x="3169" y="908"/>
                  </a:lnTo>
                  <a:lnTo>
                    <a:pt x="3151" y="871"/>
                  </a:lnTo>
                  <a:lnTo>
                    <a:pt x="3132" y="834"/>
                  </a:lnTo>
                  <a:lnTo>
                    <a:pt x="3077" y="760"/>
                  </a:lnTo>
                  <a:lnTo>
                    <a:pt x="2891" y="612"/>
                  </a:lnTo>
                  <a:lnTo>
                    <a:pt x="2613" y="427"/>
                  </a:lnTo>
                  <a:lnTo>
                    <a:pt x="2428" y="315"/>
                  </a:lnTo>
                  <a:lnTo>
                    <a:pt x="2243" y="223"/>
                  </a:lnTo>
                  <a:lnTo>
                    <a:pt x="2020" y="148"/>
                  </a:lnTo>
                  <a:lnTo>
                    <a:pt x="1798" y="74"/>
                  </a:lnTo>
                  <a:lnTo>
                    <a:pt x="1538" y="19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2;p33">
              <a:extLst>
                <a:ext uri="{FF2B5EF4-FFF2-40B4-BE49-F238E27FC236}">
                  <a16:creationId xmlns:a16="http://schemas.microsoft.com/office/drawing/2014/main" id="{C56C02B2-F97E-826E-DFFB-272BCDBD0F3F}"/>
                </a:ext>
              </a:extLst>
            </p:cNvPr>
            <p:cNvSpPr/>
            <p:nvPr/>
          </p:nvSpPr>
          <p:spPr>
            <a:xfrm>
              <a:off x="7645827" y="927512"/>
              <a:ext cx="124280" cy="37794"/>
            </a:xfrm>
            <a:custGeom>
              <a:avLst/>
              <a:gdLst/>
              <a:ahLst/>
              <a:cxnLst/>
              <a:rect l="l" t="t" r="r" b="b"/>
              <a:pathLst>
                <a:path w="3170" h="964" extrusionOk="0">
                  <a:moveTo>
                    <a:pt x="1909" y="0"/>
                  </a:moveTo>
                  <a:lnTo>
                    <a:pt x="1650" y="19"/>
                  </a:lnTo>
                  <a:lnTo>
                    <a:pt x="1390" y="56"/>
                  </a:lnTo>
                  <a:lnTo>
                    <a:pt x="1149" y="130"/>
                  </a:lnTo>
                  <a:lnTo>
                    <a:pt x="945" y="204"/>
                  </a:lnTo>
                  <a:lnTo>
                    <a:pt x="742" y="297"/>
                  </a:lnTo>
                  <a:lnTo>
                    <a:pt x="556" y="389"/>
                  </a:lnTo>
                  <a:lnTo>
                    <a:pt x="278" y="575"/>
                  </a:lnTo>
                  <a:lnTo>
                    <a:pt x="93" y="723"/>
                  </a:lnTo>
                  <a:lnTo>
                    <a:pt x="19" y="779"/>
                  </a:lnTo>
                  <a:lnTo>
                    <a:pt x="0" y="816"/>
                  </a:lnTo>
                  <a:lnTo>
                    <a:pt x="0" y="853"/>
                  </a:lnTo>
                  <a:lnTo>
                    <a:pt x="0" y="890"/>
                  </a:lnTo>
                  <a:lnTo>
                    <a:pt x="19" y="927"/>
                  </a:lnTo>
                  <a:lnTo>
                    <a:pt x="56" y="964"/>
                  </a:lnTo>
                  <a:lnTo>
                    <a:pt x="148" y="964"/>
                  </a:lnTo>
                  <a:lnTo>
                    <a:pt x="186" y="927"/>
                  </a:lnTo>
                  <a:lnTo>
                    <a:pt x="241" y="871"/>
                  </a:lnTo>
                  <a:lnTo>
                    <a:pt x="408" y="742"/>
                  </a:lnTo>
                  <a:lnTo>
                    <a:pt x="667" y="575"/>
                  </a:lnTo>
                  <a:lnTo>
                    <a:pt x="834" y="482"/>
                  </a:lnTo>
                  <a:lnTo>
                    <a:pt x="1020" y="408"/>
                  </a:lnTo>
                  <a:lnTo>
                    <a:pt x="1223" y="334"/>
                  </a:lnTo>
                  <a:lnTo>
                    <a:pt x="1427" y="278"/>
                  </a:lnTo>
                  <a:lnTo>
                    <a:pt x="1668" y="241"/>
                  </a:lnTo>
                  <a:lnTo>
                    <a:pt x="1909" y="223"/>
                  </a:lnTo>
                  <a:lnTo>
                    <a:pt x="2169" y="241"/>
                  </a:lnTo>
                  <a:lnTo>
                    <a:pt x="2447" y="297"/>
                  </a:lnTo>
                  <a:lnTo>
                    <a:pt x="2725" y="389"/>
                  </a:lnTo>
                  <a:lnTo>
                    <a:pt x="3003" y="519"/>
                  </a:lnTo>
                  <a:lnTo>
                    <a:pt x="3095" y="519"/>
                  </a:lnTo>
                  <a:lnTo>
                    <a:pt x="3132" y="501"/>
                  </a:lnTo>
                  <a:lnTo>
                    <a:pt x="3170" y="464"/>
                  </a:lnTo>
                  <a:lnTo>
                    <a:pt x="3170" y="426"/>
                  </a:lnTo>
                  <a:lnTo>
                    <a:pt x="3170" y="389"/>
                  </a:lnTo>
                  <a:lnTo>
                    <a:pt x="3151" y="352"/>
                  </a:lnTo>
                  <a:lnTo>
                    <a:pt x="3114" y="315"/>
                  </a:lnTo>
                  <a:lnTo>
                    <a:pt x="2799" y="167"/>
                  </a:lnTo>
                  <a:lnTo>
                    <a:pt x="2502" y="74"/>
                  </a:lnTo>
                  <a:lnTo>
                    <a:pt x="2206" y="19"/>
                  </a:lnTo>
                  <a:lnTo>
                    <a:pt x="1909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3;p33">
              <a:extLst>
                <a:ext uri="{FF2B5EF4-FFF2-40B4-BE49-F238E27FC236}">
                  <a16:creationId xmlns:a16="http://schemas.microsoft.com/office/drawing/2014/main" id="{11005FBF-115D-C6A4-96FA-3E84EF28EF1F}"/>
                </a:ext>
              </a:extLst>
            </p:cNvPr>
            <p:cNvSpPr/>
            <p:nvPr/>
          </p:nvSpPr>
          <p:spPr>
            <a:xfrm>
              <a:off x="7996045" y="1020507"/>
              <a:ext cx="31286" cy="38539"/>
            </a:xfrm>
            <a:custGeom>
              <a:avLst/>
              <a:gdLst/>
              <a:ahLst/>
              <a:cxnLst/>
              <a:rect l="l" t="t" r="r" b="b"/>
              <a:pathLst>
                <a:path w="798" h="983" extrusionOk="0">
                  <a:moveTo>
                    <a:pt x="798" y="1"/>
                  </a:moveTo>
                  <a:lnTo>
                    <a:pt x="1" y="390"/>
                  </a:lnTo>
                  <a:lnTo>
                    <a:pt x="19" y="983"/>
                  </a:lnTo>
                  <a:lnTo>
                    <a:pt x="798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4;p33">
              <a:extLst>
                <a:ext uri="{FF2B5EF4-FFF2-40B4-BE49-F238E27FC236}">
                  <a16:creationId xmlns:a16="http://schemas.microsoft.com/office/drawing/2014/main" id="{611F4ECC-A604-EF70-1E2F-842114087EC0}"/>
                </a:ext>
              </a:extLst>
            </p:cNvPr>
            <p:cNvSpPr/>
            <p:nvPr/>
          </p:nvSpPr>
          <p:spPr>
            <a:xfrm>
              <a:off x="7643632" y="1023408"/>
              <a:ext cx="35637" cy="31286"/>
            </a:xfrm>
            <a:custGeom>
              <a:avLst/>
              <a:gdLst/>
              <a:ahLst/>
              <a:cxnLst/>
              <a:rect l="l" t="t" r="r" b="b"/>
              <a:pathLst>
                <a:path w="909" h="798" extrusionOk="0">
                  <a:moveTo>
                    <a:pt x="1" y="1"/>
                  </a:moveTo>
                  <a:lnTo>
                    <a:pt x="779" y="798"/>
                  </a:lnTo>
                  <a:lnTo>
                    <a:pt x="909" y="39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5;p33">
              <a:extLst>
                <a:ext uri="{FF2B5EF4-FFF2-40B4-BE49-F238E27FC236}">
                  <a16:creationId xmlns:a16="http://schemas.microsoft.com/office/drawing/2014/main" id="{AD182F40-8537-5CB8-6176-E4CA18F64FE3}"/>
                </a:ext>
              </a:extLst>
            </p:cNvPr>
            <p:cNvSpPr/>
            <p:nvPr/>
          </p:nvSpPr>
          <p:spPr>
            <a:xfrm>
              <a:off x="7755523" y="1258128"/>
              <a:ext cx="200612" cy="74137"/>
            </a:xfrm>
            <a:custGeom>
              <a:avLst/>
              <a:gdLst/>
              <a:ahLst/>
              <a:cxnLst/>
              <a:rect l="l" t="t" r="r" b="b"/>
              <a:pathLst>
                <a:path w="5117" h="1891" extrusionOk="0">
                  <a:moveTo>
                    <a:pt x="5116" y="0"/>
                  </a:moveTo>
                  <a:lnTo>
                    <a:pt x="4875" y="167"/>
                  </a:lnTo>
                  <a:lnTo>
                    <a:pt x="4616" y="315"/>
                  </a:lnTo>
                  <a:lnTo>
                    <a:pt x="4282" y="519"/>
                  </a:lnTo>
                  <a:lnTo>
                    <a:pt x="3893" y="705"/>
                  </a:lnTo>
                  <a:lnTo>
                    <a:pt x="3467" y="890"/>
                  </a:lnTo>
                  <a:lnTo>
                    <a:pt x="3244" y="946"/>
                  </a:lnTo>
                  <a:lnTo>
                    <a:pt x="3022" y="1020"/>
                  </a:lnTo>
                  <a:lnTo>
                    <a:pt x="2781" y="1057"/>
                  </a:lnTo>
                  <a:lnTo>
                    <a:pt x="2559" y="1075"/>
                  </a:lnTo>
                  <a:lnTo>
                    <a:pt x="2095" y="1075"/>
                  </a:lnTo>
                  <a:lnTo>
                    <a:pt x="1873" y="1057"/>
                  </a:lnTo>
                  <a:lnTo>
                    <a:pt x="1650" y="1020"/>
                  </a:lnTo>
                  <a:lnTo>
                    <a:pt x="1224" y="927"/>
                  </a:lnTo>
                  <a:lnTo>
                    <a:pt x="835" y="834"/>
                  </a:lnTo>
                  <a:lnTo>
                    <a:pt x="501" y="723"/>
                  </a:lnTo>
                  <a:lnTo>
                    <a:pt x="242" y="612"/>
                  </a:lnTo>
                  <a:lnTo>
                    <a:pt x="1" y="519"/>
                  </a:lnTo>
                  <a:lnTo>
                    <a:pt x="38" y="575"/>
                  </a:lnTo>
                  <a:lnTo>
                    <a:pt x="112" y="742"/>
                  </a:lnTo>
                  <a:lnTo>
                    <a:pt x="279" y="964"/>
                  </a:lnTo>
                  <a:lnTo>
                    <a:pt x="390" y="1075"/>
                  </a:lnTo>
                  <a:lnTo>
                    <a:pt x="520" y="1205"/>
                  </a:lnTo>
                  <a:lnTo>
                    <a:pt x="668" y="1335"/>
                  </a:lnTo>
                  <a:lnTo>
                    <a:pt x="835" y="1465"/>
                  </a:lnTo>
                  <a:lnTo>
                    <a:pt x="1039" y="1576"/>
                  </a:lnTo>
                  <a:lnTo>
                    <a:pt x="1261" y="1668"/>
                  </a:lnTo>
                  <a:lnTo>
                    <a:pt x="1521" y="1761"/>
                  </a:lnTo>
                  <a:lnTo>
                    <a:pt x="1799" y="1835"/>
                  </a:lnTo>
                  <a:lnTo>
                    <a:pt x="2095" y="1872"/>
                  </a:lnTo>
                  <a:lnTo>
                    <a:pt x="2429" y="1891"/>
                  </a:lnTo>
                  <a:lnTo>
                    <a:pt x="2762" y="1872"/>
                  </a:lnTo>
                  <a:lnTo>
                    <a:pt x="3078" y="1798"/>
                  </a:lnTo>
                  <a:lnTo>
                    <a:pt x="3374" y="1705"/>
                  </a:lnTo>
                  <a:lnTo>
                    <a:pt x="3634" y="1594"/>
                  </a:lnTo>
                  <a:lnTo>
                    <a:pt x="3875" y="1446"/>
                  </a:lnTo>
                  <a:lnTo>
                    <a:pt x="4097" y="1298"/>
                  </a:lnTo>
                  <a:lnTo>
                    <a:pt x="4301" y="1112"/>
                  </a:lnTo>
                  <a:lnTo>
                    <a:pt x="4468" y="946"/>
                  </a:lnTo>
                  <a:lnTo>
                    <a:pt x="4616" y="760"/>
                  </a:lnTo>
                  <a:lnTo>
                    <a:pt x="4764" y="593"/>
                  </a:lnTo>
                  <a:lnTo>
                    <a:pt x="4950" y="297"/>
                  </a:lnTo>
                  <a:lnTo>
                    <a:pt x="5079" y="74"/>
                  </a:lnTo>
                  <a:lnTo>
                    <a:pt x="51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6;p33">
              <a:extLst>
                <a:ext uri="{FF2B5EF4-FFF2-40B4-BE49-F238E27FC236}">
                  <a16:creationId xmlns:a16="http://schemas.microsoft.com/office/drawing/2014/main" id="{736F0E0A-756C-42A1-4FCF-E03D6D74A7E8}"/>
                </a:ext>
              </a:extLst>
            </p:cNvPr>
            <p:cNvSpPr/>
            <p:nvPr/>
          </p:nvSpPr>
          <p:spPr>
            <a:xfrm>
              <a:off x="7743918" y="1247229"/>
              <a:ext cx="224566" cy="57435"/>
            </a:xfrm>
            <a:custGeom>
              <a:avLst/>
              <a:gdLst/>
              <a:ahLst/>
              <a:cxnLst/>
              <a:rect l="l" t="t" r="r" b="b"/>
              <a:pathLst>
                <a:path w="5728" h="1465" extrusionOk="0">
                  <a:moveTo>
                    <a:pt x="5579" y="0"/>
                  </a:moveTo>
                  <a:lnTo>
                    <a:pt x="5542" y="37"/>
                  </a:lnTo>
                  <a:lnTo>
                    <a:pt x="5412" y="130"/>
                  </a:lnTo>
                  <a:lnTo>
                    <a:pt x="5079" y="371"/>
                  </a:lnTo>
                  <a:lnTo>
                    <a:pt x="4856" y="519"/>
                  </a:lnTo>
                  <a:lnTo>
                    <a:pt x="4578" y="668"/>
                  </a:lnTo>
                  <a:lnTo>
                    <a:pt x="4245" y="816"/>
                  </a:lnTo>
                  <a:lnTo>
                    <a:pt x="3893" y="964"/>
                  </a:lnTo>
                  <a:lnTo>
                    <a:pt x="3522" y="1094"/>
                  </a:lnTo>
                  <a:lnTo>
                    <a:pt x="3096" y="1168"/>
                  </a:lnTo>
                  <a:lnTo>
                    <a:pt x="2892" y="1205"/>
                  </a:lnTo>
                  <a:lnTo>
                    <a:pt x="2651" y="1224"/>
                  </a:lnTo>
                  <a:lnTo>
                    <a:pt x="2428" y="1242"/>
                  </a:lnTo>
                  <a:lnTo>
                    <a:pt x="2187" y="1242"/>
                  </a:lnTo>
                  <a:lnTo>
                    <a:pt x="1965" y="1224"/>
                  </a:lnTo>
                  <a:lnTo>
                    <a:pt x="1705" y="1186"/>
                  </a:lnTo>
                  <a:lnTo>
                    <a:pt x="1465" y="1131"/>
                  </a:lnTo>
                  <a:lnTo>
                    <a:pt x="1205" y="1075"/>
                  </a:lnTo>
                  <a:lnTo>
                    <a:pt x="964" y="983"/>
                  </a:lnTo>
                  <a:lnTo>
                    <a:pt x="705" y="871"/>
                  </a:lnTo>
                  <a:lnTo>
                    <a:pt x="445" y="760"/>
                  </a:lnTo>
                  <a:lnTo>
                    <a:pt x="167" y="612"/>
                  </a:lnTo>
                  <a:lnTo>
                    <a:pt x="130" y="593"/>
                  </a:lnTo>
                  <a:lnTo>
                    <a:pt x="93" y="593"/>
                  </a:lnTo>
                  <a:lnTo>
                    <a:pt x="56" y="612"/>
                  </a:lnTo>
                  <a:lnTo>
                    <a:pt x="19" y="649"/>
                  </a:lnTo>
                  <a:lnTo>
                    <a:pt x="0" y="686"/>
                  </a:lnTo>
                  <a:lnTo>
                    <a:pt x="0" y="723"/>
                  </a:lnTo>
                  <a:lnTo>
                    <a:pt x="19" y="760"/>
                  </a:lnTo>
                  <a:lnTo>
                    <a:pt x="56" y="797"/>
                  </a:lnTo>
                  <a:lnTo>
                    <a:pt x="371" y="964"/>
                  </a:lnTo>
                  <a:lnTo>
                    <a:pt x="668" y="1112"/>
                  </a:lnTo>
                  <a:lnTo>
                    <a:pt x="964" y="1224"/>
                  </a:lnTo>
                  <a:lnTo>
                    <a:pt x="1261" y="1316"/>
                  </a:lnTo>
                  <a:lnTo>
                    <a:pt x="1539" y="1372"/>
                  </a:lnTo>
                  <a:lnTo>
                    <a:pt x="1817" y="1427"/>
                  </a:lnTo>
                  <a:lnTo>
                    <a:pt x="2095" y="1446"/>
                  </a:lnTo>
                  <a:lnTo>
                    <a:pt x="2373" y="1465"/>
                  </a:lnTo>
                  <a:lnTo>
                    <a:pt x="2725" y="1446"/>
                  </a:lnTo>
                  <a:lnTo>
                    <a:pt x="3058" y="1409"/>
                  </a:lnTo>
                  <a:lnTo>
                    <a:pt x="3374" y="1353"/>
                  </a:lnTo>
                  <a:lnTo>
                    <a:pt x="3689" y="1261"/>
                  </a:lnTo>
                  <a:lnTo>
                    <a:pt x="3985" y="1168"/>
                  </a:lnTo>
                  <a:lnTo>
                    <a:pt x="4245" y="1075"/>
                  </a:lnTo>
                  <a:lnTo>
                    <a:pt x="4504" y="946"/>
                  </a:lnTo>
                  <a:lnTo>
                    <a:pt x="4727" y="834"/>
                  </a:lnTo>
                  <a:lnTo>
                    <a:pt x="5134" y="612"/>
                  </a:lnTo>
                  <a:lnTo>
                    <a:pt x="5431" y="408"/>
                  </a:lnTo>
                  <a:lnTo>
                    <a:pt x="5616" y="260"/>
                  </a:lnTo>
                  <a:lnTo>
                    <a:pt x="5690" y="204"/>
                  </a:lnTo>
                  <a:lnTo>
                    <a:pt x="5709" y="167"/>
                  </a:lnTo>
                  <a:lnTo>
                    <a:pt x="5727" y="111"/>
                  </a:lnTo>
                  <a:lnTo>
                    <a:pt x="5709" y="74"/>
                  </a:lnTo>
                  <a:lnTo>
                    <a:pt x="5690" y="37"/>
                  </a:lnTo>
                  <a:lnTo>
                    <a:pt x="5653" y="19"/>
                  </a:lnTo>
                  <a:lnTo>
                    <a:pt x="5616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7;p33">
              <a:extLst>
                <a:ext uri="{FF2B5EF4-FFF2-40B4-BE49-F238E27FC236}">
                  <a16:creationId xmlns:a16="http://schemas.microsoft.com/office/drawing/2014/main" id="{CF80BFB9-A67E-67AB-607B-BA2191499946}"/>
                </a:ext>
              </a:extLst>
            </p:cNvPr>
            <p:cNvSpPr/>
            <p:nvPr/>
          </p:nvSpPr>
          <p:spPr>
            <a:xfrm>
              <a:off x="7751916" y="1048852"/>
              <a:ext cx="74882" cy="202768"/>
            </a:xfrm>
            <a:custGeom>
              <a:avLst/>
              <a:gdLst/>
              <a:ahLst/>
              <a:cxnLst/>
              <a:rect l="l" t="t" r="r" b="b"/>
              <a:pathLst>
                <a:path w="1910" h="5172" extrusionOk="0">
                  <a:moveTo>
                    <a:pt x="1798" y="0"/>
                  </a:moveTo>
                  <a:lnTo>
                    <a:pt x="1761" y="19"/>
                  </a:lnTo>
                  <a:lnTo>
                    <a:pt x="1724" y="37"/>
                  </a:lnTo>
                  <a:lnTo>
                    <a:pt x="1705" y="75"/>
                  </a:lnTo>
                  <a:lnTo>
                    <a:pt x="1687" y="130"/>
                  </a:lnTo>
                  <a:lnTo>
                    <a:pt x="1687" y="353"/>
                  </a:lnTo>
                  <a:lnTo>
                    <a:pt x="1687" y="612"/>
                  </a:lnTo>
                  <a:lnTo>
                    <a:pt x="1650" y="927"/>
                  </a:lnTo>
                  <a:lnTo>
                    <a:pt x="1576" y="1261"/>
                  </a:lnTo>
                  <a:lnTo>
                    <a:pt x="1539" y="1446"/>
                  </a:lnTo>
                  <a:lnTo>
                    <a:pt x="1483" y="1613"/>
                  </a:lnTo>
                  <a:lnTo>
                    <a:pt x="1409" y="1780"/>
                  </a:lnTo>
                  <a:lnTo>
                    <a:pt x="1316" y="1947"/>
                  </a:lnTo>
                  <a:lnTo>
                    <a:pt x="1223" y="2113"/>
                  </a:lnTo>
                  <a:lnTo>
                    <a:pt x="1112" y="2243"/>
                  </a:lnTo>
                  <a:lnTo>
                    <a:pt x="1001" y="2354"/>
                  </a:lnTo>
                  <a:lnTo>
                    <a:pt x="908" y="2428"/>
                  </a:lnTo>
                  <a:lnTo>
                    <a:pt x="779" y="2503"/>
                  </a:lnTo>
                  <a:lnTo>
                    <a:pt x="667" y="2577"/>
                  </a:lnTo>
                  <a:lnTo>
                    <a:pt x="538" y="2614"/>
                  </a:lnTo>
                  <a:lnTo>
                    <a:pt x="408" y="2651"/>
                  </a:lnTo>
                  <a:lnTo>
                    <a:pt x="260" y="2688"/>
                  </a:lnTo>
                  <a:lnTo>
                    <a:pt x="111" y="2688"/>
                  </a:lnTo>
                  <a:lnTo>
                    <a:pt x="56" y="2706"/>
                  </a:lnTo>
                  <a:lnTo>
                    <a:pt x="0" y="2762"/>
                  </a:lnTo>
                  <a:lnTo>
                    <a:pt x="0" y="2818"/>
                  </a:lnTo>
                  <a:lnTo>
                    <a:pt x="19" y="2873"/>
                  </a:lnTo>
                  <a:lnTo>
                    <a:pt x="167" y="3059"/>
                  </a:lnTo>
                  <a:lnTo>
                    <a:pt x="501" y="3429"/>
                  </a:lnTo>
                  <a:lnTo>
                    <a:pt x="704" y="3652"/>
                  </a:lnTo>
                  <a:lnTo>
                    <a:pt x="927" y="3856"/>
                  </a:lnTo>
                  <a:lnTo>
                    <a:pt x="1149" y="4041"/>
                  </a:lnTo>
                  <a:lnTo>
                    <a:pt x="1390" y="4189"/>
                  </a:lnTo>
                  <a:lnTo>
                    <a:pt x="1464" y="5079"/>
                  </a:lnTo>
                  <a:lnTo>
                    <a:pt x="1464" y="5116"/>
                  </a:lnTo>
                  <a:lnTo>
                    <a:pt x="1501" y="5134"/>
                  </a:lnTo>
                  <a:lnTo>
                    <a:pt x="1520" y="5171"/>
                  </a:lnTo>
                  <a:lnTo>
                    <a:pt x="1576" y="5171"/>
                  </a:lnTo>
                  <a:lnTo>
                    <a:pt x="1613" y="5153"/>
                  </a:lnTo>
                  <a:lnTo>
                    <a:pt x="1650" y="5134"/>
                  </a:lnTo>
                  <a:lnTo>
                    <a:pt x="1668" y="5097"/>
                  </a:lnTo>
                  <a:lnTo>
                    <a:pt x="1687" y="5060"/>
                  </a:lnTo>
                  <a:lnTo>
                    <a:pt x="1594" y="4115"/>
                  </a:lnTo>
                  <a:lnTo>
                    <a:pt x="1576" y="4059"/>
                  </a:lnTo>
                  <a:lnTo>
                    <a:pt x="1539" y="4022"/>
                  </a:lnTo>
                  <a:lnTo>
                    <a:pt x="1372" y="3930"/>
                  </a:lnTo>
                  <a:lnTo>
                    <a:pt x="1205" y="3800"/>
                  </a:lnTo>
                  <a:lnTo>
                    <a:pt x="1038" y="3670"/>
                  </a:lnTo>
                  <a:lnTo>
                    <a:pt x="871" y="3503"/>
                  </a:lnTo>
                  <a:lnTo>
                    <a:pt x="556" y="3170"/>
                  </a:lnTo>
                  <a:lnTo>
                    <a:pt x="334" y="2892"/>
                  </a:lnTo>
                  <a:lnTo>
                    <a:pt x="464" y="2873"/>
                  </a:lnTo>
                  <a:lnTo>
                    <a:pt x="593" y="2836"/>
                  </a:lnTo>
                  <a:lnTo>
                    <a:pt x="723" y="2799"/>
                  </a:lnTo>
                  <a:lnTo>
                    <a:pt x="853" y="2725"/>
                  </a:lnTo>
                  <a:lnTo>
                    <a:pt x="964" y="2669"/>
                  </a:lnTo>
                  <a:lnTo>
                    <a:pt x="1075" y="2595"/>
                  </a:lnTo>
                  <a:lnTo>
                    <a:pt x="1168" y="2503"/>
                  </a:lnTo>
                  <a:lnTo>
                    <a:pt x="1279" y="2391"/>
                  </a:lnTo>
                  <a:lnTo>
                    <a:pt x="1409" y="2243"/>
                  </a:lnTo>
                  <a:lnTo>
                    <a:pt x="1501" y="2076"/>
                  </a:lnTo>
                  <a:lnTo>
                    <a:pt x="1594" y="1891"/>
                  </a:lnTo>
                  <a:lnTo>
                    <a:pt x="1687" y="1706"/>
                  </a:lnTo>
                  <a:lnTo>
                    <a:pt x="1742" y="1520"/>
                  </a:lnTo>
                  <a:lnTo>
                    <a:pt x="1798" y="1335"/>
                  </a:lnTo>
                  <a:lnTo>
                    <a:pt x="1872" y="983"/>
                  </a:lnTo>
                  <a:lnTo>
                    <a:pt x="1909" y="649"/>
                  </a:lnTo>
                  <a:lnTo>
                    <a:pt x="1909" y="371"/>
                  </a:lnTo>
                  <a:lnTo>
                    <a:pt x="1909" y="112"/>
                  </a:lnTo>
                  <a:lnTo>
                    <a:pt x="1909" y="75"/>
                  </a:lnTo>
                  <a:lnTo>
                    <a:pt x="1872" y="37"/>
                  </a:lnTo>
                  <a:lnTo>
                    <a:pt x="1835" y="19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8;p33">
              <a:extLst>
                <a:ext uri="{FF2B5EF4-FFF2-40B4-BE49-F238E27FC236}">
                  <a16:creationId xmlns:a16="http://schemas.microsoft.com/office/drawing/2014/main" id="{726ABC8F-94DD-0CEC-FA4C-A2817823388C}"/>
                </a:ext>
              </a:extLst>
            </p:cNvPr>
            <p:cNvSpPr/>
            <p:nvPr/>
          </p:nvSpPr>
          <p:spPr>
            <a:xfrm>
              <a:off x="7529545" y="618695"/>
              <a:ext cx="777553" cy="494140"/>
            </a:xfrm>
            <a:custGeom>
              <a:avLst/>
              <a:gdLst/>
              <a:ahLst/>
              <a:cxnLst/>
              <a:rect l="l" t="t" r="r" b="b"/>
              <a:pathLst>
                <a:path w="19833" h="12604" extrusionOk="0">
                  <a:moveTo>
                    <a:pt x="9676" y="0"/>
                  </a:moveTo>
                  <a:lnTo>
                    <a:pt x="9249" y="37"/>
                  </a:lnTo>
                  <a:lnTo>
                    <a:pt x="8804" y="74"/>
                  </a:lnTo>
                  <a:lnTo>
                    <a:pt x="8378" y="130"/>
                  </a:lnTo>
                  <a:lnTo>
                    <a:pt x="7933" y="204"/>
                  </a:lnTo>
                  <a:lnTo>
                    <a:pt x="7507" y="297"/>
                  </a:lnTo>
                  <a:lnTo>
                    <a:pt x="7081" y="389"/>
                  </a:lnTo>
                  <a:lnTo>
                    <a:pt x="6673" y="500"/>
                  </a:lnTo>
                  <a:lnTo>
                    <a:pt x="6247" y="630"/>
                  </a:lnTo>
                  <a:lnTo>
                    <a:pt x="5413" y="908"/>
                  </a:lnTo>
                  <a:lnTo>
                    <a:pt x="4597" y="1205"/>
                  </a:lnTo>
                  <a:lnTo>
                    <a:pt x="3800" y="1557"/>
                  </a:lnTo>
                  <a:lnTo>
                    <a:pt x="3003" y="1946"/>
                  </a:lnTo>
                  <a:lnTo>
                    <a:pt x="2225" y="2335"/>
                  </a:lnTo>
                  <a:lnTo>
                    <a:pt x="1465" y="2762"/>
                  </a:lnTo>
                  <a:lnTo>
                    <a:pt x="1205" y="2928"/>
                  </a:lnTo>
                  <a:lnTo>
                    <a:pt x="946" y="3095"/>
                  </a:lnTo>
                  <a:lnTo>
                    <a:pt x="705" y="3281"/>
                  </a:lnTo>
                  <a:lnTo>
                    <a:pt x="501" y="3466"/>
                  </a:lnTo>
                  <a:lnTo>
                    <a:pt x="297" y="3688"/>
                  </a:lnTo>
                  <a:lnTo>
                    <a:pt x="223" y="3818"/>
                  </a:lnTo>
                  <a:lnTo>
                    <a:pt x="149" y="3929"/>
                  </a:lnTo>
                  <a:lnTo>
                    <a:pt x="93" y="4059"/>
                  </a:lnTo>
                  <a:lnTo>
                    <a:pt x="56" y="4189"/>
                  </a:lnTo>
                  <a:lnTo>
                    <a:pt x="19" y="4337"/>
                  </a:lnTo>
                  <a:lnTo>
                    <a:pt x="1" y="4467"/>
                  </a:lnTo>
                  <a:lnTo>
                    <a:pt x="19" y="4652"/>
                  </a:lnTo>
                  <a:lnTo>
                    <a:pt x="38" y="4819"/>
                  </a:lnTo>
                  <a:lnTo>
                    <a:pt x="93" y="4986"/>
                  </a:lnTo>
                  <a:lnTo>
                    <a:pt x="167" y="5134"/>
                  </a:lnTo>
                  <a:lnTo>
                    <a:pt x="260" y="5282"/>
                  </a:lnTo>
                  <a:lnTo>
                    <a:pt x="371" y="5431"/>
                  </a:lnTo>
                  <a:lnTo>
                    <a:pt x="501" y="5560"/>
                  </a:lnTo>
                  <a:lnTo>
                    <a:pt x="649" y="5672"/>
                  </a:lnTo>
                  <a:lnTo>
                    <a:pt x="798" y="5783"/>
                  </a:lnTo>
                  <a:lnTo>
                    <a:pt x="964" y="5875"/>
                  </a:lnTo>
                  <a:lnTo>
                    <a:pt x="1298" y="6061"/>
                  </a:lnTo>
                  <a:lnTo>
                    <a:pt x="1669" y="6191"/>
                  </a:lnTo>
                  <a:lnTo>
                    <a:pt x="2039" y="6302"/>
                  </a:lnTo>
                  <a:lnTo>
                    <a:pt x="2707" y="6450"/>
                  </a:lnTo>
                  <a:lnTo>
                    <a:pt x="3374" y="6543"/>
                  </a:lnTo>
                  <a:lnTo>
                    <a:pt x="4060" y="6598"/>
                  </a:lnTo>
                  <a:lnTo>
                    <a:pt x="4745" y="6617"/>
                  </a:lnTo>
                  <a:lnTo>
                    <a:pt x="5431" y="6580"/>
                  </a:lnTo>
                  <a:lnTo>
                    <a:pt x="6117" y="6506"/>
                  </a:lnTo>
                  <a:lnTo>
                    <a:pt x="6784" y="6394"/>
                  </a:lnTo>
                  <a:lnTo>
                    <a:pt x="7451" y="6228"/>
                  </a:lnTo>
                  <a:lnTo>
                    <a:pt x="7896" y="6098"/>
                  </a:lnTo>
                  <a:lnTo>
                    <a:pt x="8323" y="5968"/>
                  </a:lnTo>
                  <a:lnTo>
                    <a:pt x="9175" y="5672"/>
                  </a:lnTo>
                  <a:lnTo>
                    <a:pt x="10028" y="5375"/>
                  </a:lnTo>
                  <a:lnTo>
                    <a:pt x="10454" y="5227"/>
                  </a:lnTo>
                  <a:lnTo>
                    <a:pt x="10880" y="5097"/>
                  </a:lnTo>
                  <a:lnTo>
                    <a:pt x="11325" y="5004"/>
                  </a:lnTo>
                  <a:lnTo>
                    <a:pt x="11770" y="4912"/>
                  </a:lnTo>
                  <a:lnTo>
                    <a:pt x="12215" y="4856"/>
                  </a:lnTo>
                  <a:lnTo>
                    <a:pt x="12678" y="4838"/>
                  </a:lnTo>
                  <a:lnTo>
                    <a:pt x="13123" y="4856"/>
                  </a:lnTo>
                  <a:lnTo>
                    <a:pt x="13345" y="4875"/>
                  </a:lnTo>
                  <a:lnTo>
                    <a:pt x="13568" y="4893"/>
                  </a:lnTo>
                  <a:lnTo>
                    <a:pt x="13790" y="4949"/>
                  </a:lnTo>
                  <a:lnTo>
                    <a:pt x="13994" y="5004"/>
                  </a:lnTo>
                  <a:lnTo>
                    <a:pt x="14217" y="5078"/>
                  </a:lnTo>
                  <a:lnTo>
                    <a:pt x="14420" y="5153"/>
                  </a:lnTo>
                  <a:lnTo>
                    <a:pt x="14643" y="5264"/>
                  </a:lnTo>
                  <a:lnTo>
                    <a:pt x="14865" y="5375"/>
                  </a:lnTo>
                  <a:lnTo>
                    <a:pt x="15088" y="5523"/>
                  </a:lnTo>
                  <a:lnTo>
                    <a:pt x="15273" y="5672"/>
                  </a:lnTo>
                  <a:lnTo>
                    <a:pt x="15477" y="5838"/>
                  </a:lnTo>
                  <a:lnTo>
                    <a:pt x="15662" y="6005"/>
                  </a:lnTo>
                  <a:lnTo>
                    <a:pt x="15829" y="6191"/>
                  </a:lnTo>
                  <a:lnTo>
                    <a:pt x="15996" y="6376"/>
                  </a:lnTo>
                  <a:lnTo>
                    <a:pt x="16144" y="6580"/>
                  </a:lnTo>
                  <a:lnTo>
                    <a:pt x="16292" y="6802"/>
                  </a:lnTo>
                  <a:lnTo>
                    <a:pt x="16422" y="7006"/>
                  </a:lnTo>
                  <a:lnTo>
                    <a:pt x="16552" y="7247"/>
                  </a:lnTo>
                  <a:lnTo>
                    <a:pt x="16774" y="7710"/>
                  </a:lnTo>
                  <a:lnTo>
                    <a:pt x="16960" y="8174"/>
                  </a:lnTo>
                  <a:lnTo>
                    <a:pt x="17108" y="8674"/>
                  </a:lnTo>
                  <a:lnTo>
                    <a:pt x="17219" y="9156"/>
                  </a:lnTo>
                  <a:lnTo>
                    <a:pt x="17312" y="9656"/>
                  </a:lnTo>
                  <a:lnTo>
                    <a:pt x="17367" y="10157"/>
                  </a:lnTo>
                  <a:lnTo>
                    <a:pt x="17423" y="10676"/>
                  </a:lnTo>
                  <a:lnTo>
                    <a:pt x="17460" y="11176"/>
                  </a:lnTo>
                  <a:lnTo>
                    <a:pt x="17497" y="12196"/>
                  </a:lnTo>
                  <a:lnTo>
                    <a:pt x="19110" y="12603"/>
                  </a:lnTo>
                  <a:lnTo>
                    <a:pt x="19276" y="12214"/>
                  </a:lnTo>
                  <a:lnTo>
                    <a:pt x="19406" y="11806"/>
                  </a:lnTo>
                  <a:lnTo>
                    <a:pt x="19536" y="11399"/>
                  </a:lnTo>
                  <a:lnTo>
                    <a:pt x="19629" y="10991"/>
                  </a:lnTo>
                  <a:lnTo>
                    <a:pt x="19721" y="10565"/>
                  </a:lnTo>
                  <a:lnTo>
                    <a:pt x="19777" y="10138"/>
                  </a:lnTo>
                  <a:lnTo>
                    <a:pt x="19814" y="9712"/>
                  </a:lnTo>
                  <a:lnTo>
                    <a:pt x="19832" y="9286"/>
                  </a:lnTo>
                  <a:lnTo>
                    <a:pt x="19832" y="8859"/>
                  </a:lnTo>
                  <a:lnTo>
                    <a:pt x="19814" y="8433"/>
                  </a:lnTo>
                  <a:lnTo>
                    <a:pt x="19777" y="8007"/>
                  </a:lnTo>
                  <a:lnTo>
                    <a:pt x="19721" y="7581"/>
                  </a:lnTo>
                  <a:lnTo>
                    <a:pt x="19647" y="7154"/>
                  </a:lnTo>
                  <a:lnTo>
                    <a:pt x="19554" y="6747"/>
                  </a:lnTo>
                  <a:lnTo>
                    <a:pt x="19425" y="6320"/>
                  </a:lnTo>
                  <a:lnTo>
                    <a:pt x="19295" y="5913"/>
                  </a:lnTo>
                  <a:lnTo>
                    <a:pt x="19128" y="5523"/>
                  </a:lnTo>
                  <a:lnTo>
                    <a:pt x="18943" y="5134"/>
                  </a:lnTo>
                  <a:lnTo>
                    <a:pt x="18757" y="4745"/>
                  </a:lnTo>
                  <a:lnTo>
                    <a:pt x="18535" y="4374"/>
                  </a:lnTo>
                  <a:lnTo>
                    <a:pt x="18313" y="4022"/>
                  </a:lnTo>
                  <a:lnTo>
                    <a:pt x="18053" y="3670"/>
                  </a:lnTo>
                  <a:lnTo>
                    <a:pt x="17794" y="3336"/>
                  </a:lnTo>
                  <a:lnTo>
                    <a:pt x="17516" y="3021"/>
                  </a:lnTo>
                  <a:lnTo>
                    <a:pt x="17219" y="2706"/>
                  </a:lnTo>
                  <a:lnTo>
                    <a:pt x="16904" y="2410"/>
                  </a:lnTo>
                  <a:lnTo>
                    <a:pt x="16589" y="2131"/>
                  </a:lnTo>
                  <a:lnTo>
                    <a:pt x="16237" y="1853"/>
                  </a:lnTo>
                  <a:lnTo>
                    <a:pt x="15903" y="1613"/>
                  </a:lnTo>
                  <a:lnTo>
                    <a:pt x="15532" y="1372"/>
                  </a:lnTo>
                  <a:lnTo>
                    <a:pt x="15162" y="1168"/>
                  </a:lnTo>
                  <a:lnTo>
                    <a:pt x="14791" y="964"/>
                  </a:lnTo>
                  <a:lnTo>
                    <a:pt x="14383" y="778"/>
                  </a:lnTo>
                  <a:lnTo>
                    <a:pt x="13976" y="630"/>
                  </a:lnTo>
                  <a:lnTo>
                    <a:pt x="13568" y="482"/>
                  </a:lnTo>
                  <a:lnTo>
                    <a:pt x="13160" y="352"/>
                  </a:lnTo>
                  <a:lnTo>
                    <a:pt x="12734" y="260"/>
                  </a:lnTo>
                  <a:lnTo>
                    <a:pt x="12307" y="167"/>
                  </a:lnTo>
                  <a:lnTo>
                    <a:pt x="11863" y="93"/>
                  </a:lnTo>
                  <a:lnTo>
                    <a:pt x="11436" y="56"/>
                  </a:lnTo>
                  <a:lnTo>
                    <a:pt x="10992" y="19"/>
                  </a:lnTo>
                  <a:lnTo>
                    <a:pt x="1056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799;p33">
              <a:extLst>
                <a:ext uri="{FF2B5EF4-FFF2-40B4-BE49-F238E27FC236}">
                  <a16:creationId xmlns:a16="http://schemas.microsoft.com/office/drawing/2014/main" id="{00D69B08-DB2B-A304-4F38-091AADA0A707}"/>
                </a:ext>
              </a:extLst>
            </p:cNvPr>
            <p:cNvSpPr/>
            <p:nvPr/>
          </p:nvSpPr>
          <p:spPr>
            <a:xfrm>
              <a:off x="7862356" y="953662"/>
              <a:ext cx="216568" cy="216568"/>
            </a:xfrm>
            <a:custGeom>
              <a:avLst/>
              <a:gdLst/>
              <a:ahLst/>
              <a:cxnLst/>
              <a:rect l="l" t="t" r="r" b="b"/>
              <a:pathLst>
                <a:path w="5524" h="5524" extrusionOk="0">
                  <a:moveTo>
                    <a:pt x="2762" y="149"/>
                  </a:moveTo>
                  <a:lnTo>
                    <a:pt x="3021" y="167"/>
                  </a:lnTo>
                  <a:lnTo>
                    <a:pt x="3281" y="204"/>
                  </a:lnTo>
                  <a:lnTo>
                    <a:pt x="3540" y="278"/>
                  </a:lnTo>
                  <a:lnTo>
                    <a:pt x="3763" y="371"/>
                  </a:lnTo>
                  <a:lnTo>
                    <a:pt x="4004" y="464"/>
                  </a:lnTo>
                  <a:lnTo>
                    <a:pt x="4208" y="612"/>
                  </a:lnTo>
                  <a:lnTo>
                    <a:pt x="4412" y="760"/>
                  </a:lnTo>
                  <a:lnTo>
                    <a:pt x="4597" y="927"/>
                  </a:lnTo>
                  <a:lnTo>
                    <a:pt x="4764" y="1112"/>
                  </a:lnTo>
                  <a:lnTo>
                    <a:pt x="4931" y="1316"/>
                  </a:lnTo>
                  <a:lnTo>
                    <a:pt x="5060" y="1520"/>
                  </a:lnTo>
                  <a:lnTo>
                    <a:pt x="5171" y="1761"/>
                  </a:lnTo>
                  <a:lnTo>
                    <a:pt x="5246" y="2002"/>
                  </a:lnTo>
                  <a:lnTo>
                    <a:pt x="5320" y="2243"/>
                  </a:lnTo>
                  <a:lnTo>
                    <a:pt x="5357" y="2503"/>
                  </a:lnTo>
                  <a:lnTo>
                    <a:pt x="5375" y="2762"/>
                  </a:lnTo>
                  <a:lnTo>
                    <a:pt x="5357" y="3040"/>
                  </a:lnTo>
                  <a:lnTo>
                    <a:pt x="5320" y="3300"/>
                  </a:lnTo>
                  <a:lnTo>
                    <a:pt x="5246" y="3540"/>
                  </a:lnTo>
                  <a:lnTo>
                    <a:pt x="5171" y="3781"/>
                  </a:lnTo>
                  <a:lnTo>
                    <a:pt x="5060" y="4022"/>
                  </a:lnTo>
                  <a:lnTo>
                    <a:pt x="4931" y="4226"/>
                  </a:lnTo>
                  <a:lnTo>
                    <a:pt x="4764" y="4430"/>
                  </a:lnTo>
                  <a:lnTo>
                    <a:pt x="4597" y="4615"/>
                  </a:lnTo>
                  <a:lnTo>
                    <a:pt x="4412" y="4782"/>
                  </a:lnTo>
                  <a:lnTo>
                    <a:pt x="4208" y="4931"/>
                  </a:lnTo>
                  <a:lnTo>
                    <a:pt x="4004" y="5060"/>
                  </a:lnTo>
                  <a:lnTo>
                    <a:pt x="3763" y="5171"/>
                  </a:lnTo>
                  <a:lnTo>
                    <a:pt x="3540" y="5264"/>
                  </a:lnTo>
                  <a:lnTo>
                    <a:pt x="3281" y="5338"/>
                  </a:lnTo>
                  <a:lnTo>
                    <a:pt x="3021" y="5375"/>
                  </a:lnTo>
                  <a:lnTo>
                    <a:pt x="2484" y="5375"/>
                  </a:lnTo>
                  <a:lnTo>
                    <a:pt x="2225" y="5338"/>
                  </a:lnTo>
                  <a:lnTo>
                    <a:pt x="1984" y="5264"/>
                  </a:lnTo>
                  <a:lnTo>
                    <a:pt x="1743" y="5171"/>
                  </a:lnTo>
                  <a:lnTo>
                    <a:pt x="1502" y="5060"/>
                  </a:lnTo>
                  <a:lnTo>
                    <a:pt x="1298" y="4931"/>
                  </a:lnTo>
                  <a:lnTo>
                    <a:pt x="1094" y="4782"/>
                  </a:lnTo>
                  <a:lnTo>
                    <a:pt x="909" y="4615"/>
                  </a:lnTo>
                  <a:lnTo>
                    <a:pt x="742" y="4430"/>
                  </a:lnTo>
                  <a:lnTo>
                    <a:pt x="594" y="4226"/>
                  </a:lnTo>
                  <a:lnTo>
                    <a:pt x="464" y="4022"/>
                  </a:lnTo>
                  <a:lnTo>
                    <a:pt x="353" y="3781"/>
                  </a:lnTo>
                  <a:lnTo>
                    <a:pt x="260" y="3540"/>
                  </a:lnTo>
                  <a:lnTo>
                    <a:pt x="204" y="3300"/>
                  </a:lnTo>
                  <a:lnTo>
                    <a:pt x="149" y="3040"/>
                  </a:lnTo>
                  <a:lnTo>
                    <a:pt x="149" y="2762"/>
                  </a:lnTo>
                  <a:lnTo>
                    <a:pt x="149" y="2503"/>
                  </a:lnTo>
                  <a:lnTo>
                    <a:pt x="204" y="2243"/>
                  </a:lnTo>
                  <a:lnTo>
                    <a:pt x="260" y="2002"/>
                  </a:lnTo>
                  <a:lnTo>
                    <a:pt x="353" y="1761"/>
                  </a:lnTo>
                  <a:lnTo>
                    <a:pt x="464" y="1520"/>
                  </a:lnTo>
                  <a:lnTo>
                    <a:pt x="594" y="1316"/>
                  </a:lnTo>
                  <a:lnTo>
                    <a:pt x="742" y="1112"/>
                  </a:lnTo>
                  <a:lnTo>
                    <a:pt x="909" y="927"/>
                  </a:lnTo>
                  <a:lnTo>
                    <a:pt x="1094" y="760"/>
                  </a:lnTo>
                  <a:lnTo>
                    <a:pt x="1298" y="612"/>
                  </a:lnTo>
                  <a:lnTo>
                    <a:pt x="1502" y="464"/>
                  </a:lnTo>
                  <a:lnTo>
                    <a:pt x="1743" y="371"/>
                  </a:lnTo>
                  <a:lnTo>
                    <a:pt x="1984" y="278"/>
                  </a:lnTo>
                  <a:lnTo>
                    <a:pt x="2225" y="204"/>
                  </a:lnTo>
                  <a:lnTo>
                    <a:pt x="2484" y="167"/>
                  </a:lnTo>
                  <a:lnTo>
                    <a:pt x="2762" y="149"/>
                  </a:lnTo>
                  <a:close/>
                  <a:moveTo>
                    <a:pt x="2762" y="0"/>
                  </a:moveTo>
                  <a:lnTo>
                    <a:pt x="2465" y="19"/>
                  </a:lnTo>
                  <a:lnTo>
                    <a:pt x="2206" y="56"/>
                  </a:lnTo>
                  <a:lnTo>
                    <a:pt x="1928" y="130"/>
                  </a:lnTo>
                  <a:lnTo>
                    <a:pt x="1687" y="223"/>
                  </a:lnTo>
                  <a:lnTo>
                    <a:pt x="1446" y="334"/>
                  </a:lnTo>
                  <a:lnTo>
                    <a:pt x="1205" y="482"/>
                  </a:lnTo>
                  <a:lnTo>
                    <a:pt x="1001" y="631"/>
                  </a:lnTo>
                  <a:lnTo>
                    <a:pt x="797" y="816"/>
                  </a:lnTo>
                  <a:lnTo>
                    <a:pt x="631" y="1020"/>
                  </a:lnTo>
                  <a:lnTo>
                    <a:pt x="464" y="1224"/>
                  </a:lnTo>
                  <a:lnTo>
                    <a:pt x="334" y="1446"/>
                  </a:lnTo>
                  <a:lnTo>
                    <a:pt x="204" y="1687"/>
                  </a:lnTo>
                  <a:lnTo>
                    <a:pt x="112" y="1947"/>
                  </a:lnTo>
                  <a:lnTo>
                    <a:pt x="56" y="2206"/>
                  </a:lnTo>
                  <a:lnTo>
                    <a:pt x="0" y="2484"/>
                  </a:lnTo>
                  <a:lnTo>
                    <a:pt x="0" y="2762"/>
                  </a:lnTo>
                  <a:lnTo>
                    <a:pt x="0" y="3059"/>
                  </a:lnTo>
                  <a:lnTo>
                    <a:pt x="56" y="3318"/>
                  </a:lnTo>
                  <a:lnTo>
                    <a:pt x="112" y="3596"/>
                  </a:lnTo>
                  <a:lnTo>
                    <a:pt x="204" y="3837"/>
                  </a:lnTo>
                  <a:lnTo>
                    <a:pt x="334" y="4078"/>
                  </a:lnTo>
                  <a:lnTo>
                    <a:pt x="464" y="4319"/>
                  </a:lnTo>
                  <a:lnTo>
                    <a:pt x="631" y="4523"/>
                  </a:lnTo>
                  <a:lnTo>
                    <a:pt x="797" y="4727"/>
                  </a:lnTo>
                  <a:lnTo>
                    <a:pt x="1001" y="4893"/>
                  </a:lnTo>
                  <a:lnTo>
                    <a:pt x="1205" y="5060"/>
                  </a:lnTo>
                  <a:lnTo>
                    <a:pt x="1446" y="5190"/>
                  </a:lnTo>
                  <a:lnTo>
                    <a:pt x="1687" y="5320"/>
                  </a:lnTo>
                  <a:lnTo>
                    <a:pt x="1928" y="5412"/>
                  </a:lnTo>
                  <a:lnTo>
                    <a:pt x="2206" y="5468"/>
                  </a:lnTo>
                  <a:lnTo>
                    <a:pt x="2465" y="5524"/>
                  </a:lnTo>
                  <a:lnTo>
                    <a:pt x="3040" y="5524"/>
                  </a:lnTo>
                  <a:lnTo>
                    <a:pt x="3318" y="5468"/>
                  </a:lnTo>
                  <a:lnTo>
                    <a:pt x="3578" y="5412"/>
                  </a:lnTo>
                  <a:lnTo>
                    <a:pt x="3837" y="5320"/>
                  </a:lnTo>
                  <a:lnTo>
                    <a:pt x="4078" y="5190"/>
                  </a:lnTo>
                  <a:lnTo>
                    <a:pt x="4300" y="5060"/>
                  </a:lnTo>
                  <a:lnTo>
                    <a:pt x="4504" y="4893"/>
                  </a:lnTo>
                  <a:lnTo>
                    <a:pt x="4708" y="4727"/>
                  </a:lnTo>
                  <a:lnTo>
                    <a:pt x="4893" y="4523"/>
                  </a:lnTo>
                  <a:lnTo>
                    <a:pt x="5042" y="4319"/>
                  </a:lnTo>
                  <a:lnTo>
                    <a:pt x="5190" y="4078"/>
                  </a:lnTo>
                  <a:lnTo>
                    <a:pt x="5301" y="3837"/>
                  </a:lnTo>
                  <a:lnTo>
                    <a:pt x="5394" y="3596"/>
                  </a:lnTo>
                  <a:lnTo>
                    <a:pt x="5468" y="3318"/>
                  </a:lnTo>
                  <a:lnTo>
                    <a:pt x="5505" y="3059"/>
                  </a:lnTo>
                  <a:lnTo>
                    <a:pt x="5524" y="2762"/>
                  </a:lnTo>
                  <a:lnTo>
                    <a:pt x="5505" y="2484"/>
                  </a:lnTo>
                  <a:lnTo>
                    <a:pt x="5468" y="2206"/>
                  </a:lnTo>
                  <a:lnTo>
                    <a:pt x="5394" y="1947"/>
                  </a:lnTo>
                  <a:lnTo>
                    <a:pt x="5301" y="1687"/>
                  </a:lnTo>
                  <a:lnTo>
                    <a:pt x="5190" y="1446"/>
                  </a:lnTo>
                  <a:lnTo>
                    <a:pt x="5042" y="1224"/>
                  </a:lnTo>
                  <a:lnTo>
                    <a:pt x="4893" y="1020"/>
                  </a:lnTo>
                  <a:lnTo>
                    <a:pt x="4708" y="816"/>
                  </a:lnTo>
                  <a:lnTo>
                    <a:pt x="4504" y="631"/>
                  </a:lnTo>
                  <a:lnTo>
                    <a:pt x="4300" y="482"/>
                  </a:lnTo>
                  <a:lnTo>
                    <a:pt x="4078" y="334"/>
                  </a:lnTo>
                  <a:lnTo>
                    <a:pt x="3837" y="223"/>
                  </a:lnTo>
                  <a:lnTo>
                    <a:pt x="3578" y="130"/>
                  </a:lnTo>
                  <a:lnTo>
                    <a:pt x="3318" y="56"/>
                  </a:lnTo>
                  <a:lnTo>
                    <a:pt x="3040" y="19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rgbClr val="568EB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0;p33">
              <a:extLst>
                <a:ext uri="{FF2B5EF4-FFF2-40B4-BE49-F238E27FC236}">
                  <a16:creationId xmlns:a16="http://schemas.microsoft.com/office/drawing/2014/main" id="{AE553D10-C1B9-C306-2855-A1425F7FFBD2}"/>
                </a:ext>
              </a:extLst>
            </p:cNvPr>
            <p:cNvSpPr/>
            <p:nvPr/>
          </p:nvSpPr>
          <p:spPr>
            <a:xfrm>
              <a:off x="7563693" y="953662"/>
              <a:ext cx="216608" cy="216568"/>
            </a:xfrm>
            <a:custGeom>
              <a:avLst/>
              <a:gdLst/>
              <a:ahLst/>
              <a:cxnLst/>
              <a:rect l="l" t="t" r="r" b="b"/>
              <a:pathLst>
                <a:path w="5525" h="5524" extrusionOk="0">
                  <a:moveTo>
                    <a:pt x="2762" y="149"/>
                  </a:moveTo>
                  <a:lnTo>
                    <a:pt x="3040" y="167"/>
                  </a:lnTo>
                  <a:lnTo>
                    <a:pt x="3300" y="204"/>
                  </a:lnTo>
                  <a:lnTo>
                    <a:pt x="3541" y="278"/>
                  </a:lnTo>
                  <a:lnTo>
                    <a:pt x="3782" y="371"/>
                  </a:lnTo>
                  <a:lnTo>
                    <a:pt x="4004" y="464"/>
                  </a:lnTo>
                  <a:lnTo>
                    <a:pt x="4227" y="612"/>
                  </a:lnTo>
                  <a:lnTo>
                    <a:pt x="4431" y="760"/>
                  </a:lnTo>
                  <a:lnTo>
                    <a:pt x="4616" y="927"/>
                  </a:lnTo>
                  <a:lnTo>
                    <a:pt x="4783" y="1112"/>
                  </a:lnTo>
                  <a:lnTo>
                    <a:pt x="4931" y="1316"/>
                  </a:lnTo>
                  <a:lnTo>
                    <a:pt x="5061" y="1520"/>
                  </a:lnTo>
                  <a:lnTo>
                    <a:pt x="5172" y="1761"/>
                  </a:lnTo>
                  <a:lnTo>
                    <a:pt x="5265" y="2002"/>
                  </a:lnTo>
                  <a:lnTo>
                    <a:pt x="5320" y="2243"/>
                  </a:lnTo>
                  <a:lnTo>
                    <a:pt x="5376" y="2503"/>
                  </a:lnTo>
                  <a:lnTo>
                    <a:pt x="5376" y="2762"/>
                  </a:lnTo>
                  <a:lnTo>
                    <a:pt x="5376" y="3040"/>
                  </a:lnTo>
                  <a:lnTo>
                    <a:pt x="5320" y="3300"/>
                  </a:lnTo>
                  <a:lnTo>
                    <a:pt x="5265" y="3540"/>
                  </a:lnTo>
                  <a:lnTo>
                    <a:pt x="5172" y="3781"/>
                  </a:lnTo>
                  <a:lnTo>
                    <a:pt x="5061" y="4022"/>
                  </a:lnTo>
                  <a:lnTo>
                    <a:pt x="4931" y="4226"/>
                  </a:lnTo>
                  <a:lnTo>
                    <a:pt x="4783" y="4430"/>
                  </a:lnTo>
                  <a:lnTo>
                    <a:pt x="4616" y="4615"/>
                  </a:lnTo>
                  <a:lnTo>
                    <a:pt x="4431" y="4782"/>
                  </a:lnTo>
                  <a:lnTo>
                    <a:pt x="4227" y="4931"/>
                  </a:lnTo>
                  <a:lnTo>
                    <a:pt x="4004" y="5060"/>
                  </a:lnTo>
                  <a:lnTo>
                    <a:pt x="3782" y="5171"/>
                  </a:lnTo>
                  <a:lnTo>
                    <a:pt x="3541" y="5264"/>
                  </a:lnTo>
                  <a:lnTo>
                    <a:pt x="3300" y="5338"/>
                  </a:lnTo>
                  <a:lnTo>
                    <a:pt x="3040" y="5375"/>
                  </a:lnTo>
                  <a:lnTo>
                    <a:pt x="2503" y="5375"/>
                  </a:lnTo>
                  <a:lnTo>
                    <a:pt x="2243" y="5338"/>
                  </a:lnTo>
                  <a:lnTo>
                    <a:pt x="1984" y="5264"/>
                  </a:lnTo>
                  <a:lnTo>
                    <a:pt x="1743" y="5171"/>
                  </a:lnTo>
                  <a:lnTo>
                    <a:pt x="1521" y="5060"/>
                  </a:lnTo>
                  <a:lnTo>
                    <a:pt x="1298" y="4931"/>
                  </a:lnTo>
                  <a:lnTo>
                    <a:pt x="1113" y="4782"/>
                  </a:lnTo>
                  <a:lnTo>
                    <a:pt x="928" y="4615"/>
                  </a:lnTo>
                  <a:lnTo>
                    <a:pt x="742" y="4430"/>
                  </a:lnTo>
                  <a:lnTo>
                    <a:pt x="594" y="4226"/>
                  </a:lnTo>
                  <a:lnTo>
                    <a:pt x="464" y="4022"/>
                  </a:lnTo>
                  <a:lnTo>
                    <a:pt x="353" y="3781"/>
                  </a:lnTo>
                  <a:lnTo>
                    <a:pt x="279" y="3540"/>
                  </a:lnTo>
                  <a:lnTo>
                    <a:pt x="205" y="3300"/>
                  </a:lnTo>
                  <a:lnTo>
                    <a:pt x="168" y="3040"/>
                  </a:lnTo>
                  <a:lnTo>
                    <a:pt x="149" y="2762"/>
                  </a:lnTo>
                  <a:lnTo>
                    <a:pt x="168" y="2503"/>
                  </a:lnTo>
                  <a:lnTo>
                    <a:pt x="205" y="2243"/>
                  </a:lnTo>
                  <a:lnTo>
                    <a:pt x="279" y="2002"/>
                  </a:lnTo>
                  <a:lnTo>
                    <a:pt x="353" y="1761"/>
                  </a:lnTo>
                  <a:lnTo>
                    <a:pt x="464" y="1520"/>
                  </a:lnTo>
                  <a:lnTo>
                    <a:pt x="594" y="1316"/>
                  </a:lnTo>
                  <a:lnTo>
                    <a:pt x="742" y="1112"/>
                  </a:lnTo>
                  <a:lnTo>
                    <a:pt x="928" y="927"/>
                  </a:lnTo>
                  <a:lnTo>
                    <a:pt x="1113" y="760"/>
                  </a:lnTo>
                  <a:lnTo>
                    <a:pt x="1298" y="612"/>
                  </a:lnTo>
                  <a:lnTo>
                    <a:pt x="1521" y="464"/>
                  </a:lnTo>
                  <a:lnTo>
                    <a:pt x="1743" y="371"/>
                  </a:lnTo>
                  <a:lnTo>
                    <a:pt x="1984" y="278"/>
                  </a:lnTo>
                  <a:lnTo>
                    <a:pt x="2243" y="204"/>
                  </a:lnTo>
                  <a:lnTo>
                    <a:pt x="2503" y="167"/>
                  </a:lnTo>
                  <a:lnTo>
                    <a:pt x="2762" y="149"/>
                  </a:lnTo>
                  <a:close/>
                  <a:moveTo>
                    <a:pt x="2762" y="0"/>
                  </a:moveTo>
                  <a:lnTo>
                    <a:pt x="2484" y="19"/>
                  </a:lnTo>
                  <a:lnTo>
                    <a:pt x="2206" y="56"/>
                  </a:lnTo>
                  <a:lnTo>
                    <a:pt x="1947" y="130"/>
                  </a:lnTo>
                  <a:lnTo>
                    <a:pt x="1687" y="223"/>
                  </a:lnTo>
                  <a:lnTo>
                    <a:pt x="1446" y="334"/>
                  </a:lnTo>
                  <a:lnTo>
                    <a:pt x="1224" y="482"/>
                  </a:lnTo>
                  <a:lnTo>
                    <a:pt x="1020" y="631"/>
                  </a:lnTo>
                  <a:lnTo>
                    <a:pt x="816" y="816"/>
                  </a:lnTo>
                  <a:lnTo>
                    <a:pt x="631" y="1020"/>
                  </a:lnTo>
                  <a:lnTo>
                    <a:pt x="483" y="1224"/>
                  </a:lnTo>
                  <a:lnTo>
                    <a:pt x="334" y="1446"/>
                  </a:lnTo>
                  <a:lnTo>
                    <a:pt x="223" y="1687"/>
                  </a:lnTo>
                  <a:lnTo>
                    <a:pt x="131" y="1947"/>
                  </a:lnTo>
                  <a:lnTo>
                    <a:pt x="56" y="2206"/>
                  </a:lnTo>
                  <a:lnTo>
                    <a:pt x="19" y="2484"/>
                  </a:lnTo>
                  <a:lnTo>
                    <a:pt x="1" y="2762"/>
                  </a:lnTo>
                  <a:lnTo>
                    <a:pt x="19" y="3059"/>
                  </a:lnTo>
                  <a:lnTo>
                    <a:pt x="56" y="3318"/>
                  </a:lnTo>
                  <a:lnTo>
                    <a:pt x="131" y="3596"/>
                  </a:lnTo>
                  <a:lnTo>
                    <a:pt x="223" y="3837"/>
                  </a:lnTo>
                  <a:lnTo>
                    <a:pt x="334" y="4078"/>
                  </a:lnTo>
                  <a:lnTo>
                    <a:pt x="483" y="4319"/>
                  </a:lnTo>
                  <a:lnTo>
                    <a:pt x="631" y="4523"/>
                  </a:lnTo>
                  <a:lnTo>
                    <a:pt x="816" y="4727"/>
                  </a:lnTo>
                  <a:lnTo>
                    <a:pt x="1020" y="4893"/>
                  </a:lnTo>
                  <a:lnTo>
                    <a:pt x="1224" y="5060"/>
                  </a:lnTo>
                  <a:lnTo>
                    <a:pt x="1446" y="5190"/>
                  </a:lnTo>
                  <a:lnTo>
                    <a:pt x="1687" y="5320"/>
                  </a:lnTo>
                  <a:lnTo>
                    <a:pt x="1947" y="5412"/>
                  </a:lnTo>
                  <a:lnTo>
                    <a:pt x="2206" y="5468"/>
                  </a:lnTo>
                  <a:lnTo>
                    <a:pt x="2484" y="5524"/>
                  </a:lnTo>
                  <a:lnTo>
                    <a:pt x="3040" y="5524"/>
                  </a:lnTo>
                  <a:lnTo>
                    <a:pt x="3318" y="5468"/>
                  </a:lnTo>
                  <a:lnTo>
                    <a:pt x="3596" y="5412"/>
                  </a:lnTo>
                  <a:lnTo>
                    <a:pt x="3837" y="5320"/>
                  </a:lnTo>
                  <a:lnTo>
                    <a:pt x="4078" y="5190"/>
                  </a:lnTo>
                  <a:lnTo>
                    <a:pt x="4319" y="5060"/>
                  </a:lnTo>
                  <a:lnTo>
                    <a:pt x="4523" y="4893"/>
                  </a:lnTo>
                  <a:lnTo>
                    <a:pt x="4727" y="4727"/>
                  </a:lnTo>
                  <a:lnTo>
                    <a:pt x="4894" y="4523"/>
                  </a:lnTo>
                  <a:lnTo>
                    <a:pt x="5061" y="4319"/>
                  </a:lnTo>
                  <a:lnTo>
                    <a:pt x="5190" y="4078"/>
                  </a:lnTo>
                  <a:lnTo>
                    <a:pt x="5320" y="3837"/>
                  </a:lnTo>
                  <a:lnTo>
                    <a:pt x="5413" y="3596"/>
                  </a:lnTo>
                  <a:lnTo>
                    <a:pt x="5468" y="3318"/>
                  </a:lnTo>
                  <a:lnTo>
                    <a:pt x="5505" y="3059"/>
                  </a:lnTo>
                  <a:lnTo>
                    <a:pt x="5524" y="2762"/>
                  </a:lnTo>
                  <a:lnTo>
                    <a:pt x="5505" y="2484"/>
                  </a:lnTo>
                  <a:lnTo>
                    <a:pt x="5468" y="2206"/>
                  </a:lnTo>
                  <a:lnTo>
                    <a:pt x="5413" y="1947"/>
                  </a:lnTo>
                  <a:lnTo>
                    <a:pt x="5320" y="1687"/>
                  </a:lnTo>
                  <a:lnTo>
                    <a:pt x="5190" y="1446"/>
                  </a:lnTo>
                  <a:lnTo>
                    <a:pt x="5061" y="1224"/>
                  </a:lnTo>
                  <a:lnTo>
                    <a:pt x="4894" y="1020"/>
                  </a:lnTo>
                  <a:lnTo>
                    <a:pt x="4727" y="816"/>
                  </a:lnTo>
                  <a:lnTo>
                    <a:pt x="4523" y="631"/>
                  </a:lnTo>
                  <a:lnTo>
                    <a:pt x="4319" y="482"/>
                  </a:lnTo>
                  <a:lnTo>
                    <a:pt x="4078" y="334"/>
                  </a:lnTo>
                  <a:lnTo>
                    <a:pt x="3837" y="223"/>
                  </a:lnTo>
                  <a:lnTo>
                    <a:pt x="3596" y="130"/>
                  </a:lnTo>
                  <a:lnTo>
                    <a:pt x="3318" y="56"/>
                  </a:lnTo>
                  <a:lnTo>
                    <a:pt x="3040" y="19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rgbClr val="568EB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1;p33">
              <a:extLst>
                <a:ext uri="{FF2B5EF4-FFF2-40B4-BE49-F238E27FC236}">
                  <a16:creationId xmlns:a16="http://schemas.microsoft.com/office/drawing/2014/main" id="{9F58D603-12D1-51A3-4ADB-301664266B4B}"/>
                </a:ext>
              </a:extLst>
            </p:cNvPr>
            <p:cNvSpPr/>
            <p:nvPr/>
          </p:nvSpPr>
          <p:spPr>
            <a:xfrm>
              <a:off x="7776615" y="1053948"/>
              <a:ext cx="89427" cy="10938"/>
            </a:xfrm>
            <a:custGeom>
              <a:avLst/>
              <a:gdLst/>
              <a:ahLst/>
              <a:cxnLst/>
              <a:rect l="l" t="t" r="r" b="b"/>
              <a:pathLst>
                <a:path w="2281" h="279" extrusionOk="0">
                  <a:moveTo>
                    <a:pt x="964" y="0"/>
                  </a:moveTo>
                  <a:lnTo>
                    <a:pt x="649" y="19"/>
                  </a:lnTo>
                  <a:lnTo>
                    <a:pt x="371" y="56"/>
                  </a:lnTo>
                  <a:lnTo>
                    <a:pt x="186" y="93"/>
                  </a:lnTo>
                  <a:lnTo>
                    <a:pt x="0" y="148"/>
                  </a:lnTo>
                  <a:lnTo>
                    <a:pt x="56" y="278"/>
                  </a:lnTo>
                  <a:lnTo>
                    <a:pt x="204" y="241"/>
                  </a:lnTo>
                  <a:lnTo>
                    <a:pt x="408" y="204"/>
                  </a:lnTo>
                  <a:lnTo>
                    <a:pt x="649" y="167"/>
                  </a:lnTo>
                  <a:lnTo>
                    <a:pt x="983" y="148"/>
                  </a:lnTo>
                  <a:lnTo>
                    <a:pt x="1353" y="148"/>
                  </a:lnTo>
                  <a:lnTo>
                    <a:pt x="1761" y="185"/>
                  </a:lnTo>
                  <a:lnTo>
                    <a:pt x="2002" y="241"/>
                  </a:lnTo>
                  <a:lnTo>
                    <a:pt x="2243" y="278"/>
                  </a:lnTo>
                  <a:lnTo>
                    <a:pt x="2280" y="148"/>
                  </a:lnTo>
                  <a:lnTo>
                    <a:pt x="2021" y="93"/>
                  </a:lnTo>
                  <a:lnTo>
                    <a:pt x="1780" y="37"/>
                  </a:lnTo>
                  <a:lnTo>
                    <a:pt x="1353" y="0"/>
                  </a:lnTo>
                  <a:close/>
                </a:path>
              </a:pathLst>
            </a:custGeom>
            <a:solidFill>
              <a:srgbClr val="568EB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2;p33">
              <a:extLst>
                <a:ext uri="{FF2B5EF4-FFF2-40B4-BE49-F238E27FC236}">
                  <a16:creationId xmlns:a16="http://schemas.microsoft.com/office/drawing/2014/main" id="{9BB8C0A3-5532-F014-85C9-4CA22BA08B65}"/>
                </a:ext>
              </a:extLst>
            </p:cNvPr>
            <p:cNvSpPr/>
            <p:nvPr/>
          </p:nvSpPr>
          <p:spPr>
            <a:xfrm>
              <a:off x="8075239" y="1059006"/>
              <a:ext cx="183166" cy="29129"/>
            </a:xfrm>
            <a:custGeom>
              <a:avLst/>
              <a:gdLst/>
              <a:ahLst/>
              <a:cxnLst/>
              <a:rect l="l" t="t" r="r" b="b"/>
              <a:pathLst>
                <a:path w="4672" h="743" extrusionOk="0">
                  <a:moveTo>
                    <a:pt x="19" y="1"/>
                  </a:moveTo>
                  <a:lnTo>
                    <a:pt x="1" y="149"/>
                  </a:lnTo>
                  <a:lnTo>
                    <a:pt x="4653" y="742"/>
                  </a:lnTo>
                  <a:lnTo>
                    <a:pt x="4672" y="594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568EB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3;p33">
              <a:extLst>
                <a:ext uri="{FF2B5EF4-FFF2-40B4-BE49-F238E27FC236}">
                  <a16:creationId xmlns:a16="http://schemas.microsoft.com/office/drawing/2014/main" id="{A57FBA01-6DE3-7B52-C645-A8E6D2831FD2}"/>
                </a:ext>
              </a:extLst>
            </p:cNvPr>
            <p:cNvSpPr/>
            <p:nvPr/>
          </p:nvSpPr>
          <p:spPr>
            <a:xfrm>
              <a:off x="8164627" y="1068454"/>
              <a:ext cx="198417" cy="230408"/>
            </a:xfrm>
            <a:custGeom>
              <a:avLst/>
              <a:gdLst/>
              <a:ahLst/>
              <a:cxnLst/>
              <a:rect l="l" t="t" r="r" b="b"/>
              <a:pathLst>
                <a:path w="5061" h="5877" extrusionOk="0">
                  <a:moveTo>
                    <a:pt x="2966" y="1"/>
                  </a:moveTo>
                  <a:lnTo>
                    <a:pt x="2836" y="19"/>
                  </a:lnTo>
                  <a:lnTo>
                    <a:pt x="2577" y="75"/>
                  </a:lnTo>
                  <a:lnTo>
                    <a:pt x="2355" y="131"/>
                  </a:lnTo>
                  <a:lnTo>
                    <a:pt x="2169" y="186"/>
                  </a:lnTo>
                  <a:lnTo>
                    <a:pt x="1817" y="334"/>
                  </a:lnTo>
                  <a:lnTo>
                    <a:pt x="1613" y="427"/>
                  </a:lnTo>
                  <a:lnTo>
                    <a:pt x="1428" y="538"/>
                  </a:lnTo>
                  <a:lnTo>
                    <a:pt x="1242" y="668"/>
                  </a:lnTo>
                  <a:lnTo>
                    <a:pt x="1057" y="798"/>
                  </a:lnTo>
                  <a:lnTo>
                    <a:pt x="890" y="946"/>
                  </a:lnTo>
                  <a:lnTo>
                    <a:pt x="761" y="1113"/>
                  </a:lnTo>
                  <a:lnTo>
                    <a:pt x="705" y="1298"/>
                  </a:lnTo>
                  <a:lnTo>
                    <a:pt x="557" y="1780"/>
                  </a:lnTo>
                  <a:lnTo>
                    <a:pt x="353" y="2466"/>
                  </a:lnTo>
                  <a:lnTo>
                    <a:pt x="260" y="2855"/>
                  </a:lnTo>
                  <a:lnTo>
                    <a:pt x="167" y="3281"/>
                  </a:lnTo>
                  <a:lnTo>
                    <a:pt x="93" y="3689"/>
                  </a:lnTo>
                  <a:lnTo>
                    <a:pt x="38" y="4097"/>
                  </a:lnTo>
                  <a:lnTo>
                    <a:pt x="1" y="4486"/>
                  </a:lnTo>
                  <a:lnTo>
                    <a:pt x="1" y="4838"/>
                  </a:lnTo>
                  <a:lnTo>
                    <a:pt x="1" y="5005"/>
                  </a:lnTo>
                  <a:lnTo>
                    <a:pt x="38" y="5172"/>
                  </a:lnTo>
                  <a:lnTo>
                    <a:pt x="56" y="5302"/>
                  </a:lnTo>
                  <a:lnTo>
                    <a:pt x="112" y="5431"/>
                  </a:lnTo>
                  <a:lnTo>
                    <a:pt x="167" y="5543"/>
                  </a:lnTo>
                  <a:lnTo>
                    <a:pt x="242" y="5635"/>
                  </a:lnTo>
                  <a:lnTo>
                    <a:pt x="316" y="5709"/>
                  </a:lnTo>
                  <a:lnTo>
                    <a:pt x="408" y="5746"/>
                  </a:lnTo>
                  <a:lnTo>
                    <a:pt x="631" y="5821"/>
                  </a:lnTo>
                  <a:lnTo>
                    <a:pt x="872" y="5858"/>
                  </a:lnTo>
                  <a:lnTo>
                    <a:pt x="1131" y="5876"/>
                  </a:lnTo>
                  <a:lnTo>
                    <a:pt x="1391" y="5876"/>
                  </a:lnTo>
                  <a:lnTo>
                    <a:pt x="1669" y="5839"/>
                  </a:lnTo>
                  <a:lnTo>
                    <a:pt x="1928" y="5802"/>
                  </a:lnTo>
                  <a:lnTo>
                    <a:pt x="2206" y="5728"/>
                  </a:lnTo>
                  <a:lnTo>
                    <a:pt x="2484" y="5635"/>
                  </a:lnTo>
                  <a:lnTo>
                    <a:pt x="2762" y="5524"/>
                  </a:lnTo>
                  <a:lnTo>
                    <a:pt x="3022" y="5413"/>
                  </a:lnTo>
                  <a:lnTo>
                    <a:pt x="3281" y="5265"/>
                  </a:lnTo>
                  <a:lnTo>
                    <a:pt x="3522" y="5116"/>
                  </a:lnTo>
                  <a:lnTo>
                    <a:pt x="3745" y="4950"/>
                  </a:lnTo>
                  <a:lnTo>
                    <a:pt x="3948" y="4764"/>
                  </a:lnTo>
                  <a:lnTo>
                    <a:pt x="4134" y="4579"/>
                  </a:lnTo>
                  <a:lnTo>
                    <a:pt x="4282" y="4393"/>
                  </a:lnTo>
                  <a:lnTo>
                    <a:pt x="4412" y="4171"/>
                  </a:lnTo>
                  <a:lnTo>
                    <a:pt x="4542" y="3967"/>
                  </a:lnTo>
                  <a:lnTo>
                    <a:pt x="4653" y="3726"/>
                  </a:lnTo>
                  <a:lnTo>
                    <a:pt x="4764" y="3485"/>
                  </a:lnTo>
                  <a:lnTo>
                    <a:pt x="4857" y="3244"/>
                  </a:lnTo>
                  <a:lnTo>
                    <a:pt x="4931" y="2985"/>
                  </a:lnTo>
                  <a:lnTo>
                    <a:pt x="4986" y="2744"/>
                  </a:lnTo>
                  <a:lnTo>
                    <a:pt x="5023" y="2484"/>
                  </a:lnTo>
                  <a:lnTo>
                    <a:pt x="5061" y="2225"/>
                  </a:lnTo>
                  <a:lnTo>
                    <a:pt x="5042" y="1984"/>
                  </a:lnTo>
                  <a:lnTo>
                    <a:pt x="5023" y="1743"/>
                  </a:lnTo>
                  <a:lnTo>
                    <a:pt x="4968" y="1502"/>
                  </a:lnTo>
                  <a:lnTo>
                    <a:pt x="4894" y="1280"/>
                  </a:lnTo>
                  <a:lnTo>
                    <a:pt x="4783" y="1057"/>
                  </a:lnTo>
                  <a:lnTo>
                    <a:pt x="4634" y="853"/>
                  </a:lnTo>
                  <a:lnTo>
                    <a:pt x="4467" y="668"/>
                  </a:lnTo>
                  <a:lnTo>
                    <a:pt x="4282" y="501"/>
                  </a:lnTo>
                  <a:lnTo>
                    <a:pt x="4097" y="353"/>
                  </a:lnTo>
                  <a:lnTo>
                    <a:pt x="3930" y="242"/>
                  </a:lnTo>
                  <a:lnTo>
                    <a:pt x="3745" y="168"/>
                  </a:lnTo>
                  <a:lnTo>
                    <a:pt x="3578" y="94"/>
                  </a:lnTo>
                  <a:lnTo>
                    <a:pt x="3411" y="56"/>
                  </a:lnTo>
                  <a:lnTo>
                    <a:pt x="3263" y="19"/>
                  </a:lnTo>
                  <a:lnTo>
                    <a:pt x="31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4;p33">
              <a:extLst>
                <a:ext uri="{FF2B5EF4-FFF2-40B4-BE49-F238E27FC236}">
                  <a16:creationId xmlns:a16="http://schemas.microsoft.com/office/drawing/2014/main" id="{05196DE1-39BB-62C5-CC73-853C78CF56FA}"/>
                </a:ext>
              </a:extLst>
            </p:cNvPr>
            <p:cNvSpPr/>
            <p:nvPr/>
          </p:nvSpPr>
          <p:spPr>
            <a:xfrm>
              <a:off x="8184974" y="1136044"/>
              <a:ext cx="153370" cy="76332"/>
            </a:xfrm>
            <a:custGeom>
              <a:avLst/>
              <a:gdLst/>
              <a:ahLst/>
              <a:cxnLst/>
              <a:rect l="l" t="t" r="r" b="b"/>
              <a:pathLst>
                <a:path w="3912" h="1947" extrusionOk="0">
                  <a:moveTo>
                    <a:pt x="3800" y="1"/>
                  </a:moveTo>
                  <a:lnTo>
                    <a:pt x="3763" y="19"/>
                  </a:lnTo>
                  <a:lnTo>
                    <a:pt x="75" y="1743"/>
                  </a:lnTo>
                  <a:lnTo>
                    <a:pt x="38" y="1761"/>
                  </a:lnTo>
                  <a:lnTo>
                    <a:pt x="19" y="1798"/>
                  </a:lnTo>
                  <a:lnTo>
                    <a:pt x="1" y="1854"/>
                  </a:lnTo>
                  <a:lnTo>
                    <a:pt x="19" y="1891"/>
                  </a:lnTo>
                  <a:lnTo>
                    <a:pt x="56" y="1947"/>
                  </a:lnTo>
                  <a:lnTo>
                    <a:pt x="167" y="1947"/>
                  </a:lnTo>
                  <a:lnTo>
                    <a:pt x="3856" y="204"/>
                  </a:lnTo>
                  <a:lnTo>
                    <a:pt x="3893" y="186"/>
                  </a:lnTo>
                  <a:lnTo>
                    <a:pt x="3911" y="149"/>
                  </a:lnTo>
                  <a:lnTo>
                    <a:pt x="3911" y="112"/>
                  </a:lnTo>
                  <a:lnTo>
                    <a:pt x="3911" y="56"/>
                  </a:lnTo>
                  <a:lnTo>
                    <a:pt x="3874" y="19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5;p33">
              <a:extLst>
                <a:ext uri="{FF2B5EF4-FFF2-40B4-BE49-F238E27FC236}">
                  <a16:creationId xmlns:a16="http://schemas.microsoft.com/office/drawing/2014/main" id="{F3376892-5060-DCAC-A19F-CDC954FBCE9C}"/>
                </a:ext>
              </a:extLst>
            </p:cNvPr>
            <p:cNvSpPr/>
            <p:nvPr/>
          </p:nvSpPr>
          <p:spPr>
            <a:xfrm>
              <a:off x="8210418" y="1114991"/>
              <a:ext cx="82134" cy="125730"/>
            </a:xfrm>
            <a:custGeom>
              <a:avLst/>
              <a:gdLst/>
              <a:ahLst/>
              <a:cxnLst/>
              <a:rect l="l" t="t" r="r" b="b"/>
              <a:pathLst>
                <a:path w="2095" h="3207" extrusionOk="0">
                  <a:moveTo>
                    <a:pt x="93" y="0"/>
                  </a:moveTo>
                  <a:lnTo>
                    <a:pt x="56" y="19"/>
                  </a:lnTo>
                  <a:lnTo>
                    <a:pt x="19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67"/>
                  </a:lnTo>
                  <a:lnTo>
                    <a:pt x="1891" y="3151"/>
                  </a:lnTo>
                  <a:lnTo>
                    <a:pt x="1928" y="3206"/>
                  </a:lnTo>
                  <a:lnTo>
                    <a:pt x="1984" y="3206"/>
                  </a:lnTo>
                  <a:lnTo>
                    <a:pt x="2039" y="3188"/>
                  </a:lnTo>
                  <a:lnTo>
                    <a:pt x="2076" y="3169"/>
                  </a:lnTo>
                  <a:lnTo>
                    <a:pt x="2095" y="3132"/>
                  </a:lnTo>
                  <a:lnTo>
                    <a:pt x="2095" y="3077"/>
                  </a:lnTo>
                  <a:lnTo>
                    <a:pt x="2076" y="3040"/>
                  </a:lnTo>
                  <a:lnTo>
                    <a:pt x="204" y="56"/>
                  </a:lnTo>
                  <a:lnTo>
                    <a:pt x="186" y="1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6;p33">
              <a:extLst>
                <a:ext uri="{FF2B5EF4-FFF2-40B4-BE49-F238E27FC236}">
                  <a16:creationId xmlns:a16="http://schemas.microsoft.com/office/drawing/2014/main" id="{58288016-1FE1-C6DC-C45D-C0A5CC105047}"/>
                </a:ext>
              </a:extLst>
            </p:cNvPr>
            <p:cNvSpPr/>
            <p:nvPr/>
          </p:nvSpPr>
          <p:spPr>
            <a:xfrm>
              <a:off x="8177721" y="1065553"/>
              <a:ext cx="187518" cy="236210"/>
            </a:xfrm>
            <a:custGeom>
              <a:avLst/>
              <a:gdLst/>
              <a:ahLst/>
              <a:cxnLst/>
              <a:rect l="l" t="t" r="r" b="b"/>
              <a:pathLst>
                <a:path w="4783" h="6025" extrusionOk="0">
                  <a:moveTo>
                    <a:pt x="2688" y="1"/>
                  </a:moveTo>
                  <a:lnTo>
                    <a:pt x="2540" y="19"/>
                  </a:lnTo>
                  <a:lnTo>
                    <a:pt x="2280" y="56"/>
                  </a:lnTo>
                  <a:lnTo>
                    <a:pt x="2058" y="112"/>
                  </a:lnTo>
                  <a:lnTo>
                    <a:pt x="1872" y="168"/>
                  </a:lnTo>
                  <a:lnTo>
                    <a:pt x="1817" y="186"/>
                  </a:lnTo>
                  <a:lnTo>
                    <a:pt x="1539" y="297"/>
                  </a:lnTo>
                  <a:lnTo>
                    <a:pt x="1353" y="390"/>
                  </a:lnTo>
                  <a:lnTo>
                    <a:pt x="1149" y="483"/>
                  </a:lnTo>
                  <a:lnTo>
                    <a:pt x="927" y="612"/>
                  </a:lnTo>
                  <a:lnTo>
                    <a:pt x="723" y="779"/>
                  </a:lnTo>
                  <a:lnTo>
                    <a:pt x="538" y="946"/>
                  </a:lnTo>
                  <a:lnTo>
                    <a:pt x="371" y="1150"/>
                  </a:lnTo>
                  <a:lnTo>
                    <a:pt x="352" y="1168"/>
                  </a:lnTo>
                  <a:lnTo>
                    <a:pt x="352" y="1205"/>
                  </a:lnTo>
                  <a:lnTo>
                    <a:pt x="371" y="1224"/>
                  </a:lnTo>
                  <a:lnTo>
                    <a:pt x="390" y="1261"/>
                  </a:lnTo>
                  <a:lnTo>
                    <a:pt x="464" y="1261"/>
                  </a:lnTo>
                  <a:lnTo>
                    <a:pt x="482" y="1242"/>
                  </a:lnTo>
                  <a:lnTo>
                    <a:pt x="649" y="1057"/>
                  </a:lnTo>
                  <a:lnTo>
                    <a:pt x="834" y="890"/>
                  </a:lnTo>
                  <a:lnTo>
                    <a:pt x="1020" y="742"/>
                  </a:lnTo>
                  <a:lnTo>
                    <a:pt x="1224" y="612"/>
                  </a:lnTo>
                  <a:lnTo>
                    <a:pt x="1427" y="520"/>
                  </a:lnTo>
                  <a:lnTo>
                    <a:pt x="1613" y="427"/>
                  </a:lnTo>
                  <a:lnTo>
                    <a:pt x="1872" y="334"/>
                  </a:lnTo>
                  <a:lnTo>
                    <a:pt x="1909" y="316"/>
                  </a:lnTo>
                  <a:lnTo>
                    <a:pt x="2113" y="260"/>
                  </a:lnTo>
                  <a:lnTo>
                    <a:pt x="2317" y="205"/>
                  </a:lnTo>
                  <a:lnTo>
                    <a:pt x="2558" y="168"/>
                  </a:lnTo>
                  <a:lnTo>
                    <a:pt x="2688" y="149"/>
                  </a:lnTo>
                  <a:lnTo>
                    <a:pt x="2818" y="168"/>
                  </a:lnTo>
                  <a:lnTo>
                    <a:pt x="2966" y="168"/>
                  </a:lnTo>
                  <a:lnTo>
                    <a:pt x="3114" y="205"/>
                  </a:lnTo>
                  <a:lnTo>
                    <a:pt x="3262" y="260"/>
                  </a:lnTo>
                  <a:lnTo>
                    <a:pt x="3411" y="316"/>
                  </a:lnTo>
                  <a:lnTo>
                    <a:pt x="3577" y="408"/>
                  </a:lnTo>
                  <a:lnTo>
                    <a:pt x="3744" y="501"/>
                  </a:lnTo>
                  <a:lnTo>
                    <a:pt x="3911" y="631"/>
                  </a:lnTo>
                  <a:lnTo>
                    <a:pt x="4078" y="798"/>
                  </a:lnTo>
                  <a:lnTo>
                    <a:pt x="4245" y="964"/>
                  </a:lnTo>
                  <a:lnTo>
                    <a:pt x="4374" y="1150"/>
                  </a:lnTo>
                  <a:lnTo>
                    <a:pt x="4467" y="1354"/>
                  </a:lnTo>
                  <a:lnTo>
                    <a:pt x="4560" y="1558"/>
                  </a:lnTo>
                  <a:lnTo>
                    <a:pt x="4597" y="1799"/>
                  </a:lnTo>
                  <a:lnTo>
                    <a:pt x="4634" y="2021"/>
                  </a:lnTo>
                  <a:lnTo>
                    <a:pt x="4634" y="2262"/>
                  </a:lnTo>
                  <a:lnTo>
                    <a:pt x="4634" y="2503"/>
                  </a:lnTo>
                  <a:lnTo>
                    <a:pt x="4597" y="2744"/>
                  </a:lnTo>
                  <a:lnTo>
                    <a:pt x="4541" y="3003"/>
                  </a:lnTo>
                  <a:lnTo>
                    <a:pt x="4467" y="3244"/>
                  </a:lnTo>
                  <a:lnTo>
                    <a:pt x="4374" y="3485"/>
                  </a:lnTo>
                  <a:lnTo>
                    <a:pt x="4282" y="3726"/>
                  </a:lnTo>
                  <a:lnTo>
                    <a:pt x="4152" y="3967"/>
                  </a:lnTo>
                  <a:lnTo>
                    <a:pt x="4022" y="4208"/>
                  </a:lnTo>
                  <a:lnTo>
                    <a:pt x="3893" y="4412"/>
                  </a:lnTo>
                  <a:lnTo>
                    <a:pt x="3726" y="4616"/>
                  </a:lnTo>
                  <a:lnTo>
                    <a:pt x="3559" y="4801"/>
                  </a:lnTo>
                  <a:lnTo>
                    <a:pt x="3355" y="4968"/>
                  </a:lnTo>
                  <a:lnTo>
                    <a:pt x="3133" y="5135"/>
                  </a:lnTo>
                  <a:lnTo>
                    <a:pt x="2892" y="5283"/>
                  </a:lnTo>
                  <a:lnTo>
                    <a:pt x="2651" y="5413"/>
                  </a:lnTo>
                  <a:lnTo>
                    <a:pt x="2391" y="5542"/>
                  </a:lnTo>
                  <a:lnTo>
                    <a:pt x="2113" y="5635"/>
                  </a:lnTo>
                  <a:lnTo>
                    <a:pt x="1854" y="5728"/>
                  </a:lnTo>
                  <a:lnTo>
                    <a:pt x="1576" y="5802"/>
                  </a:lnTo>
                  <a:lnTo>
                    <a:pt x="1316" y="5839"/>
                  </a:lnTo>
                  <a:lnTo>
                    <a:pt x="1038" y="5876"/>
                  </a:lnTo>
                  <a:lnTo>
                    <a:pt x="797" y="5876"/>
                  </a:lnTo>
                  <a:lnTo>
                    <a:pt x="556" y="5858"/>
                  </a:lnTo>
                  <a:lnTo>
                    <a:pt x="315" y="5820"/>
                  </a:lnTo>
                  <a:lnTo>
                    <a:pt x="112" y="5765"/>
                  </a:lnTo>
                  <a:lnTo>
                    <a:pt x="74" y="5746"/>
                  </a:lnTo>
                  <a:lnTo>
                    <a:pt x="56" y="5765"/>
                  </a:lnTo>
                  <a:lnTo>
                    <a:pt x="37" y="5783"/>
                  </a:lnTo>
                  <a:lnTo>
                    <a:pt x="19" y="5802"/>
                  </a:lnTo>
                  <a:lnTo>
                    <a:pt x="0" y="5839"/>
                  </a:lnTo>
                  <a:lnTo>
                    <a:pt x="19" y="5858"/>
                  </a:lnTo>
                  <a:lnTo>
                    <a:pt x="37" y="5876"/>
                  </a:lnTo>
                  <a:lnTo>
                    <a:pt x="56" y="5895"/>
                  </a:lnTo>
                  <a:lnTo>
                    <a:pt x="241" y="5950"/>
                  </a:lnTo>
                  <a:lnTo>
                    <a:pt x="427" y="6006"/>
                  </a:lnTo>
                  <a:lnTo>
                    <a:pt x="630" y="6024"/>
                  </a:lnTo>
                  <a:lnTo>
                    <a:pt x="1057" y="6024"/>
                  </a:lnTo>
                  <a:lnTo>
                    <a:pt x="1279" y="6006"/>
                  </a:lnTo>
                  <a:lnTo>
                    <a:pt x="1502" y="5969"/>
                  </a:lnTo>
                  <a:lnTo>
                    <a:pt x="1724" y="5913"/>
                  </a:lnTo>
                  <a:lnTo>
                    <a:pt x="1946" y="5858"/>
                  </a:lnTo>
                  <a:lnTo>
                    <a:pt x="2187" y="5783"/>
                  </a:lnTo>
                  <a:lnTo>
                    <a:pt x="2391" y="5691"/>
                  </a:lnTo>
                  <a:lnTo>
                    <a:pt x="2614" y="5598"/>
                  </a:lnTo>
                  <a:lnTo>
                    <a:pt x="2836" y="5487"/>
                  </a:lnTo>
                  <a:lnTo>
                    <a:pt x="3040" y="5376"/>
                  </a:lnTo>
                  <a:lnTo>
                    <a:pt x="3225" y="5246"/>
                  </a:lnTo>
                  <a:lnTo>
                    <a:pt x="3411" y="5116"/>
                  </a:lnTo>
                  <a:lnTo>
                    <a:pt x="3577" y="4968"/>
                  </a:lnTo>
                  <a:lnTo>
                    <a:pt x="3744" y="4820"/>
                  </a:lnTo>
                  <a:lnTo>
                    <a:pt x="3874" y="4671"/>
                  </a:lnTo>
                  <a:lnTo>
                    <a:pt x="4004" y="4505"/>
                  </a:lnTo>
                  <a:lnTo>
                    <a:pt x="4152" y="4282"/>
                  </a:lnTo>
                  <a:lnTo>
                    <a:pt x="4300" y="4041"/>
                  </a:lnTo>
                  <a:lnTo>
                    <a:pt x="4411" y="3782"/>
                  </a:lnTo>
                  <a:lnTo>
                    <a:pt x="4523" y="3541"/>
                  </a:lnTo>
                  <a:lnTo>
                    <a:pt x="4615" y="3281"/>
                  </a:lnTo>
                  <a:lnTo>
                    <a:pt x="4689" y="3022"/>
                  </a:lnTo>
                  <a:lnTo>
                    <a:pt x="4745" y="2762"/>
                  </a:lnTo>
                  <a:lnTo>
                    <a:pt x="4782" y="2503"/>
                  </a:lnTo>
                  <a:lnTo>
                    <a:pt x="4782" y="2243"/>
                  </a:lnTo>
                  <a:lnTo>
                    <a:pt x="4782" y="1984"/>
                  </a:lnTo>
                  <a:lnTo>
                    <a:pt x="4745" y="1743"/>
                  </a:lnTo>
                  <a:lnTo>
                    <a:pt x="4689" y="1502"/>
                  </a:lnTo>
                  <a:lnTo>
                    <a:pt x="4597" y="1280"/>
                  </a:lnTo>
                  <a:lnTo>
                    <a:pt x="4504" y="1057"/>
                  </a:lnTo>
                  <a:lnTo>
                    <a:pt x="4356" y="872"/>
                  </a:lnTo>
                  <a:lnTo>
                    <a:pt x="4189" y="686"/>
                  </a:lnTo>
                  <a:lnTo>
                    <a:pt x="4004" y="520"/>
                  </a:lnTo>
                  <a:lnTo>
                    <a:pt x="3818" y="371"/>
                  </a:lnTo>
                  <a:lnTo>
                    <a:pt x="3633" y="260"/>
                  </a:lnTo>
                  <a:lnTo>
                    <a:pt x="3466" y="186"/>
                  </a:lnTo>
                  <a:lnTo>
                    <a:pt x="3299" y="112"/>
                  </a:lnTo>
                  <a:lnTo>
                    <a:pt x="3133" y="56"/>
                  </a:lnTo>
                  <a:lnTo>
                    <a:pt x="2984" y="19"/>
                  </a:lnTo>
                  <a:lnTo>
                    <a:pt x="2818" y="19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54" name="TextBox 1953">
            <a:extLst>
              <a:ext uri="{FF2B5EF4-FFF2-40B4-BE49-F238E27FC236}">
                <a16:creationId xmlns:a16="http://schemas.microsoft.com/office/drawing/2014/main" id="{52A2E1A0-1DC1-37FE-1ED9-DD4CD8156662}"/>
              </a:ext>
            </a:extLst>
          </p:cNvPr>
          <p:cNvSpPr txBox="1"/>
          <p:nvPr/>
        </p:nvSpPr>
        <p:spPr>
          <a:xfrm>
            <a:off x="2106404" y="810844"/>
            <a:ext cx="501070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Hãy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nghe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các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câu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hát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,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nét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nhạc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sau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và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nhận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biết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,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nêu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tên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bài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hát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,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bài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đọc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nhạc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đã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học</a:t>
            </a:r>
            <a:r>
              <a:rPr kumimoji="0" lang="en-US" sz="2000" b="0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00B0F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Arial"/>
              </a:rPr>
              <a:t> </a:t>
            </a:r>
            <a:endParaRPr kumimoji="0" lang="en-GB" sz="2000" b="0" i="0" u="none" strike="noStrike" kern="0" cap="none" spc="0" normalizeH="0" baseline="0" noProof="0" dirty="0">
              <a:ln w="10160">
                <a:noFill/>
                <a:prstDash val="solid"/>
              </a:ln>
              <a:solidFill>
                <a:srgbClr val="00B0F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uLnTx/>
              <a:uFillTx/>
              <a:latin typeface="Bahnschrift Condensed" panose="020B0502040204020203" pitchFamily="34" charset="0"/>
              <a:cs typeface="Sue Ellen Francisco"/>
              <a:sym typeface="Arial"/>
            </a:endParaRPr>
          </a:p>
        </p:txBody>
      </p:sp>
      <p:sp>
        <p:nvSpPr>
          <p:cNvPr id="1955" name="Google Shape;16443;p46">
            <a:extLst>
              <a:ext uri="{FF2B5EF4-FFF2-40B4-BE49-F238E27FC236}">
                <a16:creationId xmlns:a16="http://schemas.microsoft.com/office/drawing/2014/main" id="{6C0C624F-0F5A-1288-EBC0-F22D6FA6EF16}"/>
              </a:ext>
            </a:extLst>
          </p:cNvPr>
          <p:cNvSpPr txBox="1">
            <a:spLocks/>
          </p:cNvSpPr>
          <p:nvPr/>
        </p:nvSpPr>
        <p:spPr>
          <a:xfrm>
            <a:off x="3646669" y="96923"/>
            <a:ext cx="1684263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EBEA7"/>
              </a:buClr>
              <a:buSzPts val="990"/>
              <a:buFont typeface="Dancing Script"/>
              <a:buNone/>
              <a:tabLst/>
              <a:defRPr/>
            </a:pPr>
            <a:r>
              <a:rPr kumimoji="0" lang="en-GB" sz="3200" b="1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F9866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KHỞI ĐỘNG</a:t>
            </a:r>
          </a:p>
        </p:txBody>
      </p:sp>
      <p:pic>
        <p:nvPicPr>
          <p:cNvPr id="1824" name="Picture 1823">
            <a:extLst>
              <a:ext uri="{FF2B5EF4-FFF2-40B4-BE49-F238E27FC236}">
                <a16:creationId xmlns:a16="http://schemas.microsoft.com/office/drawing/2014/main" id="{A051ABCC-3DE5-148D-6CBE-E9428CD8303B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l="55135" t="38621" r="36197" b="52160"/>
          <a:stretch/>
        </p:blipFill>
        <p:spPr>
          <a:xfrm>
            <a:off x="5982726" y="1651270"/>
            <a:ext cx="568046" cy="289647"/>
          </a:xfrm>
          <a:prstGeom prst="rect">
            <a:avLst/>
          </a:prstGeom>
        </p:spPr>
      </p:pic>
      <p:pic>
        <p:nvPicPr>
          <p:cNvPr id="1808" name="7 sac cau vong cau 3">
            <a:hlinkClick r:id="" action="ppaction://media"/>
            <a:extLst>
              <a:ext uri="{FF2B5EF4-FFF2-40B4-BE49-F238E27FC236}">
                <a16:creationId xmlns:a16="http://schemas.microsoft.com/office/drawing/2014/main" id="{FB7BDEFD-3E00-F310-412D-3C1C9250EF1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rcRect/>
          <a:stretch/>
        </p:blipFill>
        <p:spPr>
          <a:xfrm>
            <a:off x="2228161" y="1732390"/>
            <a:ext cx="1452233" cy="1027583"/>
          </a:xfrm>
          <a:prstGeom prst="rect">
            <a:avLst/>
          </a:prstGeom>
        </p:spPr>
      </p:pic>
      <p:pic>
        <p:nvPicPr>
          <p:cNvPr id="1809" name="Doc nhac bai 1 cau 4">
            <a:hlinkClick r:id="" action="ppaction://media"/>
            <a:extLst>
              <a:ext uri="{FF2B5EF4-FFF2-40B4-BE49-F238E27FC236}">
                <a16:creationId xmlns:a16="http://schemas.microsoft.com/office/drawing/2014/main" id="{DCB1657B-CF21-6CF7-3558-B6BAA179F679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rcRect/>
          <a:stretch/>
        </p:blipFill>
        <p:spPr>
          <a:xfrm>
            <a:off x="3865505" y="1796093"/>
            <a:ext cx="1492506" cy="1066073"/>
          </a:xfrm>
          <a:prstGeom prst="rect">
            <a:avLst/>
          </a:prstGeom>
        </p:spPr>
      </p:pic>
      <p:pic>
        <p:nvPicPr>
          <p:cNvPr id="1819" name="Thang nam hoc tro cau 2">
            <a:hlinkClick r:id="" action="ppaction://media"/>
            <a:extLst>
              <a:ext uri="{FF2B5EF4-FFF2-40B4-BE49-F238E27FC236}">
                <a16:creationId xmlns:a16="http://schemas.microsoft.com/office/drawing/2014/main" id="{F40623BE-7EB3-ABBE-DDEC-5366F6074560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8"/>
          <a:srcRect/>
          <a:stretch/>
        </p:blipFill>
        <p:spPr>
          <a:xfrm>
            <a:off x="2543761" y="2973633"/>
            <a:ext cx="902223" cy="1083649"/>
          </a:xfrm>
          <a:prstGeom prst="rect">
            <a:avLst/>
          </a:prstGeom>
        </p:spPr>
      </p:pic>
      <p:pic>
        <p:nvPicPr>
          <p:cNvPr id="1820" name="Doc nhac bai 2 cau 1">
            <a:hlinkClick r:id="" action="ppaction://media"/>
            <a:extLst>
              <a:ext uri="{FF2B5EF4-FFF2-40B4-BE49-F238E27FC236}">
                <a16:creationId xmlns:a16="http://schemas.microsoft.com/office/drawing/2014/main" id="{3F0BD851-6562-5174-0F0F-5E7D593887AE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9"/>
          <a:srcRect/>
          <a:stretch/>
        </p:blipFill>
        <p:spPr>
          <a:xfrm>
            <a:off x="4226673" y="3014976"/>
            <a:ext cx="690654" cy="972195"/>
          </a:xfrm>
          <a:prstGeom prst="rect">
            <a:avLst/>
          </a:prstGeom>
        </p:spPr>
      </p:pic>
      <p:pic>
        <p:nvPicPr>
          <p:cNvPr id="1821" name="Ly ngua o cau 1a">
            <a:hlinkClick r:id="" action="ppaction://media"/>
            <a:extLst>
              <a:ext uri="{FF2B5EF4-FFF2-40B4-BE49-F238E27FC236}">
                <a16:creationId xmlns:a16="http://schemas.microsoft.com/office/drawing/2014/main" id="{2947F55F-B8DF-A8C2-0921-6F34ED785FD8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20"/>
          <a:srcRect/>
          <a:stretch/>
        </p:blipFill>
        <p:spPr>
          <a:xfrm>
            <a:off x="5828499" y="2966740"/>
            <a:ext cx="875478" cy="1001189"/>
          </a:xfrm>
          <a:prstGeom prst="rect">
            <a:avLst/>
          </a:prstGeom>
        </p:spPr>
      </p:pic>
      <p:pic>
        <p:nvPicPr>
          <p:cNvPr id="1825" name="Noi vong tay lon cau 2">
            <a:hlinkClick r:id="" action="ppaction://media"/>
            <a:extLst>
              <a:ext uri="{FF2B5EF4-FFF2-40B4-BE49-F238E27FC236}">
                <a16:creationId xmlns:a16="http://schemas.microsoft.com/office/drawing/2014/main" id="{76836EDA-174F-DF4E-377E-5DF693F6A549}"/>
              </a:ext>
            </a:extLst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21"/>
          <a:srcRect/>
          <a:stretch/>
        </p:blipFill>
        <p:spPr>
          <a:xfrm>
            <a:off x="5771874" y="1693499"/>
            <a:ext cx="952269" cy="1046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9790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8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01" fill="hold"/>
                                        <p:tgtEl>
                                          <p:spTgt spid="180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8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08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8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8769" fill="hold"/>
                                        <p:tgtEl>
                                          <p:spTgt spid="180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9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09"/>
                </p:tgtEl>
              </p:cMediaNode>
            </p:audi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8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4903" fill="hold"/>
                                        <p:tgtEl>
                                          <p:spTgt spid="18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5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25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8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9813" fill="hold"/>
                                        <p:tgtEl>
                                          <p:spTgt spid="18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9"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19"/>
                </p:tgtEl>
              </p:cMediaNode>
            </p:audio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8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6290" fill="hold"/>
                                        <p:tgtEl>
                                          <p:spTgt spid="18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0"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20"/>
                </p:tgtEl>
              </p:cMediaNode>
            </p:audio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8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15138" fill="hold"/>
                                        <p:tgtEl>
                                          <p:spTgt spid="18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1"/>
                  </p:tgtEl>
                </p:cond>
              </p:nextCondLst>
            </p:seq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21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523;p41">
            <a:extLst>
              <a:ext uri="{FF2B5EF4-FFF2-40B4-BE49-F238E27FC236}">
                <a16:creationId xmlns:a16="http://schemas.microsoft.com/office/drawing/2014/main" id="{06534F79-EBF7-48F0-8915-65ABD57A0696}"/>
              </a:ext>
            </a:extLst>
          </p:cNvPr>
          <p:cNvSpPr txBox="1">
            <a:spLocks/>
          </p:cNvSpPr>
          <p:nvPr/>
        </p:nvSpPr>
        <p:spPr>
          <a:xfrm>
            <a:off x="2190750" y="2571750"/>
            <a:ext cx="4762499" cy="9241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7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A6842"/>
              </a:buClr>
              <a:buSzPts val="5200"/>
              <a:buFont typeface="Sue Ellen Francisco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 w="0">
                  <a:solidFill>
                    <a:srgbClr val="FFFFFF"/>
                  </a:solidFill>
                </a:ln>
                <a:solidFill>
                  <a:srgbClr val="00B0F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ÔN TẬP VÀ KIỂM TRA CUỐI KÌ I</a:t>
            </a:r>
            <a:endParaRPr kumimoji="0" lang="vi-VN" sz="3600" b="1" i="0" u="none" strike="noStrike" kern="0" cap="none" spc="0" normalizeH="0" baseline="0" noProof="0" dirty="0">
              <a:ln w="0">
                <a:solidFill>
                  <a:srgbClr val="FFFFFF"/>
                </a:solidFill>
              </a:ln>
              <a:solidFill>
                <a:srgbClr val="00B0F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  <p:grpSp>
        <p:nvGrpSpPr>
          <p:cNvPr id="9" name="Google Shape;3973;p65">
            <a:extLst>
              <a:ext uri="{FF2B5EF4-FFF2-40B4-BE49-F238E27FC236}">
                <a16:creationId xmlns:a16="http://schemas.microsoft.com/office/drawing/2014/main" id="{3A94C7F7-51D6-4BC8-A865-0FFF62DBCBD6}"/>
              </a:ext>
            </a:extLst>
          </p:cNvPr>
          <p:cNvGrpSpPr/>
          <p:nvPr/>
        </p:nvGrpSpPr>
        <p:grpSpPr>
          <a:xfrm rot="-3395269">
            <a:off x="2597673" y="1421057"/>
            <a:ext cx="819545" cy="347870"/>
            <a:chOff x="-1548595" y="5064988"/>
            <a:chExt cx="762313" cy="323577"/>
          </a:xfrm>
        </p:grpSpPr>
        <p:sp>
          <p:nvSpPr>
            <p:cNvPr id="10" name="Google Shape;3974;p65">
              <a:extLst>
                <a:ext uri="{FF2B5EF4-FFF2-40B4-BE49-F238E27FC236}">
                  <a16:creationId xmlns:a16="http://schemas.microsoft.com/office/drawing/2014/main" id="{02356F93-B0BB-4019-ACEF-8823F85F8666}"/>
                </a:ext>
              </a:extLst>
            </p:cNvPr>
            <p:cNvSpPr/>
            <p:nvPr/>
          </p:nvSpPr>
          <p:spPr>
            <a:xfrm>
              <a:off x="-1548595" y="5241217"/>
              <a:ext cx="155333" cy="82684"/>
            </a:xfrm>
            <a:custGeom>
              <a:avLst/>
              <a:gdLst/>
              <a:ahLst/>
              <a:cxnLst/>
              <a:rect l="l" t="t" r="r" b="b"/>
              <a:pathLst>
                <a:path w="4319" h="2299" extrusionOk="0">
                  <a:moveTo>
                    <a:pt x="2048" y="1"/>
                  </a:moveTo>
                  <a:cubicBezTo>
                    <a:pt x="1195" y="1"/>
                    <a:pt x="444" y="332"/>
                    <a:pt x="244" y="829"/>
                  </a:cubicBezTo>
                  <a:cubicBezTo>
                    <a:pt x="0" y="1444"/>
                    <a:pt x="666" y="2084"/>
                    <a:pt x="1717" y="2251"/>
                  </a:cubicBezTo>
                  <a:cubicBezTo>
                    <a:pt x="1907" y="2283"/>
                    <a:pt x="2096" y="2298"/>
                    <a:pt x="2281" y="2298"/>
                  </a:cubicBezTo>
                  <a:cubicBezTo>
                    <a:pt x="3130" y="2298"/>
                    <a:pt x="3875" y="1975"/>
                    <a:pt x="4075" y="1469"/>
                  </a:cubicBezTo>
                  <a:cubicBezTo>
                    <a:pt x="4319" y="867"/>
                    <a:pt x="3652" y="226"/>
                    <a:pt x="2601" y="47"/>
                  </a:cubicBezTo>
                  <a:cubicBezTo>
                    <a:pt x="2415" y="16"/>
                    <a:pt x="2229" y="1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3975;p65">
              <a:extLst>
                <a:ext uri="{FF2B5EF4-FFF2-40B4-BE49-F238E27FC236}">
                  <a16:creationId xmlns:a16="http://schemas.microsoft.com/office/drawing/2014/main" id="{C528F02A-33FF-4BBC-B8A8-32C4BE2D710D}"/>
                </a:ext>
              </a:extLst>
            </p:cNvPr>
            <p:cNvSpPr/>
            <p:nvPr/>
          </p:nvSpPr>
          <p:spPr>
            <a:xfrm>
              <a:off x="-1548595" y="5236433"/>
              <a:ext cx="155333" cy="92214"/>
            </a:xfrm>
            <a:custGeom>
              <a:avLst/>
              <a:gdLst/>
              <a:ahLst/>
              <a:cxnLst/>
              <a:rect l="l" t="t" r="r" b="b"/>
              <a:pathLst>
                <a:path w="4319" h="2564" fill="none" extrusionOk="0">
                  <a:moveTo>
                    <a:pt x="4075" y="1602"/>
                  </a:moveTo>
                  <a:cubicBezTo>
                    <a:pt x="3832" y="2217"/>
                    <a:pt x="2781" y="2563"/>
                    <a:pt x="1717" y="2384"/>
                  </a:cubicBezTo>
                  <a:cubicBezTo>
                    <a:pt x="666" y="2217"/>
                    <a:pt x="0" y="1577"/>
                    <a:pt x="244" y="962"/>
                  </a:cubicBezTo>
                  <a:cubicBezTo>
                    <a:pt x="487" y="359"/>
                    <a:pt x="1538" y="1"/>
                    <a:pt x="2601" y="180"/>
                  </a:cubicBezTo>
                  <a:cubicBezTo>
                    <a:pt x="3652" y="359"/>
                    <a:pt x="4319" y="1000"/>
                    <a:pt x="4075" y="1602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976;p65">
              <a:extLst>
                <a:ext uri="{FF2B5EF4-FFF2-40B4-BE49-F238E27FC236}">
                  <a16:creationId xmlns:a16="http://schemas.microsoft.com/office/drawing/2014/main" id="{9486DD6B-1D29-4E85-9B4D-2B398464E6B8}"/>
                </a:ext>
              </a:extLst>
            </p:cNvPr>
            <p:cNvSpPr/>
            <p:nvPr/>
          </p:nvSpPr>
          <p:spPr>
            <a:xfrm>
              <a:off x="-1200204" y="5301134"/>
              <a:ext cx="155836" cy="82684"/>
            </a:xfrm>
            <a:custGeom>
              <a:avLst/>
              <a:gdLst/>
              <a:ahLst/>
              <a:cxnLst/>
              <a:rect l="l" t="t" r="r" b="b"/>
              <a:pathLst>
                <a:path w="4333" h="2299" extrusionOk="0">
                  <a:moveTo>
                    <a:pt x="2062" y="1"/>
                  </a:moveTo>
                  <a:cubicBezTo>
                    <a:pt x="1208" y="1"/>
                    <a:pt x="458" y="332"/>
                    <a:pt x="257" y="828"/>
                  </a:cubicBezTo>
                  <a:cubicBezTo>
                    <a:pt x="1" y="1444"/>
                    <a:pt x="667" y="2084"/>
                    <a:pt x="1718" y="2251"/>
                  </a:cubicBezTo>
                  <a:cubicBezTo>
                    <a:pt x="1908" y="2283"/>
                    <a:pt x="2097" y="2298"/>
                    <a:pt x="2282" y="2298"/>
                  </a:cubicBezTo>
                  <a:cubicBezTo>
                    <a:pt x="3131" y="2298"/>
                    <a:pt x="3876" y="1975"/>
                    <a:pt x="4076" y="1469"/>
                  </a:cubicBezTo>
                  <a:cubicBezTo>
                    <a:pt x="4332" y="867"/>
                    <a:pt x="3666" y="226"/>
                    <a:pt x="2615" y="47"/>
                  </a:cubicBezTo>
                  <a:cubicBezTo>
                    <a:pt x="2429" y="15"/>
                    <a:pt x="2243" y="1"/>
                    <a:pt x="20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977;p65">
              <a:extLst>
                <a:ext uri="{FF2B5EF4-FFF2-40B4-BE49-F238E27FC236}">
                  <a16:creationId xmlns:a16="http://schemas.microsoft.com/office/drawing/2014/main" id="{82823574-BD83-44C0-8858-8BFFA4926F39}"/>
                </a:ext>
              </a:extLst>
            </p:cNvPr>
            <p:cNvSpPr/>
            <p:nvPr/>
          </p:nvSpPr>
          <p:spPr>
            <a:xfrm>
              <a:off x="-1200204" y="5296351"/>
              <a:ext cx="155836" cy="92214"/>
            </a:xfrm>
            <a:custGeom>
              <a:avLst/>
              <a:gdLst/>
              <a:ahLst/>
              <a:cxnLst/>
              <a:rect l="l" t="t" r="r" b="b"/>
              <a:pathLst>
                <a:path w="4333" h="2564" fill="none" extrusionOk="0">
                  <a:moveTo>
                    <a:pt x="4076" y="1602"/>
                  </a:moveTo>
                  <a:cubicBezTo>
                    <a:pt x="3832" y="2217"/>
                    <a:pt x="2782" y="2563"/>
                    <a:pt x="1718" y="2384"/>
                  </a:cubicBezTo>
                  <a:cubicBezTo>
                    <a:pt x="667" y="2217"/>
                    <a:pt x="1" y="1577"/>
                    <a:pt x="257" y="961"/>
                  </a:cubicBezTo>
                  <a:cubicBezTo>
                    <a:pt x="501" y="359"/>
                    <a:pt x="1551" y="0"/>
                    <a:pt x="2615" y="180"/>
                  </a:cubicBezTo>
                  <a:cubicBezTo>
                    <a:pt x="3666" y="359"/>
                    <a:pt x="4332" y="1000"/>
                    <a:pt x="4076" y="1602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3978;p65">
              <a:extLst>
                <a:ext uri="{FF2B5EF4-FFF2-40B4-BE49-F238E27FC236}">
                  <a16:creationId xmlns:a16="http://schemas.microsoft.com/office/drawing/2014/main" id="{BAD35CB9-17FA-400A-ACA5-EE7712BD19C4}"/>
                </a:ext>
              </a:extLst>
            </p:cNvPr>
            <p:cNvSpPr/>
            <p:nvPr/>
          </p:nvSpPr>
          <p:spPr>
            <a:xfrm>
              <a:off x="-1409411" y="5064988"/>
              <a:ext cx="623130" cy="293151"/>
            </a:xfrm>
            <a:custGeom>
              <a:avLst/>
              <a:gdLst/>
              <a:ahLst/>
              <a:cxnLst/>
              <a:rect l="l" t="t" r="r" b="b"/>
              <a:pathLst>
                <a:path w="17326" h="8151" fill="none" extrusionOk="0">
                  <a:moveTo>
                    <a:pt x="0" y="6664"/>
                  </a:moveTo>
                  <a:lnTo>
                    <a:pt x="8329" y="1"/>
                  </a:lnTo>
                  <a:lnTo>
                    <a:pt x="17325" y="1449"/>
                  </a:lnTo>
                  <a:lnTo>
                    <a:pt x="9842" y="8151"/>
                  </a:lnTo>
                </a:path>
              </a:pathLst>
            </a:custGeom>
            <a:noFill/>
            <a:ln w="285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3979;p65">
              <a:extLst>
                <a:ext uri="{FF2B5EF4-FFF2-40B4-BE49-F238E27FC236}">
                  <a16:creationId xmlns:a16="http://schemas.microsoft.com/office/drawing/2014/main" id="{CE6C7B9D-ED96-4687-A0E3-1D2CFB0A316F}"/>
                </a:ext>
              </a:extLst>
            </p:cNvPr>
            <p:cNvSpPr/>
            <p:nvPr/>
          </p:nvSpPr>
          <p:spPr>
            <a:xfrm>
              <a:off x="-1174381" y="5120302"/>
              <a:ext cx="321275" cy="56717"/>
            </a:xfrm>
            <a:custGeom>
              <a:avLst/>
              <a:gdLst/>
              <a:ahLst/>
              <a:cxnLst/>
              <a:rect l="l" t="t" r="r" b="b"/>
              <a:pathLst>
                <a:path w="8933" h="1577" fill="none" extrusionOk="0">
                  <a:moveTo>
                    <a:pt x="0" y="0"/>
                  </a:moveTo>
                  <a:lnTo>
                    <a:pt x="8932" y="1576"/>
                  </a:lnTo>
                </a:path>
              </a:pathLst>
            </a:custGeom>
            <a:noFill/>
            <a:ln w="285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677505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18B3FF62-1A8B-377D-97E6-A6F778AA254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7054" t="85873"/>
          <a:stretch/>
        </p:blipFill>
        <p:spPr>
          <a:xfrm>
            <a:off x="0" y="7849"/>
            <a:ext cx="3241221" cy="72662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044FF78-3663-4FF2-BE7F-8624E3C45017}"/>
              </a:ext>
            </a:extLst>
          </p:cNvPr>
          <p:cNvSpPr txBox="1"/>
          <p:nvPr/>
        </p:nvSpPr>
        <p:spPr>
          <a:xfrm>
            <a:off x="1131911" y="185871"/>
            <a:ext cx="707027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95250" lvl="0" indent="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231F20"/>
              </a:buClr>
              <a:buSzPts val="1300"/>
              <a:buFont typeface="Arial"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Ôn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tập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và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kiểm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tra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nội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dung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Hát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kết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hợp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n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hạc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cụ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thể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hiện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tiết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tấu</a:t>
            </a:r>
            <a:endParaRPr kumimoji="0" lang="en-GB" sz="2400" b="1" i="0" u="none" strike="noStrike" kern="0" cap="none" spc="0" normalizeH="0" baseline="0" noProof="0" dirty="0">
              <a:ln w="0"/>
              <a:solidFill>
                <a:srgbClr val="0070C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Bahnschrift Condensed" panose="020B0502040204020203" pitchFamily="34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5A22409-AD3A-FBF5-3BDA-D1A5803AF3E0}"/>
              </a:ext>
            </a:extLst>
          </p:cNvPr>
          <p:cNvSpPr txBox="1"/>
          <p:nvPr/>
        </p:nvSpPr>
        <p:spPr>
          <a:xfrm>
            <a:off x="76270" y="585035"/>
            <a:ext cx="9144000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Thực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bước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endParaRPr kumimoji="0" lang="en-US" sz="2000" b="0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Khởi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động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giọng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</a:p>
          <a:p>
            <a:pPr marL="114300"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Hát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lại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hát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  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Nối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vòng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tay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lớn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</a:t>
            </a:r>
            <a:endParaRPr kumimoji="0" lang="en-GB" sz="2000" b="1" i="1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  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Bảy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sắc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cầu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vồng</a:t>
            </a:r>
            <a:endParaRPr kumimoji="0" lang="en-US" sz="2000" b="1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  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Tháng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năm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học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trò</a:t>
            </a:r>
            <a:endParaRPr kumimoji="0" lang="en-US" sz="2000" b="1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algn="just">
              <a:defRPr/>
            </a:pP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  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ngựa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ô (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dân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ca Nam </a:t>
            </a:r>
            <a:r>
              <a:rPr kumimoji="0" lang="en-US" sz="2000" b="1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Bộ</a:t>
            </a:r>
            <a:r>
              <a:rPr kumimoji="0" lang="en-US" sz="2000" b="1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)</a:t>
            </a:r>
            <a:endParaRPr kumimoji="0" lang="en-GB" sz="2000" b="0" i="1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271463" marR="0" lvl="0" indent="-157163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endParaRPr kumimoji="0" lang="en-US" sz="2000" b="0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271463" marR="0" lvl="0" indent="-157163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hóm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đã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lựa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chọn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hát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hoặc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nhạc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cụ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hợp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với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lên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kiểm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tra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</a:t>
            </a: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+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Hát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hợp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nhạc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cụ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gõ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đệm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  <a:endParaRPr kumimoji="0" lang="en-GB" sz="2000" b="0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+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Hát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hợp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vận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động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phụ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họa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vận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động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cơ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nhịp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điệu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+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Hát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với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lĩnh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xướng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hòa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giọng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hoặc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hát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bè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  <a:endParaRPr kumimoji="0" lang="en-US" sz="2000" b="0" i="1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+ Theo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cách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sáng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tạo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biểu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diễn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F68C7E4-D628-639F-3D33-30EE8CDF9561}"/>
              </a:ext>
            </a:extLst>
          </p:cNvPr>
          <p:cNvGrpSpPr/>
          <p:nvPr/>
        </p:nvGrpSpPr>
        <p:grpSpPr>
          <a:xfrm>
            <a:off x="7608168" y="419338"/>
            <a:ext cx="1535832" cy="840417"/>
            <a:chOff x="6522318" y="1377122"/>
            <a:chExt cx="1871720" cy="1104316"/>
          </a:xfrm>
        </p:grpSpPr>
        <p:grpSp>
          <p:nvGrpSpPr>
            <p:cNvPr id="11" name="Google Shape;853;p39">
              <a:extLst>
                <a:ext uri="{FF2B5EF4-FFF2-40B4-BE49-F238E27FC236}">
                  <a16:creationId xmlns:a16="http://schemas.microsoft.com/office/drawing/2014/main" id="{40D9B116-6621-DAB7-92EB-E040796FDF6E}"/>
                </a:ext>
              </a:extLst>
            </p:cNvPr>
            <p:cNvGrpSpPr/>
            <p:nvPr/>
          </p:nvGrpSpPr>
          <p:grpSpPr>
            <a:xfrm>
              <a:off x="7299529" y="1377122"/>
              <a:ext cx="1094509" cy="1104316"/>
              <a:chOff x="6566263" y="155551"/>
              <a:chExt cx="4427100" cy="4426800"/>
            </a:xfrm>
          </p:grpSpPr>
          <p:sp>
            <p:nvSpPr>
              <p:cNvPr id="12" name="Google Shape;854;p39">
                <a:extLst>
                  <a:ext uri="{FF2B5EF4-FFF2-40B4-BE49-F238E27FC236}">
                    <a16:creationId xmlns:a16="http://schemas.microsoft.com/office/drawing/2014/main" id="{7C2F5C0A-13A3-CDC9-7603-35206F3C0B70}"/>
                  </a:ext>
                </a:extLst>
              </p:cNvPr>
              <p:cNvSpPr/>
              <p:nvPr/>
            </p:nvSpPr>
            <p:spPr>
              <a:xfrm>
                <a:off x="6566263" y="155551"/>
                <a:ext cx="4427100" cy="44268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85725" dist="38100" dir="10140000" algn="bl" rotWithShape="0">
                  <a:schemeClr val="accent1">
                    <a:alpha val="61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855;p39">
                <a:extLst>
                  <a:ext uri="{FF2B5EF4-FFF2-40B4-BE49-F238E27FC236}">
                    <a16:creationId xmlns:a16="http://schemas.microsoft.com/office/drawing/2014/main" id="{CBDE5703-6A37-6ADD-8BCD-94A5E7648F45}"/>
                  </a:ext>
                </a:extLst>
              </p:cNvPr>
              <p:cNvSpPr/>
              <p:nvPr/>
            </p:nvSpPr>
            <p:spPr>
              <a:xfrm>
                <a:off x="6942217" y="723627"/>
                <a:ext cx="3675177" cy="3290633"/>
              </a:xfrm>
              <a:custGeom>
                <a:avLst/>
                <a:gdLst/>
                <a:ahLst/>
                <a:cxnLst/>
                <a:rect l="l" t="t" r="r" b="b"/>
                <a:pathLst>
                  <a:path w="47509" h="42538" extrusionOk="0">
                    <a:moveTo>
                      <a:pt x="23748" y="1"/>
                    </a:moveTo>
                    <a:cubicBezTo>
                      <a:pt x="14632" y="1"/>
                      <a:pt x="6186" y="5923"/>
                      <a:pt x="3404" y="15114"/>
                    </a:cubicBezTo>
                    <a:cubicBezTo>
                      <a:pt x="0" y="26361"/>
                      <a:pt x="6353" y="38215"/>
                      <a:pt x="17599" y="41619"/>
                    </a:cubicBezTo>
                    <a:cubicBezTo>
                      <a:pt x="19655" y="42241"/>
                      <a:pt x="21731" y="42538"/>
                      <a:pt x="23772" y="42538"/>
                    </a:cubicBezTo>
                    <a:cubicBezTo>
                      <a:pt x="32897" y="42538"/>
                      <a:pt x="41322" y="36615"/>
                      <a:pt x="44104" y="27424"/>
                    </a:cubicBezTo>
                    <a:cubicBezTo>
                      <a:pt x="47509" y="16178"/>
                      <a:pt x="41156" y="4324"/>
                      <a:pt x="29909" y="919"/>
                    </a:cubicBezTo>
                    <a:cubicBezTo>
                      <a:pt x="27859" y="297"/>
                      <a:pt x="25787" y="1"/>
                      <a:pt x="237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143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856;p39">
                <a:extLst>
                  <a:ext uri="{FF2B5EF4-FFF2-40B4-BE49-F238E27FC236}">
                    <a16:creationId xmlns:a16="http://schemas.microsoft.com/office/drawing/2014/main" id="{847EB10C-1710-2D6E-C0F9-DFE190132814}"/>
                  </a:ext>
                </a:extLst>
              </p:cNvPr>
              <p:cNvSpPr/>
              <p:nvPr/>
            </p:nvSpPr>
            <p:spPr>
              <a:xfrm>
                <a:off x="6801395" y="410956"/>
                <a:ext cx="4031527" cy="3928484"/>
              </a:xfrm>
              <a:custGeom>
                <a:avLst/>
                <a:gdLst/>
                <a:ahLst/>
                <a:cxnLst/>
                <a:rect l="l" t="t" r="r" b="b"/>
                <a:pathLst>
                  <a:path w="39242" h="38239" fill="none" extrusionOk="0">
                    <a:moveTo>
                      <a:pt x="19181" y="38238"/>
                    </a:moveTo>
                    <a:cubicBezTo>
                      <a:pt x="20488" y="38238"/>
                      <a:pt x="21764" y="38086"/>
                      <a:pt x="23010" y="37843"/>
                    </a:cubicBezTo>
                    <a:cubicBezTo>
                      <a:pt x="24257" y="37600"/>
                      <a:pt x="25442" y="37235"/>
                      <a:pt x="26597" y="36749"/>
                    </a:cubicBezTo>
                    <a:cubicBezTo>
                      <a:pt x="28846" y="35776"/>
                      <a:pt x="30913" y="34378"/>
                      <a:pt x="32646" y="32645"/>
                    </a:cubicBezTo>
                    <a:cubicBezTo>
                      <a:pt x="33497" y="31794"/>
                      <a:pt x="34287" y="30852"/>
                      <a:pt x="34986" y="29819"/>
                    </a:cubicBezTo>
                    <a:cubicBezTo>
                      <a:pt x="35655" y="28816"/>
                      <a:pt x="36263" y="27721"/>
                      <a:pt x="36719" y="26597"/>
                    </a:cubicBezTo>
                    <a:cubicBezTo>
                      <a:pt x="39242" y="20670"/>
                      <a:pt x="38573" y="13861"/>
                      <a:pt x="34986" y="8542"/>
                    </a:cubicBezTo>
                    <a:cubicBezTo>
                      <a:pt x="34287" y="7539"/>
                      <a:pt x="33497" y="6596"/>
                      <a:pt x="32646" y="5715"/>
                    </a:cubicBezTo>
                    <a:cubicBezTo>
                      <a:pt x="30913" y="3982"/>
                      <a:pt x="28846" y="2584"/>
                      <a:pt x="26597" y="1642"/>
                    </a:cubicBezTo>
                    <a:cubicBezTo>
                      <a:pt x="25442" y="1156"/>
                      <a:pt x="24257" y="760"/>
                      <a:pt x="23010" y="517"/>
                    </a:cubicBezTo>
                    <a:cubicBezTo>
                      <a:pt x="20488" y="1"/>
                      <a:pt x="17874" y="1"/>
                      <a:pt x="15351" y="517"/>
                    </a:cubicBezTo>
                    <a:cubicBezTo>
                      <a:pt x="10457" y="1520"/>
                      <a:pt x="6171" y="4408"/>
                      <a:pt x="3405" y="8542"/>
                    </a:cubicBezTo>
                    <a:moveTo>
                      <a:pt x="518" y="15350"/>
                    </a:moveTo>
                    <a:cubicBezTo>
                      <a:pt x="1" y="17873"/>
                      <a:pt x="1" y="20487"/>
                      <a:pt x="518" y="23040"/>
                    </a:cubicBezTo>
                    <a:cubicBezTo>
                      <a:pt x="791" y="24256"/>
                      <a:pt x="1156" y="25442"/>
                      <a:pt x="1642" y="26597"/>
                    </a:cubicBezTo>
                    <a:cubicBezTo>
                      <a:pt x="3071" y="30001"/>
                      <a:pt x="5472" y="32919"/>
                      <a:pt x="8542" y="34986"/>
                    </a:cubicBezTo>
                  </a:path>
                </a:pathLst>
              </a:custGeom>
              <a:noFill/>
              <a:ln w="38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" name="Google Shape;864;p39">
              <a:extLst>
                <a:ext uri="{FF2B5EF4-FFF2-40B4-BE49-F238E27FC236}">
                  <a16:creationId xmlns:a16="http://schemas.microsoft.com/office/drawing/2014/main" id="{48B97786-F3AB-D0F3-F5D5-6FB482F9EC2B}"/>
                </a:ext>
              </a:extLst>
            </p:cNvPr>
            <p:cNvGrpSpPr/>
            <p:nvPr/>
          </p:nvGrpSpPr>
          <p:grpSpPr>
            <a:xfrm>
              <a:off x="6522318" y="2035172"/>
              <a:ext cx="1234419" cy="333610"/>
              <a:chOff x="2159225" y="3645850"/>
              <a:chExt cx="1807617" cy="484150"/>
            </a:xfrm>
          </p:grpSpPr>
          <p:sp>
            <p:nvSpPr>
              <p:cNvPr id="17" name="Google Shape;865;p39">
                <a:extLst>
                  <a:ext uri="{FF2B5EF4-FFF2-40B4-BE49-F238E27FC236}">
                    <a16:creationId xmlns:a16="http://schemas.microsoft.com/office/drawing/2014/main" id="{24000D45-902E-C5A0-A801-6CA696AA4D7F}"/>
                  </a:ext>
                </a:extLst>
              </p:cNvPr>
              <p:cNvSpPr/>
              <p:nvPr/>
            </p:nvSpPr>
            <p:spPr>
              <a:xfrm>
                <a:off x="2159225" y="3645850"/>
                <a:ext cx="1807617" cy="484150"/>
              </a:xfrm>
              <a:custGeom>
                <a:avLst/>
                <a:gdLst/>
                <a:ahLst/>
                <a:cxnLst/>
                <a:rect l="l" t="t" r="r" b="b"/>
                <a:pathLst>
                  <a:path w="31886" h="8828" extrusionOk="0">
                    <a:moveTo>
                      <a:pt x="14588" y="1"/>
                    </a:moveTo>
                    <a:cubicBezTo>
                      <a:pt x="12363" y="1"/>
                      <a:pt x="10159" y="1009"/>
                      <a:pt x="8724" y="2962"/>
                    </a:cubicBezTo>
                    <a:cubicBezTo>
                      <a:pt x="8390" y="2870"/>
                      <a:pt x="8055" y="2840"/>
                      <a:pt x="7751" y="2840"/>
                    </a:cubicBezTo>
                    <a:cubicBezTo>
                      <a:pt x="6779" y="2840"/>
                      <a:pt x="5806" y="3174"/>
                      <a:pt x="5046" y="3752"/>
                    </a:cubicBezTo>
                    <a:cubicBezTo>
                      <a:pt x="4619" y="3599"/>
                      <a:pt x="4188" y="3527"/>
                      <a:pt x="3767" y="3527"/>
                    </a:cubicBezTo>
                    <a:cubicBezTo>
                      <a:pt x="1765" y="3527"/>
                      <a:pt x="0" y="5148"/>
                      <a:pt x="0" y="7308"/>
                    </a:cubicBezTo>
                    <a:cubicBezTo>
                      <a:pt x="0" y="8129"/>
                      <a:pt x="700" y="8828"/>
                      <a:pt x="1520" y="8828"/>
                    </a:cubicBezTo>
                    <a:lnTo>
                      <a:pt x="30366" y="8798"/>
                    </a:lnTo>
                    <a:cubicBezTo>
                      <a:pt x="31217" y="8798"/>
                      <a:pt x="31886" y="8129"/>
                      <a:pt x="31886" y="7278"/>
                    </a:cubicBezTo>
                    <a:cubicBezTo>
                      <a:pt x="31886" y="5150"/>
                      <a:pt x="30153" y="3418"/>
                      <a:pt x="27995" y="3418"/>
                    </a:cubicBezTo>
                    <a:cubicBezTo>
                      <a:pt x="27721" y="3418"/>
                      <a:pt x="27448" y="3448"/>
                      <a:pt x="27174" y="3509"/>
                    </a:cubicBezTo>
                    <a:cubicBezTo>
                      <a:pt x="26050" y="2111"/>
                      <a:pt x="24347" y="1320"/>
                      <a:pt x="22584" y="1320"/>
                    </a:cubicBezTo>
                    <a:cubicBezTo>
                      <a:pt x="21551" y="1320"/>
                      <a:pt x="20578" y="1594"/>
                      <a:pt x="19697" y="2080"/>
                    </a:cubicBezTo>
                    <a:cubicBezTo>
                      <a:pt x="18257" y="682"/>
                      <a:pt x="16416" y="1"/>
                      <a:pt x="14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dist="19050" dir="5400000" algn="bl" rotWithShape="0">
                  <a:schemeClr val="accent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866;p39">
                <a:extLst>
                  <a:ext uri="{FF2B5EF4-FFF2-40B4-BE49-F238E27FC236}">
                    <a16:creationId xmlns:a16="http://schemas.microsoft.com/office/drawing/2014/main" id="{25CE1428-16E5-89D6-6339-46B9753346F4}"/>
                  </a:ext>
                </a:extLst>
              </p:cNvPr>
              <p:cNvSpPr/>
              <p:nvPr/>
            </p:nvSpPr>
            <p:spPr>
              <a:xfrm>
                <a:off x="2230293" y="3660959"/>
                <a:ext cx="1665482" cy="401986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6962" extrusionOk="0">
                    <a:moveTo>
                      <a:pt x="26506" y="4590"/>
                    </a:moveTo>
                    <a:cubicBezTo>
                      <a:pt x="26020" y="4590"/>
                      <a:pt x="25503" y="4773"/>
                      <a:pt x="25108" y="5046"/>
                    </a:cubicBezTo>
                    <a:cubicBezTo>
                      <a:pt x="23801" y="2280"/>
                      <a:pt x="20123" y="1642"/>
                      <a:pt x="17934" y="3800"/>
                    </a:cubicBezTo>
                    <a:cubicBezTo>
                      <a:pt x="15472" y="1"/>
                      <a:pt x="9788" y="396"/>
                      <a:pt x="7843" y="4499"/>
                    </a:cubicBezTo>
                    <a:cubicBezTo>
                      <a:pt x="6506" y="3618"/>
                      <a:pt x="4712" y="3982"/>
                      <a:pt x="3831" y="5320"/>
                    </a:cubicBezTo>
                    <a:cubicBezTo>
                      <a:pt x="2372" y="3952"/>
                      <a:pt x="1" y="4985"/>
                      <a:pt x="31" y="6961"/>
                    </a:cubicBezTo>
                    <a:lnTo>
                      <a:pt x="28846" y="6961"/>
                    </a:lnTo>
                    <a:cubicBezTo>
                      <a:pt x="28846" y="5654"/>
                      <a:pt x="27813" y="4590"/>
                      <a:pt x="26506" y="459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" name="Graphic 3" descr="Music notation outline">
            <a:extLst>
              <a:ext uri="{FF2B5EF4-FFF2-40B4-BE49-F238E27FC236}">
                <a16:creationId xmlns:a16="http://schemas.microsoft.com/office/drawing/2014/main" id="{C5651F32-9282-3934-1522-E9C031B0714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093" y="1448393"/>
            <a:ext cx="560786" cy="560786"/>
          </a:xfrm>
          <a:prstGeom prst="rect">
            <a:avLst/>
          </a:prstGeom>
        </p:spPr>
      </p:pic>
      <p:pic>
        <p:nvPicPr>
          <p:cNvPr id="5" name="Graphic 4" descr="Music notation outline">
            <a:extLst>
              <a:ext uri="{FF2B5EF4-FFF2-40B4-BE49-F238E27FC236}">
                <a16:creationId xmlns:a16="http://schemas.microsoft.com/office/drawing/2014/main" id="{50299BF7-8F16-AACF-9C78-9B9A22FE2E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6270" y="1728786"/>
            <a:ext cx="560786" cy="560786"/>
          </a:xfrm>
          <a:prstGeom prst="rect">
            <a:avLst/>
          </a:prstGeom>
        </p:spPr>
      </p:pic>
      <p:pic>
        <p:nvPicPr>
          <p:cNvPr id="10" name="Graphic 9" descr="Music notation outline">
            <a:extLst>
              <a:ext uri="{FF2B5EF4-FFF2-40B4-BE49-F238E27FC236}">
                <a16:creationId xmlns:a16="http://schemas.microsoft.com/office/drawing/2014/main" id="{18CE68FD-3BF2-C460-127B-87724B89497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093" y="2009179"/>
            <a:ext cx="560786" cy="560786"/>
          </a:xfrm>
          <a:prstGeom prst="rect">
            <a:avLst/>
          </a:prstGeom>
        </p:spPr>
      </p:pic>
      <p:pic>
        <p:nvPicPr>
          <p:cNvPr id="13" name="Graphic 12" descr="Music notation outline">
            <a:extLst>
              <a:ext uri="{FF2B5EF4-FFF2-40B4-BE49-F238E27FC236}">
                <a16:creationId xmlns:a16="http://schemas.microsoft.com/office/drawing/2014/main" id="{A31A9AED-227A-806B-88BC-986E994FD2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1562" y="2312899"/>
            <a:ext cx="560786" cy="560786"/>
          </a:xfrm>
          <a:prstGeom prst="rect">
            <a:avLst/>
          </a:prstGeom>
        </p:spPr>
      </p:pic>
      <p:pic>
        <p:nvPicPr>
          <p:cNvPr id="23" name="Picture 22" descr="A headphones with a play button&#10;&#10;Description automatically generated">
            <a:hlinkClick r:id="rId6"/>
            <a:extLst>
              <a:ext uri="{FF2B5EF4-FFF2-40B4-BE49-F238E27FC236}">
                <a16:creationId xmlns:a16="http://schemas.microsoft.com/office/drawing/2014/main" id="{5280331C-71BB-FCDA-83DC-7E160B7C1D2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2500371" y="1558395"/>
            <a:ext cx="284393" cy="284393"/>
          </a:xfrm>
          <a:prstGeom prst="rect">
            <a:avLst/>
          </a:prstGeom>
        </p:spPr>
      </p:pic>
      <p:pic>
        <p:nvPicPr>
          <p:cNvPr id="25" name="Picture 24" descr="A cartoon of a book with headphones&#10;&#10;Description automatically generated">
            <a:hlinkClick r:id="rId8"/>
            <a:extLst>
              <a:ext uri="{FF2B5EF4-FFF2-40B4-BE49-F238E27FC236}">
                <a16:creationId xmlns:a16="http://schemas.microsoft.com/office/drawing/2014/main" id="{44C205B9-51D0-F2EE-D9FF-A08BA41402E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3012251" y="1471518"/>
            <a:ext cx="417928" cy="417928"/>
          </a:xfrm>
          <a:prstGeom prst="rect">
            <a:avLst/>
          </a:prstGeom>
        </p:spPr>
      </p:pic>
      <p:pic>
        <p:nvPicPr>
          <p:cNvPr id="26" name="Picture 25" descr="A headphones with a play button&#10;&#10;Description automatically generated">
            <a:hlinkClick r:id="rId10"/>
            <a:extLst>
              <a:ext uri="{FF2B5EF4-FFF2-40B4-BE49-F238E27FC236}">
                <a16:creationId xmlns:a16="http://schemas.microsoft.com/office/drawing/2014/main" id="{AC4B5488-BAEF-6785-AD9C-2E48308DE56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2500371" y="1889446"/>
            <a:ext cx="284393" cy="284393"/>
          </a:xfrm>
          <a:prstGeom prst="rect">
            <a:avLst/>
          </a:prstGeom>
        </p:spPr>
      </p:pic>
      <p:pic>
        <p:nvPicPr>
          <p:cNvPr id="27" name="Picture 26" descr="A cartoon of a book with headphones&#10;&#10;Description automatically generated">
            <a:hlinkClick r:id="rId11"/>
            <a:extLst>
              <a:ext uri="{FF2B5EF4-FFF2-40B4-BE49-F238E27FC236}">
                <a16:creationId xmlns:a16="http://schemas.microsoft.com/office/drawing/2014/main" id="{D1EA66B4-BD45-EC89-59FA-D4460972BA4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3012251" y="1802569"/>
            <a:ext cx="417928" cy="417928"/>
          </a:xfrm>
          <a:prstGeom prst="rect">
            <a:avLst/>
          </a:prstGeom>
        </p:spPr>
      </p:pic>
      <p:pic>
        <p:nvPicPr>
          <p:cNvPr id="28" name="Picture 27" descr="A headphones with a play button&#10;&#10;Description automatically generated">
            <a:hlinkClick r:id="rId12"/>
            <a:extLst>
              <a:ext uri="{FF2B5EF4-FFF2-40B4-BE49-F238E27FC236}">
                <a16:creationId xmlns:a16="http://schemas.microsoft.com/office/drawing/2014/main" id="{1B46A2C1-56B1-793B-0308-D483724E496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2760632" y="2178059"/>
            <a:ext cx="284393" cy="284393"/>
          </a:xfrm>
          <a:prstGeom prst="rect">
            <a:avLst/>
          </a:prstGeom>
        </p:spPr>
      </p:pic>
      <p:pic>
        <p:nvPicPr>
          <p:cNvPr id="29" name="Picture 28" descr="A cartoon of a book with headphones&#10;&#10;Description automatically generated">
            <a:hlinkClick r:id="rId13"/>
            <a:extLst>
              <a:ext uri="{FF2B5EF4-FFF2-40B4-BE49-F238E27FC236}">
                <a16:creationId xmlns:a16="http://schemas.microsoft.com/office/drawing/2014/main" id="{8971E673-F46D-1551-0C7C-EA5DA335496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3272512" y="2091182"/>
            <a:ext cx="417928" cy="417928"/>
          </a:xfrm>
          <a:prstGeom prst="rect">
            <a:avLst/>
          </a:prstGeom>
        </p:spPr>
      </p:pic>
      <p:pic>
        <p:nvPicPr>
          <p:cNvPr id="30" name="Picture 29" descr="A headphones with a play button&#10;&#10;Description automatically generated">
            <a:hlinkClick r:id="rId14"/>
            <a:extLst>
              <a:ext uri="{FF2B5EF4-FFF2-40B4-BE49-F238E27FC236}">
                <a16:creationId xmlns:a16="http://schemas.microsoft.com/office/drawing/2014/main" id="{34CE0FF4-8B14-6AE6-C553-65F252884BB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3569057" y="2485837"/>
            <a:ext cx="284393" cy="284393"/>
          </a:xfrm>
          <a:prstGeom prst="rect">
            <a:avLst/>
          </a:prstGeom>
        </p:spPr>
      </p:pic>
      <p:pic>
        <p:nvPicPr>
          <p:cNvPr id="31" name="Picture 30" descr="A cartoon of a book with headphones&#10;&#10;Description automatically generated">
            <a:hlinkClick r:id="rId15"/>
            <a:extLst>
              <a:ext uri="{FF2B5EF4-FFF2-40B4-BE49-F238E27FC236}">
                <a16:creationId xmlns:a16="http://schemas.microsoft.com/office/drawing/2014/main" id="{9E1A5EA7-4762-65A7-DC1E-9D20C2C9A4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4080937" y="2398960"/>
            <a:ext cx="417928" cy="4179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294409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7D706F4-3E4D-EF22-E9D2-C195B36627BC}"/>
              </a:ext>
            </a:extLst>
          </p:cNvPr>
          <p:cNvSpPr txBox="1"/>
          <p:nvPr/>
        </p:nvSpPr>
        <p:spPr>
          <a:xfrm>
            <a:off x="2558402" y="462196"/>
            <a:ext cx="420979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95250" lvl="0" indent="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231F20"/>
              </a:buClr>
              <a:buSzPts val="1300"/>
              <a:buFont typeface="Arial"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Ôn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tập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và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kiểm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tra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nội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dung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Đọc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nhạc</a:t>
            </a:r>
            <a:endParaRPr kumimoji="0" lang="en-GB" sz="2400" b="1" i="0" u="none" strike="noStrike" kern="0" cap="none" spc="0" normalizeH="0" baseline="0" noProof="0" dirty="0">
              <a:ln w="0"/>
              <a:solidFill>
                <a:srgbClr val="0070C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Bahnschrift Condensed" panose="020B0502040204020203" pitchFamily="34" charset="0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387CA94-435D-DE10-8E39-495937F53F97}"/>
              </a:ext>
            </a:extLst>
          </p:cNvPr>
          <p:cNvSpPr txBox="1"/>
          <p:nvPr/>
        </p:nvSpPr>
        <p:spPr>
          <a:xfrm>
            <a:off x="569153" y="1077625"/>
            <a:ext cx="8574847" cy="3477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                                          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Thực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bước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endParaRPr kumimoji="0" lang="en-US" sz="2000" b="0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Đọc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gam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Đô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trưởng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trục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gam</a:t>
            </a:r>
            <a:endParaRPr kumimoji="0" lang="en-GB" sz="2000" b="0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 sz="2000" spc="-3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Đọc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lại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GB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đọc</a:t>
            </a:r>
            <a:r>
              <a:rPr kumimoji="0" lang="en-GB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nhạc</a:t>
            </a:r>
            <a:r>
              <a:rPr kumimoji="0" lang="en-GB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GB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1. </a:t>
            </a: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000" b="0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lang="en-GB" sz="2000" spc="-3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GB" sz="2000" spc="-3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GB" sz="2000" spc="-3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gam La </a:t>
            </a:r>
            <a:r>
              <a:rPr lang="en-GB" sz="2000" spc="-3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GB" sz="2000" spc="-3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spc="-3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GB" sz="2000" spc="-3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spc="-3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trục</a:t>
            </a:r>
            <a:r>
              <a:rPr lang="en-GB" sz="2000" spc="-3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spc="-3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000" spc="-3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gam </a:t>
            </a:r>
            <a:endParaRPr lang="en-US" sz="2000" spc="-3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Đọc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lại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đọc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nhạc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 </a:t>
            </a:r>
          </a:p>
          <a:p>
            <a:pPr marL="114300"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endParaRPr lang="en-US" sz="2000" spc="-3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lang="en-US" sz="2000" spc="-3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hóm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đã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lựa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chọn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đọc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nhạc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hợp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với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lên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kiểm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tra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</a:t>
            </a:r>
            <a:endParaRPr kumimoji="0" lang="en-US" sz="2000" b="0" i="1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+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Đọc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nhạc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hợp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đánh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nhịp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+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Đọc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nhạc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hợp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gõ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đệm</a:t>
            </a:r>
            <a:r>
              <a:rPr kumimoji="0" lang="en-GB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Arial"/>
                <a:sym typeface="Arial"/>
              </a:rPr>
              <a:t>.</a:t>
            </a:r>
            <a:endParaRPr kumimoji="0" lang="en-GB" sz="2000" b="0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+ Theo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cách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sáng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tạo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  <a:endParaRPr kumimoji="0" lang="en-GB" sz="2000" b="0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21306CA-D231-C7A1-1772-D09C956605A4}"/>
              </a:ext>
            </a:extLst>
          </p:cNvPr>
          <p:cNvGrpSpPr/>
          <p:nvPr/>
        </p:nvGrpSpPr>
        <p:grpSpPr>
          <a:xfrm>
            <a:off x="0" y="0"/>
            <a:ext cx="9144000" cy="5084498"/>
            <a:chOff x="0" y="0"/>
            <a:chExt cx="9144000" cy="508449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892D4F96-0C06-32AF-DA48-466EF83A422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67054" t="85873"/>
            <a:stretch/>
          </p:blipFill>
          <p:spPr>
            <a:xfrm>
              <a:off x="0" y="0"/>
              <a:ext cx="1910443" cy="835553"/>
            </a:xfrm>
            <a:prstGeom prst="rect">
              <a:avLst/>
            </a:prstGeom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5318407D-D155-689F-3EAB-6A031AA8E67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67054" t="85873"/>
            <a:stretch/>
          </p:blipFill>
          <p:spPr>
            <a:xfrm>
              <a:off x="7233557" y="4248945"/>
              <a:ext cx="1910443" cy="835553"/>
            </a:xfrm>
            <a:prstGeom prst="rect">
              <a:avLst/>
            </a:prstGeom>
          </p:spPr>
        </p:pic>
      </p:grpSp>
      <p:pic>
        <p:nvPicPr>
          <p:cNvPr id="10" name="Picture 9" descr="A headphones with a play button&#10;&#10;Description automatically generated">
            <a:hlinkClick r:id="rId4"/>
            <a:extLst>
              <a:ext uri="{FF2B5EF4-FFF2-40B4-BE49-F238E27FC236}">
                <a16:creationId xmlns:a16="http://schemas.microsoft.com/office/drawing/2014/main" id="{0169F0FD-357F-0F15-B458-20E5684F23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3608942" y="1762292"/>
            <a:ext cx="284393" cy="284393"/>
          </a:xfrm>
          <a:prstGeom prst="rect">
            <a:avLst/>
          </a:prstGeom>
        </p:spPr>
      </p:pic>
      <p:pic>
        <p:nvPicPr>
          <p:cNvPr id="12" name="Picture 11" descr="A cartoon of a book with headphones&#10;&#10;Description automatically generated">
            <a:hlinkClick r:id="rId6"/>
            <a:extLst>
              <a:ext uri="{FF2B5EF4-FFF2-40B4-BE49-F238E27FC236}">
                <a16:creationId xmlns:a16="http://schemas.microsoft.com/office/drawing/2014/main" id="{4D68FEE1-B2C2-747D-F77A-A11CE4B02E1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4120822" y="1675415"/>
            <a:ext cx="417928" cy="417928"/>
          </a:xfrm>
          <a:prstGeom prst="rect">
            <a:avLst/>
          </a:prstGeom>
        </p:spPr>
      </p:pic>
      <p:pic>
        <p:nvPicPr>
          <p:cNvPr id="13" name="Picture 12" descr="A headphones with a play button&#10;&#10;Description automatically generated">
            <a:hlinkClick r:id="rId8"/>
            <a:extLst>
              <a:ext uri="{FF2B5EF4-FFF2-40B4-BE49-F238E27FC236}">
                <a16:creationId xmlns:a16="http://schemas.microsoft.com/office/drawing/2014/main" id="{756C2166-CF3D-A38B-C636-7C893B065A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3659864" y="2701886"/>
            <a:ext cx="284393" cy="284393"/>
          </a:xfrm>
          <a:prstGeom prst="rect">
            <a:avLst/>
          </a:prstGeom>
        </p:spPr>
      </p:pic>
      <p:pic>
        <p:nvPicPr>
          <p:cNvPr id="14" name="Picture 13" descr="A cartoon of a book with headphones&#10;&#10;Description automatically generated">
            <a:hlinkClick r:id="rId9"/>
            <a:extLst>
              <a:ext uri="{FF2B5EF4-FFF2-40B4-BE49-F238E27FC236}">
                <a16:creationId xmlns:a16="http://schemas.microsoft.com/office/drawing/2014/main" id="{9064E133-4335-867F-FC61-004997E0E0F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4171744" y="2615009"/>
            <a:ext cx="417928" cy="417928"/>
          </a:xfrm>
          <a:prstGeom prst="rect">
            <a:avLst/>
          </a:prstGeom>
        </p:spPr>
      </p:pic>
      <p:pic>
        <p:nvPicPr>
          <p:cNvPr id="15" name="Picture 14" descr="A headphones with a play button&#10;&#10;Description automatically generated">
            <a:hlinkClick r:id="rId10"/>
            <a:extLst>
              <a:ext uri="{FF2B5EF4-FFF2-40B4-BE49-F238E27FC236}">
                <a16:creationId xmlns:a16="http://schemas.microsoft.com/office/drawing/2014/main" id="{E42C410F-01D9-F0BE-2AB4-2E82ABCADD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4672285" y="1450027"/>
            <a:ext cx="284393" cy="284393"/>
          </a:xfrm>
          <a:prstGeom prst="rect">
            <a:avLst/>
          </a:prstGeom>
        </p:spPr>
      </p:pic>
      <p:pic>
        <p:nvPicPr>
          <p:cNvPr id="16" name="Picture 15" descr="A headphones with a play button&#10;&#10;Description automatically generated">
            <a:hlinkClick r:id="rId11"/>
            <a:extLst>
              <a:ext uri="{FF2B5EF4-FFF2-40B4-BE49-F238E27FC236}">
                <a16:creationId xmlns:a16="http://schemas.microsoft.com/office/drawing/2014/main" id="{00445586-9586-3FCB-873A-3CC56C22B8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4216471" y="2330386"/>
            <a:ext cx="284393" cy="2843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965487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" descr="D:\传网\PPT\员工风采PPT\1\63.png">
            <a:extLst>
              <a:ext uri="{FF2B5EF4-FFF2-40B4-BE49-F238E27FC236}">
                <a16:creationId xmlns:a16="http://schemas.microsoft.com/office/drawing/2014/main" id="{BFD42CF9-8988-ABBC-6B9A-222C2356AA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2200"/>
          <a:stretch/>
        </p:blipFill>
        <p:spPr bwMode="auto">
          <a:xfrm>
            <a:off x="-1" y="3773978"/>
            <a:ext cx="9144001" cy="136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8BDD0ECD-AAAC-F6BD-BC05-52C37D93DCF7}"/>
              </a:ext>
            </a:extLst>
          </p:cNvPr>
          <p:cNvGrpSpPr/>
          <p:nvPr/>
        </p:nvGrpSpPr>
        <p:grpSpPr>
          <a:xfrm>
            <a:off x="1159413" y="530678"/>
            <a:ext cx="6572081" cy="3813577"/>
            <a:chOff x="1555389" y="1423588"/>
            <a:chExt cx="5706004" cy="3458572"/>
          </a:xfrm>
        </p:grpSpPr>
        <p:pic>
          <p:nvPicPr>
            <p:cNvPr id="6" name="Picture 5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2BDD2E70-CD64-9C10-972E-A033C289D2C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55389" y="1597064"/>
              <a:ext cx="5706004" cy="3285096"/>
            </a:xfrm>
            <a:prstGeom prst="rect">
              <a:avLst/>
            </a:prstGeom>
          </p:spPr>
        </p:pic>
        <p:pic>
          <p:nvPicPr>
            <p:cNvPr id="7" name="Picture 6" descr="A green letter on a black background&#10;&#10;Description automatically generated">
              <a:extLst>
                <a:ext uri="{FF2B5EF4-FFF2-40B4-BE49-F238E27FC236}">
                  <a16:creationId xmlns:a16="http://schemas.microsoft.com/office/drawing/2014/main" id="{A4025EEE-8DE9-5EFE-9C22-DD521EB38EC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57600" y="1423588"/>
              <a:ext cx="1698137" cy="294121"/>
            </a:xfrm>
            <a:prstGeom prst="rect">
              <a:avLst/>
            </a:prstGeom>
          </p:spPr>
        </p:pic>
      </p:grpSp>
      <p:pic>
        <p:nvPicPr>
          <p:cNvPr id="9" name="Picture 8" descr="A headphones with a play button&#10;&#10;Description automatically generated">
            <a:hlinkClick r:id="rId6"/>
            <a:extLst>
              <a:ext uri="{FF2B5EF4-FFF2-40B4-BE49-F238E27FC236}">
                <a16:creationId xmlns:a16="http://schemas.microsoft.com/office/drawing/2014/main" id="{0DE68A5C-3C3F-EFDE-0832-8BD2D5625CC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9649" y="1876510"/>
            <a:ext cx="535231" cy="5352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478636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424">
          <a:extLst>
            <a:ext uri="{FF2B5EF4-FFF2-40B4-BE49-F238E27FC236}">
              <a16:creationId xmlns:a16="http://schemas.microsoft.com/office/drawing/2014/main" id="{F2052BE1-25FE-E417-E078-EC319E590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" descr="D:\传网\PPT\员工风采PPT\1\63.png">
            <a:extLst>
              <a:ext uri="{FF2B5EF4-FFF2-40B4-BE49-F238E27FC236}">
                <a16:creationId xmlns:a16="http://schemas.microsoft.com/office/drawing/2014/main" id="{EEEB8CB4-C77C-D28B-F9EA-C7DD0078ECC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2200"/>
          <a:stretch/>
        </p:blipFill>
        <p:spPr bwMode="auto">
          <a:xfrm>
            <a:off x="-1" y="3773978"/>
            <a:ext cx="9144001" cy="136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6A81D49-D03A-40F8-D6C9-9089E9BB27C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968" t="36852" r="14760" b="10185"/>
          <a:stretch/>
        </p:blipFill>
        <p:spPr>
          <a:xfrm>
            <a:off x="1169523" y="601410"/>
            <a:ext cx="6804951" cy="3358903"/>
          </a:xfrm>
          <a:prstGeom prst="rect">
            <a:avLst/>
          </a:prstGeom>
        </p:spPr>
      </p:pic>
      <p:pic>
        <p:nvPicPr>
          <p:cNvPr id="3" name="Picture 2" descr="A cartoon of a book with headphones&#10;&#10;Description automatically generated">
            <a:hlinkClick r:id="rId5"/>
            <a:extLst>
              <a:ext uri="{FF2B5EF4-FFF2-40B4-BE49-F238E27FC236}">
                <a16:creationId xmlns:a16="http://schemas.microsoft.com/office/drawing/2014/main" id="{EBB8641D-59B0-36F1-6A8F-577D3814734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0930" y="2096193"/>
            <a:ext cx="721570" cy="7215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3341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Shape 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p40"/>
          <p:cNvGrpSpPr/>
          <p:nvPr/>
        </p:nvGrpSpPr>
        <p:grpSpPr>
          <a:xfrm>
            <a:off x="8082495" y="4453479"/>
            <a:ext cx="573999" cy="1003431"/>
            <a:chOff x="8185349" y="4299471"/>
            <a:chExt cx="573999" cy="1003431"/>
          </a:xfrm>
        </p:grpSpPr>
        <p:sp>
          <p:nvSpPr>
            <p:cNvPr id="2226" name="Google Shape;2226;p40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0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0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0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0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0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0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0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0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0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0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37" name="Google Shape;2237;p40"/>
          <p:cNvGrpSpPr/>
          <p:nvPr/>
        </p:nvGrpSpPr>
        <p:grpSpPr>
          <a:xfrm>
            <a:off x="8258656" y="3606096"/>
            <a:ext cx="762950" cy="1927407"/>
            <a:chOff x="8361510" y="3452088"/>
            <a:chExt cx="762950" cy="1927407"/>
          </a:xfrm>
        </p:grpSpPr>
        <p:sp>
          <p:nvSpPr>
            <p:cNvPr id="2238" name="Google Shape;2238;p40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0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0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0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0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0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0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0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0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0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0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0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D6B92BFD-8500-4A40-4A49-08675003A2D6}"/>
              </a:ext>
            </a:extLst>
          </p:cNvPr>
          <p:cNvCxnSpPr>
            <a:cxnSpLocks/>
          </p:cNvCxnSpPr>
          <p:nvPr/>
        </p:nvCxnSpPr>
        <p:spPr>
          <a:xfrm>
            <a:off x="160389" y="2836457"/>
            <a:ext cx="8565356" cy="0"/>
          </a:xfrm>
          <a:prstGeom prst="line">
            <a:avLst/>
          </a:prstGeom>
          <a:noFill/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/>
          </a:sp3d>
        </p:spPr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D5634A0-7D89-7B98-5B0A-B901A253353E}"/>
              </a:ext>
            </a:extLst>
          </p:cNvPr>
          <p:cNvCxnSpPr>
            <a:cxnSpLocks/>
          </p:cNvCxnSpPr>
          <p:nvPr/>
        </p:nvCxnSpPr>
        <p:spPr>
          <a:xfrm>
            <a:off x="157839" y="3606096"/>
            <a:ext cx="8565356" cy="0"/>
          </a:xfrm>
          <a:prstGeom prst="line">
            <a:avLst/>
          </a:prstGeom>
          <a:noFill/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/>
          </a:sp3d>
        </p:spPr>
      </p:cxn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6F8E5AA-ACAF-B28A-AAFB-13AD4F5A967F}"/>
              </a:ext>
            </a:extLst>
          </p:cNvPr>
          <p:cNvSpPr/>
          <p:nvPr/>
        </p:nvSpPr>
        <p:spPr>
          <a:xfrm flipH="1">
            <a:off x="725236" y="1650381"/>
            <a:ext cx="7483831" cy="62291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38100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17424A-9F64-059F-39B6-29BD759770CE}"/>
              </a:ext>
            </a:extLst>
          </p:cNvPr>
          <p:cNvSpPr txBox="1"/>
          <p:nvPr/>
        </p:nvSpPr>
        <p:spPr>
          <a:xfrm>
            <a:off x="1068196" y="1773162"/>
            <a:ext cx="67446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1600" b="1" dirty="0" err="1">
                <a:solidFill>
                  <a:schemeClr val="tx1"/>
                </a:solidFill>
              </a:rPr>
              <a:t>Câu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hỏi</a:t>
            </a:r>
            <a:r>
              <a:rPr lang="en-US" sz="1600" b="1" dirty="0">
                <a:solidFill>
                  <a:schemeClr val="tx1"/>
                </a:solidFill>
              </a:rPr>
              <a:t> : </a:t>
            </a:r>
            <a:r>
              <a:rPr lang="en-US" sz="1600" b="1" dirty="0" err="1">
                <a:solidFill>
                  <a:schemeClr val="tx1"/>
                </a:solidFill>
              </a:rPr>
              <a:t>Chủ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đề</a:t>
            </a:r>
            <a:r>
              <a:rPr lang="en-US" sz="1600" b="1" dirty="0">
                <a:solidFill>
                  <a:schemeClr val="tx1"/>
                </a:solidFill>
              </a:rPr>
              <a:t> 4 Giai </a:t>
            </a:r>
            <a:r>
              <a:rPr lang="en-US" sz="1600" b="1" dirty="0" err="1">
                <a:solidFill>
                  <a:schemeClr val="tx1"/>
                </a:solidFill>
              </a:rPr>
              <a:t>điệu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quê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hương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gồm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những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nội</a:t>
            </a:r>
            <a:r>
              <a:rPr lang="en-US" sz="1600" b="1" dirty="0">
                <a:solidFill>
                  <a:schemeClr val="tx1"/>
                </a:solidFill>
              </a:rPr>
              <a:t> dung </a:t>
            </a:r>
            <a:r>
              <a:rPr lang="en-US" sz="1600" b="1" dirty="0" err="1">
                <a:solidFill>
                  <a:schemeClr val="tx1"/>
                </a:solidFill>
              </a:rPr>
              <a:t>nào</a:t>
            </a:r>
            <a:r>
              <a:rPr lang="en-US" sz="1600" b="1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8" name="bang a">
            <a:extLst>
              <a:ext uri="{FF2B5EF4-FFF2-40B4-BE49-F238E27FC236}">
                <a16:creationId xmlns:a16="http://schemas.microsoft.com/office/drawing/2014/main" id="{0C8C56D2-E844-5FB3-EAF6-5555C3FE1203}"/>
              </a:ext>
            </a:extLst>
          </p:cNvPr>
          <p:cNvSpPr/>
          <p:nvPr/>
        </p:nvSpPr>
        <p:spPr>
          <a:xfrm flipH="1">
            <a:off x="4673499" y="3303078"/>
            <a:ext cx="3651951" cy="63123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9" name="bang c">
            <a:extLst>
              <a:ext uri="{FF2B5EF4-FFF2-40B4-BE49-F238E27FC236}">
                <a16:creationId xmlns:a16="http://schemas.microsoft.com/office/drawing/2014/main" id="{A098295F-9E83-11E4-122A-977BA8BAD2FA}"/>
              </a:ext>
            </a:extLst>
          </p:cNvPr>
          <p:cNvSpPr/>
          <p:nvPr/>
        </p:nvSpPr>
        <p:spPr>
          <a:xfrm flipH="1">
            <a:off x="597748" y="3285456"/>
            <a:ext cx="3684584" cy="676561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10" name="dap an a">
            <a:extLst>
              <a:ext uri="{FF2B5EF4-FFF2-40B4-BE49-F238E27FC236}">
                <a16:creationId xmlns:a16="http://schemas.microsoft.com/office/drawing/2014/main" id="{6CD376EB-B2FB-4343-A44F-A88EF741FE9E}"/>
              </a:ext>
            </a:extLst>
          </p:cNvPr>
          <p:cNvSpPr txBox="1"/>
          <p:nvPr/>
        </p:nvSpPr>
        <p:spPr>
          <a:xfrm>
            <a:off x="4884105" y="3351120"/>
            <a:ext cx="3372507" cy="5386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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D. </a:t>
            </a:r>
            <a:r>
              <a:rPr lang="en-US" b="1" dirty="0" err="1">
                <a:solidFill>
                  <a:schemeClr val="tx1"/>
                </a:solidFill>
              </a:rPr>
              <a:t>Hát</a:t>
            </a:r>
            <a:r>
              <a:rPr lang="en-US" b="1" dirty="0">
                <a:solidFill>
                  <a:schemeClr val="tx1"/>
                </a:solidFill>
              </a:rPr>
              <a:t>, Nghe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Thường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thức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âm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cụ</a:t>
            </a:r>
            <a:r>
              <a:rPr lang="en-US" b="1" dirty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11" name="dap an c">
            <a:extLst>
              <a:ext uri="{FF2B5EF4-FFF2-40B4-BE49-F238E27FC236}">
                <a16:creationId xmlns:a16="http://schemas.microsoft.com/office/drawing/2014/main" id="{9DFA74D4-8E32-14A3-71A0-7D79CF5B5C8F}"/>
              </a:ext>
            </a:extLst>
          </p:cNvPr>
          <p:cNvSpPr txBox="1"/>
          <p:nvPr/>
        </p:nvSpPr>
        <p:spPr>
          <a:xfrm>
            <a:off x="610933" y="3315874"/>
            <a:ext cx="377342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C. </a:t>
            </a:r>
            <a:r>
              <a:rPr lang="en-US" b="1" dirty="0" err="1">
                <a:solidFill>
                  <a:schemeClr val="tx1"/>
                </a:solidFill>
              </a:rPr>
              <a:t>Hát</a:t>
            </a:r>
            <a:r>
              <a:rPr lang="en-US" b="1" dirty="0">
                <a:solidFill>
                  <a:schemeClr val="tx1"/>
                </a:solidFill>
              </a:rPr>
              <a:t>, Nghe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Đọc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Lí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thuyết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âm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Thường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thức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âm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12" name="bang b">
            <a:extLst>
              <a:ext uri="{FF2B5EF4-FFF2-40B4-BE49-F238E27FC236}">
                <a16:creationId xmlns:a16="http://schemas.microsoft.com/office/drawing/2014/main" id="{19497271-DAD7-E000-0DF0-5A8A33BD834F}"/>
              </a:ext>
            </a:extLst>
          </p:cNvPr>
          <p:cNvSpPr/>
          <p:nvPr/>
        </p:nvSpPr>
        <p:spPr>
          <a:xfrm flipH="1">
            <a:off x="610934" y="2518533"/>
            <a:ext cx="3657008" cy="64669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13" name="bang d">
            <a:extLst>
              <a:ext uri="{FF2B5EF4-FFF2-40B4-BE49-F238E27FC236}">
                <a16:creationId xmlns:a16="http://schemas.microsoft.com/office/drawing/2014/main" id="{C2840265-F38F-3B26-9372-675289818A4A}"/>
              </a:ext>
            </a:extLst>
          </p:cNvPr>
          <p:cNvSpPr/>
          <p:nvPr/>
        </p:nvSpPr>
        <p:spPr>
          <a:xfrm flipH="1">
            <a:off x="4673505" y="2493539"/>
            <a:ext cx="3657008" cy="666581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14" name="dap an b">
            <a:extLst>
              <a:ext uri="{FF2B5EF4-FFF2-40B4-BE49-F238E27FC236}">
                <a16:creationId xmlns:a16="http://schemas.microsoft.com/office/drawing/2014/main" id="{1C43BDB1-A563-6C2F-EAC8-B7FDD37E18C1}"/>
              </a:ext>
            </a:extLst>
          </p:cNvPr>
          <p:cNvSpPr txBox="1"/>
          <p:nvPr/>
        </p:nvSpPr>
        <p:spPr>
          <a:xfrm>
            <a:off x="835692" y="2591132"/>
            <a:ext cx="3239497" cy="5386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A. </a:t>
            </a:r>
            <a:r>
              <a:rPr lang="en-US" b="1" dirty="0" err="1">
                <a:solidFill>
                  <a:schemeClr val="tx1"/>
                </a:solidFill>
              </a:rPr>
              <a:t>Hát</a:t>
            </a:r>
            <a:r>
              <a:rPr lang="en-US" b="1" dirty="0">
                <a:solidFill>
                  <a:schemeClr val="tx1"/>
                </a:solidFill>
              </a:rPr>
              <a:t>, Nghe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Đọc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Thường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thức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âm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15" name="dap an d">
            <a:extLst>
              <a:ext uri="{FF2B5EF4-FFF2-40B4-BE49-F238E27FC236}">
                <a16:creationId xmlns:a16="http://schemas.microsoft.com/office/drawing/2014/main" id="{A2C09037-73F8-B374-8158-63729816650F}"/>
              </a:ext>
            </a:extLst>
          </p:cNvPr>
          <p:cNvSpPr txBox="1"/>
          <p:nvPr/>
        </p:nvSpPr>
        <p:spPr>
          <a:xfrm>
            <a:off x="4891668" y="2605883"/>
            <a:ext cx="3239497" cy="5386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B. </a:t>
            </a:r>
            <a:r>
              <a:rPr lang="en-US" b="1" dirty="0" err="1">
                <a:solidFill>
                  <a:schemeClr val="tx1"/>
                </a:solidFill>
              </a:rPr>
              <a:t>Hát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cụ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Thường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thức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âm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Đọc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nhạc</a:t>
            </a:r>
            <a:r>
              <a:rPr lang="en-US" b="1" dirty="0">
                <a:solidFill>
                  <a:schemeClr val="tx1"/>
                </a:solidFill>
              </a:rPr>
              <a:t>. </a:t>
            </a:r>
          </a:p>
        </p:txBody>
      </p:sp>
      <p:pic>
        <p:nvPicPr>
          <p:cNvPr id="16" name="Question">
            <a:hlinkClick r:id="" action="ppaction://media"/>
            <a:extLst>
              <a:ext uri="{FF2B5EF4-FFF2-40B4-BE49-F238E27FC236}">
                <a16:creationId xmlns:a16="http://schemas.microsoft.com/office/drawing/2014/main" id="{0D8DF1F5-F520-4857-D640-641FC3999E7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080551" y="3705086"/>
            <a:ext cx="365522" cy="365522"/>
          </a:xfrm>
          <a:prstGeom prst="rect">
            <a:avLst/>
          </a:prstGeom>
        </p:spPr>
      </p:pic>
      <p:pic>
        <p:nvPicPr>
          <p:cNvPr id="17" name="Final Answer">
            <a:hlinkClick r:id="" action="ppaction://media"/>
            <a:extLst>
              <a:ext uri="{FF2B5EF4-FFF2-40B4-BE49-F238E27FC236}">
                <a16:creationId xmlns:a16="http://schemas.microsoft.com/office/drawing/2014/main" id="{2D4BDB69-A0D4-D0D3-082A-6F706164045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60059" y="3684204"/>
            <a:ext cx="365522" cy="365522"/>
          </a:xfrm>
          <a:prstGeom prst="rect">
            <a:avLst/>
          </a:prstGeom>
        </p:spPr>
      </p:pic>
      <p:pic>
        <p:nvPicPr>
          <p:cNvPr id="18" name="Win">
            <a:hlinkClick r:id="" action="ppaction://media"/>
            <a:extLst>
              <a:ext uri="{FF2B5EF4-FFF2-40B4-BE49-F238E27FC236}">
                <a16:creationId xmlns:a16="http://schemas.microsoft.com/office/drawing/2014/main" id="{5C509EDF-A710-91F1-994F-BF94F47E5E7E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218024" y="3746211"/>
            <a:ext cx="365522" cy="365522"/>
          </a:xfrm>
          <a:prstGeom prst="rect">
            <a:avLst/>
          </a:prstGeom>
        </p:spPr>
      </p:pic>
      <p:pic>
        <p:nvPicPr>
          <p:cNvPr id="19" name="Lose">
            <a:hlinkClick r:id="" action="ppaction://media"/>
            <a:extLst>
              <a:ext uri="{FF2B5EF4-FFF2-40B4-BE49-F238E27FC236}">
                <a16:creationId xmlns:a16="http://schemas.microsoft.com/office/drawing/2014/main" id="{9DCDED0F-A75F-6BBF-BFCE-84B99143550D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228761" y="3767093"/>
            <a:ext cx="365522" cy="365522"/>
          </a:xfrm>
          <a:prstGeom prst="rect">
            <a:avLst/>
          </a:prstGeom>
        </p:spPr>
      </p:pic>
      <p:sp>
        <p:nvSpPr>
          <p:cNvPr id="20" name="Oval 19">
            <a:extLst>
              <a:ext uri="{FF2B5EF4-FFF2-40B4-BE49-F238E27FC236}">
                <a16:creationId xmlns:a16="http://schemas.microsoft.com/office/drawing/2014/main" id="{56E8DD81-BBFA-21ED-A191-8531231E2A1C}"/>
              </a:ext>
            </a:extLst>
          </p:cNvPr>
          <p:cNvSpPr/>
          <p:nvPr/>
        </p:nvSpPr>
        <p:spPr>
          <a:xfrm>
            <a:off x="5163741" y="3393157"/>
            <a:ext cx="243556" cy="236626"/>
          </a:xfrm>
          <a:prstGeom prst="ellipse">
            <a:avLst/>
          </a:prstGeom>
          <a:noFill/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pic>
        <p:nvPicPr>
          <p:cNvPr id="21" name="sai">
            <a:hlinkClick r:id="" action="ppaction://media"/>
            <a:extLst>
              <a:ext uri="{FF2B5EF4-FFF2-40B4-BE49-F238E27FC236}">
                <a16:creationId xmlns:a16="http://schemas.microsoft.com/office/drawing/2014/main" id="{975D3108-620D-0E27-069A-9C20BE6D8523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59317" y="3633650"/>
            <a:ext cx="457200" cy="4572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E60A674E-C44F-0178-9538-FC68E6ED05D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8387" y="2615498"/>
            <a:ext cx="472586" cy="472586"/>
          </a:xfrm>
          <a:prstGeom prst="rect">
            <a:avLst/>
          </a:prstGeom>
        </p:spPr>
      </p:pic>
      <p:pic>
        <p:nvPicPr>
          <p:cNvPr id="23" name="sai">
            <a:hlinkClick r:id="" action="ppaction://media"/>
            <a:extLst>
              <a:ext uri="{FF2B5EF4-FFF2-40B4-BE49-F238E27FC236}">
                <a16:creationId xmlns:a16="http://schemas.microsoft.com/office/drawing/2014/main" id="{10D05000-F686-3279-65DB-C2D9D2B891C6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36454" y="3620417"/>
            <a:ext cx="457200" cy="4572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ABEE9481-4A04-C76D-DB0E-620F1E25391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920" y="2650163"/>
            <a:ext cx="472586" cy="472586"/>
          </a:xfrm>
          <a:prstGeom prst="rect">
            <a:avLst/>
          </a:prstGeom>
        </p:spPr>
      </p:pic>
      <p:pic>
        <p:nvPicPr>
          <p:cNvPr id="25" name="sai">
            <a:hlinkClick r:id="" action="ppaction://media"/>
            <a:extLst>
              <a:ext uri="{FF2B5EF4-FFF2-40B4-BE49-F238E27FC236}">
                <a16:creationId xmlns:a16="http://schemas.microsoft.com/office/drawing/2014/main" id="{B5330AE3-8A55-CC5E-2A5D-47BAADE59F3B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23636" y="3628565"/>
            <a:ext cx="457200" cy="45720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2EE7F5A3-CD9E-F266-897F-E6DE5A65B14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118" y="3347007"/>
            <a:ext cx="472586" cy="472586"/>
          </a:xfrm>
          <a:prstGeom prst="rect">
            <a:avLst/>
          </a:prstGeom>
        </p:spPr>
      </p:pic>
      <p:pic>
        <p:nvPicPr>
          <p:cNvPr id="27" name="dung">
            <a:hlinkClick r:id="" action="ppaction://media"/>
            <a:extLst>
              <a:ext uri="{FF2B5EF4-FFF2-40B4-BE49-F238E27FC236}">
                <a16:creationId xmlns:a16="http://schemas.microsoft.com/office/drawing/2014/main" id="{AEE8C880-FC65-FE3C-FF31-8AD71BCF3868}"/>
              </a:ext>
            </a:extLst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14221" y="3636713"/>
            <a:ext cx="457200" cy="4572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6AFDA7B7-D97D-AE77-6C59-049E19F75AC5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6189" y="3356381"/>
            <a:ext cx="502703" cy="437902"/>
          </a:xfrm>
          <a:prstGeom prst="rect">
            <a:avLst/>
          </a:prstGeom>
        </p:spPr>
      </p:pic>
      <p:sp>
        <p:nvSpPr>
          <p:cNvPr id="29" name="Google Shape;400;p38">
            <a:extLst>
              <a:ext uri="{FF2B5EF4-FFF2-40B4-BE49-F238E27FC236}">
                <a16:creationId xmlns:a16="http://schemas.microsoft.com/office/drawing/2014/main" id="{D12EB91F-A884-5AC3-C687-48AFD6843395}"/>
              </a:ext>
            </a:extLst>
          </p:cNvPr>
          <p:cNvSpPr txBox="1">
            <a:spLocks/>
          </p:cNvSpPr>
          <p:nvPr/>
        </p:nvSpPr>
        <p:spPr>
          <a:xfrm rot="21599640">
            <a:off x="1768799" y="507077"/>
            <a:ext cx="5396703" cy="638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1100"/>
              <a:buNone/>
              <a:defRPr sz="5400" b="1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  <a:sym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Tx/>
              <a:buNone/>
              <a:tabLst/>
              <a:defRPr/>
            </a:pPr>
            <a:r>
              <a:rPr kumimoji="0" lang="en-GB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TỔNG HỢP MỘT SỐ NỘI DUNG CHỦ ĐỀ 2</a:t>
            </a:r>
            <a:endParaRPr kumimoji="0" lang="en-US" sz="3200" b="1" i="0" u="none" strike="noStrike" kern="0" cap="none" spc="50" normalizeH="0" baseline="0" noProof="0" dirty="0">
              <a:ln w="0">
                <a:solidFill>
                  <a:srgbClr val="FF0000"/>
                </a:solidFill>
              </a:ln>
              <a:solidFill>
                <a:srgbClr val="FFFFFF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</p:spTree>
    <p:extLst>
      <p:ext uri="{BB962C8B-B14F-4D97-AF65-F5344CB8AC3E}">
        <p14:creationId xmlns:p14="http://schemas.microsoft.com/office/powerpoint/2010/main" val="1548094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42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36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2022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8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7734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6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7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3" dur="5410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0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9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0" dur="5410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7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3" presetClass="entr" presetSubtype="16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2" dur="5410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4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9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0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audio>
              <p:cMediaNode vol="80000">
                <p:cTn id="1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1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  <p:audio>
              <p:cMediaNode vol="80000">
                <p:cTn id="1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audio>
              <p:cMediaNode vol="80000">
                <p:cTn id="1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audio>
              <p:cMediaNode vol="80000">
                <p:cTn id="1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  <p:bldLst>
      <p:bldP spid="7" grpId="0"/>
      <p:bldP spid="8" grpId="0" animBg="1"/>
      <p:bldP spid="8" grpId="1" animBg="1"/>
      <p:bldP spid="9" grpId="0" animBg="1"/>
      <p:bldP spid="9" grpId="1" animBg="1"/>
      <p:bldP spid="10" grpId="0"/>
      <p:bldP spid="10" grpId="1"/>
      <p:bldP spid="10" grpId="2"/>
      <p:bldP spid="11" grpId="0"/>
      <p:bldP spid="11" grpId="1"/>
      <p:bldP spid="11" grpId="2"/>
      <p:bldP spid="12" grpId="0" animBg="1"/>
      <p:bldP spid="12" grpId="1" animBg="1"/>
      <p:bldP spid="13" grpId="0" animBg="1"/>
      <p:bldP spid="13" grpId="1" animBg="1"/>
      <p:bldP spid="14" grpId="0"/>
      <p:bldP spid="14" grpId="1"/>
      <p:bldP spid="15" grpId="0"/>
      <p:bldP spid="15" grpId="1"/>
      <p:bldP spid="2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070D7B13-BEBE-A5BE-AD22-7BBFDED00BED}"/>
              </a:ext>
            </a:extLst>
          </p:cNvPr>
          <p:cNvSpPr txBox="1"/>
          <p:nvPr/>
        </p:nvSpPr>
        <p:spPr>
          <a:xfrm>
            <a:off x="1725367" y="184341"/>
            <a:ext cx="60643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95250" lvl="0" indent="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231F20"/>
              </a:buClr>
              <a:buSzPts val="1300"/>
              <a:buFont typeface="Arial"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Ôn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tập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và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kiểm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tra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nội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dung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Nhạc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cụ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thể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hiện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giai</a:t>
            </a:r>
            <a:r>
              <a:rPr kumimoji="0" lang="en-GB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GB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điệu</a:t>
            </a:r>
            <a:endParaRPr kumimoji="0" lang="en-GB" sz="2400" b="1" i="0" u="none" strike="noStrike" kern="0" cap="none" spc="0" normalizeH="0" baseline="0" noProof="0" dirty="0">
              <a:ln w="0"/>
              <a:solidFill>
                <a:srgbClr val="0070C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Bahnschrift Condensed" panose="020B0502040204020203" pitchFamily="34" charset="0"/>
              <a:cs typeface="Arial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7021CF5-7782-7992-697C-A6F1BADBDC02}"/>
              </a:ext>
            </a:extLst>
          </p:cNvPr>
          <p:cNvSpPr txBox="1"/>
          <p:nvPr/>
        </p:nvSpPr>
        <p:spPr>
          <a:xfrm>
            <a:off x="601980" y="844126"/>
            <a:ext cx="777239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                                 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Thực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bước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endParaRPr kumimoji="0" lang="en-US" sz="2000" b="0" i="0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ôn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lại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nhạc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cụ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kèn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phím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với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Vui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đến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trường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múa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0" b="0" i="1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vui</a:t>
            </a:r>
            <a:r>
              <a:rPr kumimoji="0" lang="en-US" sz="2000" b="0" i="1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  <a:endParaRPr kumimoji="0" lang="en-GB" sz="2000" b="0" i="1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11430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N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hóm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đã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lựa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chọn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nội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dung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Nhạc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cụ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giai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điệu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lên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kiểm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GB" sz="2000" b="0" i="0" u="none" strike="noStrike" kern="0" cap="none" spc="-3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tra</a:t>
            </a:r>
            <a:r>
              <a:rPr kumimoji="0" lang="en-GB" sz="2000" b="0" i="0" u="none" strike="noStrike" kern="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  <a:endParaRPr kumimoji="0" lang="en-US" sz="2000" b="0" i="1" u="none" strike="noStrike" kern="0" cap="none" spc="-3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0B4F70A-10FD-7383-651D-67EFFE384FF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1000" t="19556" r="23500" b="25481"/>
          <a:stretch/>
        </p:blipFill>
        <p:spPr>
          <a:xfrm>
            <a:off x="1668780" y="1941195"/>
            <a:ext cx="5989320" cy="28270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48820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424">
          <a:extLst>
            <a:ext uri="{FF2B5EF4-FFF2-40B4-BE49-F238E27FC236}">
              <a16:creationId xmlns:a16="http://schemas.microsoft.com/office/drawing/2014/main" id="{ECD8BE50-D5AC-C6C6-4D69-17917B3ED8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12908817-560F-E897-7A81-E3A89025935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447" t="17976" r="23929" b="16420"/>
          <a:stretch/>
        </p:blipFill>
        <p:spPr>
          <a:xfrm>
            <a:off x="1262911" y="548915"/>
            <a:ext cx="6618178" cy="4045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39332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424">
          <a:extLst>
            <a:ext uri="{FF2B5EF4-FFF2-40B4-BE49-F238E27FC236}">
              <a16:creationId xmlns:a16="http://schemas.microsoft.com/office/drawing/2014/main" id="{8A70F9B7-8C2B-EB4E-ED88-1DA0273392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F2C896E-F3DC-077E-1018-B4A1BFB1CC3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9917" t="22628" r="22083" b="18370"/>
          <a:stretch/>
        </p:blipFill>
        <p:spPr>
          <a:xfrm>
            <a:off x="1249172" y="592722"/>
            <a:ext cx="6774687" cy="3809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631835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curtain, furniture&#10;&#10;Description automatically generated">
            <a:extLst>
              <a:ext uri="{FF2B5EF4-FFF2-40B4-BE49-F238E27FC236}">
                <a16:creationId xmlns:a16="http://schemas.microsoft.com/office/drawing/2014/main" id="{A74712D9-A003-E066-E94B-D2F710A1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45" name="TextBox 44">
            <a:extLst>
              <a:ext uri="{FF2B5EF4-FFF2-40B4-BE49-F238E27FC236}">
                <a16:creationId xmlns:a16="http://schemas.microsoft.com/office/drawing/2014/main" id="{0EB357EF-1A34-E9B2-0FD9-3F3E29BE78C7}"/>
              </a:ext>
            </a:extLst>
          </p:cNvPr>
          <p:cNvSpPr txBox="1"/>
          <p:nvPr/>
        </p:nvSpPr>
        <p:spPr>
          <a:xfrm>
            <a:off x="2846934" y="1494532"/>
            <a:ext cx="3450132" cy="1077218"/>
          </a:xfrm>
          <a:prstGeom prst="rect">
            <a:avLst/>
          </a:prstGeom>
          <a:noFill/>
          <a:scene3d>
            <a:camera prst="perspectiveContrastingRightFacing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GB" sz="32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TUYÊN DƯƠNG  KHEN THƯỞNG</a:t>
            </a:r>
          </a:p>
        </p:txBody>
      </p:sp>
    </p:spTree>
    <p:extLst>
      <p:ext uri="{BB962C8B-B14F-4D97-AF65-F5344CB8AC3E}">
        <p14:creationId xmlns:p14="http://schemas.microsoft.com/office/powerpoint/2010/main" val="820358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" name="Google Shape;696;p35"/>
          <p:cNvGrpSpPr/>
          <p:nvPr/>
        </p:nvGrpSpPr>
        <p:grpSpPr>
          <a:xfrm>
            <a:off x="71855" y="3886752"/>
            <a:ext cx="368400" cy="355256"/>
            <a:chOff x="5320000" y="4110550"/>
            <a:chExt cx="474375" cy="457450"/>
          </a:xfrm>
        </p:grpSpPr>
        <p:sp>
          <p:nvSpPr>
            <p:cNvPr id="697" name="Google Shape;697;p35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5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9" name="Google Shape;699;p35"/>
          <p:cNvGrpSpPr/>
          <p:nvPr/>
        </p:nvGrpSpPr>
        <p:grpSpPr>
          <a:xfrm>
            <a:off x="403231" y="4625312"/>
            <a:ext cx="368400" cy="355256"/>
            <a:chOff x="5320000" y="4110550"/>
            <a:chExt cx="474375" cy="457450"/>
          </a:xfrm>
        </p:grpSpPr>
        <p:sp>
          <p:nvSpPr>
            <p:cNvPr id="700" name="Google Shape;700;p35"/>
            <p:cNvSpPr/>
            <p:nvPr/>
          </p:nvSpPr>
          <p:spPr>
            <a:xfrm>
              <a:off x="5320000" y="4110550"/>
              <a:ext cx="474375" cy="457450"/>
            </a:xfrm>
            <a:custGeom>
              <a:avLst/>
              <a:gdLst/>
              <a:ahLst/>
              <a:cxnLst/>
              <a:rect l="l" t="t" r="r" b="b"/>
              <a:pathLst>
                <a:path w="18975" h="18298" extrusionOk="0">
                  <a:moveTo>
                    <a:pt x="9488" y="0"/>
                  </a:moveTo>
                  <a:cubicBezTo>
                    <a:pt x="8835" y="0"/>
                    <a:pt x="8258" y="427"/>
                    <a:pt x="8032" y="1029"/>
                  </a:cubicBezTo>
                  <a:lnTo>
                    <a:pt x="6275" y="5923"/>
                  </a:lnTo>
                  <a:lnTo>
                    <a:pt x="1381" y="7680"/>
                  </a:lnTo>
                  <a:cubicBezTo>
                    <a:pt x="0" y="8182"/>
                    <a:pt x="0" y="10140"/>
                    <a:pt x="1381" y="10617"/>
                  </a:cubicBezTo>
                  <a:lnTo>
                    <a:pt x="6275" y="12374"/>
                  </a:lnTo>
                  <a:lnTo>
                    <a:pt x="8032" y="17268"/>
                  </a:lnTo>
                  <a:cubicBezTo>
                    <a:pt x="8258" y="17870"/>
                    <a:pt x="8835" y="18297"/>
                    <a:pt x="9488" y="18297"/>
                  </a:cubicBezTo>
                  <a:cubicBezTo>
                    <a:pt x="10165" y="18297"/>
                    <a:pt x="10743" y="17870"/>
                    <a:pt x="10968" y="17268"/>
                  </a:cubicBezTo>
                  <a:lnTo>
                    <a:pt x="12725" y="12374"/>
                  </a:lnTo>
                  <a:lnTo>
                    <a:pt x="17595" y="10617"/>
                  </a:lnTo>
                  <a:cubicBezTo>
                    <a:pt x="18975" y="10140"/>
                    <a:pt x="18975" y="8182"/>
                    <a:pt x="17595" y="7680"/>
                  </a:cubicBezTo>
                  <a:lnTo>
                    <a:pt x="12725" y="5923"/>
                  </a:lnTo>
                  <a:lnTo>
                    <a:pt x="10968" y="1029"/>
                  </a:lnTo>
                  <a:cubicBezTo>
                    <a:pt x="10743" y="427"/>
                    <a:pt x="10165" y="0"/>
                    <a:pt x="9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5"/>
            <p:cNvSpPr/>
            <p:nvPr/>
          </p:nvSpPr>
          <p:spPr>
            <a:xfrm>
              <a:off x="5368300" y="4150075"/>
              <a:ext cx="378400" cy="378375"/>
            </a:xfrm>
            <a:custGeom>
              <a:avLst/>
              <a:gdLst/>
              <a:ahLst/>
              <a:cxnLst/>
              <a:rect l="l" t="t" r="r" b="b"/>
              <a:pathLst>
                <a:path w="15136" h="15135" extrusionOk="0">
                  <a:moveTo>
                    <a:pt x="7556" y="0"/>
                  </a:moveTo>
                  <a:lnTo>
                    <a:pt x="5548" y="5572"/>
                  </a:lnTo>
                  <a:lnTo>
                    <a:pt x="1" y="7580"/>
                  </a:lnTo>
                  <a:lnTo>
                    <a:pt x="5548" y="9588"/>
                  </a:lnTo>
                  <a:lnTo>
                    <a:pt x="7556" y="15135"/>
                  </a:lnTo>
                  <a:lnTo>
                    <a:pt x="9589" y="9588"/>
                  </a:lnTo>
                  <a:lnTo>
                    <a:pt x="15135" y="7580"/>
                  </a:lnTo>
                  <a:lnTo>
                    <a:pt x="9589" y="5572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67DDF0-D110-D95A-390A-EAA2C10B984B}"/>
              </a:ext>
            </a:extLst>
          </p:cNvPr>
          <p:cNvGrpSpPr/>
          <p:nvPr/>
        </p:nvGrpSpPr>
        <p:grpSpPr>
          <a:xfrm>
            <a:off x="2824443" y="991706"/>
            <a:ext cx="5140007" cy="1739346"/>
            <a:chOff x="4519087" y="2147406"/>
            <a:chExt cx="5140007" cy="173934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0F73065-16E8-FF47-349F-88D197F23ED1}"/>
                </a:ext>
              </a:extLst>
            </p:cNvPr>
            <p:cNvGrpSpPr/>
            <p:nvPr/>
          </p:nvGrpSpPr>
          <p:grpSpPr>
            <a:xfrm>
              <a:off x="4519087" y="2147406"/>
              <a:ext cx="4795562" cy="1739346"/>
              <a:chOff x="2313618" y="661660"/>
              <a:chExt cx="5576208" cy="1959429"/>
            </a:xfrm>
          </p:grpSpPr>
          <p:pic>
            <p:nvPicPr>
              <p:cNvPr id="5" name="Picture 4" descr="A question marks and a question mark&#10;&#10;Description automatically generated">
                <a:extLst>
                  <a:ext uri="{FF2B5EF4-FFF2-40B4-BE49-F238E27FC236}">
                    <a16:creationId xmlns:a16="http://schemas.microsoft.com/office/drawing/2014/main" id="{2F7CEEE7-EE0A-EF8E-C1B6-A86C16543CE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10143" t="14711" r="14251" b="52709"/>
              <a:stretch/>
            </p:blipFill>
            <p:spPr>
              <a:xfrm>
                <a:off x="2313618" y="661660"/>
                <a:ext cx="5576208" cy="1959429"/>
              </a:xfrm>
              <a:prstGeom prst="roundRect">
                <a:avLst>
                  <a:gd name="adj" fmla="val 16667"/>
                </a:avLst>
              </a:prstGeom>
              <a:ln>
                <a:noFill/>
              </a:ln>
              <a:effectLst>
                <a:outerShdw blurRad="76200" dist="38100" dir="7800000" algn="tl" rotWithShape="0">
                  <a:srgbClr val="000000">
                    <a:alpha val="40000"/>
                  </a:srgbClr>
                </a:outerShdw>
              </a:effectLst>
              <a:scene3d>
                <a:camera prst="orthographicFront"/>
                <a:lightRig rig="contrasting" dir="t">
                  <a:rot lat="0" lon="0" rev="4200000"/>
                </a:lightRig>
              </a:scene3d>
              <a:sp3d prstMaterial="plastic">
                <a:bevelT w="381000" h="114300" prst="relaxedInset"/>
                <a:contourClr>
                  <a:srgbClr val="969696"/>
                </a:contourClr>
              </a:sp3d>
            </p:spPr>
          </p:pic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7DB5132D-5137-3F0B-C73E-B049A00F744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/>
              <a:srcRect t="33492" r="78482" b="54360"/>
              <a:stretch/>
            </p:blipFill>
            <p:spPr>
              <a:xfrm>
                <a:off x="3660585" y="1112177"/>
                <a:ext cx="3785558" cy="980225"/>
              </a:xfrm>
              <a:prstGeom prst="rect">
                <a:avLst/>
              </a:prstGeom>
            </p:spPr>
          </p:pic>
        </p:grp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11FA7B3-3A5D-DCD6-CB20-2853E3E3F1E0}"/>
                </a:ext>
              </a:extLst>
            </p:cNvPr>
            <p:cNvSpPr txBox="1"/>
            <p:nvPr/>
          </p:nvSpPr>
          <p:spPr>
            <a:xfrm>
              <a:off x="4793480" y="2659218"/>
              <a:ext cx="4865614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Nêu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cảm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nhận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của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em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sau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khi</a:t>
              </a:r>
              <a:endParaRPr kumimoji="0" lang="en-GB" sz="1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học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xong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các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chủ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GB" sz="1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đề</a:t>
              </a:r>
              <a:r>
                <a: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1,2,3,4?</a:t>
              </a:r>
              <a:endParaRPr kumimoji="0" lang="en-US" sz="1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0" name="Picture 29" descr="A cartoon of a person with her hand to her mouth&#10;&#10;Description automatically generated">
            <a:extLst>
              <a:ext uri="{FF2B5EF4-FFF2-40B4-BE49-F238E27FC236}">
                <a16:creationId xmlns:a16="http://schemas.microsoft.com/office/drawing/2014/main" id="{F6284CA3-3600-73D7-334C-795BB890FEF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9365" y="1826683"/>
            <a:ext cx="3525860" cy="3518808"/>
          </a:xfrm>
          <a:prstGeom prst="rect">
            <a:avLst/>
          </a:prstGeom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</p:pic>
    </p:spTree>
    <p:extLst>
      <p:ext uri="{BB962C8B-B14F-4D97-AF65-F5344CB8AC3E}">
        <p14:creationId xmlns:p14="http://schemas.microsoft.com/office/powerpoint/2010/main" val="18038958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79;p30">
            <a:extLst>
              <a:ext uri="{FF2B5EF4-FFF2-40B4-BE49-F238E27FC236}">
                <a16:creationId xmlns:a16="http://schemas.microsoft.com/office/drawing/2014/main" id="{318AC457-F0D7-97C1-A04A-960175EBAFEC}"/>
              </a:ext>
            </a:extLst>
          </p:cNvPr>
          <p:cNvGrpSpPr/>
          <p:nvPr/>
        </p:nvGrpSpPr>
        <p:grpSpPr>
          <a:xfrm>
            <a:off x="833126" y="696136"/>
            <a:ext cx="5732400" cy="3231778"/>
            <a:chOff x="628875" y="452264"/>
            <a:chExt cx="5732400" cy="4147136"/>
          </a:xfrm>
        </p:grpSpPr>
        <p:sp>
          <p:nvSpPr>
            <p:cNvPr id="3" name="Google Shape;1480;p30">
              <a:extLst>
                <a:ext uri="{FF2B5EF4-FFF2-40B4-BE49-F238E27FC236}">
                  <a16:creationId xmlns:a16="http://schemas.microsoft.com/office/drawing/2014/main" id="{B3F4B2C3-ED6F-1425-AFC4-ABF634D5B3A5}"/>
                </a:ext>
              </a:extLst>
            </p:cNvPr>
            <p:cNvSpPr/>
            <p:nvPr/>
          </p:nvSpPr>
          <p:spPr>
            <a:xfrm>
              <a:off x="696870" y="617500"/>
              <a:ext cx="5598900" cy="3981900"/>
            </a:xfrm>
            <a:prstGeom prst="roundRect">
              <a:avLst>
                <a:gd name="adj" fmla="val 5289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481;p30">
              <a:extLst>
                <a:ext uri="{FF2B5EF4-FFF2-40B4-BE49-F238E27FC236}">
                  <a16:creationId xmlns:a16="http://schemas.microsoft.com/office/drawing/2014/main" id="{5B4B02E6-7E96-804A-7789-968311F22DC6}"/>
                </a:ext>
              </a:extLst>
            </p:cNvPr>
            <p:cNvSpPr/>
            <p:nvPr/>
          </p:nvSpPr>
          <p:spPr>
            <a:xfrm>
              <a:off x="628875" y="527550"/>
              <a:ext cx="5732400" cy="433500"/>
            </a:xfrm>
            <a:prstGeom prst="roundRect">
              <a:avLst>
                <a:gd name="adj" fmla="val 13206"/>
              </a:avLst>
            </a:prstGeom>
            <a:solidFill>
              <a:srgbClr val="2D8C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" name="Google Shape;1482;p30">
              <a:extLst>
                <a:ext uri="{FF2B5EF4-FFF2-40B4-BE49-F238E27FC236}">
                  <a16:creationId xmlns:a16="http://schemas.microsoft.com/office/drawing/2014/main" id="{9F5E6541-DF01-8BB3-8418-413DC7096BFF}"/>
                </a:ext>
              </a:extLst>
            </p:cNvPr>
            <p:cNvGrpSpPr/>
            <p:nvPr/>
          </p:nvGrpSpPr>
          <p:grpSpPr>
            <a:xfrm>
              <a:off x="816950" y="452264"/>
              <a:ext cx="196200" cy="375250"/>
              <a:chOff x="816950" y="467150"/>
              <a:chExt cx="196200" cy="375250"/>
            </a:xfrm>
          </p:grpSpPr>
          <p:sp>
            <p:nvSpPr>
              <p:cNvPr id="42" name="Google Shape;1483;p30">
                <a:extLst>
                  <a:ext uri="{FF2B5EF4-FFF2-40B4-BE49-F238E27FC236}">
                    <a16:creationId xmlns:a16="http://schemas.microsoft.com/office/drawing/2014/main" id="{BEF08B07-3931-1958-D4D2-4316A61C84E5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84;p30">
                <a:extLst>
                  <a:ext uri="{FF2B5EF4-FFF2-40B4-BE49-F238E27FC236}">
                    <a16:creationId xmlns:a16="http://schemas.microsoft.com/office/drawing/2014/main" id="{3A8D47DB-AE03-8C0A-4E4B-F40F756AA88D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" name="Google Shape;1485;p30">
              <a:extLst>
                <a:ext uri="{FF2B5EF4-FFF2-40B4-BE49-F238E27FC236}">
                  <a16:creationId xmlns:a16="http://schemas.microsoft.com/office/drawing/2014/main" id="{32E4DD36-2989-23D9-405E-D095E076FAE9}"/>
                </a:ext>
              </a:extLst>
            </p:cNvPr>
            <p:cNvGrpSpPr/>
            <p:nvPr/>
          </p:nvGrpSpPr>
          <p:grpSpPr>
            <a:xfrm>
              <a:off x="1244763" y="452264"/>
              <a:ext cx="196200" cy="375250"/>
              <a:chOff x="816950" y="467150"/>
              <a:chExt cx="196200" cy="375250"/>
            </a:xfrm>
          </p:grpSpPr>
          <p:sp>
            <p:nvSpPr>
              <p:cNvPr id="40" name="Google Shape;1486;p30">
                <a:extLst>
                  <a:ext uri="{FF2B5EF4-FFF2-40B4-BE49-F238E27FC236}">
                    <a16:creationId xmlns:a16="http://schemas.microsoft.com/office/drawing/2014/main" id="{52B2330C-F946-4D3B-8B6F-C5B8A3E17D7B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87;p30">
                <a:extLst>
                  <a:ext uri="{FF2B5EF4-FFF2-40B4-BE49-F238E27FC236}">
                    <a16:creationId xmlns:a16="http://schemas.microsoft.com/office/drawing/2014/main" id="{2B7DF286-E7ED-86DF-1ADA-E8A75645A09D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" name="Google Shape;1488;p30">
              <a:extLst>
                <a:ext uri="{FF2B5EF4-FFF2-40B4-BE49-F238E27FC236}">
                  <a16:creationId xmlns:a16="http://schemas.microsoft.com/office/drawing/2014/main" id="{B39E5930-0924-725A-0AFA-19E850A362CA}"/>
                </a:ext>
              </a:extLst>
            </p:cNvPr>
            <p:cNvGrpSpPr/>
            <p:nvPr/>
          </p:nvGrpSpPr>
          <p:grpSpPr>
            <a:xfrm>
              <a:off x="1672575" y="452264"/>
              <a:ext cx="196200" cy="375250"/>
              <a:chOff x="816950" y="467150"/>
              <a:chExt cx="196200" cy="375250"/>
            </a:xfrm>
          </p:grpSpPr>
          <p:sp>
            <p:nvSpPr>
              <p:cNvPr id="38" name="Google Shape;1489;p30">
                <a:extLst>
                  <a:ext uri="{FF2B5EF4-FFF2-40B4-BE49-F238E27FC236}">
                    <a16:creationId xmlns:a16="http://schemas.microsoft.com/office/drawing/2014/main" id="{D68F31C6-6ACC-6252-8EFC-C86A823F96FD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490;p30">
                <a:extLst>
                  <a:ext uri="{FF2B5EF4-FFF2-40B4-BE49-F238E27FC236}">
                    <a16:creationId xmlns:a16="http://schemas.microsoft.com/office/drawing/2014/main" id="{B050BD2B-4259-5C01-802D-2220AF2C29E3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" name="Google Shape;1491;p30">
              <a:extLst>
                <a:ext uri="{FF2B5EF4-FFF2-40B4-BE49-F238E27FC236}">
                  <a16:creationId xmlns:a16="http://schemas.microsoft.com/office/drawing/2014/main" id="{05B303E1-855B-ABCE-3A75-929D8E5713D6}"/>
                </a:ext>
              </a:extLst>
            </p:cNvPr>
            <p:cNvGrpSpPr/>
            <p:nvPr/>
          </p:nvGrpSpPr>
          <p:grpSpPr>
            <a:xfrm>
              <a:off x="2100388" y="452264"/>
              <a:ext cx="196200" cy="375250"/>
              <a:chOff x="816950" y="467150"/>
              <a:chExt cx="196200" cy="375250"/>
            </a:xfrm>
          </p:grpSpPr>
          <p:sp>
            <p:nvSpPr>
              <p:cNvPr id="36" name="Google Shape;1492;p30">
                <a:extLst>
                  <a:ext uri="{FF2B5EF4-FFF2-40B4-BE49-F238E27FC236}">
                    <a16:creationId xmlns:a16="http://schemas.microsoft.com/office/drawing/2014/main" id="{5B137B7F-65AB-93CD-16AE-485C915A5B9A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493;p30">
                <a:extLst>
                  <a:ext uri="{FF2B5EF4-FFF2-40B4-BE49-F238E27FC236}">
                    <a16:creationId xmlns:a16="http://schemas.microsoft.com/office/drawing/2014/main" id="{85732CBC-602B-E6E9-F7AE-4B7E930CBB0B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" name="Google Shape;1494;p30">
              <a:extLst>
                <a:ext uri="{FF2B5EF4-FFF2-40B4-BE49-F238E27FC236}">
                  <a16:creationId xmlns:a16="http://schemas.microsoft.com/office/drawing/2014/main" id="{5A72285A-6B20-EF69-580A-0FDF00D05B1F}"/>
                </a:ext>
              </a:extLst>
            </p:cNvPr>
            <p:cNvGrpSpPr/>
            <p:nvPr/>
          </p:nvGrpSpPr>
          <p:grpSpPr>
            <a:xfrm>
              <a:off x="2528200" y="452264"/>
              <a:ext cx="196200" cy="375250"/>
              <a:chOff x="816950" y="467150"/>
              <a:chExt cx="196200" cy="375250"/>
            </a:xfrm>
          </p:grpSpPr>
          <p:sp>
            <p:nvSpPr>
              <p:cNvPr id="34" name="Google Shape;1495;p30">
                <a:extLst>
                  <a:ext uri="{FF2B5EF4-FFF2-40B4-BE49-F238E27FC236}">
                    <a16:creationId xmlns:a16="http://schemas.microsoft.com/office/drawing/2014/main" id="{4596A96F-0B63-D15A-1A5B-75C0709BCD0A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496;p30">
                <a:extLst>
                  <a:ext uri="{FF2B5EF4-FFF2-40B4-BE49-F238E27FC236}">
                    <a16:creationId xmlns:a16="http://schemas.microsoft.com/office/drawing/2014/main" id="{E2B48D94-AE09-1239-5E88-FB41D147077D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" name="Google Shape;1497;p30">
              <a:extLst>
                <a:ext uri="{FF2B5EF4-FFF2-40B4-BE49-F238E27FC236}">
                  <a16:creationId xmlns:a16="http://schemas.microsoft.com/office/drawing/2014/main" id="{7E23F508-E041-BCEC-7429-9989D1338B56}"/>
                </a:ext>
              </a:extLst>
            </p:cNvPr>
            <p:cNvGrpSpPr/>
            <p:nvPr/>
          </p:nvGrpSpPr>
          <p:grpSpPr>
            <a:xfrm>
              <a:off x="2956013" y="452264"/>
              <a:ext cx="196200" cy="375250"/>
              <a:chOff x="816950" y="467150"/>
              <a:chExt cx="196200" cy="375250"/>
            </a:xfrm>
          </p:grpSpPr>
          <p:sp>
            <p:nvSpPr>
              <p:cNvPr id="32" name="Google Shape;1498;p30">
                <a:extLst>
                  <a:ext uri="{FF2B5EF4-FFF2-40B4-BE49-F238E27FC236}">
                    <a16:creationId xmlns:a16="http://schemas.microsoft.com/office/drawing/2014/main" id="{AB6B3CB0-A623-A5E9-DD94-3E103224A2D0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499;p30">
                <a:extLst>
                  <a:ext uri="{FF2B5EF4-FFF2-40B4-BE49-F238E27FC236}">
                    <a16:creationId xmlns:a16="http://schemas.microsoft.com/office/drawing/2014/main" id="{3E449AA3-271A-95D4-5936-F91040F703C3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" name="Google Shape;1500;p30">
              <a:extLst>
                <a:ext uri="{FF2B5EF4-FFF2-40B4-BE49-F238E27FC236}">
                  <a16:creationId xmlns:a16="http://schemas.microsoft.com/office/drawing/2014/main" id="{2C34981F-E008-9A60-0286-B889A90D5CBC}"/>
                </a:ext>
              </a:extLst>
            </p:cNvPr>
            <p:cNvGrpSpPr/>
            <p:nvPr/>
          </p:nvGrpSpPr>
          <p:grpSpPr>
            <a:xfrm>
              <a:off x="3383825" y="452264"/>
              <a:ext cx="196200" cy="375250"/>
              <a:chOff x="816950" y="467150"/>
              <a:chExt cx="196200" cy="375250"/>
            </a:xfrm>
          </p:grpSpPr>
          <p:sp>
            <p:nvSpPr>
              <p:cNvPr id="30" name="Google Shape;1501;p30">
                <a:extLst>
                  <a:ext uri="{FF2B5EF4-FFF2-40B4-BE49-F238E27FC236}">
                    <a16:creationId xmlns:a16="http://schemas.microsoft.com/office/drawing/2014/main" id="{8B4EB282-258B-CB0B-BC85-DC9831E8149C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02;p30">
                <a:extLst>
                  <a:ext uri="{FF2B5EF4-FFF2-40B4-BE49-F238E27FC236}">
                    <a16:creationId xmlns:a16="http://schemas.microsoft.com/office/drawing/2014/main" id="{9CEBA417-0460-402B-DBE7-849CA8BD9C5C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503;p30">
              <a:extLst>
                <a:ext uri="{FF2B5EF4-FFF2-40B4-BE49-F238E27FC236}">
                  <a16:creationId xmlns:a16="http://schemas.microsoft.com/office/drawing/2014/main" id="{BB4D2699-7FA6-7E6D-371F-C50FD83D001D}"/>
                </a:ext>
              </a:extLst>
            </p:cNvPr>
            <p:cNvGrpSpPr/>
            <p:nvPr/>
          </p:nvGrpSpPr>
          <p:grpSpPr>
            <a:xfrm>
              <a:off x="3811638" y="452264"/>
              <a:ext cx="196200" cy="375250"/>
              <a:chOff x="816950" y="467150"/>
              <a:chExt cx="196200" cy="375250"/>
            </a:xfrm>
          </p:grpSpPr>
          <p:sp>
            <p:nvSpPr>
              <p:cNvPr id="28" name="Google Shape;1504;p30">
                <a:extLst>
                  <a:ext uri="{FF2B5EF4-FFF2-40B4-BE49-F238E27FC236}">
                    <a16:creationId xmlns:a16="http://schemas.microsoft.com/office/drawing/2014/main" id="{53B256C1-A77D-28E1-FE84-526BDA2C965E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505;p30">
                <a:extLst>
                  <a:ext uri="{FF2B5EF4-FFF2-40B4-BE49-F238E27FC236}">
                    <a16:creationId xmlns:a16="http://schemas.microsoft.com/office/drawing/2014/main" id="{48403F7C-405A-AF97-950B-E1D565737DB2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506;p30">
              <a:extLst>
                <a:ext uri="{FF2B5EF4-FFF2-40B4-BE49-F238E27FC236}">
                  <a16:creationId xmlns:a16="http://schemas.microsoft.com/office/drawing/2014/main" id="{B6740B21-3B8E-7952-680A-34CAE927194A}"/>
                </a:ext>
              </a:extLst>
            </p:cNvPr>
            <p:cNvGrpSpPr/>
            <p:nvPr/>
          </p:nvGrpSpPr>
          <p:grpSpPr>
            <a:xfrm>
              <a:off x="4239450" y="452264"/>
              <a:ext cx="196200" cy="375250"/>
              <a:chOff x="816950" y="467150"/>
              <a:chExt cx="196200" cy="375250"/>
            </a:xfrm>
          </p:grpSpPr>
          <p:sp>
            <p:nvSpPr>
              <p:cNvPr id="26" name="Google Shape;1507;p30">
                <a:extLst>
                  <a:ext uri="{FF2B5EF4-FFF2-40B4-BE49-F238E27FC236}">
                    <a16:creationId xmlns:a16="http://schemas.microsoft.com/office/drawing/2014/main" id="{9538247D-FAF5-7EC2-3582-D4973104BD62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508;p30">
                <a:extLst>
                  <a:ext uri="{FF2B5EF4-FFF2-40B4-BE49-F238E27FC236}">
                    <a16:creationId xmlns:a16="http://schemas.microsoft.com/office/drawing/2014/main" id="{E05F702D-149C-4A8F-1E4E-674E6CE67C69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509;p30">
              <a:extLst>
                <a:ext uri="{FF2B5EF4-FFF2-40B4-BE49-F238E27FC236}">
                  <a16:creationId xmlns:a16="http://schemas.microsoft.com/office/drawing/2014/main" id="{E2DC899B-9D02-5BC4-867E-08BCCF4C802F}"/>
                </a:ext>
              </a:extLst>
            </p:cNvPr>
            <p:cNvGrpSpPr/>
            <p:nvPr/>
          </p:nvGrpSpPr>
          <p:grpSpPr>
            <a:xfrm>
              <a:off x="4667263" y="452264"/>
              <a:ext cx="196200" cy="375250"/>
              <a:chOff x="816950" y="467150"/>
              <a:chExt cx="196200" cy="375250"/>
            </a:xfrm>
          </p:grpSpPr>
          <p:sp>
            <p:nvSpPr>
              <p:cNvPr id="24" name="Google Shape;1510;p30">
                <a:extLst>
                  <a:ext uri="{FF2B5EF4-FFF2-40B4-BE49-F238E27FC236}">
                    <a16:creationId xmlns:a16="http://schemas.microsoft.com/office/drawing/2014/main" id="{AB62F857-EE2B-9A2A-A2E7-FFDE71F0F75B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1511;p30">
                <a:extLst>
                  <a:ext uri="{FF2B5EF4-FFF2-40B4-BE49-F238E27FC236}">
                    <a16:creationId xmlns:a16="http://schemas.microsoft.com/office/drawing/2014/main" id="{3874B6C5-B0E2-3EB2-C41F-9BDEC879A512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512;p30">
              <a:extLst>
                <a:ext uri="{FF2B5EF4-FFF2-40B4-BE49-F238E27FC236}">
                  <a16:creationId xmlns:a16="http://schemas.microsoft.com/office/drawing/2014/main" id="{0C39C9BA-345F-96A8-6AB7-95D61BC5BC35}"/>
                </a:ext>
              </a:extLst>
            </p:cNvPr>
            <p:cNvGrpSpPr/>
            <p:nvPr/>
          </p:nvGrpSpPr>
          <p:grpSpPr>
            <a:xfrm>
              <a:off x="5095075" y="452264"/>
              <a:ext cx="196200" cy="375250"/>
              <a:chOff x="816950" y="467150"/>
              <a:chExt cx="196200" cy="375250"/>
            </a:xfrm>
          </p:grpSpPr>
          <p:sp>
            <p:nvSpPr>
              <p:cNvPr id="22" name="Google Shape;1513;p30">
                <a:extLst>
                  <a:ext uri="{FF2B5EF4-FFF2-40B4-BE49-F238E27FC236}">
                    <a16:creationId xmlns:a16="http://schemas.microsoft.com/office/drawing/2014/main" id="{BBEEBBA8-EF62-A8AD-7C1D-1E3EDC6466F5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14;p30">
                <a:extLst>
                  <a:ext uri="{FF2B5EF4-FFF2-40B4-BE49-F238E27FC236}">
                    <a16:creationId xmlns:a16="http://schemas.microsoft.com/office/drawing/2014/main" id="{1937D96D-00A3-234D-8533-E3DC6BD57AF5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" name="Google Shape;1515;p30">
              <a:extLst>
                <a:ext uri="{FF2B5EF4-FFF2-40B4-BE49-F238E27FC236}">
                  <a16:creationId xmlns:a16="http://schemas.microsoft.com/office/drawing/2014/main" id="{6DBA38AF-F7CA-73AE-D0C2-DF3D21418DD2}"/>
                </a:ext>
              </a:extLst>
            </p:cNvPr>
            <p:cNvGrpSpPr/>
            <p:nvPr/>
          </p:nvGrpSpPr>
          <p:grpSpPr>
            <a:xfrm>
              <a:off x="5522888" y="452264"/>
              <a:ext cx="196200" cy="375250"/>
              <a:chOff x="816950" y="467150"/>
              <a:chExt cx="196200" cy="375250"/>
            </a:xfrm>
          </p:grpSpPr>
          <p:sp>
            <p:nvSpPr>
              <p:cNvPr id="20" name="Google Shape;1516;p30">
                <a:extLst>
                  <a:ext uri="{FF2B5EF4-FFF2-40B4-BE49-F238E27FC236}">
                    <a16:creationId xmlns:a16="http://schemas.microsoft.com/office/drawing/2014/main" id="{874F69FC-8685-9AFD-604C-631BDF611501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1517;p30">
                <a:extLst>
                  <a:ext uri="{FF2B5EF4-FFF2-40B4-BE49-F238E27FC236}">
                    <a16:creationId xmlns:a16="http://schemas.microsoft.com/office/drawing/2014/main" id="{E3F36C04-4ED1-6F84-DB41-415D281ABC16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" name="Google Shape;1518;p30">
              <a:extLst>
                <a:ext uri="{FF2B5EF4-FFF2-40B4-BE49-F238E27FC236}">
                  <a16:creationId xmlns:a16="http://schemas.microsoft.com/office/drawing/2014/main" id="{765E76FA-BA48-1A7A-8851-80EE6C133481}"/>
                </a:ext>
              </a:extLst>
            </p:cNvPr>
            <p:cNvGrpSpPr/>
            <p:nvPr/>
          </p:nvGrpSpPr>
          <p:grpSpPr>
            <a:xfrm>
              <a:off x="5950700" y="452264"/>
              <a:ext cx="196200" cy="375250"/>
              <a:chOff x="816950" y="467150"/>
              <a:chExt cx="196200" cy="375250"/>
            </a:xfrm>
          </p:grpSpPr>
          <p:sp>
            <p:nvSpPr>
              <p:cNvPr id="18" name="Google Shape;1519;p30">
                <a:extLst>
                  <a:ext uri="{FF2B5EF4-FFF2-40B4-BE49-F238E27FC236}">
                    <a16:creationId xmlns:a16="http://schemas.microsoft.com/office/drawing/2014/main" id="{B730712D-9CC5-C9FB-A777-175230E5878B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520;p30">
                <a:extLst>
                  <a:ext uri="{FF2B5EF4-FFF2-40B4-BE49-F238E27FC236}">
                    <a16:creationId xmlns:a16="http://schemas.microsoft.com/office/drawing/2014/main" id="{F7F56191-196A-26D1-7AC5-571F02472340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4" name="Google Shape;1633;p30">
            <a:extLst>
              <a:ext uri="{FF2B5EF4-FFF2-40B4-BE49-F238E27FC236}">
                <a16:creationId xmlns:a16="http://schemas.microsoft.com/office/drawing/2014/main" id="{A7BF1C0F-1644-4CDB-3E0F-1D7624BDE47A}"/>
              </a:ext>
            </a:extLst>
          </p:cNvPr>
          <p:cNvGrpSpPr/>
          <p:nvPr/>
        </p:nvGrpSpPr>
        <p:grpSpPr>
          <a:xfrm>
            <a:off x="7984251" y="3278597"/>
            <a:ext cx="1027975" cy="1851078"/>
            <a:chOff x="8046725" y="2806125"/>
            <a:chExt cx="1027975" cy="1851078"/>
          </a:xfrm>
        </p:grpSpPr>
        <p:sp>
          <p:nvSpPr>
            <p:cNvPr id="45" name="Google Shape;1634;p30">
              <a:extLst>
                <a:ext uri="{FF2B5EF4-FFF2-40B4-BE49-F238E27FC236}">
                  <a16:creationId xmlns:a16="http://schemas.microsoft.com/office/drawing/2014/main" id="{92A843C7-C365-BB3D-7868-EA6FBF1ED2FF}"/>
                </a:ext>
              </a:extLst>
            </p:cNvPr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rgbClr val="2C3045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" name="Google Shape;1635;p30">
              <a:extLst>
                <a:ext uri="{FF2B5EF4-FFF2-40B4-BE49-F238E27FC236}">
                  <a16:creationId xmlns:a16="http://schemas.microsoft.com/office/drawing/2014/main" id="{D15EFBDB-4373-4E92-8D56-0C636FF2D9F2}"/>
                </a:ext>
              </a:extLst>
            </p:cNvPr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47" name="Google Shape;1636;p30">
                <a:extLst>
                  <a:ext uri="{FF2B5EF4-FFF2-40B4-BE49-F238E27FC236}">
                    <a16:creationId xmlns:a16="http://schemas.microsoft.com/office/drawing/2014/main" id="{71E70C47-F3DE-81CD-00F9-7E1E7AA6DCEF}"/>
                  </a:ext>
                </a:extLst>
              </p:cNvPr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637;p30">
                <a:extLst>
                  <a:ext uri="{FF2B5EF4-FFF2-40B4-BE49-F238E27FC236}">
                    <a16:creationId xmlns:a16="http://schemas.microsoft.com/office/drawing/2014/main" id="{A2B9EC4C-669F-6047-64E8-222038362D7B}"/>
                  </a:ext>
                </a:extLst>
              </p:cNvPr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rgbClr val="5EBE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638;p30">
                <a:extLst>
                  <a:ext uri="{FF2B5EF4-FFF2-40B4-BE49-F238E27FC236}">
                    <a16:creationId xmlns:a16="http://schemas.microsoft.com/office/drawing/2014/main" id="{AC415A70-89D3-FFF6-559E-4337CE91A44B}"/>
                  </a:ext>
                </a:extLst>
              </p:cNvPr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rgbClr val="5EBE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639;p30">
                <a:extLst>
                  <a:ext uri="{FF2B5EF4-FFF2-40B4-BE49-F238E27FC236}">
                    <a16:creationId xmlns:a16="http://schemas.microsoft.com/office/drawing/2014/main" id="{AD2892F1-4817-7402-3DFC-317BCF45F1BD}"/>
                  </a:ext>
                </a:extLst>
              </p:cNvPr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5EBE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640;p30">
                <a:extLst>
                  <a:ext uri="{FF2B5EF4-FFF2-40B4-BE49-F238E27FC236}">
                    <a16:creationId xmlns:a16="http://schemas.microsoft.com/office/drawing/2014/main" id="{8669A295-6DF8-A145-7D8F-B4394CF62E79}"/>
                  </a:ext>
                </a:extLst>
              </p:cNvPr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rgbClr val="5EBE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1641;p30">
                <a:extLst>
                  <a:ext uri="{FF2B5EF4-FFF2-40B4-BE49-F238E27FC236}">
                    <a16:creationId xmlns:a16="http://schemas.microsoft.com/office/drawing/2014/main" id="{437FA63A-2244-02EC-66AF-7E970C9337A5}"/>
                  </a:ext>
                </a:extLst>
              </p:cNvPr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rgbClr val="5EBE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1642;p30">
                <a:extLst>
                  <a:ext uri="{FF2B5EF4-FFF2-40B4-BE49-F238E27FC236}">
                    <a16:creationId xmlns:a16="http://schemas.microsoft.com/office/drawing/2014/main" id="{CC641DFF-C270-886C-AE4E-687D28E0D773}"/>
                  </a:ext>
                </a:extLst>
              </p:cNvPr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5EBE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1643;p30">
                <a:extLst>
                  <a:ext uri="{FF2B5EF4-FFF2-40B4-BE49-F238E27FC236}">
                    <a16:creationId xmlns:a16="http://schemas.microsoft.com/office/drawing/2014/main" id="{7A03823B-7A97-9E3C-CD67-2905161F08BE}"/>
                  </a:ext>
                </a:extLst>
              </p:cNvPr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rgbClr val="5EBE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1644;p30">
                <a:extLst>
                  <a:ext uri="{FF2B5EF4-FFF2-40B4-BE49-F238E27FC236}">
                    <a16:creationId xmlns:a16="http://schemas.microsoft.com/office/drawing/2014/main" id="{02F836D0-77FB-A55D-CBC1-6C63B5EA0AD6}"/>
                  </a:ext>
                </a:extLst>
              </p:cNvPr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645;p30">
                <a:extLst>
                  <a:ext uri="{FF2B5EF4-FFF2-40B4-BE49-F238E27FC236}">
                    <a16:creationId xmlns:a16="http://schemas.microsoft.com/office/drawing/2014/main" id="{7FE143D2-1F91-F227-FF18-8D9398C685E2}"/>
                  </a:ext>
                </a:extLst>
              </p:cNvPr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1646;p30">
                <a:extLst>
                  <a:ext uri="{FF2B5EF4-FFF2-40B4-BE49-F238E27FC236}">
                    <a16:creationId xmlns:a16="http://schemas.microsoft.com/office/drawing/2014/main" id="{7CF55241-E4F7-9DE0-2273-2F125EC493AD}"/>
                  </a:ext>
                </a:extLst>
              </p:cNvPr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1647;p30">
                <a:extLst>
                  <a:ext uri="{FF2B5EF4-FFF2-40B4-BE49-F238E27FC236}">
                    <a16:creationId xmlns:a16="http://schemas.microsoft.com/office/drawing/2014/main" id="{C2010D6E-3A14-1290-BCCA-ECBBBB4FC6D1}"/>
                  </a:ext>
                </a:extLst>
              </p:cNvPr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rgbClr val="2D8C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9" name="Google Shape;1540;p30">
            <a:extLst>
              <a:ext uri="{FF2B5EF4-FFF2-40B4-BE49-F238E27FC236}">
                <a16:creationId xmlns:a16="http://schemas.microsoft.com/office/drawing/2014/main" id="{6A18AF0A-1422-BB70-2635-3543D1C34796}"/>
              </a:ext>
            </a:extLst>
          </p:cNvPr>
          <p:cNvGrpSpPr/>
          <p:nvPr/>
        </p:nvGrpSpPr>
        <p:grpSpPr>
          <a:xfrm>
            <a:off x="5928055" y="589657"/>
            <a:ext cx="2193955" cy="4253650"/>
            <a:chOff x="4224625" y="287225"/>
            <a:chExt cx="1882900" cy="3650575"/>
          </a:xfrm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60" name="Google Shape;1541;p30">
              <a:extLst>
                <a:ext uri="{FF2B5EF4-FFF2-40B4-BE49-F238E27FC236}">
                  <a16:creationId xmlns:a16="http://schemas.microsoft.com/office/drawing/2014/main" id="{C638273C-29D8-619F-51EA-995649C04470}"/>
                </a:ext>
              </a:extLst>
            </p:cNvPr>
            <p:cNvSpPr/>
            <p:nvPr/>
          </p:nvSpPr>
          <p:spPr>
            <a:xfrm>
              <a:off x="4224625" y="832200"/>
              <a:ext cx="365550" cy="339125"/>
            </a:xfrm>
            <a:custGeom>
              <a:avLst/>
              <a:gdLst/>
              <a:ahLst/>
              <a:cxnLst/>
              <a:rect l="l" t="t" r="r" b="b"/>
              <a:pathLst>
                <a:path w="14622" h="13565" extrusionOk="0">
                  <a:moveTo>
                    <a:pt x="7746" y="454"/>
                  </a:moveTo>
                  <a:lnTo>
                    <a:pt x="8010" y="492"/>
                  </a:lnTo>
                  <a:lnTo>
                    <a:pt x="8275" y="530"/>
                  </a:lnTo>
                  <a:lnTo>
                    <a:pt x="8539" y="587"/>
                  </a:lnTo>
                  <a:lnTo>
                    <a:pt x="8803" y="643"/>
                  </a:lnTo>
                  <a:lnTo>
                    <a:pt x="9068" y="738"/>
                  </a:lnTo>
                  <a:lnTo>
                    <a:pt x="9314" y="832"/>
                  </a:lnTo>
                  <a:lnTo>
                    <a:pt x="9559" y="946"/>
                  </a:lnTo>
                  <a:lnTo>
                    <a:pt x="9805" y="1078"/>
                  </a:lnTo>
                  <a:lnTo>
                    <a:pt x="10031" y="1210"/>
                  </a:lnTo>
                  <a:lnTo>
                    <a:pt x="10258" y="1361"/>
                  </a:lnTo>
                  <a:lnTo>
                    <a:pt x="10466" y="1531"/>
                  </a:lnTo>
                  <a:lnTo>
                    <a:pt x="10674" y="1701"/>
                  </a:lnTo>
                  <a:lnTo>
                    <a:pt x="10863" y="1909"/>
                  </a:lnTo>
                  <a:lnTo>
                    <a:pt x="11033" y="2098"/>
                  </a:lnTo>
                  <a:lnTo>
                    <a:pt x="11203" y="2324"/>
                  </a:lnTo>
                  <a:lnTo>
                    <a:pt x="11391" y="2627"/>
                  </a:lnTo>
                  <a:lnTo>
                    <a:pt x="11561" y="2948"/>
                  </a:lnTo>
                  <a:lnTo>
                    <a:pt x="11713" y="3288"/>
                  </a:lnTo>
                  <a:lnTo>
                    <a:pt x="11826" y="3628"/>
                  </a:lnTo>
                  <a:lnTo>
                    <a:pt x="11920" y="3987"/>
                  </a:lnTo>
                  <a:lnTo>
                    <a:pt x="11996" y="4365"/>
                  </a:lnTo>
                  <a:lnTo>
                    <a:pt x="12034" y="4742"/>
                  </a:lnTo>
                  <a:lnTo>
                    <a:pt x="12053" y="5120"/>
                  </a:lnTo>
                  <a:lnTo>
                    <a:pt x="12034" y="5498"/>
                  </a:lnTo>
                  <a:lnTo>
                    <a:pt x="12015" y="5876"/>
                  </a:lnTo>
                  <a:lnTo>
                    <a:pt x="11939" y="6273"/>
                  </a:lnTo>
                  <a:lnTo>
                    <a:pt x="11864" y="6650"/>
                  </a:lnTo>
                  <a:lnTo>
                    <a:pt x="11750" y="7028"/>
                  </a:lnTo>
                  <a:lnTo>
                    <a:pt x="11599" y="7406"/>
                  </a:lnTo>
                  <a:lnTo>
                    <a:pt x="11448" y="7784"/>
                  </a:lnTo>
                  <a:lnTo>
                    <a:pt x="11240" y="8143"/>
                  </a:lnTo>
                  <a:lnTo>
                    <a:pt x="11089" y="8388"/>
                  </a:lnTo>
                  <a:lnTo>
                    <a:pt x="10919" y="8653"/>
                  </a:lnTo>
                  <a:lnTo>
                    <a:pt x="10749" y="8879"/>
                  </a:lnTo>
                  <a:lnTo>
                    <a:pt x="10560" y="9125"/>
                  </a:lnTo>
                  <a:lnTo>
                    <a:pt x="10352" y="9352"/>
                  </a:lnTo>
                  <a:lnTo>
                    <a:pt x="10145" y="9578"/>
                  </a:lnTo>
                  <a:lnTo>
                    <a:pt x="9918" y="9805"/>
                  </a:lnTo>
                  <a:lnTo>
                    <a:pt x="9691" y="10013"/>
                  </a:lnTo>
                  <a:lnTo>
                    <a:pt x="9200" y="10032"/>
                  </a:lnTo>
                  <a:lnTo>
                    <a:pt x="8747" y="9994"/>
                  </a:lnTo>
                  <a:lnTo>
                    <a:pt x="8293" y="9956"/>
                  </a:lnTo>
                  <a:lnTo>
                    <a:pt x="7859" y="9881"/>
                  </a:lnTo>
                  <a:lnTo>
                    <a:pt x="7500" y="9805"/>
                  </a:lnTo>
                  <a:lnTo>
                    <a:pt x="7122" y="9711"/>
                  </a:lnTo>
                  <a:lnTo>
                    <a:pt x="6763" y="9578"/>
                  </a:lnTo>
                  <a:lnTo>
                    <a:pt x="6404" y="9427"/>
                  </a:lnTo>
                  <a:lnTo>
                    <a:pt x="6046" y="9257"/>
                  </a:lnTo>
                  <a:lnTo>
                    <a:pt x="5687" y="9068"/>
                  </a:lnTo>
                  <a:lnTo>
                    <a:pt x="5347" y="8842"/>
                  </a:lnTo>
                  <a:lnTo>
                    <a:pt x="5025" y="8615"/>
                  </a:lnTo>
                  <a:lnTo>
                    <a:pt x="4704" y="8350"/>
                  </a:lnTo>
                  <a:lnTo>
                    <a:pt x="4421" y="8067"/>
                  </a:lnTo>
                  <a:lnTo>
                    <a:pt x="4138" y="7765"/>
                  </a:lnTo>
                  <a:lnTo>
                    <a:pt x="3892" y="7444"/>
                  </a:lnTo>
                  <a:lnTo>
                    <a:pt x="3684" y="7085"/>
                  </a:lnTo>
                  <a:lnTo>
                    <a:pt x="3495" y="6726"/>
                  </a:lnTo>
                  <a:lnTo>
                    <a:pt x="3344" y="6329"/>
                  </a:lnTo>
                  <a:lnTo>
                    <a:pt x="3212" y="5933"/>
                  </a:lnTo>
                  <a:lnTo>
                    <a:pt x="3136" y="5555"/>
                  </a:lnTo>
                  <a:lnTo>
                    <a:pt x="3118" y="5177"/>
                  </a:lnTo>
                  <a:lnTo>
                    <a:pt x="3118" y="4799"/>
                  </a:lnTo>
                  <a:lnTo>
                    <a:pt x="3136" y="4402"/>
                  </a:lnTo>
                  <a:lnTo>
                    <a:pt x="3212" y="4025"/>
                  </a:lnTo>
                  <a:lnTo>
                    <a:pt x="3306" y="3666"/>
                  </a:lnTo>
                  <a:lnTo>
                    <a:pt x="3439" y="3307"/>
                  </a:lnTo>
                  <a:lnTo>
                    <a:pt x="3590" y="2948"/>
                  </a:lnTo>
                  <a:lnTo>
                    <a:pt x="3779" y="2608"/>
                  </a:lnTo>
                  <a:lnTo>
                    <a:pt x="3986" y="2287"/>
                  </a:lnTo>
                  <a:lnTo>
                    <a:pt x="4213" y="1984"/>
                  </a:lnTo>
                  <a:lnTo>
                    <a:pt x="4478" y="1701"/>
                  </a:lnTo>
                  <a:lnTo>
                    <a:pt x="4761" y="1437"/>
                  </a:lnTo>
                  <a:lnTo>
                    <a:pt x="5063" y="1210"/>
                  </a:lnTo>
                  <a:lnTo>
                    <a:pt x="5384" y="1002"/>
                  </a:lnTo>
                  <a:lnTo>
                    <a:pt x="5705" y="832"/>
                  </a:lnTo>
                  <a:lnTo>
                    <a:pt x="5932" y="738"/>
                  </a:lnTo>
                  <a:lnTo>
                    <a:pt x="6140" y="662"/>
                  </a:lnTo>
                  <a:lnTo>
                    <a:pt x="6348" y="605"/>
                  </a:lnTo>
                  <a:lnTo>
                    <a:pt x="6574" y="549"/>
                  </a:lnTo>
                  <a:lnTo>
                    <a:pt x="6801" y="511"/>
                  </a:lnTo>
                  <a:lnTo>
                    <a:pt x="7028" y="473"/>
                  </a:lnTo>
                  <a:lnTo>
                    <a:pt x="7254" y="454"/>
                  </a:lnTo>
                  <a:close/>
                  <a:moveTo>
                    <a:pt x="7160" y="1"/>
                  </a:moveTo>
                  <a:lnTo>
                    <a:pt x="6744" y="39"/>
                  </a:lnTo>
                  <a:lnTo>
                    <a:pt x="6329" y="133"/>
                  </a:lnTo>
                  <a:lnTo>
                    <a:pt x="5913" y="247"/>
                  </a:lnTo>
                  <a:lnTo>
                    <a:pt x="5517" y="398"/>
                  </a:lnTo>
                  <a:lnTo>
                    <a:pt x="5139" y="587"/>
                  </a:lnTo>
                  <a:lnTo>
                    <a:pt x="4780" y="813"/>
                  </a:lnTo>
                  <a:lnTo>
                    <a:pt x="4440" y="1078"/>
                  </a:lnTo>
                  <a:lnTo>
                    <a:pt x="4138" y="1361"/>
                  </a:lnTo>
                  <a:lnTo>
                    <a:pt x="3854" y="1682"/>
                  </a:lnTo>
                  <a:lnTo>
                    <a:pt x="3590" y="2003"/>
                  </a:lnTo>
                  <a:lnTo>
                    <a:pt x="3363" y="2362"/>
                  </a:lnTo>
                  <a:lnTo>
                    <a:pt x="3155" y="2740"/>
                  </a:lnTo>
                  <a:lnTo>
                    <a:pt x="2985" y="3118"/>
                  </a:lnTo>
                  <a:lnTo>
                    <a:pt x="2853" y="3515"/>
                  </a:lnTo>
                  <a:lnTo>
                    <a:pt x="2740" y="3930"/>
                  </a:lnTo>
                  <a:lnTo>
                    <a:pt x="2683" y="4346"/>
                  </a:lnTo>
                  <a:lnTo>
                    <a:pt x="2645" y="4761"/>
                  </a:lnTo>
                  <a:lnTo>
                    <a:pt x="2645" y="5196"/>
                  </a:lnTo>
                  <a:lnTo>
                    <a:pt x="2683" y="5611"/>
                  </a:lnTo>
                  <a:lnTo>
                    <a:pt x="2759" y="6027"/>
                  </a:lnTo>
                  <a:lnTo>
                    <a:pt x="2872" y="6424"/>
                  </a:lnTo>
                  <a:lnTo>
                    <a:pt x="3023" y="6801"/>
                  </a:lnTo>
                  <a:lnTo>
                    <a:pt x="3212" y="7179"/>
                  </a:lnTo>
                  <a:lnTo>
                    <a:pt x="3420" y="7538"/>
                  </a:lnTo>
                  <a:lnTo>
                    <a:pt x="3646" y="7878"/>
                  </a:lnTo>
                  <a:lnTo>
                    <a:pt x="3911" y="8199"/>
                  </a:lnTo>
                  <a:lnTo>
                    <a:pt x="4213" y="8521"/>
                  </a:lnTo>
                  <a:lnTo>
                    <a:pt x="4534" y="8804"/>
                  </a:lnTo>
                  <a:lnTo>
                    <a:pt x="4874" y="9087"/>
                  </a:lnTo>
                  <a:lnTo>
                    <a:pt x="5233" y="9333"/>
                  </a:lnTo>
                  <a:lnTo>
                    <a:pt x="5611" y="9559"/>
                  </a:lnTo>
                  <a:lnTo>
                    <a:pt x="6008" y="9767"/>
                  </a:lnTo>
                  <a:lnTo>
                    <a:pt x="6423" y="9956"/>
                  </a:lnTo>
                  <a:lnTo>
                    <a:pt x="6858" y="10107"/>
                  </a:lnTo>
                  <a:lnTo>
                    <a:pt x="7311" y="10240"/>
                  </a:lnTo>
                  <a:lnTo>
                    <a:pt x="7765" y="10353"/>
                  </a:lnTo>
                  <a:lnTo>
                    <a:pt x="8105" y="10391"/>
                  </a:lnTo>
                  <a:lnTo>
                    <a:pt x="8426" y="10447"/>
                  </a:lnTo>
                  <a:lnTo>
                    <a:pt x="8766" y="10466"/>
                  </a:lnTo>
                  <a:lnTo>
                    <a:pt x="9106" y="10485"/>
                  </a:lnTo>
                  <a:lnTo>
                    <a:pt x="8803" y="10693"/>
                  </a:lnTo>
                  <a:lnTo>
                    <a:pt x="8501" y="10901"/>
                  </a:lnTo>
                  <a:lnTo>
                    <a:pt x="8180" y="11090"/>
                  </a:lnTo>
                  <a:lnTo>
                    <a:pt x="7859" y="11278"/>
                  </a:lnTo>
                  <a:lnTo>
                    <a:pt x="7519" y="11449"/>
                  </a:lnTo>
                  <a:lnTo>
                    <a:pt x="7160" y="11619"/>
                  </a:lnTo>
                  <a:lnTo>
                    <a:pt x="6801" y="11770"/>
                  </a:lnTo>
                  <a:lnTo>
                    <a:pt x="6423" y="11902"/>
                  </a:lnTo>
                  <a:lnTo>
                    <a:pt x="5687" y="12166"/>
                  </a:lnTo>
                  <a:lnTo>
                    <a:pt x="4931" y="12374"/>
                  </a:lnTo>
                  <a:lnTo>
                    <a:pt x="4175" y="12544"/>
                  </a:lnTo>
                  <a:lnTo>
                    <a:pt x="3401" y="12695"/>
                  </a:lnTo>
                  <a:lnTo>
                    <a:pt x="2607" y="12827"/>
                  </a:lnTo>
                  <a:lnTo>
                    <a:pt x="1814" y="12922"/>
                  </a:lnTo>
                  <a:lnTo>
                    <a:pt x="208" y="13111"/>
                  </a:lnTo>
                  <a:lnTo>
                    <a:pt x="133" y="13130"/>
                  </a:lnTo>
                  <a:lnTo>
                    <a:pt x="57" y="13186"/>
                  </a:lnTo>
                  <a:lnTo>
                    <a:pt x="20" y="13262"/>
                  </a:lnTo>
                  <a:lnTo>
                    <a:pt x="1" y="13356"/>
                  </a:lnTo>
                  <a:lnTo>
                    <a:pt x="38" y="13432"/>
                  </a:lnTo>
                  <a:lnTo>
                    <a:pt x="76" y="13508"/>
                  </a:lnTo>
                  <a:lnTo>
                    <a:pt x="152" y="13545"/>
                  </a:lnTo>
                  <a:lnTo>
                    <a:pt x="227" y="13564"/>
                  </a:lnTo>
                  <a:lnTo>
                    <a:pt x="265" y="13564"/>
                  </a:lnTo>
                  <a:lnTo>
                    <a:pt x="1890" y="13394"/>
                  </a:lnTo>
                  <a:lnTo>
                    <a:pt x="2702" y="13281"/>
                  </a:lnTo>
                  <a:lnTo>
                    <a:pt x="3495" y="13149"/>
                  </a:lnTo>
                  <a:lnTo>
                    <a:pt x="4289" y="12998"/>
                  </a:lnTo>
                  <a:lnTo>
                    <a:pt x="5063" y="12827"/>
                  </a:lnTo>
                  <a:lnTo>
                    <a:pt x="5838" y="12601"/>
                  </a:lnTo>
                  <a:lnTo>
                    <a:pt x="6593" y="12355"/>
                  </a:lnTo>
                  <a:lnTo>
                    <a:pt x="7047" y="12166"/>
                  </a:lnTo>
                  <a:lnTo>
                    <a:pt x="7500" y="11959"/>
                  </a:lnTo>
                  <a:lnTo>
                    <a:pt x="7935" y="11751"/>
                  </a:lnTo>
                  <a:lnTo>
                    <a:pt x="8350" y="11524"/>
                  </a:lnTo>
                  <a:lnTo>
                    <a:pt x="8766" y="11278"/>
                  </a:lnTo>
                  <a:lnTo>
                    <a:pt x="9144" y="11033"/>
                  </a:lnTo>
                  <a:lnTo>
                    <a:pt x="9521" y="10768"/>
                  </a:lnTo>
                  <a:lnTo>
                    <a:pt x="9861" y="10485"/>
                  </a:lnTo>
                  <a:lnTo>
                    <a:pt x="10390" y="10447"/>
                  </a:lnTo>
                  <a:lnTo>
                    <a:pt x="10938" y="10372"/>
                  </a:lnTo>
                  <a:lnTo>
                    <a:pt x="11486" y="10277"/>
                  </a:lnTo>
                  <a:lnTo>
                    <a:pt x="12053" y="10164"/>
                  </a:lnTo>
                  <a:lnTo>
                    <a:pt x="12638" y="10013"/>
                  </a:lnTo>
                  <a:lnTo>
                    <a:pt x="13224" y="9824"/>
                  </a:lnTo>
                  <a:lnTo>
                    <a:pt x="13847" y="9635"/>
                  </a:lnTo>
                  <a:lnTo>
                    <a:pt x="14471" y="9389"/>
                  </a:lnTo>
                  <a:lnTo>
                    <a:pt x="14546" y="9352"/>
                  </a:lnTo>
                  <a:lnTo>
                    <a:pt x="14603" y="9276"/>
                  </a:lnTo>
                  <a:lnTo>
                    <a:pt x="14622" y="9182"/>
                  </a:lnTo>
                  <a:lnTo>
                    <a:pt x="14603" y="9087"/>
                  </a:lnTo>
                  <a:lnTo>
                    <a:pt x="14546" y="9012"/>
                  </a:lnTo>
                  <a:lnTo>
                    <a:pt x="14471" y="8974"/>
                  </a:lnTo>
                  <a:lnTo>
                    <a:pt x="14395" y="8955"/>
                  </a:lnTo>
                  <a:lnTo>
                    <a:pt x="14301" y="8955"/>
                  </a:lnTo>
                  <a:lnTo>
                    <a:pt x="13772" y="9163"/>
                  </a:lnTo>
                  <a:lnTo>
                    <a:pt x="13262" y="9333"/>
                  </a:lnTo>
                  <a:lnTo>
                    <a:pt x="12770" y="9484"/>
                  </a:lnTo>
                  <a:lnTo>
                    <a:pt x="12279" y="9616"/>
                  </a:lnTo>
                  <a:lnTo>
                    <a:pt x="11788" y="9748"/>
                  </a:lnTo>
                  <a:lnTo>
                    <a:pt x="11316" y="9843"/>
                  </a:lnTo>
                  <a:lnTo>
                    <a:pt x="10863" y="9918"/>
                  </a:lnTo>
                  <a:lnTo>
                    <a:pt x="10409" y="9975"/>
                  </a:lnTo>
                  <a:lnTo>
                    <a:pt x="10768" y="9597"/>
                  </a:lnTo>
                  <a:lnTo>
                    <a:pt x="11089" y="9201"/>
                  </a:lnTo>
                  <a:lnTo>
                    <a:pt x="11391" y="8785"/>
                  </a:lnTo>
                  <a:lnTo>
                    <a:pt x="11656" y="8369"/>
                  </a:lnTo>
                  <a:lnTo>
                    <a:pt x="11864" y="7973"/>
                  </a:lnTo>
                  <a:lnTo>
                    <a:pt x="12034" y="7576"/>
                  </a:lnTo>
                  <a:lnTo>
                    <a:pt x="12185" y="7179"/>
                  </a:lnTo>
                  <a:lnTo>
                    <a:pt x="12317" y="6764"/>
                  </a:lnTo>
                  <a:lnTo>
                    <a:pt x="12393" y="6348"/>
                  </a:lnTo>
                  <a:lnTo>
                    <a:pt x="12468" y="5933"/>
                  </a:lnTo>
                  <a:lnTo>
                    <a:pt x="12506" y="5517"/>
                  </a:lnTo>
                  <a:lnTo>
                    <a:pt x="12506" y="5082"/>
                  </a:lnTo>
                  <a:lnTo>
                    <a:pt x="12487" y="4686"/>
                  </a:lnTo>
                  <a:lnTo>
                    <a:pt x="12449" y="4270"/>
                  </a:lnTo>
                  <a:lnTo>
                    <a:pt x="12374" y="3873"/>
                  </a:lnTo>
                  <a:lnTo>
                    <a:pt x="12279" y="3477"/>
                  </a:lnTo>
                  <a:lnTo>
                    <a:pt x="12147" y="3099"/>
                  </a:lnTo>
                  <a:lnTo>
                    <a:pt x="11977" y="2740"/>
                  </a:lnTo>
                  <a:lnTo>
                    <a:pt x="11788" y="2381"/>
                  </a:lnTo>
                  <a:lnTo>
                    <a:pt x="11580" y="2060"/>
                  </a:lnTo>
                  <a:lnTo>
                    <a:pt x="11316" y="1720"/>
                  </a:lnTo>
                  <a:lnTo>
                    <a:pt x="11033" y="1418"/>
                  </a:lnTo>
                  <a:lnTo>
                    <a:pt x="10711" y="1134"/>
                  </a:lnTo>
                  <a:lnTo>
                    <a:pt x="10371" y="889"/>
                  </a:lnTo>
                  <a:lnTo>
                    <a:pt x="10012" y="662"/>
                  </a:lnTo>
                  <a:lnTo>
                    <a:pt x="9635" y="473"/>
                  </a:lnTo>
                  <a:lnTo>
                    <a:pt x="9238" y="303"/>
                  </a:lnTo>
                  <a:lnTo>
                    <a:pt x="8841" y="171"/>
                  </a:lnTo>
                  <a:lnTo>
                    <a:pt x="8426" y="77"/>
                  </a:lnTo>
                  <a:lnTo>
                    <a:pt x="8010" y="20"/>
                  </a:lnTo>
                  <a:lnTo>
                    <a:pt x="7576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542;p30">
              <a:extLst>
                <a:ext uri="{FF2B5EF4-FFF2-40B4-BE49-F238E27FC236}">
                  <a16:creationId xmlns:a16="http://schemas.microsoft.com/office/drawing/2014/main" id="{41A8B41C-AC7A-3938-A6B7-334697CB9FA2}"/>
                </a:ext>
              </a:extLst>
            </p:cNvPr>
            <p:cNvSpPr/>
            <p:nvPr/>
          </p:nvSpPr>
          <p:spPr>
            <a:xfrm>
              <a:off x="5845875" y="1166575"/>
              <a:ext cx="261650" cy="588925"/>
            </a:xfrm>
            <a:custGeom>
              <a:avLst/>
              <a:gdLst/>
              <a:ahLst/>
              <a:cxnLst/>
              <a:rect l="l" t="t" r="r" b="b"/>
              <a:pathLst>
                <a:path w="10466" h="23557" extrusionOk="0">
                  <a:moveTo>
                    <a:pt x="3873" y="0"/>
                  </a:moveTo>
                  <a:lnTo>
                    <a:pt x="1" y="7443"/>
                  </a:lnTo>
                  <a:lnTo>
                    <a:pt x="435" y="8463"/>
                  </a:lnTo>
                  <a:lnTo>
                    <a:pt x="851" y="9502"/>
                  </a:lnTo>
                  <a:lnTo>
                    <a:pt x="1229" y="10541"/>
                  </a:lnTo>
                  <a:lnTo>
                    <a:pt x="1606" y="11542"/>
                  </a:lnTo>
                  <a:lnTo>
                    <a:pt x="1928" y="12543"/>
                  </a:lnTo>
                  <a:lnTo>
                    <a:pt x="2249" y="13507"/>
                  </a:lnTo>
                  <a:lnTo>
                    <a:pt x="2532" y="14432"/>
                  </a:lnTo>
                  <a:lnTo>
                    <a:pt x="2778" y="15283"/>
                  </a:lnTo>
                  <a:lnTo>
                    <a:pt x="3212" y="16813"/>
                  </a:lnTo>
                  <a:lnTo>
                    <a:pt x="3514" y="18003"/>
                  </a:lnTo>
                  <a:lnTo>
                    <a:pt x="3779" y="19061"/>
                  </a:lnTo>
                  <a:lnTo>
                    <a:pt x="10032" y="23557"/>
                  </a:lnTo>
                  <a:lnTo>
                    <a:pt x="10126" y="23386"/>
                  </a:lnTo>
                  <a:lnTo>
                    <a:pt x="10202" y="23198"/>
                  </a:lnTo>
                  <a:lnTo>
                    <a:pt x="10277" y="23009"/>
                  </a:lnTo>
                  <a:lnTo>
                    <a:pt x="10334" y="22801"/>
                  </a:lnTo>
                  <a:lnTo>
                    <a:pt x="10372" y="22593"/>
                  </a:lnTo>
                  <a:lnTo>
                    <a:pt x="10409" y="22385"/>
                  </a:lnTo>
                  <a:lnTo>
                    <a:pt x="10447" y="21913"/>
                  </a:lnTo>
                  <a:lnTo>
                    <a:pt x="10466" y="21384"/>
                  </a:lnTo>
                  <a:lnTo>
                    <a:pt x="10428" y="20855"/>
                  </a:lnTo>
                  <a:lnTo>
                    <a:pt x="10372" y="20270"/>
                  </a:lnTo>
                  <a:lnTo>
                    <a:pt x="10277" y="19646"/>
                  </a:lnTo>
                  <a:lnTo>
                    <a:pt x="10145" y="19004"/>
                  </a:lnTo>
                  <a:lnTo>
                    <a:pt x="9994" y="18343"/>
                  </a:lnTo>
                  <a:lnTo>
                    <a:pt x="9824" y="17625"/>
                  </a:lnTo>
                  <a:lnTo>
                    <a:pt x="9616" y="16907"/>
                  </a:lnTo>
                  <a:lnTo>
                    <a:pt x="9389" y="16170"/>
                  </a:lnTo>
                  <a:lnTo>
                    <a:pt x="9144" y="15396"/>
                  </a:lnTo>
                  <a:lnTo>
                    <a:pt x="8615" y="13790"/>
                  </a:lnTo>
                  <a:lnTo>
                    <a:pt x="8029" y="12147"/>
                  </a:lnTo>
                  <a:lnTo>
                    <a:pt x="7406" y="10428"/>
                  </a:lnTo>
                  <a:lnTo>
                    <a:pt x="6121" y="6933"/>
                  </a:lnTo>
                  <a:lnTo>
                    <a:pt x="5498" y="5176"/>
                  </a:lnTo>
                  <a:lnTo>
                    <a:pt x="4912" y="3419"/>
                  </a:lnTo>
                  <a:lnTo>
                    <a:pt x="4364" y="1700"/>
                  </a:lnTo>
                  <a:lnTo>
                    <a:pt x="4100" y="850"/>
                  </a:lnTo>
                  <a:lnTo>
                    <a:pt x="38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543;p30">
              <a:extLst>
                <a:ext uri="{FF2B5EF4-FFF2-40B4-BE49-F238E27FC236}">
                  <a16:creationId xmlns:a16="http://schemas.microsoft.com/office/drawing/2014/main" id="{91F25259-612B-C5AE-72D0-B0A05758B811}"/>
                </a:ext>
              </a:extLst>
            </p:cNvPr>
            <p:cNvSpPr/>
            <p:nvPr/>
          </p:nvSpPr>
          <p:spPr>
            <a:xfrm>
              <a:off x="5778825" y="1152400"/>
              <a:ext cx="298500" cy="439225"/>
            </a:xfrm>
            <a:custGeom>
              <a:avLst/>
              <a:gdLst/>
              <a:ahLst/>
              <a:cxnLst/>
              <a:rect l="l" t="t" r="r" b="b"/>
              <a:pathLst>
                <a:path w="11940" h="17569" extrusionOk="0">
                  <a:moveTo>
                    <a:pt x="6631" y="1"/>
                  </a:moveTo>
                  <a:lnTo>
                    <a:pt x="0" y="4194"/>
                  </a:lnTo>
                  <a:lnTo>
                    <a:pt x="5800" y="17569"/>
                  </a:lnTo>
                  <a:lnTo>
                    <a:pt x="11939" y="14943"/>
                  </a:lnTo>
                  <a:lnTo>
                    <a:pt x="6631" y="1"/>
                  </a:lnTo>
                  <a:close/>
                </a:path>
              </a:pathLst>
            </a:custGeom>
            <a:solidFill>
              <a:srgbClr val="2D8CB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544;p30">
              <a:extLst>
                <a:ext uri="{FF2B5EF4-FFF2-40B4-BE49-F238E27FC236}">
                  <a16:creationId xmlns:a16="http://schemas.microsoft.com/office/drawing/2014/main" id="{3F430B10-F6B0-1958-E54D-0D2D8EB6A046}"/>
                </a:ext>
              </a:extLst>
            </p:cNvPr>
            <p:cNvSpPr/>
            <p:nvPr/>
          </p:nvSpPr>
          <p:spPr>
            <a:xfrm>
              <a:off x="5893575" y="1457000"/>
              <a:ext cx="205450" cy="165325"/>
            </a:xfrm>
            <a:custGeom>
              <a:avLst/>
              <a:gdLst/>
              <a:ahLst/>
              <a:cxnLst/>
              <a:rect l="l" t="t" r="r" b="b"/>
              <a:pathLst>
                <a:path w="8218" h="6613" extrusionOk="0">
                  <a:moveTo>
                    <a:pt x="6707" y="1"/>
                  </a:moveTo>
                  <a:lnTo>
                    <a:pt x="1" y="2891"/>
                  </a:lnTo>
                  <a:lnTo>
                    <a:pt x="1493" y="6612"/>
                  </a:lnTo>
                  <a:lnTo>
                    <a:pt x="8218" y="4024"/>
                  </a:lnTo>
                  <a:lnTo>
                    <a:pt x="6707" y="1"/>
                  </a:lnTo>
                  <a:close/>
                </a:path>
              </a:pathLst>
            </a:custGeom>
            <a:solidFill>
              <a:srgbClr val="2D8CB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545;p30">
              <a:extLst>
                <a:ext uri="{FF2B5EF4-FFF2-40B4-BE49-F238E27FC236}">
                  <a16:creationId xmlns:a16="http://schemas.microsoft.com/office/drawing/2014/main" id="{38E001F4-0662-788B-06F6-C8D232426252}"/>
                </a:ext>
              </a:extLst>
            </p:cNvPr>
            <p:cNvSpPr/>
            <p:nvPr/>
          </p:nvSpPr>
          <p:spPr>
            <a:xfrm>
              <a:off x="5898300" y="1457000"/>
              <a:ext cx="156825" cy="69925"/>
            </a:xfrm>
            <a:custGeom>
              <a:avLst/>
              <a:gdLst/>
              <a:ahLst/>
              <a:cxnLst/>
              <a:rect l="l" t="t" r="r" b="b"/>
              <a:pathLst>
                <a:path w="6273" h="2797" extrusionOk="0">
                  <a:moveTo>
                    <a:pt x="6102" y="1"/>
                  </a:moveTo>
                  <a:lnTo>
                    <a:pt x="6027" y="20"/>
                  </a:lnTo>
                  <a:lnTo>
                    <a:pt x="114" y="2457"/>
                  </a:lnTo>
                  <a:lnTo>
                    <a:pt x="57" y="2494"/>
                  </a:lnTo>
                  <a:lnTo>
                    <a:pt x="20" y="2551"/>
                  </a:lnTo>
                  <a:lnTo>
                    <a:pt x="1" y="2627"/>
                  </a:lnTo>
                  <a:lnTo>
                    <a:pt x="20" y="2683"/>
                  </a:lnTo>
                  <a:lnTo>
                    <a:pt x="57" y="2740"/>
                  </a:lnTo>
                  <a:lnTo>
                    <a:pt x="95" y="2778"/>
                  </a:lnTo>
                  <a:lnTo>
                    <a:pt x="133" y="2797"/>
                  </a:lnTo>
                  <a:lnTo>
                    <a:pt x="190" y="2797"/>
                  </a:lnTo>
                  <a:lnTo>
                    <a:pt x="246" y="2778"/>
                  </a:lnTo>
                  <a:lnTo>
                    <a:pt x="6159" y="341"/>
                  </a:lnTo>
                  <a:lnTo>
                    <a:pt x="6216" y="303"/>
                  </a:lnTo>
                  <a:lnTo>
                    <a:pt x="6253" y="246"/>
                  </a:lnTo>
                  <a:lnTo>
                    <a:pt x="6272" y="171"/>
                  </a:lnTo>
                  <a:lnTo>
                    <a:pt x="6253" y="114"/>
                  </a:lnTo>
                  <a:lnTo>
                    <a:pt x="6216" y="58"/>
                  </a:lnTo>
                  <a:lnTo>
                    <a:pt x="6159" y="20"/>
                  </a:lnTo>
                  <a:lnTo>
                    <a:pt x="610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546;p30">
              <a:extLst>
                <a:ext uri="{FF2B5EF4-FFF2-40B4-BE49-F238E27FC236}">
                  <a16:creationId xmlns:a16="http://schemas.microsoft.com/office/drawing/2014/main" id="{81A23B2E-3D3B-6799-AC2C-770730F38EFE}"/>
                </a:ext>
              </a:extLst>
            </p:cNvPr>
            <p:cNvSpPr/>
            <p:nvPr/>
          </p:nvSpPr>
          <p:spPr>
            <a:xfrm>
              <a:off x="5754275" y="2804350"/>
              <a:ext cx="238500" cy="1133450"/>
            </a:xfrm>
            <a:custGeom>
              <a:avLst/>
              <a:gdLst/>
              <a:ahLst/>
              <a:cxnLst/>
              <a:rect l="l" t="t" r="r" b="b"/>
              <a:pathLst>
                <a:path w="9540" h="45338" extrusionOk="0">
                  <a:moveTo>
                    <a:pt x="0" y="1"/>
                  </a:moveTo>
                  <a:lnTo>
                    <a:pt x="1568" y="11562"/>
                  </a:lnTo>
                  <a:lnTo>
                    <a:pt x="1417" y="12317"/>
                  </a:lnTo>
                  <a:lnTo>
                    <a:pt x="1096" y="14112"/>
                  </a:lnTo>
                  <a:lnTo>
                    <a:pt x="926" y="15151"/>
                  </a:lnTo>
                  <a:lnTo>
                    <a:pt x="775" y="16171"/>
                  </a:lnTo>
                  <a:lnTo>
                    <a:pt x="661" y="17059"/>
                  </a:lnTo>
                  <a:lnTo>
                    <a:pt x="642" y="17418"/>
                  </a:lnTo>
                  <a:lnTo>
                    <a:pt x="623" y="17720"/>
                  </a:lnTo>
                  <a:lnTo>
                    <a:pt x="661" y="18136"/>
                  </a:lnTo>
                  <a:lnTo>
                    <a:pt x="775" y="18853"/>
                  </a:lnTo>
                  <a:lnTo>
                    <a:pt x="945" y="19817"/>
                  </a:lnTo>
                  <a:lnTo>
                    <a:pt x="1152" y="20988"/>
                  </a:lnTo>
                  <a:lnTo>
                    <a:pt x="1662" y="23784"/>
                  </a:lnTo>
                  <a:lnTo>
                    <a:pt x="2267" y="26844"/>
                  </a:lnTo>
                  <a:lnTo>
                    <a:pt x="3381" y="32435"/>
                  </a:lnTo>
                  <a:lnTo>
                    <a:pt x="3891" y="34929"/>
                  </a:lnTo>
                  <a:lnTo>
                    <a:pt x="3967" y="45338"/>
                  </a:lnTo>
                  <a:lnTo>
                    <a:pt x="8538" y="45338"/>
                  </a:lnTo>
                  <a:lnTo>
                    <a:pt x="7745" y="35005"/>
                  </a:lnTo>
                  <a:lnTo>
                    <a:pt x="8028" y="32568"/>
                  </a:lnTo>
                  <a:lnTo>
                    <a:pt x="8652" y="27090"/>
                  </a:lnTo>
                  <a:lnTo>
                    <a:pt x="8973" y="24067"/>
                  </a:lnTo>
                  <a:lnTo>
                    <a:pt x="9256" y="21309"/>
                  </a:lnTo>
                  <a:lnTo>
                    <a:pt x="9464" y="19156"/>
                  </a:lnTo>
                  <a:lnTo>
                    <a:pt x="9521" y="18419"/>
                  </a:lnTo>
                  <a:lnTo>
                    <a:pt x="9540" y="17947"/>
                  </a:lnTo>
                  <a:lnTo>
                    <a:pt x="9540" y="17607"/>
                  </a:lnTo>
                  <a:lnTo>
                    <a:pt x="9502" y="17210"/>
                  </a:lnTo>
                  <a:lnTo>
                    <a:pt x="9370" y="16265"/>
                  </a:lnTo>
                  <a:lnTo>
                    <a:pt x="9200" y="15208"/>
                  </a:lnTo>
                  <a:lnTo>
                    <a:pt x="9011" y="14150"/>
                  </a:lnTo>
                  <a:lnTo>
                    <a:pt x="8633" y="12317"/>
                  </a:lnTo>
                  <a:lnTo>
                    <a:pt x="8463" y="11562"/>
                  </a:lnTo>
                  <a:lnTo>
                    <a:pt x="93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547;p30">
              <a:extLst>
                <a:ext uri="{FF2B5EF4-FFF2-40B4-BE49-F238E27FC236}">
                  <a16:creationId xmlns:a16="http://schemas.microsoft.com/office/drawing/2014/main" id="{6BFE3321-5F6B-4E0B-09F8-7F0B1D30E995}"/>
                </a:ext>
              </a:extLst>
            </p:cNvPr>
            <p:cNvSpPr/>
            <p:nvPr/>
          </p:nvSpPr>
          <p:spPr>
            <a:xfrm>
              <a:off x="5750025" y="2800100"/>
              <a:ext cx="247000" cy="1005950"/>
            </a:xfrm>
            <a:custGeom>
              <a:avLst/>
              <a:gdLst/>
              <a:ahLst/>
              <a:cxnLst/>
              <a:rect l="l" t="t" r="r" b="b"/>
              <a:pathLst>
                <a:path w="9880" h="40238" extrusionOk="0">
                  <a:moveTo>
                    <a:pt x="170" y="1"/>
                  </a:moveTo>
                  <a:lnTo>
                    <a:pt x="113" y="20"/>
                  </a:lnTo>
                  <a:lnTo>
                    <a:pt x="38" y="58"/>
                  </a:lnTo>
                  <a:lnTo>
                    <a:pt x="0" y="133"/>
                  </a:lnTo>
                  <a:lnTo>
                    <a:pt x="0" y="209"/>
                  </a:lnTo>
                  <a:lnTo>
                    <a:pt x="1568" y="11713"/>
                  </a:lnTo>
                  <a:lnTo>
                    <a:pt x="1379" y="12676"/>
                  </a:lnTo>
                  <a:lnTo>
                    <a:pt x="1058" y="14452"/>
                  </a:lnTo>
                  <a:lnTo>
                    <a:pt x="888" y="15453"/>
                  </a:lnTo>
                  <a:lnTo>
                    <a:pt x="756" y="16416"/>
                  </a:lnTo>
                  <a:lnTo>
                    <a:pt x="661" y="17248"/>
                  </a:lnTo>
                  <a:lnTo>
                    <a:pt x="623" y="17607"/>
                  </a:lnTo>
                  <a:lnTo>
                    <a:pt x="623" y="17890"/>
                  </a:lnTo>
                  <a:lnTo>
                    <a:pt x="661" y="18306"/>
                  </a:lnTo>
                  <a:lnTo>
                    <a:pt x="756" y="19004"/>
                  </a:lnTo>
                  <a:lnTo>
                    <a:pt x="926" y="19949"/>
                  </a:lnTo>
                  <a:lnTo>
                    <a:pt x="1115" y="21082"/>
                  </a:lnTo>
                  <a:lnTo>
                    <a:pt x="1625" y="23784"/>
                  </a:lnTo>
                  <a:lnTo>
                    <a:pt x="2210" y="26787"/>
                  </a:lnTo>
                  <a:lnTo>
                    <a:pt x="3325" y="32341"/>
                  </a:lnTo>
                  <a:lnTo>
                    <a:pt x="3891" y="35099"/>
                  </a:lnTo>
                  <a:lnTo>
                    <a:pt x="3929" y="40067"/>
                  </a:lnTo>
                  <a:lnTo>
                    <a:pt x="3948" y="40143"/>
                  </a:lnTo>
                  <a:lnTo>
                    <a:pt x="3986" y="40199"/>
                  </a:lnTo>
                  <a:lnTo>
                    <a:pt x="4043" y="40237"/>
                  </a:lnTo>
                  <a:lnTo>
                    <a:pt x="4175" y="40237"/>
                  </a:lnTo>
                  <a:lnTo>
                    <a:pt x="4232" y="40199"/>
                  </a:lnTo>
                  <a:lnTo>
                    <a:pt x="4269" y="40143"/>
                  </a:lnTo>
                  <a:lnTo>
                    <a:pt x="4269" y="40067"/>
                  </a:lnTo>
                  <a:lnTo>
                    <a:pt x="4232" y="35061"/>
                  </a:lnTo>
                  <a:lnTo>
                    <a:pt x="3721" y="32511"/>
                  </a:lnTo>
                  <a:lnTo>
                    <a:pt x="2607" y="26920"/>
                  </a:lnTo>
                  <a:lnTo>
                    <a:pt x="2002" y="23878"/>
                  </a:lnTo>
                  <a:lnTo>
                    <a:pt x="1492" y="21120"/>
                  </a:lnTo>
                  <a:lnTo>
                    <a:pt x="1285" y="19968"/>
                  </a:lnTo>
                  <a:lnTo>
                    <a:pt x="1115" y="19004"/>
                  </a:lnTo>
                  <a:lnTo>
                    <a:pt x="1001" y="18306"/>
                  </a:lnTo>
                  <a:lnTo>
                    <a:pt x="964" y="17890"/>
                  </a:lnTo>
                  <a:lnTo>
                    <a:pt x="982" y="17588"/>
                  </a:lnTo>
                  <a:lnTo>
                    <a:pt x="1001" y="17229"/>
                  </a:lnTo>
                  <a:lnTo>
                    <a:pt x="1115" y="16360"/>
                  </a:lnTo>
                  <a:lnTo>
                    <a:pt x="1266" y="15359"/>
                  </a:lnTo>
                  <a:lnTo>
                    <a:pt x="1436" y="14320"/>
                  </a:lnTo>
                  <a:lnTo>
                    <a:pt x="1757" y="12544"/>
                  </a:lnTo>
                  <a:lnTo>
                    <a:pt x="1908" y="11751"/>
                  </a:lnTo>
                  <a:lnTo>
                    <a:pt x="1908" y="11694"/>
                  </a:lnTo>
                  <a:lnTo>
                    <a:pt x="378" y="360"/>
                  </a:lnTo>
                  <a:lnTo>
                    <a:pt x="9294" y="360"/>
                  </a:lnTo>
                  <a:lnTo>
                    <a:pt x="8463" y="11713"/>
                  </a:lnTo>
                  <a:lnTo>
                    <a:pt x="8463" y="11769"/>
                  </a:lnTo>
                  <a:lnTo>
                    <a:pt x="8633" y="12544"/>
                  </a:lnTo>
                  <a:lnTo>
                    <a:pt x="9011" y="14357"/>
                  </a:lnTo>
                  <a:lnTo>
                    <a:pt x="9200" y="15415"/>
                  </a:lnTo>
                  <a:lnTo>
                    <a:pt x="9370" y="16454"/>
                  </a:lnTo>
                  <a:lnTo>
                    <a:pt x="9502" y="17399"/>
                  </a:lnTo>
                  <a:lnTo>
                    <a:pt x="9521" y="17795"/>
                  </a:lnTo>
                  <a:lnTo>
                    <a:pt x="9540" y="18117"/>
                  </a:lnTo>
                  <a:lnTo>
                    <a:pt x="9521" y="18570"/>
                  </a:lnTo>
                  <a:lnTo>
                    <a:pt x="9464" y="19307"/>
                  </a:lnTo>
                  <a:lnTo>
                    <a:pt x="9256" y="21441"/>
                  </a:lnTo>
                  <a:lnTo>
                    <a:pt x="8973" y="24180"/>
                  </a:lnTo>
                  <a:lnTo>
                    <a:pt x="8652" y="27184"/>
                  </a:lnTo>
                  <a:lnTo>
                    <a:pt x="8028" y="32662"/>
                  </a:lnTo>
                  <a:lnTo>
                    <a:pt x="7745" y="35193"/>
                  </a:lnTo>
                  <a:lnTo>
                    <a:pt x="8104" y="39935"/>
                  </a:lnTo>
                  <a:lnTo>
                    <a:pt x="8123" y="39992"/>
                  </a:lnTo>
                  <a:lnTo>
                    <a:pt x="8161" y="40048"/>
                  </a:lnTo>
                  <a:lnTo>
                    <a:pt x="8236" y="40086"/>
                  </a:lnTo>
                  <a:lnTo>
                    <a:pt x="8293" y="40086"/>
                  </a:lnTo>
                  <a:lnTo>
                    <a:pt x="8368" y="40067"/>
                  </a:lnTo>
                  <a:lnTo>
                    <a:pt x="8406" y="40029"/>
                  </a:lnTo>
                  <a:lnTo>
                    <a:pt x="8444" y="39973"/>
                  </a:lnTo>
                  <a:lnTo>
                    <a:pt x="8463" y="39897"/>
                  </a:lnTo>
                  <a:lnTo>
                    <a:pt x="8085" y="35193"/>
                  </a:lnTo>
                  <a:lnTo>
                    <a:pt x="8406" y="32492"/>
                  </a:lnTo>
                  <a:lnTo>
                    <a:pt x="9011" y="27033"/>
                  </a:lnTo>
                  <a:lnTo>
                    <a:pt x="9332" y="24067"/>
                  </a:lnTo>
                  <a:lnTo>
                    <a:pt x="9615" y="21385"/>
                  </a:lnTo>
                  <a:lnTo>
                    <a:pt x="9823" y="19288"/>
                  </a:lnTo>
                  <a:lnTo>
                    <a:pt x="9861" y="18570"/>
                  </a:lnTo>
                  <a:lnTo>
                    <a:pt x="9880" y="18117"/>
                  </a:lnTo>
                  <a:lnTo>
                    <a:pt x="9880" y="17795"/>
                  </a:lnTo>
                  <a:lnTo>
                    <a:pt x="9842" y="17399"/>
                  </a:lnTo>
                  <a:lnTo>
                    <a:pt x="9729" y="16511"/>
                  </a:lnTo>
                  <a:lnTo>
                    <a:pt x="9577" y="15510"/>
                  </a:lnTo>
                  <a:lnTo>
                    <a:pt x="9389" y="14471"/>
                  </a:lnTo>
                  <a:lnTo>
                    <a:pt x="9200" y="13507"/>
                  </a:lnTo>
                  <a:lnTo>
                    <a:pt x="9011" y="12657"/>
                  </a:lnTo>
                  <a:lnTo>
                    <a:pt x="8803" y="11713"/>
                  </a:lnTo>
                  <a:lnTo>
                    <a:pt x="9653" y="190"/>
                  </a:lnTo>
                  <a:lnTo>
                    <a:pt x="9653" y="114"/>
                  </a:lnTo>
                  <a:lnTo>
                    <a:pt x="9615" y="58"/>
                  </a:lnTo>
                  <a:lnTo>
                    <a:pt x="9559" y="20"/>
                  </a:lnTo>
                  <a:lnTo>
                    <a:pt x="9483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548;p30">
              <a:extLst>
                <a:ext uri="{FF2B5EF4-FFF2-40B4-BE49-F238E27FC236}">
                  <a16:creationId xmlns:a16="http://schemas.microsoft.com/office/drawing/2014/main" id="{E2E08419-05BC-D938-A6A4-288CAB846994}"/>
                </a:ext>
              </a:extLst>
            </p:cNvPr>
            <p:cNvSpPr/>
            <p:nvPr/>
          </p:nvSpPr>
          <p:spPr>
            <a:xfrm>
              <a:off x="5851550" y="3787125"/>
              <a:ext cx="120925" cy="150675"/>
            </a:xfrm>
            <a:custGeom>
              <a:avLst/>
              <a:gdLst/>
              <a:ahLst/>
              <a:cxnLst/>
              <a:rect l="l" t="t" r="r" b="b"/>
              <a:pathLst>
                <a:path w="4837" h="6027" extrusionOk="0">
                  <a:moveTo>
                    <a:pt x="38" y="1"/>
                  </a:moveTo>
                  <a:lnTo>
                    <a:pt x="0" y="6027"/>
                  </a:lnTo>
                  <a:lnTo>
                    <a:pt x="4836" y="6027"/>
                  </a:lnTo>
                  <a:lnTo>
                    <a:pt x="4194" y="1"/>
                  </a:lnTo>
                  <a:lnTo>
                    <a:pt x="4194" y="4969"/>
                  </a:lnTo>
                  <a:lnTo>
                    <a:pt x="4043" y="4893"/>
                  </a:lnTo>
                  <a:lnTo>
                    <a:pt x="3665" y="4761"/>
                  </a:lnTo>
                  <a:lnTo>
                    <a:pt x="3420" y="4704"/>
                  </a:lnTo>
                  <a:lnTo>
                    <a:pt x="3117" y="4629"/>
                  </a:lnTo>
                  <a:lnTo>
                    <a:pt x="2815" y="4591"/>
                  </a:lnTo>
                  <a:lnTo>
                    <a:pt x="2475" y="4572"/>
                  </a:lnTo>
                  <a:lnTo>
                    <a:pt x="2116" y="4591"/>
                  </a:lnTo>
                  <a:lnTo>
                    <a:pt x="1776" y="4648"/>
                  </a:lnTo>
                  <a:lnTo>
                    <a:pt x="1436" y="4742"/>
                  </a:lnTo>
                  <a:lnTo>
                    <a:pt x="1115" y="4836"/>
                  </a:lnTo>
                  <a:lnTo>
                    <a:pt x="624" y="5025"/>
                  </a:lnTo>
                  <a:lnTo>
                    <a:pt x="435" y="510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549;p30">
              <a:extLst>
                <a:ext uri="{FF2B5EF4-FFF2-40B4-BE49-F238E27FC236}">
                  <a16:creationId xmlns:a16="http://schemas.microsoft.com/office/drawing/2014/main" id="{F055D407-B893-4E00-BFA3-BDE5507D13AD}"/>
                </a:ext>
              </a:extLst>
            </p:cNvPr>
            <p:cNvSpPr/>
            <p:nvPr/>
          </p:nvSpPr>
          <p:spPr>
            <a:xfrm>
              <a:off x="5284375" y="2804350"/>
              <a:ext cx="305100" cy="1132025"/>
            </a:xfrm>
            <a:custGeom>
              <a:avLst/>
              <a:gdLst/>
              <a:ahLst/>
              <a:cxnLst/>
              <a:rect l="l" t="t" r="r" b="b"/>
              <a:pathLst>
                <a:path w="12204" h="45281" extrusionOk="0">
                  <a:moveTo>
                    <a:pt x="1984" y="1"/>
                  </a:moveTo>
                  <a:lnTo>
                    <a:pt x="5271" y="35571"/>
                  </a:lnTo>
                  <a:lnTo>
                    <a:pt x="0" y="45281"/>
                  </a:lnTo>
                  <a:lnTo>
                    <a:pt x="4515" y="45016"/>
                  </a:lnTo>
                  <a:lnTo>
                    <a:pt x="9899" y="39255"/>
                  </a:lnTo>
                  <a:lnTo>
                    <a:pt x="9408" y="35326"/>
                  </a:lnTo>
                  <a:lnTo>
                    <a:pt x="9861" y="32776"/>
                  </a:lnTo>
                  <a:lnTo>
                    <a:pt x="10333" y="30131"/>
                  </a:lnTo>
                  <a:lnTo>
                    <a:pt x="10862" y="27071"/>
                  </a:lnTo>
                  <a:lnTo>
                    <a:pt x="11391" y="23954"/>
                  </a:lnTo>
                  <a:lnTo>
                    <a:pt x="11826" y="21120"/>
                  </a:lnTo>
                  <a:lnTo>
                    <a:pt x="11996" y="19930"/>
                  </a:lnTo>
                  <a:lnTo>
                    <a:pt x="12128" y="18967"/>
                  </a:lnTo>
                  <a:lnTo>
                    <a:pt x="12185" y="18230"/>
                  </a:lnTo>
                  <a:lnTo>
                    <a:pt x="12203" y="17984"/>
                  </a:lnTo>
                  <a:lnTo>
                    <a:pt x="12203" y="17814"/>
                  </a:lnTo>
                  <a:lnTo>
                    <a:pt x="12147" y="17531"/>
                  </a:lnTo>
                  <a:lnTo>
                    <a:pt x="12033" y="17153"/>
                  </a:lnTo>
                  <a:lnTo>
                    <a:pt x="11882" y="16738"/>
                  </a:lnTo>
                  <a:lnTo>
                    <a:pt x="11693" y="16265"/>
                  </a:lnTo>
                  <a:lnTo>
                    <a:pt x="11240" y="15245"/>
                  </a:lnTo>
                  <a:lnTo>
                    <a:pt x="10730" y="14169"/>
                  </a:lnTo>
                  <a:lnTo>
                    <a:pt x="10220" y="13186"/>
                  </a:lnTo>
                  <a:lnTo>
                    <a:pt x="9804" y="12336"/>
                  </a:lnTo>
                  <a:lnTo>
                    <a:pt x="9370" y="11562"/>
                  </a:lnTo>
                  <a:lnTo>
                    <a:pt x="120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550;p30">
              <a:extLst>
                <a:ext uri="{FF2B5EF4-FFF2-40B4-BE49-F238E27FC236}">
                  <a16:creationId xmlns:a16="http://schemas.microsoft.com/office/drawing/2014/main" id="{F34CAFA6-47CD-F844-B155-362D1478F982}"/>
                </a:ext>
              </a:extLst>
            </p:cNvPr>
            <p:cNvSpPr/>
            <p:nvPr/>
          </p:nvSpPr>
          <p:spPr>
            <a:xfrm>
              <a:off x="5301850" y="2800100"/>
              <a:ext cx="291875" cy="1100400"/>
            </a:xfrm>
            <a:custGeom>
              <a:avLst/>
              <a:gdLst/>
              <a:ahLst/>
              <a:cxnLst/>
              <a:rect l="l" t="t" r="r" b="b"/>
              <a:pathLst>
                <a:path w="11675" h="44016" extrusionOk="0">
                  <a:moveTo>
                    <a:pt x="1285" y="1"/>
                  </a:moveTo>
                  <a:lnTo>
                    <a:pt x="1209" y="20"/>
                  </a:lnTo>
                  <a:lnTo>
                    <a:pt x="1153" y="58"/>
                  </a:lnTo>
                  <a:lnTo>
                    <a:pt x="1115" y="114"/>
                  </a:lnTo>
                  <a:lnTo>
                    <a:pt x="1115" y="190"/>
                  </a:lnTo>
                  <a:lnTo>
                    <a:pt x="4383" y="35703"/>
                  </a:lnTo>
                  <a:lnTo>
                    <a:pt x="19" y="43770"/>
                  </a:lnTo>
                  <a:lnTo>
                    <a:pt x="0" y="43826"/>
                  </a:lnTo>
                  <a:lnTo>
                    <a:pt x="0" y="43902"/>
                  </a:lnTo>
                  <a:lnTo>
                    <a:pt x="38" y="43959"/>
                  </a:lnTo>
                  <a:lnTo>
                    <a:pt x="95" y="43996"/>
                  </a:lnTo>
                  <a:lnTo>
                    <a:pt x="170" y="44015"/>
                  </a:lnTo>
                  <a:lnTo>
                    <a:pt x="208" y="44015"/>
                  </a:lnTo>
                  <a:lnTo>
                    <a:pt x="265" y="43996"/>
                  </a:lnTo>
                  <a:lnTo>
                    <a:pt x="303" y="43977"/>
                  </a:lnTo>
                  <a:lnTo>
                    <a:pt x="321" y="43940"/>
                  </a:lnTo>
                  <a:lnTo>
                    <a:pt x="4723" y="35817"/>
                  </a:lnTo>
                  <a:lnTo>
                    <a:pt x="4742" y="35760"/>
                  </a:lnTo>
                  <a:lnTo>
                    <a:pt x="4742" y="35722"/>
                  </a:lnTo>
                  <a:lnTo>
                    <a:pt x="1474" y="360"/>
                  </a:lnTo>
                  <a:lnTo>
                    <a:pt x="11089" y="360"/>
                  </a:lnTo>
                  <a:lnTo>
                    <a:pt x="8501" y="11675"/>
                  </a:lnTo>
                  <a:lnTo>
                    <a:pt x="8501" y="11751"/>
                  </a:lnTo>
                  <a:lnTo>
                    <a:pt x="8520" y="11807"/>
                  </a:lnTo>
                  <a:lnTo>
                    <a:pt x="8954" y="12620"/>
                  </a:lnTo>
                  <a:lnTo>
                    <a:pt x="9389" y="13451"/>
                  </a:lnTo>
                  <a:lnTo>
                    <a:pt x="9880" y="14433"/>
                  </a:lnTo>
                  <a:lnTo>
                    <a:pt x="10371" y="15491"/>
                  </a:lnTo>
                  <a:lnTo>
                    <a:pt x="10824" y="16492"/>
                  </a:lnTo>
                  <a:lnTo>
                    <a:pt x="11013" y="16945"/>
                  </a:lnTo>
                  <a:lnTo>
                    <a:pt x="11164" y="17361"/>
                  </a:lnTo>
                  <a:lnTo>
                    <a:pt x="11278" y="17720"/>
                  </a:lnTo>
                  <a:lnTo>
                    <a:pt x="11334" y="18003"/>
                  </a:lnTo>
                  <a:lnTo>
                    <a:pt x="11334" y="18136"/>
                  </a:lnTo>
                  <a:lnTo>
                    <a:pt x="11334" y="18324"/>
                  </a:lnTo>
                  <a:lnTo>
                    <a:pt x="11278" y="18834"/>
                  </a:lnTo>
                  <a:lnTo>
                    <a:pt x="11202" y="19533"/>
                  </a:lnTo>
                  <a:lnTo>
                    <a:pt x="11089" y="20402"/>
                  </a:lnTo>
                  <a:lnTo>
                    <a:pt x="10768" y="22518"/>
                  </a:lnTo>
                  <a:lnTo>
                    <a:pt x="10371" y="25030"/>
                  </a:lnTo>
                  <a:lnTo>
                    <a:pt x="9899" y="27770"/>
                  </a:lnTo>
                  <a:lnTo>
                    <a:pt x="9426" y="30528"/>
                  </a:lnTo>
                  <a:lnTo>
                    <a:pt x="8539" y="35458"/>
                  </a:lnTo>
                  <a:lnTo>
                    <a:pt x="8539" y="35515"/>
                  </a:lnTo>
                  <a:lnTo>
                    <a:pt x="8784" y="37517"/>
                  </a:lnTo>
                  <a:lnTo>
                    <a:pt x="8803" y="37593"/>
                  </a:lnTo>
                  <a:lnTo>
                    <a:pt x="8841" y="37630"/>
                  </a:lnTo>
                  <a:lnTo>
                    <a:pt x="8916" y="37668"/>
                  </a:lnTo>
                  <a:lnTo>
                    <a:pt x="8973" y="37668"/>
                  </a:lnTo>
                  <a:lnTo>
                    <a:pt x="9049" y="37649"/>
                  </a:lnTo>
                  <a:lnTo>
                    <a:pt x="9105" y="37611"/>
                  </a:lnTo>
                  <a:lnTo>
                    <a:pt x="9124" y="37555"/>
                  </a:lnTo>
                  <a:lnTo>
                    <a:pt x="9124" y="37479"/>
                  </a:lnTo>
                  <a:lnTo>
                    <a:pt x="8898" y="35496"/>
                  </a:lnTo>
                  <a:lnTo>
                    <a:pt x="9426" y="32530"/>
                  </a:lnTo>
                  <a:lnTo>
                    <a:pt x="9880" y="29885"/>
                  </a:lnTo>
                  <a:lnTo>
                    <a:pt x="10409" y="26882"/>
                  </a:lnTo>
                  <a:lnTo>
                    <a:pt x="10900" y="23859"/>
                  </a:lnTo>
                  <a:lnTo>
                    <a:pt x="11334" y="21139"/>
                  </a:lnTo>
                  <a:lnTo>
                    <a:pt x="11486" y="20006"/>
                  </a:lnTo>
                  <a:lnTo>
                    <a:pt x="11599" y="19061"/>
                  </a:lnTo>
                  <a:lnTo>
                    <a:pt x="11674" y="18381"/>
                  </a:lnTo>
                  <a:lnTo>
                    <a:pt x="11674" y="18136"/>
                  </a:lnTo>
                  <a:lnTo>
                    <a:pt x="11674" y="17966"/>
                  </a:lnTo>
                  <a:lnTo>
                    <a:pt x="11618" y="17682"/>
                  </a:lnTo>
                  <a:lnTo>
                    <a:pt x="11523" y="17342"/>
                  </a:lnTo>
                  <a:lnTo>
                    <a:pt x="11372" y="16945"/>
                  </a:lnTo>
                  <a:lnTo>
                    <a:pt x="11202" y="16511"/>
                  </a:lnTo>
                  <a:lnTo>
                    <a:pt x="10805" y="15566"/>
                  </a:lnTo>
                  <a:lnTo>
                    <a:pt x="10333" y="14565"/>
                  </a:lnTo>
                  <a:lnTo>
                    <a:pt x="9842" y="13583"/>
                  </a:lnTo>
                  <a:lnTo>
                    <a:pt x="9408" y="12733"/>
                  </a:lnTo>
                  <a:lnTo>
                    <a:pt x="8860" y="11694"/>
                  </a:lnTo>
                  <a:lnTo>
                    <a:pt x="11486" y="209"/>
                  </a:lnTo>
                  <a:lnTo>
                    <a:pt x="11486" y="133"/>
                  </a:lnTo>
                  <a:lnTo>
                    <a:pt x="11448" y="76"/>
                  </a:lnTo>
                  <a:lnTo>
                    <a:pt x="11391" y="20"/>
                  </a:lnTo>
                  <a:lnTo>
                    <a:pt x="11316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551;p30">
              <a:extLst>
                <a:ext uri="{FF2B5EF4-FFF2-40B4-BE49-F238E27FC236}">
                  <a16:creationId xmlns:a16="http://schemas.microsoft.com/office/drawing/2014/main" id="{9E49E722-0003-0BB8-2B82-98D95B44F5E5}"/>
                </a:ext>
              </a:extLst>
            </p:cNvPr>
            <p:cNvSpPr/>
            <p:nvPr/>
          </p:nvSpPr>
          <p:spPr>
            <a:xfrm>
              <a:off x="5265950" y="3742725"/>
              <a:ext cx="278650" cy="195075"/>
            </a:xfrm>
            <a:custGeom>
              <a:avLst/>
              <a:gdLst/>
              <a:ahLst/>
              <a:cxnLst/>
              <a:rect l="l" t="t" r="r" b="b"/>
              <a:pathLst>
                <a:path w="11146" h="7803" extrusionOk="0">
                  <a:moveTo>
                    <a:pt x="10428" y="1"/>
                  </a:moveTo>
                  <a:lnTo>
                    <a:pt x="4818" y="6254"/>
                  </a:lnTo>
                  <a:lnTo>
                    <a:pt x="4383" y="6178"/>
                  </a:lnTo>
                  <a:lnTo>
                    <a:pt x="3968" y="6121"/>
                  </a:lnTo>
                  <a:lnTo>
                    <a:pt x="3590" y="6102"/>
                  </a:lnTo>
                  <a:lnTo>
                    <a:pt x="3231" y="6084"/>
                  </a:lnTo>
                  <a:lnTo>
                    <a:pt x="2910" y="6065"/>
                  </a:lnTo>
                  <a:lnTo>
                    <a:pt x="2607" y="6084"/>
                  </a:lnTo>
                  <a:lnTo>
                    <a:pt x="2305" y="6102"/>
                  </a:lnTo>
                  <a:lnTo>
                    <a:pt x="2041" y="6140"/>
                  </a:lnTo>
                  <a:lnTo>
                    <a:pt x="1814" y="6178"/>
                  </a:lnTo>
                  <a:lnTo>
                    <a:pt x="1587" y="6235"/>
                  </a:lnTo>
                  <a:lnTo>
                    <a:pt x="1380" y="6291"/>
                  </a:lnTo>
                  <a:lnTo>
                    <a:pt x="1191" y="6367"/>
                  </a:lnTo>
                  <a:lnTo>
                    <a:pt x="1021" y="6442"/>
                  </a:lnTo>
                  <a:lnTo>
                    <a:pt x="870" y="6537"/>
                  </a:lnTo>
                  <a:lnTo>
                    <a:pt x="737" y="6612"/>
                  </a:lnTo>
                  <a:lnTo>
                    <a:pt x="624" y="6707"/>
                  </a:lnTo>
                  <a:lnTo>
                    <a:pt x="416" y="6896"/>
                  </a:lnTo>
                  <a:lnTo>
                    <a:pt x="265" y="7085"/>
                  </a:lnTo>
                  <a:lnTo>
                    <a:pt x="152" y="7274"/>
                  </a:lnTo>
                  <a:lnTo>
                    <a:pt x="76" y="7444"/>
                  </a:lnTo>
                  <a:lnTo>
                    <a:pt x="38" y="7576"/>
                  </a:lnTo>
                  <a:lnTo>
                    <a:pt x="1" y="7689"/>
                  </a:lnTo>
                  <a:lnTo>
                    <a:pt x="1" y="7803"/>
                  </a:lnTo>
                  <a:lnTo>
                    <a:pt x="5214" y="7803"/>
                  </a:lnTo>
                  <a:lnTo>
                    <a:pt x="9502" y="2910"/>
                  </a:lnTo>
                  <a:lnTo>
                    <a:pt x="10485" y="7803"/>
                  </a:lnTo>
                  <a:lnTo>
                    <a:pt x="10598" y="6915"/>
                  </a:lnTo>
                  <a:lnTo>
                    <a:pt x="10862" y="4912"/>
                  </a:lnTo>
                  <a:lnTo>
                    <a:pt x="10995" y="3798"/>
                  </a:lnTo>
                  <a:lnTo>
                    <a:pt x="11089" y="2759"/>
                  </a:lnTo>
                  <a:lnTo>
                    <a:pt x="11127" y="2305"/>
                  </a:lnTo>
                  <a:lnTo>
                    <a:pt x="11146" y="1909"/>
                  </a:lnTo>
                  <a:lnTo>
                    <a:pt x="11146" y="1588"/>
                  </a:lnTo>
                  <a:lnTo>
                    <a:pt x="11127" y="1380"/>
                  </a:lnTo>
                  <a:lnTo>
                    <a:pt x="11051" y="1059"/>
                  </a:lnTo>
                  <a:lnTo>
                    <a:pt x="10938" y="775"/>
                  </a:lnTo>
                  <a:lnTo>
                    <a:pt x="10825" y="549"/>
                  </a:lnTo>
                  <a:lnTo>
                    <a:pt x="10711" y="341"/>
                  </a:lnTo>
                  <a:lnTo>
                    <a:pt x="10598" y="190"/>
                  </a:lnTo>
                  <a:lnTo>
                    <a:pt x="10504" y="95"/>
                  </a:lnTo>
                  <a:lnTo>
                    <a:pt x="10428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552;p30">
              <a:extLst>
                <a:ext uri="{FF2B5EF4-FFF2-40B4-BE49-F238E27FC236}">
                  <a16:creationId xmlns:a16="http://schemas.microsoft.com/office/drawing/2014/main" id="{F0B69842-B1FB-F414-3338-478A967BE93C}"/>
                </a:ext>
              </a:extLst>
            </p:cNvPr>
            <p:cNvSpPr/>
            <p:nvPr/>
          </p:nvSpPr>
          <p:spPr>
            <a:xfrm>
              <a:off x="5284375" y="1742250"/>
              <a:ext cx="789625" cy="1504650"/>
            </a:xfrm>
            <a:custGeom>
              <a:avLst/>
              <a:gdLst/>
              <a:ahLst/>
              <a:cxnLst/>
              <a:rect l="l" t="t" r="r" b="b"/>
              <a:pathLst>
                <a:path w="31585" h="60186" extrusionOk="0">
                  <a:moveTo>
                    <a:pt x="8803" y="1"/>
                  </a:moveTo>
                  <a:lnTo>
                    <a:pt x="8444" y="454"/>
                  </a:lnTo>
                  <a:lnTo>
                    <a:pt x="8066" y="964"/>
                  </a:lnTo>
                  <a:lnTo>
                    <a:pt x="7689" y="1493"/>
                  </a:lnTo>
                  <a:lnTo>
                    <a:pt x="7311" y="2079"/>
                  </a:lnTo>
                  <a:lnTo>
                    <a:pt x="6933" y="2721"/>
                  </a:lnTo>
                  <a:lnTo>
                    <a:pt x="6536" y="3420"/>
                  </a:lnTo>
                  <a:lnTo>
                    <a:pt x="6159" y="4175"/>
                  </a:lnTo>
                  <a:lnTo>
                    <a:pt x="5781" y="5007"/>
                  </a:lnTo>
                  <a:lnTo>
                    <a:pt x="5403" y="5913"/>
                  </a:lnTo>
                  <a:lnTo>
                    <a:pt x="5025" y="6896"/>
                  </a:lnTo>
                  <a:lnTo>
                    <a:pt x="4666" y="7972"/>
                  </a:lnTo>
                  <a:lnTo>
                    <a:pt x="4307" y="9125"/>
                  </a:lnTo>
                  <a:lnTo>
                    <a:pt x="3948" y="10390"/>
                  </a:lnTo>
                  <a:lnTo>
                    <a:pt x="3608" y="11731"/>
                  </a:lnTo>
                  <a:lnTo>
                    <a:pt x="3268" y="13205"/>
                  </a:lnTo>
                  <a:lnTo>
                    <a:pt x="2928" y="14773"/>
                  </a:lnTo>
                  <a:lnTo>
                    <a:pt x="2626" y="16454"/>
                  </a:lnTo>
                  <a:lnTo>
                    <a:pt x="2324" y="18249"/>
                  </a:lnTo>
                  <a:lnTo>
                    <a:pt x="2022" y="20175"/>
                  </a:lnTo>
                  <a:lnTo>
                    <a:pt x="1757" y="22253"/>
                  </a:lnTo>
                  <a:lnTo>
                    <a:pt x="1493" y="24445"/>
                  </a:lnTo>
                  <a:lnTo>
                    <a:pt x="1247" y="26787"/>
                  </a:lnTo>
                  <a:lnTo>
                    <a:pt x="1020" y="29262"/>
                  </a:lnTo>
                  <a:lnTo>
                    <a:pt x="831" y="31906"/>
                  </a:lnTo>
                  <a:lnTo>
                    <a:pt x="643" y="34702"/>
                  </a:lnTo>
                  <a:lnTo>
                    <a:pt x="473" y="37649"/>
                  </a:lnTo>
                  <a:lnTo>
                    <a:pt x="340" y="40785"/>
                  </a:lnTo>
                  <a:lnTo>
                    <a:pt x="208" y="44072"/>
                  </a:lnTo>
                  <a:lnTo>
                    <a:pt x="114" y="47547"/>
                  </a:lnTo>
                  <a:lnTo>
                    <a:pt x="57" y="51193"/>
                  </a:lnTo>
                  <a:lnTo>
                    <a:pt x="19" y="55047"/>
                  </a:lnTo>
                  <a:lnTo>
                    <a:pt x="0" y="59071"/>
                  </a:lnTo>
                  <a:lnTo>
                    <a:pt x="2513" y="59354"/>
                  </a:lnTo>
                  <a:lnTo>
                    <a:pt x="4836" y="59581"/>
                  </a:lnTo>
                  <a:lnTo>
                    <a:pt x="7027" y="59769"/>
                  </a:lnTo>
                  <a:lnTo>
                    <a:pt x="9068" y="59939"/>
                  </a:lnTo>
                  <a:lnTo>
                    <a:pt x="10994" y="60053"/>
                  </a:lnTo>
                  <a:lnTo>
                    <a:pt x="12827" y="60128"/>
                  </a:lnTo>
                  <a:lnTo>
                    <a:pt x="14602" y="60185"/>
                  </a:lnTo>
                  <a:lnTo>
                    <a:pt x="16340" y="60185"/>
                  </a:lnTo>
                  <a:lnTo>
                    <a:pt x="18059" y="60147"/>
                  </a:lnTo>
                  <a:lnTo>
                    <a:pt x="19778" y="60072"/>
                  </a:lnTo>
                  <a:lnTo>
                    <a:pt x="21535" y="59958"/>
                  </a:lnTo>
                  <a:lnTo>
                    <a:pt x="23330" y="59807"/>
                  </a:lnTo>
                  <a:lnTo>
                    <a:pt x="25219" y="59618"/>
                  </a:lnTo>
                  <a:lnTo>
                    <a:pt x="27183" y="59392"/>
                  </a:lnTo>
                  <a:lnTo>
                    <a:pt x="29280" y="59127"/>
                  </a:lnTo>
                  <a:lnTo>
                    <a:pt x="31528" y="58806"/>
                  </a:lnTo>
                  <a:lnTo>
                    <a:pt x="31547" y="58277"/>
                  </a:lnTo>
                  <a:lnTo>
                    <a:pt x="31566" y="56728"/>
                  </a:lnTo>
                  <a:lnTo>
                    <a:pt x="31585" y="54310"/>
                  </a:lnTo>
                  <a:lnTo>
                    <a:pt x="31566" y="51137"/>
                  </a:lnTo>
                  <a:lnTo>
                    <a:pt x="31528" y="49304"/>
                  </a:lnTo>
                  <a:lnTo>
                    <a:pt x="31490" y="47340"/>
                  </a:lnTo>
                  <a:lnTo>
                    <a:pt x="31434" y="45243"/>
                  </a:lnTo>
                  <a:lnTo>
                    <a:pt x="31358" y="43052"/>
                  </a:lnTo>
                  <a:lnTo>
                    <a:pt x="31245" y="40747"/>
                  </a:lnTo>
                  <a:lnTo>
                    <a:pt x="31113" y="38367"/>
                  </a:lnTo>
                  <a:lnTo>
                    <a:pt x="30943" y="35930"/>
                  </a:lnTo>
                  <a:lnTo>
                    <a:pt x="30754" y="33455"/>
                  </a:lnTo>
                  <a:lnTo>
                    <a:pt x="30527" y="30943"/>
                  </a:lnTo>
                  <a:lnTo>
                    <a:pt x="30262" y="28393"/>
                  </a:lnTo>
                  <a:lnTo>
                    <a:pt x="29941" y="25861"/>
                  </a:lnTo>
                  <a:lnTo>
                    <a:pt x="29771" y="24596"/>
                  </a:lnTo>
                  <a:lnTo>
                    <a:pt x="29601" y="23349"/>
                  </a:lnTo>
                  <a:lnTo>
                    <a:pt x="29412" y="22102"/>
                  </a:lnTo>
                  <a:lnTo>
                    <a:pt x="29205" y="20855"/>
                  </a:lnTo>
                  <a:lnTo>
                    <a:pt x="28997" y="19628"/>
                  </a:lnTo>
                  <a:lnTo>
                    <a:pt x="28770" y="18419"/>
                  </a:lnTo>
                  <a:lnTo>
                    <a:pt x="28525" y="17229"/>
                  </a:lnTo>
                  <a:lnTo>
                    <a:pt x="28260" y="16038"/>
                  </a:lnTo>
                  <a:lnTo>
                    <a:pt x="27996" y="14886"/>
                  </a:lnTo>
                  <a:lnTo>
                    <a:pt x="27712" y="13734"/>
                  </a:lnTo>
                  <a:lnTo>
                    <a:pt x="27429" y="12619"/>
                  </a:lnTo>
                  <a:lnTo>
                    <a:pt x="27127" y="11524"/>
                  </a:lnTo>
                  <a:lnTo>
                    <a:pt x="26787" y="10466"/>
                  </a:lnTo>
                  <a:lnTo>
                    <a:pt x="26466" y="9427"/>
                  </a:lnTo>
                  <a:lnTo>
                    <a:pt x="26107" y="8426"/>
                  </a:lnTo>
                  <a:lnTo>
                    <a:pt x="25729" y="7462"/>
                  </a:lnTo>
                  <a:lnTo>
                    <a:pt x="25351" y="6518"/>
                  </a:lnTo>
                  <a:lnTo>
                    <a:pt x="24954" y="5630"/>
                  </a:lnTo>
                  <a:lnTo>
                    <a:pt x="24520" y="4761"/>
                  </a:lnTo>
                  <a:lnTo>
                    <a:pt x="24085" y="3949"/>
                  </a:lnTo>
                  <a:lnTo>
                    <a:pt x="23632" y="3174"/>
                  </a:lnTo>
                  <a:lnTo>
                    <a:pt x="23160" y="2437"/>
                  </a:lnTo>
                  <a:lnTo>
                    <a:pt x="22669" y="1757"/>
                  </a:lnTo>
                  <a:lnTo>
                    <a:pt x="22423" y="1436"/>
                  </a:lnTo>
                  <a:lnTo>
                    <a:pt x="22177" y="1115"/>
                  </a:lnTo>
                  <a:lnTo>
                    <a:pt x="21913" y="832"/>
                  </a:lnTo>
                  <a:lnTo>
                    <a:pt x="21649" y="530"/>
                  </a:lnTo>
                  <a:lnTo>
                    <a:pt x="21365" y="265"/>
                  </a:lnTo>
                  <a:lnTo>
                    <a:pt x="21101" y="1"/>
                  </a:lnTo>
                  <a:close/>
                </a:path>
              </a:pathLst>
            </a:custGeom>
            <a:solidFill>
              <a:srgbClr val="2D8CB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553;p30">
              <a:extLst>
                <a:ext uri="{FF2B5EF4-FFF2-40B4-BE49-F238E27FC236}">
                  <a16:creationId xmlns:a16="http://schemas.microsoft.com/office/drawing/2014/main" id="{B68A6B17-6DEA-FEFA-DA92-086152AB7F73}"/>
                </a:ext>
              </a:extLst>
            </p:cNvPr>
            <p:cNvSpPr/>
            <p:nvPr/>
          </p:nvSpPr>
          <p:spPr>
            <a:xfrm>
              <a:off x="5284375" y="1742250"/>
              <a:ext cx="789625" cy="1504650"/>
            </a:xfrm>
            <a:custGeom>
              <a:avLst/>
              <a:gdLst/>
              <a:ahLst/>
              <a:cxnLst/>
              <a:rect l="l" t="t" r="r" b="b"/>
              <a:pathLst>
                <a:path w="31585" h="60186" fill="none" extrusionOk="0">
                  <a:moveTo>
                    <a:pt x="14678" y="1"/>
                  </a:moveTo>
                  <a:lnTo>
                    <a:pt x="8803" y="1"/>
                  </a:lnTo>
                  <a:lnTo>
                    <a:pt x="8803" y="1"/>
                  </a:lnTo>
                  <a:lnTo>
                    <a:pt x="8444" y="454"/>
                  </a:lnTo>
                  <a:lnTo>
                    <a:pt x="8066" y="964"/>
                  </a:lnTo>
                  <a:lnTo>
                    <a:pt x="7689" y="1493"/>
                  </a:lnTo>
                  <a:lnTo>
                    <a:pt x="7311" y="2079"/>
                  </a:lnTo>
                  <a:lnTo>
                    <a:pt x="6933" y="2721"/>
                  </a:lnTo>
                  <a:lnTo>
                    <a:pt x="6536" y="3420"/>
                  </a:lnTo>
                  <a:lnTo>
                    <a:pt x="6159" y="4175"/>
                  </a:lnTo>
                  <a:lnTo>
                    <a:pt x="5781" y="5007"/>
                  </a:lnTo>
                  <a:lnTo>
                    <a:pt x="5403" y="5913"/>
                  </a:lnTo>
                  <a:lnTo>
                    <a:pt x="5025" y="6896"/>
                  </a:lnTo>
                  <a:lnTo>
                    <a:pt x="4666" y="7972"/>
                  </a:lnTo>
                  <a:lnTo>
                    <a:pt x="4307" y="9125"/>
                  </a:lnTo>
                  <a:lnTo>
                    <a:pt x="3948" y="10390"/>
                  </a:lnTo>
                  <a:lnTo>
                    <a:pt x="3608" y="11731"/>
                  </a:lnTo>
                  <a:lnTo>
                    <a:pt x="3268" y="13205"/>
                  </a:lnTo>
                  <a:lnTo>
                    <a:pt x="2928" y="14773"/>
                  </a:lnTo>
                  <a:lnTo>
                    <a:pt x="2626" y="16454"/>
                  </a:lnTo>
                  <a:lnTo>
                    <a:pt x="2324" y="18249"/>
                  </a:lnTo>
                  <a:lnTo>
                    <a:pt x="2022" y="20175"/>
                  </a:lnTo>
                  <a:lnTo>
                    <a:pt x="1757" y="22253"/>
                  </a:lnTo>
                  <a:lnTo>
                    <a:pt x="1493" y="24445"/>
                  </a:lnTo>
                  <a:lnTo>
                    <a:pt x="1247" y="26787"/>
                  </a:lnTo>
                  <a:lnTo>
                    <a:pt x="1020" y="29262"/>
                  </a:lnTo>
                  <a:lnTo>
                    <a:pt x="831" y="31906"/>
                  </a:lnTo>
                  <a:lnTo>
                    <a:pt x="643" y="34702"/>
                  </a:lnTo>
                  <a:lnTo>
                    <a:pt x="473" y="37649"/>
                  </a:lnTo>
                  <a:lnTo>
                    <a:pt x="340" y="40785"/>
                  </a:lnTo>
                  <a:lnTo>
                    <a:pt x="208" y="44072"/>
                  </a:lnTo>
                  <a:lnTo>
                    <a:pt x="114" y="47547"/>
                  </a:lnTo>
                  <a:lnTo>
                    <a:pt x="57" y="51193"/>
                  </a:lnTo>
                  <a:lnTo>
                    <a:pt x="19" y="55047"/>
                  </a:lnTo>
                  <a:lnTo>
                    <a:pt x="0" y="59071"/>
                  </a:lnTo>
                  <a:lnTo>
                    <a:pt x="0" y="59071"/>
                  </a:lnTo>
                  <a:lnTo>
                    <a:pt x="2513" y="59354"/>
                  </a:lnTo>
                  <a:lnTo>
                    <a:pt x="4836" y="59581"/>
                  </a:lnTo>
                  <a:lnTo>
                    <a:pt x="7027" y="59769"/>
                  </a:lnTo>
                  <a:lnTo>
                    <a:pt x="9068" y="59939"/>
                  </a:lnTo>
                  <a:lnTo>
                    <a:pt x="10994" y="60053"/>
                  </a:lnTo>
                  <a:lnTo>
                    <a:pt x="12827" y="60128"/>
                  </a:lnTo>
                  <a:lnTo>
                    <a:pt x="14602" y="60185"/>
                  </a:lnTo>
                  <a:lnTo>
                    <a:pt x="16340" y="60185"/>
                  </a:lnTo>
                  <a:lnTo>
                    <a:pt x="18059" y="60147"/>
                  </a:lnTo>
                  <a:lnTo>
                    <a:pt x="19778" y="60072"/>
                  </a:lnTo>
                  <a:lnTo>
                    <a:pt x="21535" y="59958"/>
                  </a:lnTo>
                  <a:lnTo>
                    <a:pt x="23330" y="59807"/>
                  </a:lnTo>
                  <a:lnTo>
                    <a:pt x="25219" y="59618"/>
                  </a:lnTo>
                  <a:lnTo>
                    <a:pt x="27183" y="59392"/>
                  </a:lnTo>
                  <a:lnTo>
                    <a:pt x="29280" y="59127"/>
                  </a:lnTo>
                  <a:lnTo>
                    <a:pt x="31528" y="58806"/>
                  </a:lnTo>
                  <a:lnTo>
                    <a:pt x="31528" y="58806"/>
                  </a:lnTo>
                  <a:lnTo>
                    <a:pt x="31547" y="58277"/>
                  </a:lnTo>
                  <a:lnTo>
                    <a:pt x="31566" y="56728"/>
                  </a:lnTo>
                  <a:lnTo>
                    <a:pt x="31585" y="54310"/>
                  </a:lnTo>
                  <a:lnTo>
                    <a:pt x="31566" y="51137"/>
                  </a:lnTo>
                  <a:lnTo>
                    <a:pt x="31528" y="49304"/>
                  </a:lnTo>
                  <a:lnTo>
                    <a:pt x="31490" y="47340"/>
                  </a:lnTo>
                  <a:lnTo>
                    <a:pt x="31434" y="45243"/>
                  </a:lnTo>
                  <a:lnTo>
                    <a:pt x="31358" y="43052"/>
                  </a:lnTo>
                  <a:lnTo>
                    <a:pt x="31245" y="40747"/>
                  </a:lnTo>
                  <a:lnTo>
                    <a:pt x="31113" y="38367"/>
                  </a:lnTo>
                  <a:lnTo>
                    <a:pt x="30943" y="35930"/>
                  </a:lnTo>
                  <a:lnTo>
                    <a:pt x="30754" y="33455"/>
                  </a:lnTo>
                  <a:lnTo>
                    <a:pt x="30527" y="30943"/>
                  </a:lnTo>
                  <a:lnTo>
                    <a:pt x="30262" y="28393"/>
                  </a:lnTo>
                  <a:lnTo>
                    <a:pt x="29941" y="25861"/>
                  </a:lnTo>
                  <a:lnTo>
                    <a:pt x="29771" y="24596"/>
                  </a:lnTo>
                  <a:lnTo>
                    <a:pt x="29601" y="23349"/>
                  </a:lnTo>
                  <a:lnTo>
                    <a:pt x="29412" y="22102"/>
                  </a:lnTo>
                  <a:lnTo>
                    <a:pt x="29205" y="20855"/>
                  </a:lnTo>
                  <a:lnTo>
                    <a:pt x="28997" y="19628"/>
                  </a:lnTo>
                  <a:lnTo>
                    <a:pt x="28770" y="18419"/>
                  </a:lnTo>
                  <a:lnTo>
                    <a:pt x="28525" y="17229"/>
                  </a:lnTo>
                  <a:lnTo>
                    <a:pt x="28260" y="16038"/>
                  </a:lnTo>
                  <a:lnTo>
                    <a:pt x="27996" y="14886"/>
                  </a:lnTo>
                  <a:lnTo>
                    <a:pt x="27712" y="13734"/>
                  </a:lnTo>
                  <a:lnTo>
                    <a:pt x="27429" y="12619"/>
                  </a:lnTo>
                  <a:lnTo>
                    <a:pt x="27127" y="11524"/>
                  </a:lnTo>
                  <a:lnTo>
                    <a:pt x="26787" y="10466"/>
                  </a:lnTo>
                  <a:lnTo>
                    <a:pt x="26466" y="9427"/>
                  </a:lnTo>
                  <a:lnTo>
                    <a:pt x="26107" y="8426"/>
                  </a:lnTo>
                  <a:lnTo>
                    <a:pt x="25729" y="7462"/>
                  </a:lnTo>
                  <a:lnTo>
                    <a:pt x="25351" y="6518"/>
                  </a:lnTo>
                  <a:lnTo>
                    <a:pt x="24954" y="5630"/>
                  </a:lnTo>
                  <a:lnTo>
                    <a:pt x="24520" y="4761"/>
                  </a:lnTo>
                  <a:lnTo>
                    <a:pt x="24085" y="3949"/>
                  </a:lnTo>
                  <a:lnTo>
                    <a:pt x="23632" y="3174"/>
                  </a:lnTo>
                  <a:lnTo>
                    <a:pt x="23160" y="2437"/>
                  </a:lnTo>
                  <a:lnTo>
                    <a:pt x="22669" y="1757"/>
                  </a:lnTo>
                  <a:lnTo>
                    <a:pt x="22423" y="1436"/>
                  </a:lnTo>
                  <a:lnTo>
                    <a:pt x="22177" y="1115"/>
                  </a:lnTo>
                  <a:lnTo>
                    <a:pt x="21913" y="832"/>
                  </a:lnTo>
                  <a:lnTo>
                    <a:pt x="21649" y="530"/>
                  </a:lnTo>
                  <a:lnTo>
                    <a:pt x="21365" y="265"/>
                  </a:lnTo>
                  <a:lnTo>
                    <a:pt x="21101" y="1"/>
                  </a:lnTo>
                </a:path>
              </a:pathLst>
            </a:custGeom>
            <a:no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554;p30">
              <a:extLst>
                <a:ext uri="{FF2B5EF4-FFF2-40B4-BE49-F238E27FC236}">
                  <a16:creationId xmlns:a16="http://schemas.microsoft.com/office/drawing/2014/main" id="{BBB8FC18-689F-4204-9054-E7CF10F5CF9A}"/>
                </a:ext>
              </a:extLst>
            </p:cNvPr>
            <p:cNvSpPr/>
            <p:nvPr/>
          </p:nvSpPr>
          <p:spPr>
            <a:xfrm>
              <a:off x="5280125" y="710850"/>
              <a:ext cx="762725" cy="517600"/>
            </a:xfrm>
            <a:custGeom>
              <a:avLst/>
              <a:gdLst/>
              <a:ahLst/>
              <a:cxnLst/>
              <a:rect l="l" t="t" r="r" b="b"/>
              <a:pathLst>
                <a:path w="30509" h="20704" extrusionOk="0">
                  <a:moveTo>
                    <a:pt x="26768" y="0"/>
                  </a:moveTo>
                  <a:lnTo>
                    <a:pt x="3514" y="1247"/>
                  </a:lnTo>
                  <a:lnTo>
                    <a:pt x="3363" y="1625"/>
                  </a:lnTo>
                  <a:lnTo>
                    <a:pt x="3174" y="1984"/>
                  </a:lnTo>
                  <a:lnTo>
                    <a:pt x="2947" y="2324"/>
                  </a:lnTo>
                  <a:lnTo>
                    <a:pt x="2683" y="2645"/>
                  </a:lnTo>
                  <a:lnTo>
                    <a:pt x="2475" y="2890"/>
                  </a:lnTo>
                  <a:lnTo>
                    <a:pt x="2229" y="3136"/>
                  </a:lnTo>
                  <a:lnTo>
                    <a:pt x="1738" y="3570"/>
                  </a:lnTo>
                  <a:lnTo>
                    <a:pt x="1247" y="4024"/>
                  </a:lnTo>
                  <a:lnTo>
                    <a:pt x="1020" y="4269"/>
                  </a:lnTo>
                  <a:lnTo>
                    <a:pt x="813" y="4515"/>
                  </a:lnTo>
                  <a:lnTo>
                    <a:pt x="680" y="4704"/>
                  </a:lnTo>
                  <a:lnTo>
                    <a:pt x="548" y="4893"/>
                  </a:lnTo>
                  <a:lnTo>
                    <a:pt x="435" y="5101"/>
                  </a:lnTo>
                  <a:lnTo>
                    <a:pt x="340" y="5308"/>
                  </a:lnTo>
                  <a:lnTo>
                    <a:pt x="246" y="5535"/>
                  </a:lnTo>
                  <a:lnTo>
                    <a:pt x="170" y="5743"/>
                  </a:lnTo>
                  <a:lnTo>
                    <a:pt x="114" y="5970"/>
                  </a:lnTo>
                  <a:lnTo>
                    <a:pt x="76" y="6196"/>
                  </a:lnTo>
                  <a:lnTo>
                    <a:pt x="38" y="6423"/>
                  </a:lnTo>
                  <a:lnTo>
                    <a:pt x="19" y="6668"/>
                  </a:lnTo>
                  <a:lnTo>
                    <a:pt x="0" y="6895"/>
                  </a:lnTo>
                  <a:lnTo>
                    <a:pt x="19" y="7122"/>
                  </a:lnTo>
                  <a:lnTo>
                    <a:pt x="38" y="7367"/>
                  </a:lnTo>
                  <a:lnTo>
                    <a:pt x="76" y="7594"/>
                  </a:lnTo>
                  <a:lnTo>
                    <a:pt x="133" y="7821"/>
                  </a:lnTo>
                  <a:lnTo>
                    <a:pt x="189" y="8047"/>
                  </a:lnTo>
                  <a:lnTo>
                    <a:pt x="265" y="8255"/>
                  </a:lnTo>
                  <a:lnTo>
                    <a:pt x="359" y="8463"/>
                  </a:lnTo>
                  <a:lnTo>
                    <a:pt x="473" y="8671"/>
                  </a:lnTo>
                  <a:lnTo>
                    <a:pt x="586" y="8879"/>
                  </a:lnTo>
                  <a:lnTo>
                    <a:pt x="718" y="9068"/>
                  </a:lnTo>
                  <a:lnTo>
                    <a:pt x="850" y="9256"/>
                  </a:lnTo>
                  <a:lnTo>
                    <a:pt x="1001" y="9426"/>
                  </a:lnTo>
                  <a:lnTo>
                    <a:pt x="1172" y="9596"/>
                  </a:lnTo>
                  <a:lnTo>
                    <a:pt x="1342" y="9766"/>
                  </a:lnTo>
                  <a:lnTo>
                    <a:pt x="1512" y="9899"/>
                  </a:lnTo>
                  <a:lnTo>
                    <a:pt x="1700" y="10031"/>
                  </a:lnTo>
                  <a:lnTo>
                    <a:pt x="1908" y="10163"/>
                  </a:lnTo>
                  <a:lnTo>
                    <a:pt x="2116" y="10277"/>
                  </a:lnTo>
                  <a:lnTo>
                    <a:pt x="2324" y="10371"/>
                  </a:lnTo>
                  <a:lnTo>
                    <a:pt x="2532" y="10465"/>
                  </a:lnTo>
                  <a:lnTo>
                    <a:pt x="2758" y="10541"/>
                  </a:lnTo>
                  <a:lnTo>
                    <a:pt x="2456" y="10692"/>
                  </a:lnTo>
                  <a:lnTo>
                    <a:pt x="2192" y="10900"/>
                  </a:lnTo>
                  <a:lnTo>
                    <a:pt x="1946" y="11127"/>
                  </a:lnTo>
                  <a:lnTo>
                    <a:pt x="1719" y="11372"/>
                  </a:lnTo>
                  <a:lnTo>
                    <a:pt x="1530" y="11637"/>
                  </a:lnTo>
                  <a:lnTo>
                    <a:pt x="1360" y="11920"/>
                  </a:lnTo>
                  <a:lnTo>
                    <a:pt x="1209" y="12222"/>
                  </a:lnTo>
                  <a:lnTo>
                    <a:pt x="1096" y="12543"/>
                  </a:lnTo>
                  <a:lnTo>
                    <a:pt x="1001" y="12864"/>
                  </a:lnTo>
                  <a:lnTo>
                    <a:pt x="945" y="13204"/>
                  </a:lnTo>
                  <a:lnTo>
                    <a:pt x="926" y="13526"/>
                  </a:lnTo>
                  <a:lnTo>
                    <a:pt x="945" y="13866"/>
                  </a:lnTo>
                  <a:lnTo>
                    <a:pt x="983" y="14187"/>
                  </a:lnTo>
                  <a:lnTo>
                    <a:pt x="1058" y="14527"/>
                  </a:lnTo>
                  <a:lnTo>
                    <a:pt x="1153" y="14829"/>
                  </a:lnTo>
                  <a:lnTo>
                    <a:pt x="1304" y="15131"/>
                  </a:lnTo>
                  <a:lnTo>
                    <a:pt x="1493" y="15415"/>
                  </a:lnTo>
                  <a:lnTo>
                    <a:pt x="1700" y="15679"/>
                  </a:lnTo>
                  <a:lnTo>
                    <a:pt x="1927" y="15906"/>
                  </a:lnTo>
                  <a:lnTo>
                    <a:pt x="2192" y="16132"/>
                  </a:lnTo>
                  <a:lnTo>
                    <a:pt x="2475" y="16303"/>
                  </a:lnTo>
                  <a:lnTo>
                    <a:pt x="2758" y="16454"/>
                  </a:lnTo>
                  <a:lnTo>
                    <a:pt x="3079" y="16586"/>
                  </a:lnTo>
                  <a:lnTo>
                    <a:pt x="3401" y="16699"/>
                  </a:lnTo>
                  <a:lnTo>
                    <a:pt x="3722" y="16756"/>
                  </a:lnTo>
                  <a:lnTo>
                    <a:pt x="4062" y="16794"/>
                  </a:lnTo>
                  <a:lnTo>
                    <a:pt x="4383" y="16813"/>
                  </a:lnTo>
                  <a:lnTo>
                    <a:pt x="4723" y="16775"/>
                  </a:lnTo>
                  <a:lnTo>
                    <a:pt x="5044" y="16718"/>
                  </a:lnTo>
                  <a:lnTo>
                    <a:pt x="5365" y="16643"/>
                  </a:lnTo>
                  <a:lnTo>
                    <a:pt x="5686" y="16510"/>
                  </a:lnTo>
                  <a:lnTo>
                    <a:pt x="5970" y="16340"/>
                  </a:lnTo>
                  <a:lnTo>
                    <a:pt x="6007" y="16737"/>
                  </a:lnTo>
                  <a:lnTo>
                    <a:pt x="6064" y="17134"/>
                  </a:lnTo>
                  <a:lnTo>
                    <a:pt x="6177" y="17511"/>
                  </a:lnTo>
                  <a:lnTo>
                    <a:pt x="6329" y="17870"/>
                  </a:lnTo>
                  <a:lnTo>
                    <a:pt x="6499" y="18210"/>
                  </a:lnTo>
                  <a:lnTo>
                    <a:pt x="6706" y="18550"/>
                  </a:lnTo>
                  <a:lnTo>
                    <a:pt x="6952" y="18872"/>
                  </a:lnTo>
                  <a:lnTo>
                    <a:pt x="7216" y="19155"/>
                  </a:lnTo>
                  <a:lnTo>
                    <a:pt x="7500" y="19438"/>
                  </a:lnTo>
                  <a:lnTo>
                    <a:pt x="7821" y="19684"/>
                  </a:lnTo>
                  <a:lnTo>
                    <a:pt x="8142" y="19911"/>
                  </a:lnTo>
                  <a:lnTo>
                    <a:pt x="8482" y="20118"/>
                  </a:lnTo>
                  <a:lnTo>
                    <a:pt x="8860" y="20288"/>
                  </a:lnTo>
                  <a:lnTo>
                    <a:pt x="9238" y="20439"/>
                  </a:lnTo>
                  <a:lnTo>
                    <a:pt x="9615" y="20553"/>
                  </a:lnTo>
                  <a:lnTo>
                    <a:pt x="10012" y="20628"/>
                  </a:lnTo>
                  <a:lnTo>
                    <a:pt x="10409" y="20685"/>
                  </a:lnTo>
                  <a:lnTo>
                    <a:pt x="10787" y="20704"/>
                  </a:lnTo>
                  <a:lnTo>
                    <a:pt x="11183" y="20685"/>
                  </a:lnTo>
                  <a:lnTo>
                    <a:pt x="11580" y="20647"/>
                  </a:lnTo>
                  <a:lnTo>
                    <a:pt x="11977" y="20591"/>
                  </a:lnTo>
                  <a:lnTo>
                    <a:pt x="12355" y="20515"/>
                  </a:lnTo>
                  <a:lnTo>
                    <a:pt x="12751" y="20402"/>
                  </a:lnTo>
                  <a:lnTo>
                    <a:pt x="13129" y="20269"/>
                  </a:lnTo>
                  <a:lnTo>
                    <a:pt x="13488" y="20137"/>
                  </a:lnTo>
                  <a:lnTo>
                    <a:pt x="13847" y="19967"/>
                  </a:lnTo>
                  <a:lnTo>
                    <a:pt x="14206" y="19778"/>
                  </a:lnTo>
                  <a:lnTo>
                    <a:pt x="14565" y="19571"/>
                  </a:lnTo>
                  <a:lnTo>
                    <a:pt x="14886" y="19344"/>
                  </a:lnTo>
                  <a:lnTo>
                    <a:pt x="15226" y="19098"/>
                  </a:lnTo>
                  <a:lnTo>
                    <a:pt x="15528" y="18853"/>
                  </a:lnTo>
                  <a:lnTo>
                    <a:pt x="15830" y="18588"/>
                  </a:lnTo>
                  <a:lnTo>
                    <a:pt x="15981" y="18853"/>
                  </a:lnTo>
                  <a:lnTo>
                    <a:pt x="16133" y="19098"/>
                  </a:lnTo>
                  <a:lnTo>
                    <a:pt x="16321" y="19325"/>
                  </a:lnTo>
                  <a:lnTo>
                    <a:pt x="16529" y="19533"/>
                  </a:lnTo>
                  <a:lnTo>
                    <a:pt x="16737" y="19741"/>
                  </a:lnTo>
                  <a:lnTo>
                    <a:pt x="16983" y="19911"/>
                  </a:lnTo>
                  <a:lnTo>
                    <a:pt x="17228" y="20081"/>
                  </a:lnTo>
                  <a:lnTo>
                    <a:pt x="17493" y="20213"/>
                  </a:lnTo>
                  <a:lnTo>
                    <a:pt x="17757" y="20345"/>
                  </a:lnTo>
                  <a:lnTo>
                    <a:pt x="18040" y="20439"/>
                  </a:lnTo>
                  <a:lnTo>
                    <a:pt x="18324" y="20515"/>
                  </a:lnTo>
                  <a:lnTo>
                    <a:pt x="18607" y="20572"/>
                  </a:lnTo>
                  <a:lnTo>
                    <a:pt x="18909" y="20609"/>
                  </a:lnTo>
                  <a:lnTo>
                    <a:pt x="19193" y="20609"/>
                  </a:lnTo>
                  <a:lnTo>
                    <a:pt x="19495" y="20591"/>
                  </a:lnTo>
                  <a:lnTo>
                    <a:pt x="19797" y="20553"/>
                  </a:lnTo>
                  <a:lnTo>
                    <a:pt x="20081" y="20477"/>
                  </a:lnTo>
                  <a:lnTo>
                    <a:pt x="20364" y="20364"/>
                  </a:lnTo>
                  <a:lnTo>
                    <a:pt x="20666" y="20232"/>
                  </a:lnTo>
                  <a:lnTo>
                    <a:pt x="20950" y="20062"/>
                  </a:lnTo>
                  <a:lnTo>
                    <a:pt x="21214" y="19873"/>
                  </a:lnTo>
                  <a:lnTo>
                    <a:pt x="21497" y="19665"/>
                  </a:lnTo>
                  <a:lnTo>
                    <a:pt x="21743" y="19438"/>
                  </a:lnTo>
                  <a:lnTo>
                    <a:pt x="21989" y="19174"/>
                  </a:lnTo>
                  <a:lnTo>
                    <a:pt x="22215" y="18909"/>
                  </a:lnTo>
                  <a:lnTo>
                    <a:pt x="22423" y="18626"/>
                  </a:lnTo>
                  <a:lnTo>
                    <a:pt x="22593" y="18343"/>
                  </a:lnTo>
                  <a:lnTo>
                    <a:pt x="22763" y="18059"/>
                  </a:lnTo>
                  <a:lnTo>
                    <a:pt x="22895" y="17757"/>
                  </a:lnTo>
                  <a:lnTo>
                    <a:pt x="22990" y="17455"/>
                  </a:lnTo>
                  <a:lnTo>
                    <a:pt x="23065" y="17153"/>
                  </a:lnTo>
                  <a:lnTo>
                    <a:pt x="23103" y="16850"/>
                  </a:lnTo>
                  <a:lnTo>
                    <a:pt x="23368" y="16945"/>
                  </a:lnTo>
                  <a:lnTo>
                    <a:pt x="23632" y="17039"/>
                  </a:lnTo>
                  <a:lnTo>
                    <a:pt x="23934" y="17115"/>
                  </a:lnTo>
                  <a:lnTo>
                    <a:pt x="24218" y="17171"/>
                  </a:lnTo>
                  <a:lnTo>
                    <a:pt x="24520" y="17228"/>
                  </a:lnTo>
                  <a:lnTo>
                    <a:pt x="24822" y="17247"/>
                  </a:lnTo>
                  <a:lnTo>
                    <a:pt x="25124" y="17266"/>
                  </a:lnTo>
                  <a:lnTo>
                    <a:pt x="25427" y="17247"/>
                  </a:lnTo>
                  <a:lnTo>
                    <a:pt x="25710" y="17209"/>
                  </a:lnTo>
                  <a:lnTo>
                    <a:pt x="26012" y="17153"/>
                  </a:lnTo>
                  <a:lnTo>
                    <a:pt x="26277" y="17058"/>
                  </a:lnTo>
                  <a:lnTo>
                    <a:pt x="26541" y="16945"/>
                  </a:lnTo>
                  <a:lnTo>
                    <a:pt x="26787" y="16813"/>
                  </a:lnTo>
                  <a:lnTo>
                    <a:pt x="27013" y="16643"/>
                  </a:lnTo>
                  <a:lnTo>
                    <a:pt x="27221" y="16435"/>
                  </a:lnTo>
                  <a:lnTo>
                    <a:pt x="27410" y="16189"/>
                  </a:lnTo>
                  <a:lnTo>
                    <a:pt x="27580" y="15925"/>
                  </a:lnTo>
                  <a:lnTo>
                    <a:pt x="27712" y="15641"/>
                  </a:lnTo>
                  <a:lnTo>
                    <a:pt x="27826" y="15339"/>
                  </a:lnTo>
                  <a:lnTo>
                    <a:pt x="27920" y="15037"/>
                  </a:lnTo>
                  <a:lnTo>
                    <a:pt x="27977" y="14697"/>
                  </a:lnTo>
                  <a:lnTo>
                    <a:pt x="28033" y="14376"/>
                  </a:lnTo>
                  <a:lnTo>
                    <a:pt x="28052" y="14036"/>
                  </a:lnTo>
                  <a:lnTo>
                    <a:pt x="28052" y="13715"/>
                  </a:lnTo>
                  <a:lnTo>
                    <a:pt x="28033" y="13375"/>
                  </a:lnTo>
                  <a:lnTo>
                    <a:pt x="27996" y="13053"/>
                  </a:lnTo>
                  <a:lnTo>
                    <a:pt x="27939" y="12732"/>
                  </a:lnTo>
                  <a:lnTo>
                    <a:pt x="27845" y="12411"/>
                  </a:lnTo>
                  <a:lnTo>
                    <a:pt x="27750" y="12128"/>
                  </a:lnTo>
                  <a:lnTo>
                    <a:pt x="27618" y="11844"/>
                  </a:lnTo>
                  <a:lnTo>
                    <a:pt x="27486" y="11580"/>
                  </a:lnTo>
                  <a:lnTo>
                    <a:pt x="27334" y="11353"/>
                  </a:lnTo>
                  <a:lnTo>
                    <a:pt x="27693" y="11202"/>
                  </a:lnTo>
                  <a:lnTo>
                    <a:pt x="28128" y="11032"/>
                  </a:lnTo>
                  <a:lnTo>
                    <a:pt x="28562" y="10843"/>
                  </a:lnTo>
                  <a:lnTo>
                    <a:pt x="29016" y="10598"/>
                  </a:lnTo>
                  <a:lnTo>
                    <a:pt x="29224" y="10484"/>
                  </a:lnTo>
                  <a:lnTo>
                    <a:pt x="29431" y="10352"/>
                  </a:lnTo>
                  <a:lnTo>
                    <a:pt x="29620" y="10220"/>
                  </a:lnTo>
                  <a:lnTo>
                    <a:pt x="29790" y="10069"/>
                  </a:lnTo>
                  <a:lnTo>
                    <a:pt x="29922" y="9918"/>
                  </a:lnTo>
                  <a:lnTo>
                    <a:pt x="30055" y="9766"/>
                  </a:lnTo>
                  <a:lnTo>
                    <a:pt x="30149" y="9596"/>
                  </a:lnTo>
                  <a:lnTo>
                    <a:pt x="30225" y="9426"/>
                  </a:lnTo>
                  <a:lnTo>
                    <a:pt x="30319" y="9049"/>
                  </a:lnTo>
                  <a:lnTo>
                    <a:pt x="30414" y="8652"/>
                  </a:lnTo>
                  <a:lnTo>
                    <a:pt x="30470" y="8217"/>
                  </a:lnTo>
                  <a:lnTo>
                    <a:pt x="30508" y="7783"/>
                  </a:lnTo>
                  <a:lnTo>
                    <a:pt x="30508" y="7575"/>
                  </a:lnTo>
                  <a:lnTo>
                    <a:pt x="30489" y="7349"/>
                  </a:lnTo>
                  <a:lnTo>
                    <a:pt x="30470" y="7141"/>
                  </a:lnTo>
                  <a:lnTo>
                    <a:pt x="30432" y="6952"/>
                  </a:lnTo>
                  <a:lnTo>
                    <a:pt x="30376" y="6763"/>
                  </a:lnTo>
                  <a:lnTo>
                    <a:pt x="30319" y="6574"/>
                  </a:lnTo>
                  <a:lnTo>
                    <a:pt x="30244" y="6404"/>
                  </a:lnTo>
                  <a:lnTo>
                    <a:pt x="30149" y="6253"/>
                  </a:lnTo>
                  <a:lnTo>
                    <a:pt x="29979" y="6064"/>
                  </a:lnTo>
                  <a:lnTo>
                    <a:pt x="29809" y="5856"/>
                  </a:lnTo>
                  <a:lnTo>
                    <a:pt x="29620" y="5686"/>
                  </a:lnTo>
                  <a:lnTo>
                    <a:pt x="29412" y="5516"/>
                  </a:lnTo>
                  <a:lnTo>
                    <a:pt x="29016" y="5195"/>
                  </a:lnTo>
                  <a:lnTo>
                    <a:pt x="28581" y="4874"/>
                  </a:lnTo>
                  <a:lnTo>
                    <a:pt x="28166" y="4572"/>
                  </a:lnTo>
                  <a:lnTo>
                    <a:pt x="27769" y="4232"/>
                  </a:lnTo>
                  <a:lnTo>
                    <a:pt x="27580" y="4062"/>
                  </a:lnTo>
                  <a:lnTo>
                    <a:pt x="27410" y="3873"/>
                  </a:lnTo>
                  <a:lnTo>
                    <a:pt x="27240" y="3665"/>
                  </a:lnTo>
                  <a:lnTo>
                    <a:pt x="27108" y="3457"/>
                  </a:lnTo>
                  <a:lnTo>
                    <a:pt x="26994" y="3268"/>
                  </a:lnTo>
                  <a:lnTo>
                    <a:pt x="26900" y="3060"/>
                  </a:lnTo>
                  <a:lnTo>
                    <a:pt x="26824" y="2872"/>
                  </a:lnTo>
                  <a:lnTo>
                    <a:pt x="26768" y="2664"/>
                  </a:lnTo>
                  <a:lnTo>
                    <a:pt x="26711" y="2456"/>
                  </a:lnTo>
                  <a:lnTo>
                    <a:pt x="26673" y="2229"/>
                  </a:lnTo>
                  <a:lnTo>
                    <a:pt x="26636" y="1795"/>
                  </a:lnTo>
                  <a:lnTo>
                    <a:pt x="26617" y="1360"/>
                  </a:lnTo>
                  <a:lnTo>
                    <a:pt x="26654" y="907"/>
                  </a:lnTo>
                  <a:lnTo>
                    <a:pt x="26692" y="454"/>
                  </a:lnTo>
                  <a:lnTo>
                    <a:pt x="26768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555;p30">
              <a:extLst>
                <a:ext uri="{FF2B5EF4-FFF2-40B4-BE49-F238E27FC236}">
                  <a16:creationId xmlns:a16="http://schemas.microsoft.com/office/drawing/2014/main" id="{F6426676-99FC-12ED-8898-7EB9A256C69E}"/>
                </a:ext>
              </a:extLst>
            </p:cNvPr>
            <p:cNvSpPr/>
            <p:nvPr/>
          </p:nvSpPr>
          <p:spPr>
            <a:xfrm>
              <a:off x="5280125" y="710850"/>
              <a:ext cx="762725" cy="517600"/>
            </a:xfrm>
            <a:custGeom>
              <a:avLst/>
              <a:gdLst/>
              <a:ahLst/>
              <a:cxnLst/>
              <a:rect l="l" t="t" r="r" b="b"/>
              <a:pathLst>
                <a:path w="30509" h="20704" fill="none" extrusionOk="0">
                  <a:moveTo>
                    <a:pt x="3514" y="1247"/>
                  </a:moveTo>
                  <a:lnTo>
                    <a:pt x="3514" y="1247"/>
                  </a:lnTo>
                  <a:lnTo>
                    <a:pt x="3363" y="1625"/>
                  </a:lnTo>
                  <a:lnTo>
                    <a:pt x="3174" y="1984"/>
                  </a:lnTo>
                  <a:lnTo>
                    <a:pt x="2947" y="2324"/>
                  </a:lnTo>
                  <a:lnTo>
                    <a:pt x="2683" y="2645"/>
                  </a:lnTo>
                  <a:lnTo>
                    <a:pt x="2683" y="2645"/>
                  </a:lnTo>
                  <a:lnTo>
                    <a:pt x="2475" y="2890"/>
                  </a:lnTo>
                  <a:lnTo>
                    <a:pt x="2229" y="3136"/>
                  </a:lnTo>
                  <a:lnTo>
                    <a:pt x="1738" y="3570"/>
                  </a:lnTo>
                  <a:lnTo>
                    <a:pt x="1247" y="4024"/>
                  </a:lnTo>
                  <a:lnTo>
                    <a:pt x="1020" y="4269"/>
                  </a:lnTo>
                  <a:lnTo>
                    <a:pt x="813" y="4515"/>
                  </a:lnTo>
                  <a:lnTo>
                    <a:pt x="813" y="4515"/>
                  </a:lnTo>
                  <a:lnTo>
                    <a:pt x="680" y="4704"/>
                  </a:lnTo>
                  <a:lnTo>
                    <a:pt x="548" y="4893"/>
                  </a:lnTo>
                  <a:lnTo>
                    <a:pt x="435" y="5101"/>
                  </a:lnTo>
                  <a:lnTo>
                    <a:pt x="340" y="5308"/>
                  </a:lnTo>
                  <a:lnTo>
                    <a:pt x="246" y="5535"/>
                  </a:lnTo>
                  <a:lnTo>
                    <a:pt x="170" y="5743"/>
                  </a:lnTo>
                  <a:lnTo>
                    <a:pt x="114" y="5970"/>
                  </a:lnTo>
                  <a:lnTo>
                    <a:pt x="76" y="6196"/>
                  </a:lnTo>
                  <a:lnTo>
                    <a:pt x="38" y="6423"/>
                  </a:lnTo>
                  <a:lnTo>
                    <a:pt x="19" y="6668"/>
                  </a:lnTo>
                  <a:lnTo>
                    <a:pt x="0" y="6895"/>
                  </a:lnTo>
                  <a:lnTo>
                    <a:pt x="19" y="7122"/>
                  </a:lnTo>
                  <a:lnTo>
                    <a:pt x="38" y="7367"/>
                  </a:lnTo>
                  <a:lnTo>
                    <a:pt x="76" y="7594"/>
                  </a:lnTo>
                  <a:lnTo>
                    <a:pt x="133" y="7821"/>
                  </a:lnTo>
                  <a:lnTo>
                    <a:pt x="189" y="8047"/>
                  </a:lnTo>
                  <a:lnTo>
                    <a:pt x="189" y="8047"/>
                  </a:lnTo>
                  <a:lnTo>
                    <a:pt x="265" y="8255"/>
                  </a:lnTo>
                  <a:lnTo>
                    <a:pt x="359" y="8463"/>
                  </a:lnTo>
                  <a:lnTo>
                    <a:pt x="473" y="8671"/>
                  </a:lnTo>
                  <a:lnTo>
                    <a:pt x="586" y="8879"/>
                  </a:lnTo>
                  <a:lnTo>
                    <a:pt x="718" y="9068"/>
                  </a:lnTo>
                  <a:lnTo>
                    <a:pt x="850" y="9256"/>
                  </a:lnTo>
                  <a:lnTo>
                    <a:pt x="1001" y="9426"/>
                  </a:lnTo>
                  <a:lnTo>
                    <a:pt x="1172" y="9596"/>
                  </a:lnTo>
                  <a:lnTo>
                    <a:pt x="1342" y="9766"/>
                  </a:lnTo>
                  <a:lnTo>
                    <a:pt x="1512" y="9899"/>
                  </a:lnTo>
                  <a:lnTo>
                    <a:pt x="1700" y="10031"/>
                  </a:lnTo>
                  <a:lnTo>
                    <a:pt x="1908" y="10163"/>
                  </a:lnTo>
                  <a:lnTo>
                    <a:pt x="2116" y="10277"/>
                  </a:lnTo>
                  <a:lnTo>
                    <a:pt x="2324" y="10371"/>
                  </a:lnTo>
                  <a:lnTo>
                    <a:pt x="2532" y="10465"/>
                  </a:lnTo>
                  <a:lnTo>
                    <a:pt x="2758" y="10541"/>
                  </a:lnTo>
                  <a:lnTo>
                    <a:pt x="2758" y="10541"/>
                  </a:lnTo>
                  <a:lnTo>
                    <a:pt x="2456" y="10692"/>
                  </a:lnTo>
                  <a:lnTo>
                    <a:pt x="2192" y="10900"/>
                  </a:lnTo>
                  <a:lnTo>
                    <a:pt x="1946" y="11127"/>
                  </a:lnTo>
                  <a:lnTo>
                    <a:pt x="1719" y="11372"/>
                  </a:lnTo>
                  <a:lnTo>
                    <a:pt x="1530" y="11637"/>
                  </a:lnTo>
                  <a:lnTo>
                    <a:pt x="1360" y="11920"/>
                  </a:lnTo>
                  <a:lnTo>
                    <a:pt x="1209" y="12222"/>
                  </a:lnTo>
                  <a:lnTo>
                    <a:pt x="1096" y="12543"/>
                  </a:lnTo>
                  <a:lnTo>
                    <a:pt x="1001" y="12864"/>
                  </a:lnTo>
                  <a:lnTo>
                    <a:pt x="945" y="13204"/>
                  </a:lnTo>
                  <a:lnTo>
                    <a:pt x="926" y="13526"/>
                  </a:lnTo>
                  <a:lnTo>
                    <a:pt x="945" y="13866"/>
                  </a:lnTo>
                  <a:lnTo>
                    <a:pt x="983" y="14187"/>
                  </a:lnTo>
                  <a:lnTo>
                    <a:pt x="1058" y="14527"/>
                  </a:lnTo>
                  <a:lnTo>
                    <a:pt x="1153" y="14829"/>
                  </a:lnTo>
                  <a:lnTo>
                    <a:pt x="1304" y="15131"/>
                  </a:lnTo>
                  <a:lnTo>
                    <a:pt x="1304" y="15131"/>
                  </a:lnTo>
                  <a:lnTo>
                    <a:pt x="1493" y="15415"/>
                  </a:lnTo>
                  <a:lnTo>
                    <a:pt x="1700" y="15679"/>
                  </a:lnTo>
                  <a:lnTo>
                    <a:pt x="1927" y="15906"/>
                  </a:lnTo>
                  <a:lnTo>
                    <a:pt x="2192" y="16132"/>
                  </a:lnTo>
                  <a:lnTo>
                    <a:pt x="2475" y="16303"/>
                  </a:lnTo>
                  <a:lnTo>
                    <a:pt x="2758" y="16454"/>
                  </a:lnTo>
                  <a:lnTo>
                    <a:pt x="3079" y="16586"/>
                  </a:lnTo>
                  <a:lnTo>
                    <a:pt x="3401" y="16699"/>
                  </a:lnTo>
                  <a:lnTo>
                    <a:pt x="3722" y="16756"/>
                  </a:lnTo>
                  <a:lnTo>
                    <a:pt x="4062" y="16794"/>
                  </a:lnTo>
                  <a:lnTo>
                    <a:pt x="4383" y="16813"/>
                  </a:lnTo>
                  <a:lnTo>
                    <a:pt x="4723" y="16775"/>
                  </a:lnTo>
                  <a:lnTo>
                    <a:pt x="5044" y="16718"/>
                  </a:lnTo>
                  <a:lnTo>
                    <a:pt x="5365" y="16643"/>
                  </a:lnTo>
                  <a:lnTo>
                    <a:pt x="5686" y="16510"/>
                  </a:lnTo>
                  <a:lnTo>
                    <a:pt x="5970" y="16340"/>
                  </a:lnTo>
                  <a:lnTo>
                    <a:pt x="5970" y="16340"/>
                  </a:lnTo>
                  <a:lnTo>
                    <a:pt x="6007" y="16737"/>
                  </a:lnTo>
                  <a:lnTo>
                    <a:pt x="6064" y="17134"/>
                  </a:lnTo>
                  <a:lnTo>
                    <a:pt x="6177" y="17511"/>
                  </a:lnTo>
                  <a:lnTo>
                    <a:pt x="6329" y="17870"/>
                  </a:lnTo>
                  <a:lnTo>
                    <a:pt x="6499" y="18210"/>
                  </a:lnTo>
                  <a:lnTo>
                    <a:pt x="6706" y="18550"/>
                  </a:lnTo>
                  <a:lnTo>
                    <a:pt x="6952" y="18872"/>
                  </a:lnTo>
                  <a:lnTo>
                    <a:pt x="7216" y="19155"/>
                  </a:lnTo>
                  <a:lnTo>
                    <a:pt x="7500" y="19438"/>
                  </a:lnTo>
                  <a:lnTo>
                    <a:pt x="7821" y="19684"/>
                  </a:lnTo>
                  <a:lnTo>
                    <a:pt x="8142" y="19911"/>
                  </a:lnTo>
                  <a:lnTo>
                    <a:pt x="8482" y="20118"/>
                  </a:lnTo>
                  <a:lnTo>
                    <a:pt x="8860" y="20288"/>
                  </a:lnTo>
                  <a:lnTo>
                    <a:pt x="9238" y="20439"/>
                  </a:lnTo>
                  <a:lnTo>
                    <a:pt x="9615" y="20553"/>
                  </a:lnTo>
                  <a:lnTo>
                    <a:pt x="10012" y="20628"/>
                  </a:lnTo>
                  <a:lnTo>
                    <a:pt x="10012" y="20628"/>
                  </a:lnTo>
                  <a:lnTo>
                    <a:pt x="10409" y="20685"/>
                  </a:lnTo>
                  <a:lnTo>
                    <a:pt x="10787" y="20704"/>
                  </a:lnTo>
                  <a:lnTo>
                    <a:pt x="11183" y="20685"/>
                  </a:lnTo>
                  <a:lnTo>
                    <a:pt x="11580" y="20647"/>
                  </a:lnTo>
                  <a:lnTo>
                    <a:pt x="11977" y="20591"/>
                  </a:lnTo>
                  <a:lnTo>
                    <a:pt x="12355" y="20515"/>
                  </a:lnTo>
                  <a:lnTo>
                    <a:pt x="12751" y="20402"/>
                  </a:lnTo>
                  <a:lnTo>
                    <a:pt x="13129" y="20269"/>
                  </a:lnTo>
                  <a:lnTo>
                    <a:pt x="13488" y="20137"/>
                  </a:lnTo>
                  <a:lnTo>
                    <a:pt x="13847" y="19967"/>
                  </a:lnTo>
                  <a:lnTo>
                    <a:pt x="14206" y="19778"/>
                  </a:lnTo>
                  <a:lnTo>
                    <a:pt x="14565" y="19571"/>
                  </a:lnTo>
                  <a:lnTo>
                    <a:pt x="14886" y="19344"/>
                  </a:lnTo>
                  <a:lnTo>
                    <a:pt x="15226" y="19098"/>
                  </a:lnTo>
                  <a:lnTo>
                    <a:pt x="15528" y="18853"/>
                  </a:lnTo>
                  <a:lnTo>
                    <a:pt x="15830" y="18588"/>
                  </a:lnTo>
                  <a:lnTo>
                    <a:pt x="15830" y="18588"/>
                  </a:lnTo>
                  <a:lnTo>
                    <a:pt x="15981" y="18853"/>
                  </a:lnTo>
                  <a:lnTo>
                    <a:pt x="16133" y="19098"/>
                  </a:lnTo>
                  <a:lnTo>
                    <a:pt x="16321" y="19325"/>
                  </a:lnTo>
                  <a:lnTo>
                    <a:pt x="16529" y="19533"/>
                  </a:lnTo>
                  <a:lnTo>
                    <a:pt x="16737" y="19741"/>
                  </a:lnTo>
                  <a:lnTo>
                    <a:pt x="16983" y="19911"/>
                  </a:lnTo>
                  <a:lnTo>
                    <a:pt x="17228" y="20081"/>
                  </a:lnTo>
                  <a:lnTo>
                    <a:pt x="17493" y="20213"/>
                  </a:lnTo>
                  <a:lnTo>
                    <a:pt x="17757" y="20345"/>
                  </a:lnTo>
                  <a:lnTo>
                    <a:pt x="18040" y="20439"/>
                  </a:lnTo>
                  <a:lnTo>
                    <a:pt x="18324" y="20515"/>
                  </a:lnTo>
                  <a:lnTo>
                    <a:pt x="18607" y="20572"/>
                  </a:lnTo>
                  <a:lnTo>
                    <a:pt x="18909" y="20609"/>
                  </a:lnTo>
                  <a:lnTo>
                    <a:pt x="19193" y="20609"/>
                  </a:lnTo>
                  <a:lnTo>
                    <a:pt x="19495" y="20591"/>
                  </a:lnTo>
                  <a:lnTo>
                    <a:pt x="19797" y="20553"/>
                  </a:lnTo>
                  <a:lnTo>
                    <a:pt x="19797" y="20553"/>
                  </a:lnTo>
                  <a:lnTo>
                    <a:pt x="20081" y="20477"/>
                  </a:lnTo>
                  <a:lnTo>
                    <a:pt x="20364" y="20364"/>
                  </a:lnTo>
                  <a:lnTo>
                    <a:pt x="20666" y="20232"/>
                  </a:lnTo>
                  <a:lnTo>
                    <a:pt x="20950" y="20062"/>
                  </a:lnTo>
                  <a:lnTo>
                    <a:pt x="21214" y="19873"/>
                  </a:lnTo>
                  <a:lnTo>
                    <a:pt x="21497" y="19665"/>
                  </a:lnTo>
                  <a:lnTo>
                    <a:pt x="21743" y="19438"/>
                  </a:lnTo>
                  <a:lnTo>
                    <a:pt x="21989" y="19174"/>
                  </a:lnTo>
                  <a:lnTo>
                    <a:pt x="22215" y="18909"/>
                  </a:lnTo>
                  <a:lnTo>
                    <a:pt x="22423" y="18626"/>
                  </a:lnTo>
                  <a:lnTo>
                    <a:pt x="22593" y="18343"/>
                  </a:lnTo>
                  <a:lnTo>
                    <a:pt x="22763" y="18059"/>
                  </a:lnTo>
                  <a:lnTo>
                    <a:pt x="22895" y="17757"/>
                  </a:lnTo>
                  <a:lnTo>
                    <a:pt x="22990" y="17455"/>
                  </a:lnTo>
                  <a:lnTo>
                    <a:pt x="23065" y="17153"/>
                  </a:lnTo>
                  <a:lnTo>
                    <a:pt x="23103" y="16850"/>
                  </a:lnTo>
                  <a:lnTo>
                    <a:pt x="23103" y="16850"/>
                  </a:lnTo>
                  <a:lnTo>
                    <a:pt x="23368" y="16945"/>
                  </a:lnTo>
                  <a:lnTo>
                    <a:pt x="23632" y="17039"/>
                  </a:lnTo>
                  <a:lnTo>
                    <a:pt x="23934" y="17115"/>
                  </a:lnTo>
                  <a:lnTo>
                    <a:pt x="24218" y="17171"/>
                  </a:lnTo>
                  <a:lnTo>
                    <a:pt x="24520" y="17228"/>
                  </a:lnTo>
                  <a:lnTo>
                    <a:pt x="24822" y="17247"/>
                  </a:lnTo>
                  <a:lnTo>
                    <a:pt x="25124" y="17266"/>
                  </a:lnTo>
                  <a:lnTo>
                    <a:pt x="25427" y="17247"/>
                  </a:lnTo>
                  <a:lnTo>
                    <a:pt x="25710" y="17209"/>
                  </a:lnTo>
                  <a:lnTo>
                    <a:pt x="26012" y="17153"/>
                  </a:lnTo>
                  <a:lnTo>
                    <a:pt x="26277" y="17058"/>
                  </a:lnTo>
                  <a:lnTo>
                    <a:pt x="26541" y="16945"/>
                  </a:lnTo>
                  <a:lnTo>
                    <a:pt x="26787" y="16813"/>
                  </a:lnTo>
                  <a:lnTo>
                    <a:pt x="27013" y="16643"/>
                  </a:lnTo>
                  <a:lnTo>
                    <a:pt x="27221" y="16435"/>
                  </a:lnTo>
                  <a:lnTo>
                    <a:pt x="27410" y="16189"/>
                  </a:lnTo>
                  <a:lnTo>
                    <a:pt x="27410" y="16189"/>
                  </a:lnTo>
                  <a:lnTo>
                    <a:pt x="27580" y="15925"/>
                  </a:lnTo>
                  <a:lnTo>
                    <a:pt x="27712" y="15641"/>
                  </a:lnTo>
                  <a:lnTo>
                    <a:pt x="27826" y="15339"/>
                  </a:lnTo>
                  <a:lnTo>
                    <a:pt x="27920" y="15037"/>
                  </a:lnTo>
                  <a:lnTo>
                    <a:pt x="27977" y="14697"/>
                  </a:lnTo>
                  <a:lnTo>
                    <a:pt x="28033" y="14376"/>
                  </a:lnTo>
                  <a:lnTo>
                    <a:pt x="28052" y="14036"/>
                  </a:lnTo>
                  <a:lnTo>
                    <a:pt x="28052" y="13715"/>
                  </a:lnTo>
                  <a:lnTo>
                    <a:pt x="28033" y="13375"/>
                  </a:lnTo>
                  <a:lnTo>
                    <a:pt x="27996" y="13053"/>
                  </a:lnTo>
                  <a:lnTo>
                    <a:pt x="27939" y="12732"/>
                  </a:lnTo>
                  <a:lnTo>
                    <a:pt x="27845" y="12411"/>
                  </a:lnTo>
                  <a:lnTo>
                    <a:pt x="27750" y="12128"/>
                  </a:lnTo>
                  <a:lnTo>
                    <a:pt x="27618" y="11844"/>
                  </a:lnTo>
                  <a:lnTo>
                    <a:pt x="27486" y="11580"/>
                  </a:lnTo>
                  <a:lnTo>
                    <a:pt x="27334" y="11353"/>
                  </a:lnTo>
                  <a:lnTo>
                    <a:pt x="27334" y="11353"/>
                  </a:lnTo>
                  <a:lnTo>
                    <a:pt x="27693" y="11202"/>
                  </a:lnTo>
                  <a:lnTo>
                    <a:pt x="28128" y="11032"/>
                  </a:lnTo>
                  <a:lnTo>
                    <a:pt x="28562" y="10843"/>
                  </a:lnTo>
                  <a:lnTo>
                    <a:pt x="29016" y="10598"/>
                  </a:lnTo>
                  <a:lnTo>
                    <a:pt x="29224" y="10484"/>
                  </a:lnTo>
                  <a:lnTo>
                    <a:pt x="29431" y="10352"/>
                  </a:lnTo>
                  <a:lnTo>
                    <a:pt x="29620" y="10220"/>
                  </a:lnTo>
                  <a:lnTo>
                    <a:pt x="29790" y="10069"/>
                  </a:lnTo>
                  <a:lnTo>
                    <a:pt x="29922" y="9918"/>
                  </a:lnTo>
                  <a:lnTo>
                    <a:pt x="30055" y="9766"/>
                  </a:lnTo>
                  <a:lnTo>
                    <a:pt x="30149" y="9596"/>
                  </a:lnTo>
                  <a:lnTo>
                    <a:pt x="30225" y="9426"/>
                  </a:lnTo>
                  <a:lnTo>
                    <a:pt x="30225" y="9426"/>
                  </a:lnTo>
                  <a:lnTo>
                    <a:pt x="30319" y="9049"/>
                  </a:lnTo>
                  <a:lnTo>
                    <a:pt x="30414" y="8652"/>
                  </a:lnTo>
                  <a:lnTo>
                    <a:pt x="30470" y="8217"/>
                  </a:lnTo>
                  <a:lnTo>
                    <a:pt x="30508" y="7783"/>
                  </a:lnTo>
                  <a:lnTo>
                    <a:pt x="30508" y="7575"/>
                  </a:lnTo>
                  <a:lnTo>
                    <a:pt x="30489" y="7349"/>
                  </a:lnTo>
                  <a:lnTo>
                    <a:pt x="30470" y="7141"/>
                  </a:lnTo>
                  <a:lnTo>
                    <a:pt x="30432" y="6952"/>
                  </a:lnTo>
                  <a:lnTo>
                    <a:pt x="30376" y="6763"/>
                  </a:lnTo>
                  <a:lnTo>
                    <a:pt x="30319" y="6574"/>
                  </a:lnTo>
                  <a:lnTo>
                    <a:pt x="30244" y="6404"/>
                  </a:lnTo>
                  <a:lnTo>
                    <a:pt x="30149" y="6253"/>
                  </a:lnTo>
                  <a:lnTo>
                    <a:pt x="30149" y="6253"/>
                  </a:lnTo>
                  <a:lnTo>
                    <a:pt x="29979" y="6064"/>
                  </a:lnTo>
                  <a:lnTo>
                    <a:pt x="29809" y="5856"/>
                  </a:lnTo>
                  <a:lnTo>
                    <a:pt x="29620" y="5686"/>
                  </a:lnTo>
                  <a:lnTo>
                    <a:pt x="29412" y="5516"/>
                  </a:lnTo>
                  <a:lnTo>
                    <a:pt x="29016" y="5195"/>
                  </a:lnTo>
                  <a:lnTo>
                    <a:pt x="28581" y="4874"/>
                  </a:lnTo>
                  <a:lnTo>
                    <a:pt x="28166" y="4572"/>
                  </a:lnTo>
                  <a:lnTo>
                    <a:pt x="27769" y="4232"/>
                  </a:lnTo>
                  <a:lnTo>
                    <a:pt x="27580" y="4062"/>
                  </a:lnTo>
                  <a:lnTo>
                    <a:pt x="27410" y="3873"/>
                  </a:lnTo>
                  <a:lnTo>
                    <a:pt x="27240" y="3665"/>
                  </a:lnTo>
                  <a:lnTo>
                    <a:pt x="27108" y="3457"/>
                  </a:lnTo>
                  <a:lnTo>
                    <a:pt x="27108" y="3457"/>
                  </a:lnTo>
                  <a:lnTo>
                    <a:pt x="26994" y="3268"/>
                  </a:lnTo>
                  <a:lnTo>
                    <a:pt x="26900" y="3060"/>
                  </a:lnTo>
                  <a:lnTo>
                    <a:pt x="26824" y="2872"/>
                  </a:lnTo>
                  <a:lnTo>
                    <a:pt x="26768" y="2664"/>
                  </a:lnTo>
                  <a:lnTo>
                    <a:pt x="26711" y="2456"/>
                  </a:lnTo>
                  <a:lnTo>
                    <a:pt x="26673" y="2229"/>
                  </a:lnTo>
                  <a:lnTo>
                    <a:pt x="26636" y="1795"/>
                  </a:lnTo>
                  <a:lnTo>
                    <a:pt x="26617" y="1360"/>
                  </a:lnTo>
                  <a:lnTo>
                    <a:pt x="26654" y="907"/>
                  </a:lnTo>
                  <a:lnTo>
                    <a:pt x="26692" y="454"/>
                  </a:lnTo>
                  <a:lnTo>
                    <a:pt x="26768" y="0"/>
                  </a:lnTo>
                  <a:lnTo>
                    <a:pt x="3514" y="1247"/>
                  </a:lnTo>
                </a:path>
              </a:pathLst>
            </a:custGeom>
            <a:no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556;p30">
              <a:extLst>
                <a:ext uri="{FF2B5EF4-FFF2-40B4-BE49-F238E27FC236}">
                  <a16:creationId xmlns:a16="http://schemas.microsoft.com/office/drawing/2014/main" id="{F62C1C5A-0ECA-019E-948E-BC184B0C917A}"/>
                </a:ext>
              </a:extLst>
            </p:cNvPr>
            <p:cNvSpPr/>
            <p:nvPr/>
          </p:nvSpPr>
          <p:spPr>
            <a:xfrm>
              <a:off x="5306100" y="537050"/>
              <a:ext cx="69925" cy="170500"/>
            </a:xfrm>
            <a:custGeom>
              <a:avLst/>
              <a:gdLst/>
              <a:ahLst/>
              <a:cxnLst/>
              <a:rect l="l" t="t" r="r" b="b"/>
              <a:pathLst>
                <a:path w="2797" h="6820" extrusionOk="0">
                  <a:moveTo>
                    <a:pt x="0" y="1"/>
                  </a:moveTo>
                  <a:lnTo>
                    <a:pt x="0" y="5176"/>
                  </a:lnTo>
                  <a:lnTo>
                    <a:pt x="114" y="5309"/>
                  </a:lnTo>
                  <a:lnTo>
                    <a:pt x="246" y="5460"/>
                  </a:lnTo>
                  <a:lnTo>
                    <a:pt x="435" y="5649"/>
                  </a:lnTo>
                  <a:lnTo>
                    <a:pt x="718" y="5875"/>
                  </a:lnTo>
                  <a:lnTo>
                    <a:pt x="1058" y="6121"/>
                  </a:lnTo>
                  <a:lnTo>
                    <a:pt x="1266" y="6234"/>
                  </a:lnTo>
                  <a:lnTo>
                    <a:pt x="1493" y="6348"/>
                  </a:lnTo>
                  <a:lnTo>
                    <a:pt x="1757" y="6461"/>
                  </a:lnTo>
                  <a:lnTo>
                    <a:pt x="2040" y="6574"/>
                  </a:lnTo>
                  <a:lnTo>
                    <a:pt x="2720" y="6820"/>
                  </a:lnTo>
                  <a:lnTo>
                    <a:pt x="2796" y="6820"/>
                  </a:lnTo>
                  <a:lnTo>
                    <a:pt x="2720" y="6782"/>
                  </a:lnTo>
                  <a:lnTo>
                    <a:pt x="2437" y="6650"/>
                  </a:lnTo>
                  <a:lnTo>
                    <a:pt x="2267" y="6574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557;p30">
              <a:extLst>
                <a:ext uri="{FF2B5EF4-FFF2-40B4-BE49-F238E27FC236}">
                  <a16:creationId xmlns:a16="http://schemas.microsoft.com/office/drawing/2014/main" id="{59BD40AE-7709-D9C9-3ABF-7677307B7F0B}"/>
                </a:ext>
              </a:extLst>
            </p:cNvPr>
            <p:cNvSpPr/>
            <p:nvPr/>
          </p:nvSpPr>
          <p:spPr>
            <a:xfrm>
              <a:off x="4786625" y="1144850"/>
              <a:ext cx="642275" cy="538400"/>
            </a:xfrm>
            <a:custGeom>
              <a:avLst/>
              <a:gdLst/>
              <a:ahLst/>
              <a:cxnLst/>
              <a:rect l="l" t="t" r="r" b="b"/>
              <a:pathLst>
                <a:path w="25691" h="21536" extrusionOk="0">
                  <a:moveTo>
                    <a:pt x="3929" y="0"/>
                  </a:moveTo>
                  <a:lnTo>
                    <a:pt x="0" y="1757"/>
                  </a:lnTo>
                  <a:lnTo>
                    <a:pt x="302" y="2343"/>
                  </a:lnTo>
                  <a:lnTo>
                    <a:pt x="718" y="3231"/>
                  </a:lnTo>
                  <a:lnTo>
                    <a:pt x="1832" y="5705"/>
                  </a:lnTo>
                  <a:lnTo>
                    <a:pt x="3211" y="8803"/>
                  </a:lnTo>
                  <a:lnTo>
                    <a:pt x="3967" y="10484"/>
                  </a:lnTo>
                  <a:lnTo>
                    <a:pt x="4741" y="12203"/>
                  </a:lnTo>
                  <a:lnTo>
                    <a:pt x="5554" y="13904"/>
                  </a:lnTo>
                  <a:lnTo>
                    <a:pt x="6347" y="15528"/>
                  </a:lnTo>
                  <a:lnTo>
                    <a:pt x="7141" y="17058"/>
                  </a:lnTo>
                  <a:lnTo>
                    <a:pt x="7518" y="17757"/>
                  </a:lnTo>
                  <a:lnTo>
                    <a:pt x="7896" y="18418"/>
                  </a:lnTo>
                  <a:lnTo>
                    <a:pt x="8255" y="19042"/>
                  </a:lnTo>
                  <a:lnTo>
                    <a:pt x="8595" y="19608"/>
                  </a:lnTo>
                  <a:lnTo>
                    <a:pt x="8935" y="20100"/>
                  </a:lnTo>
                  <a:lnTo>
                    <a:pt x="9256" y="20534"/>
                  </a:lnTo>
                  <a:lnTo>
                    <a:pt x="9558" y="20912"/>
                  </a:lnTo>
                  <a:lnTo>
                    <a:pt x="9842" y="21195"/>
                  </a:lnTo>
                  <a:lnTo>
                    <a:pt x="9974" y="21309"/>
                  </a:lnTo>
                  <a:lnTo>
                    <a:pt x="10106" y="21403"/>
                  </a:lnTo>
                  <a:lnTo>
                    <a:pt x="10239" y="21460"/>
                  </a:lnTo>
                  <a:lnTo>
                    <a:pt x="10352" y="21516"/>
                  </a:lnTo>
                  <a:lnTo>
                    <a:pt x="10427" y="21535"/>
                  </a:lnTo>
                  <a:lnTo>
                    <a:pt x="10522" y="21535"/>
                  </a:lnTo>
                  <a:lnTo>
                    <a:pt x="10730" y="21498"/>
                  </a:lnTo>
                  <a:lnTo>
                    <a:pt x="10994" y="21422"/>
                  </a:lnTo>
                  <a:lnTo>
                    <a:pt x="11277" y="21309"/>
                  </a:lnTo>
                  <a:lnTo>
                    <a:pt x="11580" y="21157"/>
                  </a:lnTo>
                  <a:lnTo>
                    <a:pt x="11920" y="20969"/>
                  </a:lnTo>
                  <a:lnTo>
                    <a:pt x="12298" y="20723"/>
                  </a:lnTo>
                  <a:lnTo>
                    <a:pt x="12713" y="20477"/>
                  </a:lnTo>
                  <a:lnTo>
                    <a:pt x="13582" y="19854"/>
                  </a:lnTo>
                  <a:lnTo>
                    <a:pt x="14545" y="19136"/>
                  </a:lnTo>
                  <a:lnTo>
                    <a:pt x="15584" y="18343"/>
                  </a:lnTo>
                  <a:lnTo>
                    <a:pt x="16661" y="17455"/>
                  </a:lnTo>
                  <a:lnTo>
                    <a:pt x="17795" y="16529"/>
                  </a:lnTo>
                  <a:lnTo>
                    <a:pt x="18966" y="15566"/>
                  </a:lnTo>
                  <a:lnTo>
                    <a:pt x="21308" y="13582"/>
                  </a:lnTo>
                  <a:lnTo>
                    <a:pt x="23594" y="11675"/>
                  </a:lnTo>
                  <a:lnTo>
                    <a:pt x="24671" y="10787"/>
                  </a:lnTo>
                  <a:lnTo>
                    <a:pt x="25691" y="9956"/>
                  </a:lnTo>
                  <a:lnTo>
                    <a:pt x="23159" y="605"/>
                  </a:lnTo>
                  <a:lnTo>
                    <a:pt x="11561" y="13469"/>
                  </a:lnTo>
                  <a:lnTo>
                    <a:pt x="39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558;p30">
              <a:extLst>
                <a:ext uri="{FF2B5EF4-FFF2-40B4-BE49-F238E27FC236}">
                  <a16:creationId xmlns:a16="http://schemas.microsoft.com/office/drawing/2014/main" id="{3AA3A3FD-9F52-E9F3-81FC-B4EFE9D6192C}"/>
                </a:ext>
              </a:extLst>
            </p:cNvPr>
            <p:cNvSpPr/>
            <p:nvPr/>
          </p:nvSpPr>
          <p:spPr>
            <a:xfrm>
              <a:off x="4880600" y="1140600"/>
              <a:ext cx="230950" cy="345725"/>
            </a:xfrm>
            <a:custGeom>
              <a:avLst/>
              <a:gdLst/>
              <a:ahLst/>
              <a:cxnLst/>
              <a:rect l="l" t="t" r="r" b="b"/>
              <a:pathLst>
                <a:path w="9238" h="13829" extrusionOk="0">
                  <a:moveTo>
                    <a:pt x="151" y="0"/>
                  </a:moveTo>
                  <a:lnTo>
                    <a:pt x="95" y="19"/>
                  </a:lnTo>
                  <a:lnTo>
                    <a:pt x="38" y="76"/>
                  </a:lnTo>
                  <a:lnTo>
                    <a:pt x="0" y="133"/>
                  </a:lnTo>
                  <a:lnTo>
                    <a:pt x="0" y="189"/>
                  </a:lnTo>
                  <a:lnTo>
                    <a:pt x="19" y="265"/>
                  </a:lnTo>
                  <a:lnTo>
                    <a:pt x="7651" y="13734"/>
                  </a:lnTo>
                  <a:lnTo>
                    <a:pt x="7707" y="13790"/>
                  </a:lnTo>
                  <a:lnTo>
                    <a:pt x="7783" y="13828"/>
                  </a:lnTo>
                  <a:lnTo>
                    <a:pt x="7802" y="13828"/>
                  </a:lnTo>
                  <a:lnTo>
                    <a:pt x="7859" y="13809"/>
                  </a:lnTo>
                  <a:lnTo>
                    <a:pt x="7915" y="13771"/>
                  </a:lnTo>
                  <a:lnTo>
                    <a:pt x="9200" y="12355"/>
                  </a:lnTo>
                  <a:lnTo>
                    <a:pt x="9237" y="12279"/>
                  </a:lnTo>
                  <a:lnTo>
                    <a:pt x="9237" y="12222"/>
                  </a:lnTo>
                  <a:lnTo>
                    <a:pt x="9237" y="12166"/>
                  </a:lnTo>
                  <a:lnTo>
                    <a:pt x="9181" y="12109"/>
                  </a:lnTo>
                  <a:lnTo>
                    <a:pt x="9124" y="12071"/>
                  </a:lnTo>
                  <a:lnTo>
                    <a:pt x="9067" y="12052"/>
                  </a:lnTo>
                  <a:lnTo>
                    <a:pt x="8992" y="12071"/>
                  </a:lnTo>
                  <a:lnTo>
                    <a:pt x="8935" y="12109"/>
                  </a:lnTo>
                  <a:lnTo>
                    <a:pt x="7821" y="13356"/>
                  </a:lnTo>
                  <a:lnTo>
                    <a:pt x="321" y="95"/>
                  </a:lnTo>
                  <a:lnTo>
                    <a:pt x="284" y="38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559;p30">
              <a:extLst>
                <a:ext uri="{FF2B5EF4-FFF2-40B4-BE49-F238E27FC236}">
                  <a16:creationId xmlns:a16="http://schemas.microsoft.com/office/drawing/2014/main" id="{C3CC6D0B-13DB-3118-6669-58C3190990F0}"/>
                </a:ext>
              </a:extLst>
            </p:cNvPr>
            <p:cNvSpPr/>
            <p:nvPr/>
          </p:nvSpPr>
          <p:spPr>
            <a:xfrm>
              <a:off x="4782375" y="1184525"/>
              <a:ext cx="424100" cy="502975"/>
            </a:xfrm>
            <a:custGeom>
              <a:avLst/>
              <a:gdLst/>
              <a:ahLst/>
              <a:cxnLst/>
              <a:rect l="l" t="t" r="r" b="b"/>
              <a:pathLst>
                <a:path w="16964" h="20119" extrusionOk="0">
                  <a:moveTo>
                    <a:pt x="151" y="0"/>
                  </a:moveTo>
                  <a:lnTo>
                    <a:pt x="94" y="19"/>
                  </a:lnTo>
                  <a:lnTo>
                    <a:pt x="38" y="76"/>
                  </a:lnTo>
                  <a:lnTo>
                    <a:pt x="0" y="132"/>
                  </a:lnTo>
                  <a:lnTo>
                    <a:pt x="0" y="189"/>
                  </a:lnTo>
                  <a:lnTo>
                    <a:pt x="19" y="265"/>
                  </a:lnTo>
                  <a:lnTo>
                    <a:pt x="170" y="548"/>
                  </a:lnTo>
                  <a:lnTo>
                    <a:pt x="359" y="907"/>
                  </a:lnTo>
                  <a:lnTo>
                    <a:pt x="831" y="1908"/>
                  </a:lnTo>
                  <a:lnTo>
                    <a:pt x="2078" y="4723"/>
                  </a:lnTo>
                  <a:lnTo>
                    <a:pt x="3325" y="7500"/>
                  </a:lnTo>
                  <a:lnTo>
                    <a:pt x="4553" y="10201"/>
                  </a:lnTo>
                  <a:lnTo>
                    <a:pt x="5138" y="11485"/>
                  </a:lnTo>
                  <a:lnTo>
                    <a:pt x="5743" y="12732"/>
                  </a:lnTo>
                  <a:lnTo>
                    <a:pt x="6309" y="13903"/>
                  </a:lnTo>
                  <a:lnTo>
                    <a:pt x="6876" y="15018"/>
                  </a:lnTo>
                  <a:lnTo>
                    <a:pt x="7424" y="16038"/>
                  </a:lnTo>
                  <a:lnTo>
                    <a:pt x="7934" y="16964"/>
                  </a:lnTo>
                  <a:lnTo>
                    <a:pt x="8444" y="17795"/>
                  </a:lnTo>
                  <a:lnTo>
                    <a:pt x="8916" y="18513"/>
                  </a:lnTo>
                  <a:lnTo>
                    <a:pt x="9124" y="18834"/>
                  </a:lnTo>
                  <a:lnTo>
                    <a:pt x="9351" y="19117"/>
                  </a:lnTo>
                  <a:lnTo>
                    <a:pt x="9558" y="19382"/>
                  </a:lnTo>
                  <a:lnTo>
                    <a:pt x="9766" y="19589"/>
                  </a:lnTo>
                  <a:lnTo>
                    <a:pt x="9955" y="19778"/>
                  </a:lnTo>
                  <a:lnTo>
                    <a:pt x="10144" y="19911"/>
                  </a:lnTo>
                  <a:lnTo>
                    <a:pt x="10314" y="20024"/>
                  </a:lnTo>
                  <a:lnTo>
                    <a:pt x="10484" y="20099"/>
                  </a:lnTo>
                  <a:lnTo>
                    <a:pt x="10654" y="20118"/>
                  </a:lnTo>
                  <a:lnTo>
                    <a:pt x="10824" y="20099"/>
                  </a:lnTo>
                  <a:lnTo>
                    <a:pt x="11032" y="20062"/>
                  </a:lnTo>
                  <a:lnTo>
                    <a:pt x="11259" y="19986"/>
                  </a:lnTo>
                  <a:lnTo>
                    <a:pt x="11504" y="19873"/>
                  </a:lnTo>
                  <a:lnTo>
                    <a:pt x="11788" y="19741"/>
                  </a:lnTo>
                  <a:lnTo>
                    <a:pt x="12090" y="19570"/>
                  </a:lnTo>
                  <a:lnTo>
                    <a:pt x="12430" y="19382"/>
                  </a:lnTo>
                  <a:lnTo>
                    <a:pt x="12808" y="19136"/>
                  </a:lnTo>
                  <a:lnTo>
                    <a:pt x="13620" y="18569"/>
                  </a:lnTo>
                  <a:lnTo>
                    <a:pt x="14583" y="17870"/>
                  </a:lnTo>
                  <a:lnTo>
                    <a:pt x="15679" y="17020"/>
                  </a:lnTo>
                  <a:lnTo>
                    <a:pt x="16907" y="16038"/>
                  </a:lnTo>
                  <a:lnTo>
                    <a:pt x="16945" y="15981"/>
                  </a:lnTo>
                  <a:lnTo>
                    <a:pt x="16963" y="15925"/>
                  </a:lnTo>
                  <a:lnTo>
                    <a:pt x="16963" y="15849"/>
                  </a:lnTo>
                  <a:lnTo>
                    <a:pt x="16926" y="15792"/>
                  </a:lnTo>
                  <a:lnTo>
                    <a:pt x="16888" y="15755"/>
                  </a:lnTo>
                  <a:lnTo>
                    <a:pt x="16812" y="15736"/>
                  </a:lnTo>
                  <a:lnTo>
                    <a:pt x="16756" y="15736"/>
                  </a:lnTo>
                  <a:lnTo>
                    <a:pt x="16680" y="15774"/>
                  </a:lnTo>
                  <a:lnTo>
                    <a:pt x="15320" y="16869"/>
                  </a:lnTo>
                  <a:lnTo>
                    <a:pt x="14432" y="17549"/>
                  </a:lnTo>
                  <a:lnTo>
                    <a:pt x="13488" y="18248"/>
                  </a:lnTo>
                  <a:lnTo>
                    <a:pt x="13034" y="18569"/>
                  </a:lnTo>
                  <a:lnTo>
                    <a:pt x="12581" y="18872"/>
                  </a:lnTo>
                  <a:lnTo>
                    <a:pt x="12146" y="19155"/>
                  </a:lnTo>
                  <a:lnTo>
                    <a:pt x="11731" y="19382"/>
                  </a:lnTo>
                  <a:lnTo>
                    <a:pt x="11372" y="19570"/>
                  </a:lnTo>
                  <a:lnTo>
                    <a:pt x="11051" y="19703"/>
                  </a:lnTo>
                  <a:lnTo>
                    <a:pt x="10900" y="19741"/>
                  </a:lnTo>
                  <a:lnTo>
                    <a:pt x="10786" y="19759"/>
                  </a:lnTo>
                  <a:lnTo>
                    <a:pt x="10673" y="19778"/>
                  </a:lnTo>
                  <a:lnTo>
                    <a:pt x="10579" y="19759"/>
                  </a:lnTo>
                  <a:lnTo>
                    <a:pt x="10409" y="19684"/>
                  </a:lnTo>
                  <a:lnTo>
                    <a:pt x="10220" y="19570"/>
                  </a:lnTo>
                  <a:lnTo>
                    <a:pt x="10031" y="19400"/>
                  </a:lnTo>
                  <a:lnTo>
                    <a:pt x="9842" y="19174"/>
                  </a:lnTo>
                  <a:lnTo>
                    <a:pt x="9615" y="18928"/>
                  </a:lnTo>
                  <a:lnTo>
                    <a:pt x="9388" y="18626"/>
                  </a:lnTo>
                  <a:lnTo>
                    <a:pt x="9162" y="18305"/>
                  </a:lnTo>
                  <a:lnTo>
                    <a:pt x="8916" y="17927"/>
                  </a:lnTo>
                  <a:lnTo>
                    <a:pt x="8406" y="17115"/>
                  </a:lnTo>
                  <a:lnTo>
                    <a:pt x="7877" y="16170"/>
                  </a:lnTo>
                  <a:lnTo>
                    <a:pt x="7329" y="15131"/>
                  </a:lnTo>
                  <a:lnTo>
                    <a:pt x="6763" y="14017"/>
                  </a:lnTo>
                  <a:lnTo>
                    <a:pt x="6177" y="12864"/>
                  </a:lnTo>
                  <a:lnTo>
                    <a:pt x="5592" y="11655"/>
                  </a:lnTo>
                  <a:lnTo>
                    <a:pt x="4458" y="9181"/>
                  </a:lnTo>
                  <a:lnTo>
                    <a:pt x="3362" y="6782"/>
                  </a:lnTo>
                  <a:lnTo>
                    <a:pt x="2399" y="4572"/>
                  </a:lnTo>
                  <a:lnTo>
                    <a:pt x="1133" y="1757"/>
                  </a:lnTo>
                  <a:lnTo>
                    <a:pt x="661" y="756"/>
                  </a:lnTo>
                  <a:lnTo>
                    <a:pt x="472" y="378"/>
                  </a:lnTo>
                  <a:lnTo>
                    <a:pt x="321" y="95"/>
                  </a:lnTo>
                  <a:lnTo>
                    <a:pt x="283" y="38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560;p30">
              <a:extLst>
                <a:ext uri="{FF2B5EF4-FFF2-40B4-BE49-F238E27FC236}">
                  <a16:creationId xmlns:a16="http://schemas.microsoft.com/office/drawing/2014/main" id="{F15B74B4-F717-E3CF-64D5-97C4F7865605}"/>
                </a:ext>
              </a:extLst>
            </p:cNvPr>
            <p:cNvSpPr/>
            <p:nvPr/>
          </p:nvSpPr>
          <p:spPr>
            <a:xfrm>
              <a:off x="5102550" y="1152400"/>
              <a:ext cx="375475" cy="395300"/>
            </a:xfrm>
            <a:custGeom>
              <a:avLst/>
              <a:gdLst/>
              <a:ahLst/>
              <a:cxnLst/>
              <a:rect l="l" t="t" r="r" b="b"/>
              <a:pathLst>
                <a:path w="15019" h="15812" extrusionOk="0">
                  <a:moveTo>
                    <a:pt x="10806" y="1"/>
                  </a:moveTo>
                  <a:lnTo>
                    <a:pt x="1" y="11637"/>
                  </a:lnTo>
                  <a:lnTo>
                    <a:pt x="5989" y="15812"/>
                  </a:lnTo>
                  <a:lnTo>
                    <a:pt x="7160" y="14905"/>
                  </a:lnTo>
                  <a:lnTo>
                    <a:pt x="8331" y="13979"/>
                  </a:lnTo>
                  <a:lnTo>
                    <a:pt x="8917" y="13507"/>
                  </a:lnTo>
                  <a:lnTo>
                    <a:pt x="9502" y="13035"/>
                  </a:lnTo>
                  <a:lnTo>
                    <a:pt x="10069" y="12525"/>
                  </a:lnTo>
                  <a:lnTo>
                    <a:pt x="10655" y="12015"/>
                  </a:lnTo>
                  <a:lnTo>
                    <a:pt x="11221" y="11467"/>
                  </a:lnTo>
                  <a:lnTo>
                    <a:pt x="11788" y="10881"/>
                  </a:lnTo>
                  <a:lnTo>
                    <a:pt x="12336" y="10277"/>
                  </a:lnTo>
                  <a:lnTo>
                    <a:pt x="12903" y="9635"/>
                  </a:lnTo>
                  <a:lnTo>
                    <a:pt x="13450" y="8955"/>
                  </a:lnTo>
                  <a:lnTo>
                    <a:pt x="13979" y="8218"/>
                  </a:lnTo>
                  <a:lnTo>
                    <a:pt x="14508" y="7443"/>
                  </a:lnTo>
                  <a:lnTo>
                    <a:pt x="15018" y="6612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rgbClr val="2D8CB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561;p30">
              <a:extLst>
                <a:ext uri="{FF2B5EF4-FFF2-40B4-BE49-F238E27FC236}">
                  <a16:creationId xmlns:a16="http://schemas.microsoft.com/office/drawing/2014/main" id="{3F2A230E-FD45-0363-5808-4CE2F02A0F05}"/>
                </a:ext>
              </a:extLst>
            </p:cNvPr>
            <p:cNvSpPr/>
            <p:nvPr/>
          </p:nvSpPr>
          <p:spPr>
            <a:xfrm>
              <a:off x="5372675" y="946025"/>
              <a:ext cx="571925" cy="782075"/>
            </a:xfrm>
            <a:custGeom>
              <a:avLst/>
              <a:gdLst/>
              <a:ahLst/>
              <a:cxnLst/>
              <a:rect l="l" t="t" r="r" b="b"/>
              <a:pathLst>
                <a:path w="22877" h="31283" extrusionOk="0">
                  <a:moveTo>
                    <a:pt x="8596" y="1"/>
                  </a:moveTo>
                  <a:lnTo>
                    <a:pt x="8596" y="7557"/>
                  </a:lnTo>
                  <a:lnTo>
                    <a:pt x="1" y="8256"/>
                  </a:lnTo>
                  <a:lnTo>
                    <a:pt x="1569" y="15094"/>
                  </a:lnTo>
                  <a:lnTo>
                    <a:pt x="1493" y="15585"/>
                  </a:lnTo>
                  <a:lnTo>
                    <a:pt x="1304" y="16700"/>
                  </a:lnTo>
                  <a:lnTo>
                    <a:pt x="1210" y="17361"/>
                  </a:lnTo>
                  <a:lnTo>
                    <a:pt x="1134" y="18003"/>
                  </a:lnTo>
                  <a:lnTo>
                    <a:pt x="1115" y="18305"/>
                  </a:lnTo>
                  <a:lnTo>
                    <a:pt x="1115" y="18570"/>
                  </a:lnTo>
                  <a:lnTo>
                    <a:pt x="1115" y="18815"/>
                  </a:lnTo>
                  <a:lnTo>
                    <a:pt x="1153" y="19004"/>
                  </a:lnTo>
                  <a:lnTo>
                    <a:pt x="1191" y="19193"/>
                  </a:lnTo>
                  <a:lnTo>
                    <a:pt x="1285" y="19382"/>
                  </a:lnTo>
                  <a:lnTo>
                    <a:pt x="1380" y="19571"/>
                  </a:lnTo>
                  <a:lnTo>
                    <a:pt x="1512" y="19779"/>
                  </a:lnTo>
                  <a:lnTo>
                    <a:pt x="1663" y="19986"/>
                  </a:lnTo>
                  <a:lnTo>
                    <a:pt x="1814" y="20175"/>
                  </a:lnTo>
                  <a:lnTo>
                    <a:pt x="2154" y="20572"/>
                  </a:lnTo>
                  <a:lnTo>
                    <a:pt x="2494" y="20912"/>
                  </a:lnTo>
                  <a:lnTo>
                    <a:pt x="2778" y="21177"/>
                  </a:lnTo>
                  <a:lnTo>
                    <a:pt x="3042" y="21441"/>
                  </a:lnTo>
                  <a:lnTo>
                    <a:pt x="5328" y="31283"/>
                  </a:lnTo>
                  <a:lnTo>
                    <a:pt x="17550" y="31283"/>
                  </a:lnTo>
                  <a:lnTo>
                    <a:pt x="22877" y="8256"/>
                  </a:lnTo>
                  <a:lnTo>
                    <a:pt x="14282" y="7557"/>
                  </a:lnTo>
                  <a:lnTo>
                    <a:pt x="142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562;p30">
              <a:extLst>
                <a:ext uri="{FF2B5EF4-FFF2-40B4-BE49-F238E27FC236}">
                  <a16:creationId xmlns:a16="http://schemas.microsoft.com/office/drawing/2014/main" id="{5E763CB1-C342-2C88-115D-E61CB81AFD80}"/>
                </a:ext>
              </a:extLst>
            </p:cNvPr>
            <p:cNvSpPr/>
            <p:nvPr/>
          </p:nvSpPr>
          <p:spPr>
            <a:xfrm>
              <a:off x="5372675" y="1134925"/>
              <a:ext cx="571925" cy="743350"/>
            </a:xfrm>
            <a:custGeom>
              <a:avLst/>
              <a:gdLst/>
              <a:ahLst/>
              <a:cxnLst/>
              <a:rect l="l" t="t" r="r" b="b"/>
              <a:pathLst>
                <a:path w="22877" h="29734" extrusionOk="0">
                  <a:moveTo>
                    <a:pt x="8596" y="1"/>
                  </a:moveTo>
                  <a:lnTo>
                    <a:pt x="1" y="700"/>
                  </a:lnTo>
                  <a:lnTo>
                    <a:pt x="284" y="2116"/>
                  </a:lnTo>
                  <a:lnTo>
                    <a:pt x="662" y="3779"/>
                  </a:lnTo>
                  <a:lnTo>
                    <a:pt x="1096" y="5592"/>
                  </a:lnTo>
                  <a:lnTo>
                    <a:pt x="1569" y="7538"/>
                  </a:lnTo>
                  <a:lnTo>
                    <a:pt x="1436" y="8086"/>
                  </a:lnTo>
                  <a:lnTo>
                    <a:pt x="1285" y="8671"/>
                  </a:lnTo>
                  <a:lnTo>
                    <a:pt x="1134" y="9370"/>
                  </a:lnTo>
                  <a:lnTo>
                    <a:pt x="983" y="10107"/>
                  </a:lnTo>
                  <a:lnTo>
                    <a:pt x="870" y="10806"/>
                  </a:lnTo>
                  <a:lnTo>
                    <a:pt x="832" y="11127"/>
                  </a:lnTo>
                  <a:lnTo>
                    <a:pt x="813" y="11429"/>
                  </a:lnTo>
                  <a:lnTo>
                    <a:pt x="813" y="11675"/>
                  </a:lnTo>
                  <a:lnTo>
                    <a:pt x="832" y="11864"/>
                  </a:lnTo>
                  <a:lnTo>
                    <a:pt x="889" y="12053"/>
                  </a:lnTo>
                  <a:lnTo>
                    <a:pt x="983" y="12279"/>
                  </a:lnTo>
                  <a:lnTo>
                    <a:pt x="1115" y="12525"/>
                  </a:lnTo>
                  <a:lnTo>
                    <a:pt x="1285" y="12771"/>
                  </a:lnTo>
                  <a:lnTo>
                    <a:pt x="1682" y="13318"/>
                  </a:lnTo>
                  <a:lnTo>
                    <a:pt x="2117" y="13885"/>
                  </a:lnTo>
                  <a:lnTo>
                    <a:pt x="2551" y="14376"/>
                  </a:lnTo>
                  <a:lnTo>
                    <a:pt x="2929" y="14811"/>
                  </a:lnTo>
                  <a:lnTo>
                    <a:pt x="3288" y="15188"/>
                  </a:lnTo>
                  <a:lnTo>
                    <a:pt x="5233" y="23727"/>
                  </a:lnTo>
                  <a:lnTo>
                    <a:pt x="1739" y="28676"/>
                  </a:lnTo>
                  <a:lnTo>
                    <a:pt x="10296" y="29526"/>
                  </a:lnTo>
                  <a:lnTo>
                    <a:pt x="11184" y="26164"/>
                  </a:lnTo>
                  <a:lnTo>
                    <a:pt x="11807" y="29734"/>
                  </a:lnTo>
                  <a:lnTo>
                    <a:pt x="21800" y="28714"/>
                  </a:lnTo>
                  <a:lnTo>
                    <a:pt x="17550" y="23727"/>
                  </a:lnTo>
                  <a:lnTo>
                    <a:pt x="17720" y="23066"/>
                  </a:lnTo>
                  <a:lnTo>
                    <a:pt x="17909" y="22405"/>
                  </a:lnTo>
                  <a:lnTo>
                    <a:pt x="18305" y="21101"/>
                  </a:lnTo>
                  <a:lnTo>
                    <a:pt x="18721" y="19854"/>
                  </a:lnTo>
                  <a:lnTo>
                    <a:pt x="19155" y="18626"/>
                  </a:lnTo>
                  <a:lnTo>
                    <a:pt x="20043" y="16190"/>
                  </a:lnTo>
                  <a:lnTo>
                    <a:pt x="20478" y="14943"/>
                  </a:lnTo>
                  <a:lnTo>
                    <a:pt x="20912" y="13677"/>
                  </a:lnTo>
                  <a:lnTo>
                    <a:pt x="21309" y="12355"/>
                  </a:lnTo>
                  <a:lnTo>
                    <a:pt x="21498" y="11675"/>
                  </a:lnTo>
                  <a:lnTo>
                    <a:pt x="21687" y="10976"/>
                  </a:lnTo>
                  <a:lnTo>
                    <a:pt x="21857" y="10258"/>
                  </a:lnTo>
                  <a:lnTo>
                    <a:pt x="22027" y="9521"/>
                  </a:lnTo>
                  <a:lnTo>
                    <a:pt x="22178" y="8766"/>
                  </a:lnTo>
                  <a:lnTo>
                    <a:pt x="22329" y="7991"/>
                  </a:lnTo>
                  <a:lnTo>
                    <a:pt x="22442" y="7179"/>
                  </a:lnTo>
                  <a:lnTo>
                    <a:pt x="22556" y="6348"/>
                  </a:lnTo>
                  <a:lnTo>
                    <a:pt x="22669" y="5498"/>
                  </a:lnTo>
                  <a:lnTo>
                    <a:pt x="22745" y="4591"/>
                  </a:lnTo>
                  <a:lnTo>
                    <a:pt x="22801" y="3684"/>
                  </a:lnTo>
                  <a:lnTo>
                    <a:pt x="22858" y="2721"/>
                  </a:lnTo>
                  <a:lnTo>
                    <a:pt x="22877" y="1720"/>
                  </a:lnTo>
                  <a:lnTo>
                    <a:pt x="22877" y="700"/>
                  </a:lnTo>
                  <a:lnTo>
                    <a:pt x="14282" y="1"/>
                  </a:lnTo>
                  <a:close/>
                </a:path>
              </a:pathLst>
            </a:custGeom>
            <a:solidFill>
              <a:srgbClr val="2D8CB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563;p30">
              <a:extLst>
                <a:ext uri="{FF2B5EF4-FFF2-40B4-BE49-F238E27FC236}">
                  <a16:creationId xmlns:a16="http://schemas.microsoft.com/office/drawing/2014/main" id="{07E2A991-E300-BA85-7067-76CE240D4CD6}"/>
                </a:ext>
              </a:extLst>
            </p:cNvPr>
            <p:cNvSpPr/>
            <p:nvPr/>
          </p:nvSpPr>
          <p:spPr>
            <a:xfrm>
              <a:off x="5394875" y="1285100"/>
              <a:ext cx="21275" cy="94475"/>
            </a:xfrm>
            <a:custGeom>
              <a:avLst/>
              <a:gdLst/>
              <a:ahLst/>
              <a:cxnLst/>
              <a:rect l="l" t="t" r="r" b="b"/>
              <a:pathLst>
                <a:path w="851" h="3779" extrusionOk="0">
                  <a:moveTo>
                    <a:pt x="341" y="1"/>
                  </a:moveTo>
                  <a:lnTo>
                    <a:pt x="265" y="39"/>
                  </a:lnTo>
                  <a:lnTo>
                    <a:pt x="227" y="76"/>
                  </a:lnTo>
                  <a:lnTo>
                    <a:pt x="208" y="152"/>
                  </a:lnTo>
                  <a:lnTo>
                    <a:pt x="208" y="209"/>
                  </a:lnTo>
                  <a:lnTo>
                    <a:pt x="511" y="1531"/>
                  </a:lnTo>
                  <a:lnTo>
                    <a:pt x="303" y="2343"/>
                  </a:lnTo>
                  <a:lnTo>
                    <a:pt x="1" y="3571"/>
                  </a:lnTo>
                  <a:lnTo>
                    <a:pt x="1" y="3647"/>
                  </a:lnTo>
                  <a:lnTo>
                    <a:pt x="38" y="3703"/>
                  </a:lnTo>
                  <a:lnTo>
                    <a:pt x="76" y="3760"/>
                  </a:lnTo>
                  <a:lnTo>
                    <a:pt x="133" y="3779"/>
                  </a:lnTo>
                  <a:lnTo>
                    <a:pt x="227" y="3779"/>
                  </a:lnTo>
                  <a:lnTo>
                    <a:pt x="284" y="3741"/>
                  </a:lnTo>
                  <a:lnTo>
                    <a:pt x="322" y="3703"/>
                  </a:lnTo>
                  <a:lnTo>
                    <a:pt x="341" y="3647"/>
                  </a:lnTo>
                  <a:lnTo>
                    <a:pt x="681" y="2305"/>
                  </a:lnTo>
                  <a:lnTo>
                    <a:pt x="851" y="1588"/>
                  </a:lnTo>
                  <a:lnTo>
                    <a:pt x="851" y="1493"/>
                  </a:lnTo>
                  <a:lnTo>
                    <a:pt x="548" y="133"/>
                  </a:lnTo>
                  <a:lnTo>
                    <a:pt x="511" y="76"/>
                  </a:lnTo>
                  <a:lnTo>
                    <a:pt x="473" y="39"/>
                  </a:lnTo>
                  <a:lnTo>
                    <a:pt x="397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564;p30">
              <a:extLst>
                <a:ext uri="{FF2B5EF4-FFF2-40B4-BE49-F238E27FC236}">
                  <a16:creationId xmlns:a16="http://schemas.microsoft.com/office/drawing/2014/main" id="{0D835AA0-7964-1EA9-4A1E-903D9F7EC4C3}"/>
                </a:ext>
              </a:extLst>
            </p:cNvPr>
            <p:cNvSpPr/>
            <p:nvPr/>
          </p:nvSpPr>
          <p:spPr>
            <a:xfrm>
              <a:off x="5326875" y="310850"/>
              <a:ext cx="599325" cy="738150"/>
            </a:xfrm>
            <a:custGeom>
              <a:avLst/>
              <a:gdLst/>
              <a:ahLst/>
              <a:cxnLst/>
              <a:rect l="l" t="t" r="r" b="b"/>
              <a:pathLst>
                <a:path w="23973" h="29526" extrusionOk="0">
                  <a:moveTo>
                    <a:pt x="11505" y="0"/>
                  </a:moveTo>
                  <a:lnTo>
                    <a:pt x="10995" y="19"/>
                  </a:lnTo>
                  <a:lnTo>
                    <a:pt x="10503" y="38"/>
                  </a:lnTo>
                  <a:lnTo>
                    <a:pt x="10031" y="76"/>
                  </a:lnTo>
                  <a:lnTo>
                    <a:pt x="9559" y="113"/>
                  </a:lnTo>
                  <a:lnTo>
                    <a:pt x="9106" y="170"/>
                  </a:lnTo>
                  <a:lnTo>
                    <a:pt x="8671" y="246"/>
                  </a:lnTo>
                  <a:lnTo>
                    <a:pt x="8255" y="340"/>
                  </a:lnTo>
                  <a:lnTo>
                    <a:pt x="7840" y="435"/>
                  </a:lnTo>
                  <a:lnTo>
                    <a:pt x="7443" y="548"/>
                  </a:lnTo>
                  <a:lnTo>
                    <a:pt x="7065" y="661"/>
                  </a:lnTo>
                  <a:lnTo>
                    <a:pt x="6688" y="793"/>
                  </a:lnTo>
                  <a:lnTo>
                    <a:pt x="6348" y="945"/>
                  </a:lnTo>
                  <a:lnTo>
                    <a:pt x="5989" y="1096"/>
                  </a:lnTo>
                  <a:lnTo>
                    <a:pt x="5668" y="1247"/>
                  </a:lnTo>
                  <a:lnTo>
                    <a:pt x="5346" y="1417"/>
                  </a:lnTo>
                  <a:lnTo>
                    <a:pt x="5025" y="1587"/>
                  </a:lnTo>
                  <a:lnTo>
                    <a:pt x="4742" y="1776"/>
                  </a:lnTo>
                  <a:lnTo>
                    <a:pt x="4459" y="1965"/>
                  </a:lnTo>
                  <a:lnTo>
                    <a:pt x="4175" y="2172"/>
                  </a:lnTo>
                  <a:lnTo>
                    <a:pt x="3911" y="2380"/>
                  </a:lnTo>
                  <a:lnTo>
                    <a:pt x="3665" y="2588"/>
                  </a:lnTo>
                  <a:lnTo>
                    <a:pt x="3420" y="2815"/>
                  </a:lnTo>
                  <a:lnTo>
                    <a:pt x="2966" y="3268"/>
                  </a:lnTo>
                  <a:lnTo>
                    <a:pt x="2551" y="3740"/>
                  </a:lnTo>
                  <a:lnTo>
                    <a:pt x="2192" y="4232"/>
                  </a:lnTo>
                  <a:lnTo>
                    <a:pt x="1852" y="4723"/>
                  </a:lnTo>
                  <a:lnTo>
                    <a:pt x="1549" y="5233"/>
                  </a:lnTo>
                  <a:lnTo>
                    <a:pt x="1266" y="5743"/>
                  </a:lnTo>
                  <a:lnTo>
                    <a:pt x="1039" y="6272"/>
                  </a:lnTo>
                  <a:lnTo>
                    <a:pt x="832" y="6782"/>
                  </a:lnTo>
                  <a:lnTo>
                    <a:pt x="643" y="7292"/>
                  </a:lnTo>
                  <a:lnTo>
                    <a:pt x="492" y="7783"/>
                  </a:lnTo>
                  <a:lnTo>
                    <a:pt x="359" y="8274"/>
                  </a:lnTo>
                  <a:lnTo>
                    <a:pt x="246" y="8765"/>
                  </a:lnTo>
                  <a:lnTo>
                    <a:pt x="170" y="9219"/>
                  </a:lnTo>
                  <a:lnTo>
                    <a:pt x="95" y="9653"/>
                  </a:lnTo>
                  <a:lnTo>
                    <a:pt x="57" y="10069"/>
                  </a:lnTo>
                  <a:lnTo>
                    <a:pt x="19" y="10446"/>
                  </a:lnTo>
                  <a:lnTo>
                    <a:pt x="0" y="10805"/>
                  </a:lnTo>
                  <a:lnTo>
                    <a:pt x="0" y="11126"/>
                  </a:lnTo>
                  <a:lnTo>
                    <a:pt x="19" y="11637"/>
                  </a:lnTo>
                  <a:lnTo>
                    <a:pt x="19" y="11901"/>
                  </a:lnTo>
                  <a:lnTo>
                    <a:pt x="57" y="12184"/>
                  </a:lnTo>
                  <a:lnTo>
                    <a:pt x="152" y="12808"/>
                  </a:lnTo>
                  <a:lnTo>
                    <a:pt x="303" y="13469"/>
                  </a:lnTo>
                  <a:lnTo>
                    <a:pt x="454" y="14130"/>
                  </a:lnTo>
                  <a:lnTo>
                    <a:pt x="586" y="14791"/>
                  </a:lnTo>
                  <a:lnTo>
                    <a:pt x="699" y="15415"/>
                  </a:lnTo>
                  <a:lnTo>
                    <a:pt x="756" y="15679"/>
                  </a:lnTo>
                  <a:lnTo>
                    <a:pt x="775" y="15944"/>
                  </a:lnTo>
                  <a:lnTo>
                    <a:pt x="794" y="16170"/>
                  </a:lnTo>
                  <a:lnTo>
                    <a:pt x="775" y="16378"/>
                  </a:lnTo>
                  <a:lnTo>
                    <a:pt x="756" y="16567"/>
                  </a:lnTo>
                  <a:lnTo>
                    <a:pt x="699" y="16812"/>
                  </a:lnTo>
                  <a:lnTo>
                    <a:pt x="567" y="17379"/>
                  </a:lnTo>
                  <a:lnTo>
                    <a:pt x="397" y="18059"/>
                  </a:lnTo>
                  <a:lnTo>
                    <a:pt x="322" y="18437"/>
                  </a:lnTo>
                  <a:lnTo>
                    <a:pt x="246" y="18834"/>
                  </a:lnTo>
                  <a:lnTo>
                    <a:pt x="189" y="19230"/>
                  </a:lnTo>
                  <a:lnTo>
                    <a:pt x="152" y="19665"/>
                  </a:lnTo>
                  <a:lnTo>
                    <a:pt x="133" y="20099"/>
                  </a:lnTo>
                  <a:lnTo>
                    <a:pt x="133" y="20534"/>
                  </a:lnTo>
                  <a:lnTo>
                    <a:pt x="170" y="20968"/>
                  </a:lnTo>
                  <a:lnTo>
                    <a:pt x="246" y="21422"/>
                  </a:lnTo>
                  <a:lnTo>
                    <a:pt x="359" y="21856"/>
                  </a:lnTo>
                  <a:lnTo>
                    <a:pt x="435" y="22083"/>
                  </a:lnTo>
                  <a:lnTo>
                    <a:pt x="510" y="22310"/>
                  </a:lnTo>
                  <a:lnTo>
                    <a:pt x="775" y="22838"/>
                  </a:lnTo>
                  <a:lnTo>
                    <a:pt x="1058" y="23330"/>
                  </a:lnTo>
                  <a:lnTo>
                    <a:pt x="1361" y="23821"/>
                  </a:lnTo>
                  <a:lnTo>
                    <a:pt x="1682" y="24274"/>
                  </a:lnTo>
                  <a:lnTo>
                    <a:pt x="2003" y="24709"/>
                  </a:lnTo>
                  <a:lnTo>
                    <a:pt x="2343" y="25124"/>
                  </a:lnTo>
                  <a:lnTo>
                    <a:pt x="2702" y="25502"/>
                  </a:lnTo>
                  <a:lnTo>
                    <a:pt x="3061" y="25880"/>
                  </a:lnTo>
                  <a:lnTo>
                    <a:pt x="3420" y="26220"/>
                  </a:lnTo>
                  <a:lnTo>
                    <a:pt x="3797" y="26560"/>
                  </a:lnTo>
                  <a:lnTo>
                    <a:pt x="4156" y="26862"/>
                  </a:lnTo>
                  <a:lnTo>
                    <a:pt x="4534" y="27145"/>
                  </a:lnTo>
                  <a:lnTo>
                    <a:pt x="4912" y="27429"/>
                  </a:lnTo>
                  <a:lnTo>
                    <a:pt x="5309" y="27674"/>
                  </a:lnTo>
                  <a:lnTo>
                    <a:pt x="5686" y="27901"/>
                  </a:lnTo>
                  <a:lnTo>
                    <a:pt x="6064" y="28128"/>
                  </a:lnTo>
                  <a:lnTo>
                    <a:pt x="6423" y="28317"/>
                  </a:lnTo>
                  <a:lnTo>
                    <a:pt x="6801" y="28506"/>
                  </a:lnTo>
                  <a:lnTo>
                    <a:pt x="7160" y="28657"/>
                  </a:lnTo>
                  <a:lnTo>
                    <a:pt x="7500" y="28808"/>
                  </a:lnTo>
                  <a:lnTo>
                    <a:pt x="8180" y="29072"/>
                  </a:lnTo>
                  <a:lnTo>
                    <a:pt x="8822" y="29261"/>
                  </a:lnTo>
                  <a:lnTo>
                    <a:pt x="9389" y="29393"/>
                  </a:lnTo>
                  <a:lnTo>
                    <a:pt x="9880" y="29488"/>
                  </a:lnTo>
                  <a:lnTo>
                    <a:pt x="10296" y="29526"/>
                  </a:lnTo>
                  <a:lnTo>
                    <a:pt x="10636" y="29526"/>
                  </a:lnTo>
                  <a:lnTo>
                    <a:pt x="10938" y="29488"/>
                  </a:lnTo>
                  <a:lnTo>
                    <a:pt x="11316" y="29412"/>
                  </a:lnTo>
                  <a:lnTo>
                    <a:pt x="11769" y="29299"/>
                  </a:lnTo>
                  <a:lnTo>
                    <a:pt x="12260" y="29148"/>
                  </a:lnTo>
                  <a:lnTo>
                    <a:pt x="12789" y="28978"/>
                  </a:lnTo>
                  <a:lnTo>
                    <a:pt x="13375" y="28751"/>
                  </a:lnTo>
                  <a:lnTo>
                    <a:pt x="13960" y="28506"/>
                  </a:lnTo>
                  <a:lnTo>
                    <a:pt x="14584" y="28241"/>
                  </a:lnTo>
                  <a:lnTo>
                    <a:pt x="15226" y="27920"/>
                  </a:lnTo>
                  <a:lnTo>
                    <a:pt x="15868" y="27580"/>
                  </a:lnTo>
                  <a:lnTo>
                    <a:pt x="16511" y="27221"/>
                  </a:lnTo>
                  <a:lnTo>
                    <a:pt x="17134" y="26843"/>
                  </a:lnTo>
                  <a:lnTo>
                    <a:pt x="17757" y="26409"/>
                  </a:lnTo>
                  <a:lnTo>
                    <a:pt x="18324" y="25974"/>
                  </a:lnTo>
                  <a:lnTo>
                    <a:pt x="18891" y="25502"/>
                  </a:lnTo>
                  <a:lnTo>
                    <a:pt x="19136" y="25275"/>
                  </a:lnTo>
                  <a:lnTo>
                    <a:pt x="19382" y="25030"/>
                  </a:lnTo>
                  <a:lnTo>
                    <a:pt x="19627" y="24765"/>
                  </a:lnTo>
                  <a:lnTo>
                    <a:pt x="19873" y="24482"/>
                  </a:lnTo>
                  <a:lnTo>
                    <a:pt x="20100" y="24161"/>
                  </a:lnTo>
                  <a:lnTo>
                    <a:pt x="20326" y="23840"/>
                  </a:lnTo>
                  <a:lnTo>
                    <a:pt x="20534" y="23481"/>
                  </a:lnTo>
                  <a:lnTo>
                    <a:pt x="20761" y="23122"/>
                  </a:lnTo>
                  <a:lnTo>
                    <a:pt x="20969" y="22744"/>
                  </a:lnTo>
                  <a:lnTo>
                    <a:pt x="21176" y="22347"/>
                  </a:lnTo>
                  <a:lnTo>
                    <a:pt x="21554" y="21516"/>
                  </a:lnTo>
                  <a:lnTo>
                    <a:pt x="21913" y="20666"/>
                  </a:lnTo>
                  <a:lnTo>
                    <a:pt x="22253" y="19797"/>
                  </a:lnTo>
                  <a:lnTo>
                    <a:pt x="22574" y="18909"/>
                  </a:lnTo>
                  <a:lnTo>
                    <a:pt x="22858" y="18040"/>
                  </a:lnTo>
                  <a:lnTo>
                    <a:pt x="23103" y="17190"/>
                  </a:lnTo>
                  <a:lnTo>
                    <a:pt x="23330" y="16378"/>
                  </a:lnTo>
                  <a:lnTo>
                    <a:pt x="23519" y="15622"/>
                  </a:lnTo>
                  <a:lnTo>
                    <a:pt x="23670" y="14923"/>
                  </a:lnTo>
                  <a:lnTo>
                    <a:pt x="23802" y="14319"/>
                  </a:lnTo>
                  <a:lnTo>
                    <a:pt x="23897" y="13790"/>
                  </a:lnTo>
                  <a:lnTo>
                    <a:pt x="23934" y="13374"/>
                  </a:lnTo>
                  <a:lnTo>
                    <a:pt x="23972" y="12921"/>
                  </a:lnTo>
                  <a:lnTo>
                    <a:pt x="23972" y="12298"/>
                  </a:lnTo>
                  <a:lnTo>
                    <a:pt x="23953" y="11504"/>
                  </a:lnTo>
                  <a:lnTo>
                    <a:pt x="23915" y="11070"/>
                  </a:lnTo>
                  <a:lnTo>
                    <a:pt x="23878" y="10598"/>
                  </a:lnTo>
                  <a:lnTo>
                    <a:pt x="23821" y="10106"/>
                  </a:lnTo>
                  <a:lnTo>
                    <a:pt x="23727" y="9577"/>
                  </a:lnTo>
                  <a:lnTo>
                    <a:pt x="23632" y="9049"/>
                  </a:lnTo>
                  <a:lnTo>
                    <a:pt x="23500" y="8501"/>
                  </a:lnTo>
                  <a:lnTo>
                    <a:pt x="23330" y="7953"/>
                  </a:lnTo>
                  <a:lnTo>
                    <a:pt x="23160" y="7386"/>
                  </a:lnTo>
                  <a:lnTo>
                    <a:pt x="22933" y="6820"/>
                  </a:lnTo>
                  <a:lnTo>
                    <a:pt x="22688" y="6253"/>
                  </a:lnTo>
                  <a:lnTo>
                    <a:pt x="22404" y="5686"/>
                  </a:lnTo>
                  <a:lnTo>
                    <a:pt x="22102" y="5138"/>
                  </a:lnTo>
                  <a:lnTo>
                    <a:pt x="21743" y="4590"/>
                  </a:lnTo>
                  <a:lnTo>
                    <a:pt x="21346" y="4062"/>
                  </a:lnTo>
                  <a:lnTo>
                    <a:pt x="21120" y="3797"/>
                  </a:lnTo>
                  <a:lnTo>
                    <a:pt x="20893" y="3533"/>
                  </a:lnTo>
                  <a:lnTo>
                    <a:pt x="20666" y="3287"/>
                  </a:lnTo>
                  <a:lnTo>
                    <a:pt x="20402" y="3041"/>
                  </a:lnTo>
                  <a:lnTo>
                    <a:pt x="20156" y="2815"/>
                  </a:lnTo>
                  <a:lnTo>
                    <a:pt x="19873" y="2569"/>
                  </a:lnTo>
                  <a:lnTo>
                    <a:pt x="19590" y="2361"/>
                  </a:lnTo>
                  <a:lnTo>
                    <a:pt x="19287" y="2135"/>
                  </a:lnTo>
                  <a:lnTo>
                    <a:pt x="18985" y="1927"/>
                  </a:lnTo>
                  <a:lnTo>
                    <a:pt x="18645" y="1738"/>
                  </a:lnTo>
                  <a:lnTo>
                    <a:pt x="18324" y="1530"/>
                  </a:lnTo>
                  <a:lnTo>
                    <a:pt x="17965" y="1360"/>
                  </a:lnTo>
                  <a:lnTo>
                    <a:pt x="17606" y="1190"/>
                  </a:lnTo>
                  <a:lnTo>
                    <a:pt x="17209" y="1020"/>
                  </a:lnTo>
                  <a:lnTo>
                    <a:pt x="16813" y="869"/>
                  </a:lnTo>
                  <a:lnTo>
                    <a:pt x="16416" y="718"/>
                  </a:lnTo>
                  <a:lnTo>
                    <a:pt x="15982" y="605"/>
                  </a:lnTo>
                  <a:lnTo>
                    <a:pt x="15547" y="472"/>
                  </a:lnTo>
                  <a:lnTo>
                    <a:pt x="15094" y="378"/>
                  </a:lnTo>
                  <a:lnTo>
                    <a:pt x="14621" y="283"/>
                  </a:lnTo>
                  <a:lnTo>
                    <a:pt x="14130" y="189"/>
                  </a:lnTo>
                  <a:lnTo>
                    <a:pt x="13620" y="132"/>
                  </a:lnTo>
                  <a:lnTo>
                    <a:pt x="13110" y="76"/>
                  </a:lnTo>
                  <a:lnTo>
                    <a:pt x="12562" y="38"/>
                  </a:lnTo>
                  <a:lnTo>
                    <a:pt x="12034" y="19"/>
                  </a:lnTo>
                  <a:lnTo>
                    <a:pt x="115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565;p30">
              <a:extLst>
                <a:ext uri="{FF2B5EF4-FFF2-40B4-BE49-F238E27FC236}">
                  <a16:creationId xmlns:a16="http://schemas.microsoft.com/office/drawing/2014/main" id="{528B3C54-6742-33AF-46A0-4F4C13C9BCC4}"/>
                </a:ext>
              </a:extLst>
            </p:cNvPr>
            <p:cNvSpPr/>
            <p:nvPr/>
          </p:nvSpPr>
          <p:spPr>
            <a:xfrm>
              <a:off x="5326875" y="310850"/>
              <a:ext cx="599325" cy="738150"/>
            </a:xfrm>
            <a:custGeom>
              <a:avLst/>
              <a:gdLst/>
              <a:ahLst/>
              <a:cxnLst/>
              <a:rect l="l" t="t" r="r" b="b"/>
              <a:pathLst>
                <a:path w="23973" h="29526" fill="none" extrusionOk="0">
                  <a:moveTo>
                    <a:pt x="10636" y="29526"/>
                  </a:moveTo>
                  <a:lnTo>
                    <a:pt x="10636" y="29526"/>
                  </a:lnTo>
                  <a:lnTo>
                    <a:pt x="10938" y="29488"/>
                  </a:lnTo>
                  <a:lnTo>
                    <a:pt x="11316" y="29412"/>
                  </a:lnTo>
                  <a:lnTo>
                    <a:pt x="11769" y="29299"/>
                  </a:lnTo>
                  <a:lnTo>
                    <a:pt x="12260" y="29148"/>
                  </a:lnTo>
                  <a:lnTo>
                    <a:pt x="12789" y="28978"/>
                  </a:lnTo>
                  <a:lnTo>
                    <a:pt x="13375" y="28751"/>
                  </a:lnTo>
                  <a:lnTo>
                    <a:pt x="13960" y="28506"/>
                  </a:lnTo>
                  <a:lnTo>
                    <a:pt x="14584" y="28241"/>
                  </a:lnTo>
                  <a:lnTo>
                    <a:pt x="15226" y="27920"/>
                  </a:lnTo>
                  <a:lnTo>
                    <a:pt x="15868" y="27580"/>
                  </a:lnTo>
                  <a:lnTo>
                    <a:pt x="16511" y="27221"/>
                  </a:lnTo>
                  <a:lnTo>
                    <a:pt x="17134" y="26843"/>
                  </a:lnTo>
                  <a:lnTo>
                    <a:pt x="17757" y="26409"/>
                  </a:lnTo>
                  <a:lnTo>
                    <a:pt x="18324" y="25974"/>
                  </a:lnTo>
                  <a:lnTo>
                    <a:pt x="18891" y="25502"/>
                  </a:lnTo>
                  <a:lnTo>
                    <a:pt x="19136" y="25275"/>
                  </a:lnTo>
                  <a:lnTo>
                    <a:pt x="19382" y="25030"/>
                  </a:lnTo>
                  <a:lnTo>
                    <a:pt x="19382" y="25030"/>
                  </a:lnTo>
                  <a:lnTo>
                    <a:pt x="19627" y="24765"/>
                  </a:lnTo>
                  <a:lnTo>
                    <a:pt x="19873" y="24482"/>
                  </a:lnTo>
                  <a:lnTo>
                    <a:pt x="20100" y="24161"/>
                  </a:lnTo>
                  <a:lnTo>
                    <a:pt x="20326" y="23840"/>
                  </a:lnTo>
                  <a:lnTo>
                    <a:pt x="20534" y="23481"/>
                  </a:lnTo>
                  <a:lnTo>
                    <a:pt x="20761" y="23122"/>
                  </a:lnTo>
                  <a:lnTo>
                    <a:pt x="20969" y="22744"/>
                  </a:lnTo>
                  <a:lnTo>
                    <a:pt x="21176" y="22347"/>
                  </a:lnTo>
                  <a:lnTo>
                    <a:pt x="21554" y="21516"/>
                  </a:lnTo>
                  <a:lnTo>
                    <a:pt x="21913" y="20666"/>
                  </a:lnTo>
                  <a:lnTo>
                    <a:pt x="22253" y="19797"/>
                  </a:lnTo>
                  <a:lnTo>
                    <a:pt x="22574" y="18909"/>
                  </a:lnTo>
                  <a:lnTo>
                    <a:pt x="22858" y="18040"/>
                  </a:lnTo>
                  <a:lnTo>
                    <a:pt x="23103" y="17190"/>
                  </a:lnTo>
                  <a:lnTo>
                    <a:pt x="23330" y="16378"/>
                  </a:lnTo>
                  <a:lnTo>
                    <a:pt x="23519" y="15622"/>
                  </a:lnTo>
                  <a:lnTo>
                    <a:pt x="23670" y="14923"/>
                  </a:lnTo>
                  <a:lnTo>
                    <a:pt x="23802" y="14319"/>
                  </a:lnTo>
                  <a:lnTo>
                    <a:pt x="23897" y="13790"/>
                  </a:lnTo>
                  <a:lnTo>
                    <a:pt x="23934" y="13374"/>
                  </a:lnTo>
                  <a:lnTo>
                    <a:pt x="23934" y="13374"/>
                  </a:lnTo>
                  <a:lnTo>
                    <a:pt x="23972" y="12921"/>
                  </a:lnTo>
                  <a:lnTo>
                    <a:pt x="23972" y="12298"/>
                  </a:lnTo>
                  <a:lnTo>
                    <a:pt x="23953" y="11504"/>
                  </a:lnTo>
                  <a:lnTo>
                    <a:pt x="23915" y="11070"/>
                  </a:lnTo>
                  <a:lnTo>
                    <a:pt x="23878" y="10598"/>
                  </a:lnTo>
                  <a:lnTo>
                    <a:pt x="23821" y="10106"/>
                  </a:lnTo>
                  <a:lnTo>
                    <a:pt x="23727" y="9577"/>
                  </a:lnTo>
                  <a:lnTo>
                    <a:pt x="23632" y="9049"/>
                  </a:lnTo>
                  <a:lnTo>
                    <a:pt x="23500" y="8501"/>
                  </a:lnTo>
                  <a:lnTo>
                    <a:pt x="23330" y="7953"/>
                  </a:lnTo>
                  <a:lnTo>
                    <a:pt x="23160" y="7386"/>
                  </a:lnTo>
                  <a:lnTo>
                    <a:pt x="22933" y="6820"/>
                  </a:lnTo>
                  <a:lnTo>
                    <a:pt x="22688" y="6253"/>
                  </a:lnTo>
                  <a:lnTo>
                    <a:pt x="22404" y="5686"/>
                  </a:lnTo>
                  <a:lnTo>
                    <a:pt x="22102" y="5138"/>
                  </a:lnTo>
                  <a:lnTo>
                    <a:pt x="21743" y="4590"/>
                  </a:lnTo>
                  <a:lnTo>
                    <a:pt x="21346" y="4062"/>
                  </a:lnTo>
                  <a:lnTo>
                    <a:pt x="21120" y="3797"/>
                  </a:lnTo>
                  <a:lnTo>
                    <a:pt x="20893" y="3533"/>
                  </a:lnTo>
                  <a:lnTo>
                    <a:pt x="20666" y="3287"/>
                  </a:lnTo>
                  <a:lnTo>
                    <a:pt x="20402" y="3041"/>
                  </a:lnTo>
                  <a:lnTo>
                    <a:pt x="20156" y="2815"/>
                  </a:lnTo>
                  <a:lnTo>
                    <a:pt x="19873" y="2569"/>
                  </a:lnTo>
                  <a:lnTo>
                    <a:pt x="19590" y="2361"/>
                  </a:lnTo>
                  <a:lnTo>
                    <a:pt x="19287" y="2135"/>
                  </a:lnTo>
                  <a:lnTo>
                    <a:pt x="18985" y="1927"/>
                  </a:lnTo>
                  <a:lnTo>
                    <a:pt x="18645" y="1738"/>
                  </a:lnTo>
                  <a:lnTo>
                    <a:pt x="18324" y="1530"/>
                  </a:lnTo>
                  <a:lnTo>
                    <a:pt x="17965" y="1360"/>
                  </a:lnTo>
                  <a:lnTo>
                    <a:pt x="17606" y="1190"/>
                  </a:lnTo>
                  <a:lnTo>
                    <a:pt x="17209" y="1020"/>
                  </a:lnTo>
                  <a:lnTo>
                    <a:pt x="16813" y="869"/>
                  </a:lnTo>
                  <a:lnTo>
                    <a:pt x="16416" y="718"/>
                  </a:lnTo>
                  <a:lnTo>
                    <a:pt x="15982" y="605"/>
                  </a:lnTo>
                  <a:lnTo>
                    <a:pt x="15547" y="472"/>
                  </a:lnTo>
                  <a:lnTo>
                    <a:pt x="15094" y="378"/>
                  </a:lnTo>
                  <a:lnTo>
                    <a:pt x="14621" y="283"/>
                  </a:lnTo>
                  <a:lnTo>
                    <a:pt x="14130" y="189"/>
                  </a:lnTo>
                  <a:lnTo>
                    <a:pt x="13620" y="132"/>
                  </a:lnTo>
                  <a:lnTo>
                    <a:pt x="13110" y="76"/>
                  </a:lnTo>
                  <a:lnTo>
                    <a:pt x="12562" y="38"/>
                  </a:lnTo>
                  <a:lnTo>
                    <a:pt x="12562" y="38"/>
                  </a:lnTo>
                  <a:lnTo>
                    <a:pt x="12034" y="19"/>
                  </a:lnTo>
                  <a:lnTo>
                    <a:pt x="11505" y="0"/>
                  </a:lnTo>
                  <a:lnTo>
                    <a:pt x="10995" y="19"/>
                  </a:lnTo>
                  <a:lnTo>
                    <a:pt x="10503" y="38"/>
                  </a:lnTo>
                  <a:lnTo>
                    <a:pt x="10031" y="76"/>
                  </a:lnTo>
                  <a:lnTo>
                    <a:pt x="9559" y="113"/>
                  </a:lnTo>
                  <a:lnTo>
                    <a:pt x="9106" y="170"/>
                  </a:lnTo>
                  <a:lnTo>
                    <a:pt x="8671" y="246"/>
                  </a:lnTo>
                  <a:lnTo>
                    <a:pt x="8255" y="340"/>
                  </a:lnTo>
                  <a:lnTo>
                    <a:pt x="7840" y="435"/>
                  </a:lnTo>
                  <a:lnTo>
                    <a:pt x="7443" y="548"/>
                  </a:lnTo>
                  <a:lnTo>
                    <a:pt x="7065" y="661"/>
                  </a:lnTo>
                  <a:lnTo>
                    <a:pt x="6688" y="793"/>
                  </a:lnTo>
                  <a:lnTo>
                    <a:pt x="6348" y="945"/>
                  </a:lnTo>
                  <a:lnTo>
                    <a:pt x="5989" y="1096"/>
                  </a:lnTo>
                  <a:lnTo>
                    <a:pt x="5668" y="1247"/>
                  </a:lnTo>
                  <a:lnTo>
                    <a:pt x="5346" y="1417"/>
                  </a:lnTo>
                  <a:lnTo>
                    <a:pt x="5025" y="1587"/>
                  </a:lnTo>
                  <a:lnTo>
                    <a:pt x="4742" y="1776"/>
                  </a:lnTo>
                  <a:lnTo>
                    <a:pt x="4459" y="1965"/>
                  </a:lnTo>
                  <a:lnTo>
                    <a:pt x="4175" y="2172"/>
                  </a:lnTo>
                  <a:lnTo>
                    <a:pt x="3911" y="2380"/>
                  </a:lnTo>
                  <a:lnTo>
                    <a:pt x="3665" y="2588"/>
                  </a:lnTo>
                  <a:lnTo>
                    <a:pt x="3420" y="2815"/>
                  </a:lnTo>
                  <a:lnTo>
                    <a:pt x="2966" y="3268"/>
                  </a:lnTo>
                  <a:lnTo>
                    <a:pt x="2551" y="3740"/>
                  </a:lnTo>
                  <a:lnTo>
                    <a:pt x="2192" y="4232"/>
                  </a:lnTo>
                  <a:lnTo>
                    <a:pt x="1852" y="4723"/>
                  </a:lnTo>
                  <a:lnTo>
                    <a:pt x="1549" y="5233"/>
                  </a:lnTo>
                  <a:lnTo>
                    <a:pt x="1266" y="5743"/>
                  </a:lnTo>
                  <a:lnTo>
                    <a:pt x="1039" y="6272"/>
                  </a:lnTo>
                  <a:lnTo>
                    <a:pt x="832" y="6782"/>
                  </a:lnTo>
                  <a:lnTo>
                    <a:pt x="643" y="7292"/>
                  </a:lnTo>
                  <a:lnTo>
                    <a:pt x="492" y="7783"/>
                  </a:lnTo>
                  <a:lnTo>
                    <a:pt x="359" y="8274"/>
                  </a:lnTo>
                  <a:lnTo>
                    <a:pt x="246" y="8765"/>
                  </a:lnTo>
                  <a:lnTo>
                    <a:pt x="170" y="9219"/>
                  </a:lnTo>
                  <a:lnTo>
                    <a:pt x="95" y="9653"/>
                  </a:lnTo>
                  <a:lnTo>
                    <a:pt x="57" y="10069"/>
                  </a:lnTo>
                  <a:lnTo>
                    <a:pt x="19" y="10446"/>
                  </a:lnTo>
                  <a:lnTo>
                    <a:pt x="0" y="10805"/>
                  </a:lnTo>
                  <a:lnTo>
                    <a:pt x="0" y="11126"/>
                  </a:lnTo>
                  <a:lnTo>
                    <a:pt x="19" y="11637"/>
                  </a:lnTo>
                  <a:lnTo>
                    <a:pt x="19" y="11637"/>
                  </a:lnTo>
                  <a:lnTo>
                    <a:pt x="19" y="11901"/>
                  </a:lnTo>
                  <a:lnTo>
                    <a:pt x="57" y="12184"/>
                  </a:lnTo>
                  <a:lnTo>
                    <a:pt x="152" y="12808"/>
                  </a:lnTo>
                  <a:lnTo>
                    <a:pt x="303" y="13469"/>
                  </a:lnTo>
                  <a:lnTo>
                    <a:pt x="454" y="14130"/>
                  </a:lnTo>
                  <a:lnTo>
                    <a:pt x="586" y="14791"/>
                  </a:lnTo>
                  <a:lnTo>
                    <a:pt x="699" y="15415"/>
                  </a:lnTo>
                  <a:lnTo>
                    <a:pt x="756" y="15679"/>
                  </a:lnTo>
                  <a:lnTo>
                    <a:pt x="775" y="15944"/>
                  </a:lnTo>
                  <a:lnTo>
                    <a:pt x="794" y="16170"/>
                  </a:lnTo>
                  <a:lnTo>
                    <a:pt x="775" y="16378"/>
                  </a:lnTo>
                  <a:lnTo>
                    <a:pt x="775" y="16378"/>
                  </a:lnTo>
                  <a:lnTo>
                    <a:pt x="756" y="16567"/>
                  </a:lnTo>
                  <a:lnTo>
                    <a:pt x="699" y="16812"/>
                  </a:lnTo>
                  <a:lnTo>
                    <a:pt x="567" y="17379"/>
                  </a:lnTo>
                  <a:lnTo>
                    <a:pt x="397" y="18059"/>
                  </a:lnTo>
                  <a:lnTo>
                    <a:pt x="322" y="18437"/>
                  </a:lnTo>
                  <a:lnTo>
                    <a:pt x="246" y="18834"/>
                  </a:lnTo>
                  <a:lnTo>
                    <a:pt x="189" y="19230"/>
                  </a:lnTo>
                  <a:lnTo>
                    <a:pt x="152" y="19665"/>
                  </a:lnTo>
                  <a:lnTo>
                    <a:pt x="133" y="20099"/>
                  </a:lnTo>
                  <a:lnTo>
                    <a:pt x="133" y="20534"/>
                  </a:lnTo>
                  <a:lnTo>
                    <a:pt x="170" y="20968"/>
                  </a:lnTo>
                  <a:lnTo>
                    <a:pt x="246" y="21422"/>
                  </a:lnTo>
                  <a:lnTo>
                    <a:pt x="359" y="21856"/>
                  </a:lnTo>
                  <a:lnTo>
                    <a:pt x="435" y="22083"/>
                  </a:lnTo>
                  <a:lnTo>
                    <a:pt x="510" y="22310"/>
                  </a:lnTo>
                  <a:lnTo>
                    <a:pt x="510" y="22310"/>
                  </a:lnTo>
                  <a:lnTo>
                    <a:pt x="775" y="22838"/>
                  </a:lnTo>
                  <a:lnTo>
                    <a:pt x="1058" y="23330"/>
                  </a:lnTo>
                  <a:lnTo>
                    <a:pt x="1361" y="23821"/>
                  </a:lnTo>
                  <a:lnTo>
                    <a:pt x="1682" y="24274"/>
                  </a:lnTo>
                  <a:lnTo>
                    <a:pt x="2003" y="24709"/>
                  </a:lnTo>
                  <a:lnTo>
                    <a:pt x="2343" y="25124"/>
                  </a:lnTo>
                  <a:lnTo>
                    <a:pt x="2702" y="25502"/>
                  </a:lnTo>
                  <a:lnTo>
                    <a:pt x="3061" y="25880"/>
                  </a:lnTo>
                  <a:lnTo>
                    <a:pt x="3420" y="26220"/>
                  </a:lnTo>
                  <a:lnTo>
                    <a:pt x="3797" y="26560"/>
                  </a:lnTo>
                  <a:lnTo>
                    <a:pt x="4156" y="26862"/>
                  </a:lnTo>
                  <a:lnTo>
                    <a:pt x="4534" y="27145"/>
                  </a:lnTo>
                  <a:lnTo>
                    <a:pt x="4912" y="27429"/>
                  </a:lnTo>
                  <a:lnTo>
                    <a:pt x="5309" y="27674"/>
                  </a:lnTo>
                  <a:lnTo>
                    <a:pt x="5686" y="27901"/>
                  </a:lnTo>
                  <a:lnTo>
                    <a:pt x="6064" y="28128"/>
                  </a:lnTo>
                  <a:lnTo>
                    <a:pt x="6423" y="28317"/>
                  </a:lnTo>
                  <a:lnTo>
                    <a:pt x="6801" y="28506"/>
                  </a:lnTo>
                  <a:lnTo>
                    <a:pt x="7160" y="28657"/>
                  </a:lnTo>
                  <a:lnTo>
                    <a:pt x="7500" y="28808"/>
                  </a:lnTo>
                  <a:lnTo>
                    <a:pt x="8180" y="29072"/>
                  </a:lnTo>
                  <a:lnTo>
                    <a:pt x="8822" y="29261"/>
                  </a:lnTo>
                  <a:lnTo>
                    <a:pt x="9389" y="29393"/>
                  </a:lnTo>
                  <a:lnTo>
                    <a:pt x="9880" y="29488"/>
                  </a:lnTo>
                  <a:lnTo>
                    <a:pt x="10296" y="29526"/>
                  </a:lnTo>
                  <a:lnTo>
                    <a:pt x="10636" y="29526"/>
                  </a:lnTo>
                </a:path>
              </a:pathLst>
            </a:custGeom>
            <a:no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566;p30">
              <a:extLst>
                <a:ext uri="{FF2B5EF4-FFF2-40B4-BE49-F238E27FC236}">
                  <a16:creationId xmlns:a16="http://schemas.microsoft.com/office/drawing/2014/main" id="{CF8EB529-29F4-9A3F-A68B-D48EFB54B7EA}"/>
                </a:ext>
              </a:extLst>
            </p:cNvPr>
            <p:cNvSpPr/>
            <p:nvPr/>
          </p:nvSpPr>
          <p:spPr>
            <a:xfrm>
              <a:off x="5322625" y="306600"/>
              <a:ext cx="608300" cy="747125"/>
            </a:xfrm>
            <a:custGeom>
              <a:avLst/>
              <a:gdLst/>
              <a:ahLst/>
              <a:cxnLst/>
              <a:rect l="l" t="t" r="r" b="b"/>
              <a:pathLst>
                <a:path w="24332" h="29885" extrusionOk="0">
                  <a:moveTo>
                    <a:pt x="12185" y="359"/>
                  </a:moveTo>
                  <a:lnTo>
                    <a:pt x="12732" y="378"/>
                  </a:lnTo>
                  <a:lnTo>
                    <a:pt x="13413" y="435"/>
                  </a:lnTo>
                  <a:lnTo>
                    <a:pt x="14074" y="510"/>
                  </a:lnTo>
                  <a:lnTo>
                    <a:pt x="14697" y="605"/>
                  </a:lnTo>
                  <a:lnTo>
                    <a:pt x="15320" y="737"/>
                  </a:lnTo>
                  <a:lnTo>
                    <a:pt x="15925" y="888"/>
                  </a:lnTo>
                  <a:lnTo>
                    <a:pt x="16492" y="1058"/>
                  </a:lnTo>
                  <a:lnTo>
                    <a:pt x="17058" y="1247"/>
                  </a:lnTo>
                  <a:lnTo>
                    <a:pt x="17587" y="1474"/>
                  </a:lnTo>
                  <a:lnTo>
                    <a:pt x="18116" y="1719"/>
                  </a:lnTo>
                  <a:lnTo>
                    <a:pt x="18607" y="1984"/>
                  </a:lnTo>
                  <a:lnTo>
                    <a:pt x="19080" y="2267"/>
                  </a:lnTo>
                  <a:lnTo>
                    <a:pt x="19552" y="2588"/>
                  </a:lnTo>
                  <a:lnTo>
                    <a:pt x="19986" y="2928"/>
                  </a:lnTo>
                  <a:lnTo>
                    <a:pt x="20383" y="3287"/>
                  </a:lnTo>
                  <a:lnTo>
                    <a:pt x="20780" y="3665"/>
                  </a:lnTo>
                  <a:lnTo>
                    <a:pt x="21157" y="4080"/>
                  </a:lnTo>
                  <a:lnTo>
                    <a:pt x="21460" y="4439"/>
                  </a:lnTo>
                  <a:lnTo>
                    <a:pt x="21724" y="4798"/>
                  </a:lnTo>
                  <a:lnTo>
                    <a:pt x="21989" y="5176"/>
                  </a:lnTo>
                  <a:lnTo>
                    <a:pt x="22215" y="5554"/>
                  </a:lnTo>
                  <a:lnTo>
                    <a:pt x="22423" y="5951"/>
                  </a:lnTo>
                  <a:lnTo>
                    <a:pt x="22631" y="6347"/>
                  </a:lnTo>
                  <a:lnTo>
                    <a:pt x="22801" y="6725"/>
                  </a:lnTo>
                  <a:lnTo>
                    <a:pt x="22971" y="7122"/>
                  </a:lnTo>
                  <a:lnTo>
                    <a:pt x="23122" y="7518"/>
                  </a:lnTo>
                  <a:lnTo>
                    <a:pt x="23254" y="7915"/>
                  </a:lnTo>
                  <a:lnTo>
                    <a:pt x="23368" y="8293"/>
                  </a:lnTo>
                  <a:lnTo>
                    <a:pt x="23481" y="8671"/>
                  </a:lnTo>
                  <a:lnTo>
                    <a:pt x="23651" y="9426"/>
                  </a:lnTo>
                  <a:lnTo>
                    <a:pt x="23783" y="10144"/>
                  </a:lnTo>
                  <a:lnTo>
                    <a:pt x="23878" y="10824"/>
                  </a:lnTo>
                  <a:lnTo>
                    <a:pt x="23934" y="11448"/>
                  </a:lnTo>
                  <a:lnTo>
                    <a:pt x="23953" y="11995"/>
                  </a:lnTo>
                  <a:lnTo>
                    <a:pt x="23972" y="12487"/>
                  </a:lnTo>
                  <a:lnTo>
                    <a:pt x="23972" y="12902"/>
                  </a:lnTo>
                  <a:lnTo>
                    <a:pt x="23953" y="13223"/>
                  </a:lnTo>
                  <a:lnTo>
                    <a:pt x="23934" y="13544"/>
                  </a:lnTo>
                  <a:lnTo>
                    <a:pt x="23878" y="13922"/>
                  </a:lnTo>
                  <a:lnTo>
                    <a:pt x="23802" y="14432"/>
                  </a:lnTo>
                  <a:lnTo>
                    <a:pt x="23689" y="15037"/>
                  </a:lnTo>
                  <a:lnTo>
                    <a:pt x="23538" y="15717"/>
                  </a:lnTo>
                  <a:lnTo>
                    <a:pt x="23349" y="16454"/>
                  </a:lnTo>
                  <a:lnTo>
                    <a:pt x="23122" y="17266"/>
                  </a:lnTo>
                  <a:lnTo>
                    <a:pt x="22877" y="18097"/>
                  </a:lnTo>
                  <a:lnTo>
                    <a:pt x="22593" y="18966"/>
                  </a:lnTo>
                  <a:lnTo>
                    <a:pt x="22291" y="19835"/>
                  </a:lnTo>
                  <a:lnTo>
                    <a:pt x="21951" y="20704"/>
                  </a:lnTo>
                  <a:lnTo>
                    <a:pt x="21592" y="21573"/>
                  </a:lnTo>
                  <a:lnTo>
                    <a:pt x="21214" y="22385"/>
                  </a:lnTo>
                  <a:lnTo>
                    <a:pt x="21006" y="22782"/>
                  </a:lnTo>
                  <a:lnTo>
                    <a:pt x="20799" y="23160"/>
                  </a:lnTo>
                  <a:lnTo>
                    <a:pt x="20591" y="23537"/>
                  </a:lnTo>
                  <a:lnTo>
                    <a:pt x="20364" y="23877"/>
                  </a:lnTo>
                  <a:lnTo>
                    <a:pt x="20137" y="24217"/>
                  </a:lnTo>
                  <a:lnTo>
                    <a:pt x="19911" y="24520"/>
                  </a:lnTo>
                  <a:lnTo>
                    <a:pt x="19684" y="24803"/>
                  </a:lnTo>
                  <a:lnTo>
                    <a:pt x="19438" y="25068"/>
                  </a:lnTo>
                  <a:lnTo>
                    <a:pt x="19193" y="25313"/>
                  </a:lnTo>
                  <a:lnTo>
                    <a:pt x="18928" y="25559"/>
                  </a:lnTo>
                  <a:lnTo>
                    <a:pt x="18381" y="26031"/>
                  </a:lnTo>
                  <a:lnTo>
                    <a:pt x="17795" y="26465"/>
                  </a:lnTo>
                  <a:lnTo>
                    <a:pt x="17172" y="26881"/>
                  </a:lnTo>
                  <a:lnTo>
                    <a:pt x="16548" y="27259"/>
                  </a:lnTo>
                  <a:lnTo>
                    <a:pt x="15925" y="27618"/>
                  </a:lnTo>
                  <a:lnTo>
                    <a:pt x="15283" y="27958"/>
                  </a:lnTo>
                  <a:lnTo>
                    <a:pt x="14640" y="28260"/>
                  </a:lnTo>
                  <a:lnTo>
                    <a:pt x="14036" y="28543"/>
                  </a:lnTo>
                  <a:lnTo>
                    <a:pt x="13431" y="28770"/>
                  </a:lnTo>
                  <a:lnTo>
                    <a:pt x="12865" y="28978"/>
                  </a:lnTo>
                  <a:lnTo>
                    <a:pt x="12336" y="29167"/>
                  </a:lnTo>
                  <a:lnTo>
                    <a:pt x="11864" y="29299"/>
                  </a:lnTo>
                  <a:lnTo>
                    <a:pt x="11429" y="29412"/>
                  </a:lnTo>
                  <a:lnTo>
                    <a:pt x="11070" y="29488"/>
                  </a:lnTo>
                  <a:lnTo>
                    <a:pt x="10787" y="29526"/>
                  </a:lnTo>
                  <a:lnTo>
                    <a:pt x="10485" y="29526"/>
                  </a:lnTo>
                  <a:lnTo>
                    <a:pt x="10088" y="29488"/>
                  </a:lnTo>
                  <a:lnTo>
                    <a:pt x="9616" y="29393"/>
                  </a:lnTo>
                  <a:lnTo>
                    <a:pt x="9049" y="29261"/>
                  </a:lnTo>
                  <a:lnTo>
                    <a:pt x="8444" y="29072"/>
                  </a:lnTo>
                  <a:lnTo>
                    <a:pt x="7783" y="28808"/>
                  </a:lnTo>
                  <a:lnTo>
                    <a:pt x="7065" y="28506"/>
                  </a:lnTo>
                  <a:lnTo>
                    <a:pt x="6706" y="28336"/>
                  </a:lnTo>
                  <a:lnTo>
                    <a:pt x="6348" y="28128"/>
                  </a:lnTo>
                  <a:lnTo>
                    <a:pt x="5970" y="27920"/>
                  </a:lnTo>
                  <a:lnTo>
                    <a:pt x="5592" y="27693"/>
                  </a:lnTo>
                  <a:lnTo>
                    <a:pt x="5214" y="27448"/>
                  </a:lnTo>
                  <a:lnTo>
                    <a:pt x="4836" y="27183"/>
                  </a:lnTo>
                  <a:lnTo>
                    <a:pt x="4459" y="26900"/>
                  </a:lnTo>
                  <a:lnTo>
                    <a:pt x="4100" y="26598"/>
                  </a:lnTo>
                  <a:lnTo>
                    <a:pt x="3722" y="26276"/>
                  </a:lnTo>
                  <a:lnTo>
                    <a:pt x="3363" y="25936"/>
                  </a:lnTo>
                  <a:lnTo>
                    <a:pt x="3004" y="25578"/>
                  </a:lnTo>
                  <a:lnTo>
                    <a:pt x="2664" y="25181"/>
                  </a:lnTo>
                  <a:lnTo>
                    <a:pt x="2324" y="24784"/>
                  </a:lnTo>
                  <a:lnTo>
                    <a:pt x="2003" y="24350"/>
                  </a:lnTo>
                  <a:lnTo>
                    <a:pt x="1682" y="23896"/>
                  </a:lnTo>
                  <a:lnTo>
                    <a:pt x="1398" y="23424"/>
                  </a:lnTo>
                  <a:lnTo>
                    <a:pt x="1115" y="22933"/>
                  </a:lnTo>
                  <a:lnTo>
                    <a:pt x="850" y="22404"/>
                  </a:lnTo>
                  <a:lnTo>
                    <a:pt x="718" y="22083"/>
                  </a:lnTo>
                  <a:lnTo>
                    <a:pt x="624" y="21762"/>
                  </a:lnTo>
                  <a:lnTo>
                    <a:pt x="548" y="21422"/>
                  </a:lnTo>
                  <a:lnTo>
                    <a:pt x="510" y="21101"/>
                  </a:lnTo>
                  <a:lnTo>
                    <a:pt x="473" y="20761"/>
                  </a:lnTo>
                  <a:lnTo>
                    <a:pt x="473" y="20439"/>
                  </a:lnTo>
                  <a:lnTo>
                    <a:pt x="473" y="20118"/>
                  </a:lnTo>
                  <a:lnTo>
                    <a:pt x="492" y="19797"/>
                  </a:lnTo>
                  <a:lnTo>
                    <a:pt x="529" y="19476"/>
                  </a:lnTo>
                  <a:lnTo>
                    <a:pt x="567" y="19174"/>
                  </a:lnTo>
                  <a:lnTo>
                    <a:pt x="680" y="18569"/>
                  </a:lnTo>
                  <a:lnTo>
                    <a:pt x="794" y="18021"/>
                  </a:lnTo>
                  <a:lnTo>
                    <a:pt x="926" y="17530"/>
                  </a:lnTo>
                  <a:lnTo>
                    <a:pt x="1058" y="16982"/>
                  </a:lnTo>
                  <a:lnTo>
                    <a:pt x="1096" y="16756"/>
                  </a:lnTo>
                  <a:lnTo>
                    <a:pt x="1134" y="16567"/>
                  </a:lnTo>
                  <a:lnTo>
                    <a:pt x="1134" y="16340"/>
                  </a:lnTo>
                  <a:lnTo>
                    <a:pt x="1115" y="16095"/>
                  </a:lnTo>
                  <a:lnTo>
                    <a:pt x="1096" y="15811"/>
                  </a:lnTo>
                  <a:lnTo>
                    <a:pt x="1039" y="15509"/>
                  </a:lnTo>
                  <a:lnTo>
                    <a:pt x="907" y="14867"/>
                  </a:lnTo>
                  <a:lnTo>
                    <a:pt x="756" y="14168"/>
                  </a:lnTo>
                  <a:lnTo>
                    <a:pt x="624" y="13526"/>
                  </a:lnTo>
                  <a:lnTo>
                    <a:pt x="492" y="12883"/>
                  </a:lnTo>
                  <a:lnTo>
                    <a:pt x="397" y="12298"/>
                  </a:lnTo>
                  <a:lnTo>
                    <a:pt x="378" y="12033"/>
                  </a:lnTo>
                  <a:lnTo>
                    <a:pt x="359" y="11788"/>
                  </a:lnTo>
                  <a:lnTo>
                    <a:pt x="340" y="11504"/>
                  </a:lnTo>
                  <a:lnTo>
                    <a:pt x="340" y="11164"/>
                  </a:lnTo>
                  <a:lnTo>
                    <a:pt x="359" y="10768"/>
                  </a:lnTo>
                  <a:lnTo>
                    <a:pt x="397" y="10314"/>
                  </a:lnTo>
                  <a:lnTo>
                    <a:pt x="454" y="9842"/>
                  </a:lnTo>
                  <a:lnTo>
                    <a:pt x="529" y="9313"/>
                  </a:lnTo>
                  <a:lnTo>
                    <a:pt x="643" y="8765"/>
                  </a:lnTo>
                  <a:lnTo>
                    <a:pt x="775" y="8180"/>
                  </a:lnTo>
                  <a:lnTo>
                    <a:pt x="964" y="7594"/>
                  </a:lnTo>
                  <a:lnTo>
                    <a:pt x="1172" y="6971"/>
                  </a:lnTo>
                  <a:lnTo>
                    <a:pt x="1417" y="6366"/>
                  </a:lnTo>
                  <a:lnTo>
                    <a:pt x="1719" y="5743"/>
                  </a:lnTo>
                  <a:lnTo>
                    <a:pt x="1889" y="5440"/>
                  </a:lnTo>
                  <a:lnTo>
                    <a:pt x="2078" y="5138"/>
                  </a:lnTo>
                  <a:lnTo>
                    <a:pt x="2267" y="4836"/>
                  </a:lnTo>
                  <a:lnTo>
                    <a:pt x="2475" y="4534"/>
                  </a:lnTo>
                  <a:lnTo>
                    <a:pt x="2683" y="4250"/>
                  </a:lnTo>
                  <a:lnTo>
                    <a:pt x="2910" y="3948"/>
                  </a:lnTo>
                  <a:lnTo>
                    <a:pt x="3155" y="3665"/>
                  </a:lnTo>
                  <a:lnTo>
                    <a:pt x="3420" y="3400"/>
                  </a:lnTo>
                  <a:lnTo>
                    <a:pt x="3797" y="3023"/>
                  </a:lnTo>
                  <a:lnTo>
                    <a:pt x="4194" y="2683"/>
                  </a:lnTo>
                  <a:lnTo>
                    <a:pt x="4610" y="2361"/>
                  </a:lnTo>
                  <a:lnTo>
                    <a:pt x="5044" y="2059"/>
                  </a:lnTo>
                  <a:lnTo>
                    <a:pt x="5497" y="1795"/>
                  </a:lnTo>
                  <a:lnTo>
                    <a:pt x="5970" y="1549"/>
                  </a:lnTo>
                  <a:lnTo>
                    <a:pt x="6461" y="1322"/>
                  </a:lnTo>
                  <a:lnTo>
                    <a:pt x="6952" y="1115"/>
                  </a:lnTo>
                  <a:lnTo>
                    <a:pt x="7481" y="945"/>
                  </a:lnTo>
                  <a:lnTo>
                    <a:pt x="8029" y="775"/>
                  </a:lnTo>
                  <a:lnTo>
                    <a:pt x="8577" y="642"/>
                  </a:lnTo>
                  <a:lnTo>
                    <a:pt x="9162" y="548"/>
                  </a:lnTo>
                  <a:lnTo>
                    <a:pt x="9748" y="453"/>
                  </a:lnTo>
                  <a:lnTo>
                    <a:pt x="10371" y="397"/>
                  </a:lnTo>
                  <a:lnTo>
                    <a:pt x="10995" y="359"/>
                  </a:lnTo>
                  <a:close/>
                  <a:moveTo>
                    <a:pt x="11240" y="0"/>
                  </a:moveTo>
                  <a:lnTo>
                    <a:pt x="10522" y="38"/>
                  </a:lnTo>
                  <a:lnTo>
                    <a:pt x="9823" y="95"/>
                  </a:lnTo>
                  <a:lnTo>
                    <a:pt x="9162" y="189"/>
                  </a:lnTo>
                  <a:lnTo>
                    <a:pt x="8501" y="302"/>
                  </a:lnTo>
                  <a:lnTo>
                    <a:pt x="7859" y="453"/>
                  </a:lnTo>
                  <a:lnTo>
                    <a:pt x="7254" y="642"/>
                  </a:lnTo>
                  <a:lnTo>
                    <a:pt x="6669" y="850"/>
                  </a:lnTo>
                  <a:lnTo>
                    <a:pt x="6102" y="1096"/>
                  </a:lnTo>
                  <a:lnTo>
                    <a:pt x="5554" y="1360"/>
                  </a:lnTo>
                  <a:lnTo>
                    <a:pt x="5025" y="1662"/>
                  </a:lnTo>
                  <a:lnTo>
                    <a:pt x="4534" y="1984"/>
                  </a:lnTo>
                  <a:lnTo>
                    <a:pt x="4062" y="2342"/>
                  </a:lnTo>
                  <a:lnTo>
                    <a:pt x="3608" y="2739"/>
                  </a:lnTo>
                  <a:lnTo>
                    <a:pt x="3174" y="3155"/>
                  </a:lnTo>
                  <a:lnTo>
                    <a:pt x="2910" y="3438"/>
                  </a:lnTo>
                  <a:lnTo>
                    <a:pt x="2645" y="3721"/>
                  </a:lnTo>
                  <a:lnTo>
                    <a:pt x="2418" y="4024"/>
                  </a:lnTo>
                  <a:lnTo>
                    <a:pt x="2192" y="4326"/>
                  </a:lnTo>
                  <a:lnTo>
                    <a:pt x="1984" y="4647"/>
                  </a:lnTo>
                  <a:lnTo>
                    <a:pt x="1776" y="4949"/>
                  </a:lnTo>
                  <a:lnTo>
                    <a:pt x="1587" y="5270"/>
                  </a:lnTo>
                  <a:lnTo>
                    <a:pt x="1417" y="5573"/>
                  </a:lnTo>
                  <a:lnTo>
                    <a:pt x="1115" y="6215"/>
                  </a:lnTo>
                  <a:lnTo>
                    <a:pt x="850" y="6857"/>
                  </a:lnTo>
                  <a:lnTo>
                    <a:pt x="624" y="7481"/>
                  </a:lnTo>
                  <a:lnTo>
                    <a:pt x="454" y="8085"/>
                  </a:lnTo>
                  <a:lnTo>
                    <a:pt x="303" y="8690"/>
                  </a:lnTo>
                  <a:lnTo>
                    <a:pt x="189" y="9256"/>
                  </a:lnTo>
                  <a:lnTo>
                    <a:pt x="95" y="9804"/>
                  </a:lnTo>
                  <a:lnTo>
                    <a:pt x="38" y="10295"/>
                  </a:lnTo>
                  <a:lnTo>
                    <a:pt x="0" y="10749"/>
                  </a:lnTo>
                  <a:lnTo>
                    <a:pt x="0" y="11164"/>
                  </a:lnTo>
                  <a:lnTo>
                    <a:pt x="0" y="11523"/>
                  </a:lnTo>
                  <a:lnTo>
                    <a:pt x="0" y="11807"/>
                  </a:lnTo>
                  <a:lnTo>
                    <a:pt x="19" y="12071"/>
                  </a:lnTo>
                  <a:lnTo>
                    <a:pt x="57" y="12335"/>
                  </a:lnTo>
                  <a:lnTo>
                    <a:pt x="152" y="12940"/>
                  </a:lnTo>
                  <a:lnTo>
                    <a:pt x="284" y="13582"/>
                  </a:lnTo>
                  <a:lnTo>
                    <a:pt x="416" y="14243"/>
                  </a:lnTo>
                  <a:lnTo>
                    <a:pt x="567" y="14905"/>
                  </a:lnTo>
                  <a:lnTo>
                    <a:pt x="699" y="15528"/>
                  </a:lnTo>
                  <a:lnTo>
                    <a:pt x="737" y="15830"/>
                  </a:lnTo>
                  <a:lnTo>
                    <a:pt x="775" y="16095"/>
                  </a:lnTo>
                  <a:lnTo>
                    <a:pt x="794" y="16321"/>
                  </a:lnTo>
                  <a:lnTo>
                    <a:pt x="775" y="16529"/>
                  </a:lnTo>
                  <a:lnTo>
                    <a:pt x="756" y="16699"/>
                  </a:lnTo>
                  <a:lnTo>
                    <a:pt x="699" y="16926"/>
                  </a:lnTo>
                  <a:lnTo>
                    <a:pt x="586" y="17436"/>
                  </a:lnTo>
                  <a:lnTo>
                    <a:pt x="454" y="17965"/>
                  </a:lnTo>
                  <a:lnTo>
                    <a:pt x="322" y="18531"/>
                  </a:lnTo>
                  <a:lnTo>
                    <a:pt x="208" y="19136"/>
                  </a:lnTo>
                  <a:lnTo>
                    <a:pt x="170" y="19457"/>
                  </a:lnTo>
                  <a:lnTo>
                    <a:pt x="133" y="19797"/>
                  </a:lnTo>
                  <a:lnTo>
                    <a:pt x="114" y="20118"/>
                  </a:lnTo>
                  <a:lnTo>
                    <a:pt x="114" y="20458"/>
                  </a:lnTo>
                  <a:lnTo>
                    <a:pt x="133" y="20817"/>
                  </a:lnTo>
                  <a:lnTo>
                    <a:pt x="170" y="21157"/>
                  </a:lnTo>
                  <a:lnTo>
                    <a:pt x="208" y="21497"/>
                  </a:lnTo>
                  <a:lnTo>
                    <a:pt x="303" y="21856"/>
                  </a:lnTo>
                  <a:lnTo>
                    <a:pt x="397" y="22196"/>
                  </a:lnTo>
                  <a:lnTo>
                    <a:pt x="529" y="22555"/>
                  </a:lnTo>
                  <a:lnTo>
                    <a:pt x="794" y="23084"/>
                  </a:lnTo>
                  <a:lnTo>
                    <a:pt x="1077" y="23575"/>
                  </a:lnTo>
                  <a:lnTo>
                    <a:pt x="1379" y="24066"/>
                  </a:lnTo>
                  <a:lnTo>
                    <a:pt x="1682" y="24520"/>
                  </a:lnTo>
                  <a:lnTo>
                    <a:pt x="2003" y="24954"/>
                  </a:lnTo>
                  <a:lnTo>
                    <a:pt x="2343" y="25351"/>
                  </a:lnTo>
                  <a:lnTo>
                    <a:pt x="2683" y="25748"/>
                  </a:lnTo>
                  <a:lnTo>
                    <a:pt x="3042" y="26125"/>
                  </a:lnTo>
                  <a:lnTo>
                    <a:pt x="3401" y="26465"/>
                  </a:lnTo>
                  <a:lnTo>
                    <a:pt x="3760" y="26787"/>
                  </a:lnTo>
                  <a:lnTo>
                    <a:pt x="4137" y="27108"/>
                  </a:lnTo>
                  <a:lnTo>
                    <a:pt x="4496" y="27391"/>
                  </a:lnTo>
                  <a:lnTo>
                    <a:pt x="4874" y="27655"/>
                  </a:lnTo>
                  <a:lnTo>
                    <a:pt x="5252" y="27920"/>
                  </a:lnTo>
                  <a:lnTo>
                    <a:pt x="5630" y="28147"/>
                  </a:lnTo>
                  <a:lnTo>
                    <a:pt x="6008" y="28373"/>
                  </a:lnTo>
                  <a:lnTo>
                    <a:pt x="6366" y="28562"/>
                  </a:lnTo>
                  <a:lnTo>
                    <a:pt x="6725" y="28751"/>
                  </a:lnTo>
                  <a:lnTo>
                    <a:pt x="7084" y="28921"/>
                  </a:lnTo>
                  <a:lnTo>
                    <a:pt x="7443" y="29072"/>
                  </a:lnTo>
                  <a:lnTo>
                    <a:pt x="8123" y="29337"/>
                  </a:lnTo>
                  <a:lnTo>
                    <a:pt x="8766" y="29545"/>
                  </a:lnTo>
                  <a:lnTo>
                    <a:pt x="9332" y="29696"/>
                  </a:lnTo>
                  <a:lnTo>
                    <a:pt x="9861" y="29809"/>
                  </a:lnTo>
                  <a:lnTo>
                    <a:pt x="10296" y="29866"/>
                  </a:lnTo>
                  <a:lnTo>
                    <a:pt x="10655" y="29885"/>
                  </a:lnTo>
                  <a:lnTo>
                    <a:pt x="10806" y="29866"/>
                  </a:lnTo>
                  <a:lnTo>
                    <a:pt x="11108" y="29828"/>
                  </a:lnTo>
                  <a:lnTo>
                    <a:pt x="11486" y="29752"/>
                  </a:lnTo>
                  <a:lnTo>
                    <a:pt x="11939" y="29658"/>
                  </a:lnTo>
                  <a:lnTo>
                    <a:pt x="12430" y="29507"/>
                  </a:lnTo>
                  <a:lnTo>
                    <a:pt x="12959" y="29337"/>
                  </a:lnTo>
                  <a:lnTo>
                    <a:pt x="13545" y="29110"/>
                  </a:lnTo>
                  <a:lnTo>
                    <a:pt x="14149" y="28864"/>
                  </a:lnTo>
                  <a:lnTo>
                    <a:pt x="14773" y="28600"/>
                  </a:lnTo>
                  <a:lnTo>
                    <a:pt x="15415" y="28279"/>
                  </a:lnTo>
                  <a:lnTo>
                    <a:pt x="16076" y="27939"/>
                  </a:lnTo>
                  <a:lnTo>
                    <a:pt x="16718" y="27580"/>
                  </a:lnTo>
                  <a:lnTo>
                    <a:pt x="17361" y="27183"/>
                  </a:lnTo>
                  <a:lnTo>
                    <a:pt x="17984" y="26749"/>
                  </a:lnTo>
                  <a:lnTo>
                    <a:pt x="18588" y="26295"/>
                  </a:lnTo>
                  <a:lnTo>
                    <a:pt x="19155" y="25823"/>
                  </a:lnTo>
                  <a:lnTo>
                    <a:pt x="19420" y="25578"/>
                  </a:lnTo>
                  <a:lnTo>
                    <a:pt x="19684" y="25313"/>
                  </a:lnTo>
                  <a:lnTo>
                    <a:pt x="19930" y="25049"/>
                  </a:lnTo>
                  <a:lnTo>
                    <a:pt x="20175" y="24746"/>
                  </a:lnTo>
                  <a:lnTo>
                    <a:pt x="20402" y="24425"/>
                  </a:lnTo>
                  <a:lnTo>
                    <a:pt x="20647" y="24104"/>
                  </a:lnTo>
                  <a:lnTo>
                    <a:pt x="20874" y="23745"/>
                  </a:lnTo>
                  <a:lnTo>
                    <a:pt x="21082" y="23367"/>
                  </a:lnTo>
                  <a:lnTo>
                    <a:pt x="21290" y="22971"/>
                  </a:lnTo>
                  <a:lnTo>
                    <a:pt x="21498" y="22574"/>
                  </a:lnTo>
                  <a:lnTo>
                    <a:pt x="21894" y="21743"/>
                  </a:lnTo>
                  <a:lnTo>
                    <a:pt x="22272" y="20874"/>
                  </a:lnTo>
                  <a:lnTo>
                    <a:pt x="22612" y="19986"/>
                  </a:lnTo>
                  <a:lnTo>
                    <a:pt x="22914" y="19098"/>
                  </a:lnTo>
                  <a:lnTo>
                    <a:pt x="23198" y="18210"/>
                  </a:lnTo>
                  <a:lnTo>
                    <a:pt x="23462" y="17360"/>
                  </a:lnTo>
                  <a:lnTo>
                    <a:pt x="23670" y="16548"/>
                  </a:lnTo>
                  <a:lnTo>
                    <a:pt x="23859" y="15773"/>
                  </a:lnTo>
                  <a:lnTo>
                    <a:pt x="24029" y="15093"/>
                  </a:lnTo>
                  <a:lnTo>
                    <a:pt x="24142" y="14470"/>
                  </a:lnTo>
                  <a:lnTo>
                    <a:pt x="24237" y="13960"/>
                  </a:lnTo>
                  <a:lnTo>
                    <a:pt x="24274" y="13563"/>
                  </a:lnTo>
                  <a:lnTo>
                    <a:pt x="24312" y="13148"/>
                  </a:lnTo>
                  <a:lnTo>
                    <a:pt x="24331" y="12789"/>
                  </a:lnTo>
                  <a:lnTo>
                    <a:pt x="24331" y="12335"/>
                  </a:lnTo>
                  <a:lnTo>
                    <a:pt x="24312" y="11825"/>
                  </a:lnTo>
                  <a:lnTo>
                    <a:pt x="24274" y="11240"/>
                  </a:lnTo>
                  <a:lnTo>
                    <a:pt x="24218" y="10616"/>
                  </a:lnTo>
                  <a:lnTo>
                    <a:pt x="24104" y="9936"/>
                  </a:lnTo>
                  <a:lnTo>
                    <a:pt x="23972" y="9200"/>
                  </a:lnTo>
                  <a:lnTo>
                    <a:pt x="23802" y="8463"/>
                  </a:lnTo>
                  <a:lnTo>
                    <a:pt x="23689" y="8066"/>
                  </a:lnTo>
                  <a:lnTo>
                    <a:pt x="23557" y="7688"/>
                  </a:lnTo>
                  <a:lnTo>
                    <a:pt x="23424" y="7292"/>
                  </a:lnTo>
                  <a:lnTo>
                    <a:pt x="23273" y="6914"/>
                  </a:lnTo>
                  <a:lnTo>
                    <a:pt x="23103" y="6517"/>
                  </a:lnTo>
                  <a:lnTo>
                    <a:pt x="22914" y="6121"/>
                  </a:lnTo>
                  <a:lnTo>
                    <a:pt x="22706" y="5724"/>
                  </a:lnTo>
                  <a:lnTo>
                    <a:pt x="22499" y="5346"/>
                  </a:lnTo>
                  <a:lnTo>
                    <a:pt x="22253" y="4968"/>
                  </a:lnTo>
                  <a:lnTo>
                    <a:pt x="22008" y="4590"/>
                  </a:lnTo>
                  <a:lnTo>
                    <a:pt x="21724" y="4213"/>
                  </a:lnTo>
                  <a:lnTo>
                    <a:pt x="21422" y="3854"/>
                  </a:lnTo>
                  <a:lnTo>
                    <a:pt x="21044" y="3419"/>
                  </a:lnTo>
                  <a:lnTo>
                    <a:pt x="20629" y="3023"/>
                  </a:lnTo>
                  <a:lnTo>
                    <a:pt x="20213" y="2664"/>
                  </a:lnTo>
                  <a:lnTo>
                    <a:pt x="19760" y="2305"/>
                  </a:lnTo>
                  <a:lnTo>
                    <a:pt x="19287" y="1984"/>
                  </a:lnTo>
                  <a:lnTo>
                    <a:pt x="18796" y="1681"/>
                  </a:lnTo>
                  <a:lnTo>
                    <a:pt x="18286" y="1398"/>
                  </a:lnTo>
                  <a:lnTo>
                    <a:pt x="17757" y="1152"/>
                  </a:lnTo>
                  <a:lnTo>
                    <a:pt x="17191" y="926"/>
                  </a:lnTo>
                  <a:lnTo>
                    <a:pt x="16624" y="718"/>
                  </a:lnTo>
                  <a:lnTo>
                    <a:pt x="16019" y="548"/>
                  </a:lnTo>
                  <a:lnTo>
                    <a:pt x="15415" y="397"/>
                  </a:lnTo>
                  <a:lnTo>
                    <a:pt x="14773" y="265"/>
                  </a:lnTo>
                  <a:lnTo>
                    <a:pt x="14130" y="170"/>
                  </a:lnTo>
                  <a:lnTo>
                    <a:pt x="13450" y="95"/>
                  </a:lnTo>
                  <a:lnTo>
                    <a:pt x="12751" y="38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567;p30">
              <a:extLst>
                <a:ext uri="{FF2B5EF4-FFF2-40B4-BE49-F238E27FC236}">
                  <a16:creationId xmlns:a16="http://schemas.microsoft.com/office/drawing/2014/main" id="{BEA174ED-BA37-0A9B-FCBC-87ED5598BEBA}"/>
                </a:ext>
              </a:extLst>
            </p:cNvPr>
            <p:cNvSpPr/>
            <p:nvPr/>
          </p:nvSpPr>
          <p:spPr>
            <a:xfrm>
              <a:off x="5322625" y="306600"/>
              <a:ext cx="608300" cy="747125"/>
            </a:xfrm>
            <a:custGeom>
              <a:avLst/>
              <a:gdLst/>
              <a:ahLst/>
              <a:cxnLst/>
              <a:rect l="l" t="t" r="r" b="b"/>
              <a:pathLst>
                <a:path w="24332" h="29885" fill="none" extrusionOk="0">
                  <a:moveTo>
                    <a:pt x="10655" y="29885"/>
                  </a:moveTo>
                  <a:lnTo>
                    <a:pt x="10655" y="29885"/>
                  </a:lnTo>
                  <a:lnTo>
                    <a:pt x="10296" y="29866"/>
                  </a:lnTo>
                  <a:lnTo>
                    <a:pt x="9861" y="29809"/>
                  </a:lnTo>
                  <a:lnTo>
                    <a:pt x="9332" y="29696"/>
                  </a:lnTo>
                  <a:lnTo>
                    <a:pt x="8766" y="29545"/>
                  </a:lnTo>
                  <a:lnTo>
                    <a:pt x="8123" y="29337"/>
                  </a:lnTo>
                  <a:lnTo>
                    <a:pt x="7443" y="29072"/>
                  </a:lnTo>
                  <a:lnTo>
                    <a:pt x="7084" y="28921"/>
                  </a:lnTo>
                  <a:lnTo>
                    <a:pt x="6725" y="28751"/>
                  </a:lnTo>
                  <a:lnTo>
                    <a:pt x="6366" y="28562"/>
                  </a:lnTo>
                  <a:lnTo>
                    <a:pt x="6008" y="28373"/>
                  </a:lnTo>
                  <a:lnTo>
                    <a:pt x="5630" y="28147"/>
                  </a:lnTo>
                  <a:lnTo>
                    <a:pt x="5252" y="27920"/>
                  </a:lnTo>
                  <a:lnTo>
                    <a:pt x="4874" y="27655"/>
                  </a:lnTo>
                  <a:lnTo>
                    <a:pt x="4496" y="27391"/>
                  </a:lnTo>
                  <a:lnTo>
                    <a:pt x="4137" y="27108"/>
                  </a:lnTo>
                  <a:lnTo>
                    <a:pt x="3760" y="26787"/>
                  </a:lnTo>
                  <a:lnTo>
                    <a:pt x="3401" y="26465"/>
                  </a:lnTo>
                  <a:lnTo>
                    <a:pt x="3042" y="26125"/>
                  </a:lnTo>
                  <a:lnTo>
                    <a:pt x="2683" y="25748"/>
                  </a:lnTo>
                  <a:lnTo>
                    <a:pt x="2343" y="25351"/>
                  </a:lnTo>
                  <a:lnTo>
                    <a:pt x="2003" y="24954"/>
                  </a:lnTo>
                  <a:lnTo>
                    <a:pt x="1682" y="24520"/>
                  </a:lnTo>
                  <a:lnTo>
                    <a:pt x="1379" y="24066"/>
                  </a:lnTo>
                  <a:lnTo>
                    <a:pt x="1077" y="23575"/>
                  </a:lnTo>
                  <a:lnTo>
                    <a:pt x="794" y="23084"/>
                  </a:lnTo>
                  <a:lnTo>
                    <a:pt x="529" y="22555"/>
                  </a:lnTo>
                  <a:lnTo>
                    <a:pt x="529" y="22555"/>
                  </a:lnTo>
                  <a:lnTo>
                    <a:pt x="397" y="22196"/>
                  </a:lnTo>
                  <a:lnTo>
                    <a:pt x="303" y="21856"/>
                  </a:lnTo>
                  <a:lnTo>
                    <a:pt x="208" y="21497"/>
                  </a:lnTo>
                  <a:lnTo>
                    <a:pt x="170" y="21157"/>
                  </a:lnTo>
                  <a:lnTo>
                    <a:pt x="133" y="20817"/>
                  </a:lnTo>
                  <a:lnTo>
                    <a:pt x="114" y="20458"/>
                  </a:lnTo>
                  <a:lnTo>
                    <a:pt x="114" y="20118"/>
                  </a:lnTo>
                  <a:lnTo>
                    <a:pt x="133" y="19797"/>
                  </a:lnTo>
                  <a:lnTo>
                    <a:pt x="170" y="19457"/>
                  </a:lnTo>
                  <a:lnTo>
                    <a:pt x="208" y="19136"/>
                  </a:lnTo>
                  <a:lnTo>
                    <a:pt x="322" y="18531"/>
                  </a:lnTo>
                  <a:lnTo>
                    <a:pt x="454" y="17965"/>
                  </a:lnTo>
                  <a:lnTo>
                    <a:pt x="586" y="17436"/>
                  </a:lnTo>
                  <a:lnTo>
                    <a:pt x="586" y="17436"/>
                  </a:lnTo>
                  <a:lnTo>
                    <a:pt x="699" y="16926"/>
                  </a:lnTo>
                  <a:lnTo>
                    <a:pt x="756" y="16699"/>
                  </a:lnTo>
                  <a:lnTo>
                    <a:pt x="775" y="16529"/>
                  </a:lnTo>
                  <a:lnTo>
                    <a:pt x="775" y="16529"/>
                  </a:lnTo>
                  <a:lnTo>
                    <a:pt x="794" y="16321"/>
                  </a:lnTo>
                  <a:lnTo>
                    <a:pt x="775" y="16095"/>
                  </a:lnTo>
                  <a:lnTo>
                    <a:pt x="737" y="15830"/>
                  </a:lnTo>
                  <a:lnTo>
                    <a:pt x="699" y="15528"/>
                  </a:lnTo>
                  <a:lnTo>
                    <a:pt x="567" y="14905"/>
                  </a:lnTo>
                  <a:lnTo>
                    <a:pt x="416" y="14243"/>
                  </a:lnTo>
                  <a:lnTo>
                    <a:pt x="416" y="14243"/>
                  </a:lnTo>
                  <a:lnTo>
                    <a:pt x="284" y="13582"/>
                  </a:lnTo>
                  <a:lnTo>
                    <a:pt x="152" y="12940"/>
                  </a:lnTo>
                  <a:lnTo>
                    <a:pt x="57" y="12335"/>
                  </a:lnTo>
                  <a:lnTo>
                    <a:pt x="19" y="12071"/>
                  </a:lnTo>
                  <a:lnTo>
                    <a:pt x="0" y="11807"/>
                  </a:lnTo>
                  <a:lnTo>
                    <a:pt x="0" y="11807"/>
                  </a:lnTo>
                  <a:lnTo>
                    <a:pt x="0" y="11523"/>
                  </a:lnTo>
                  <a:lnTo>
                    <a:pt x="0" y="11164"/>
                  </a:lnTo>
                  <a:lnTo>
                    <a:pt x="0" y="10749"/>
                  </a:lnTo>
                  <a:lnTo>
                    <a:pt x="38" y="10295"/>
                  </a:lnTo>
                  <a:lnTo>
                    <a:pt x="95" y="9804"/>
                  </a:lnTo>
                  <a:lnTo>
                    <a:pt x="189" y="9256"/>
                  </a:lnTo>
                  <a:lnTo>
                    <a:pt x="303" y="8690"/>
                  </a:lnTo>
                  <a:lnTo>
                    <a:pt x="454" y="8085"/>
                  </a:lnTo>
                  <a:lnTo>
                    <a:pt x="624" y="7481"/>
                  </a:lnTo>
                  <a:lnTo>
                    <a:pt x="850" y="6857"/>
                  </a:lnTo>
                  <a:lnTo>
                    <a:pt x="1115" y="6215"/>
                  </a:lnTo>
                  <a:lnTo>
                    <a:pt x="1417" y="5573"/>
                  </a:lnTo>
                  <a:lnTo>
                    <a:pt x="1587" y="5270"/>
                  </a:lnTo>
                  <a:lnTo>
                    <a:pt x="1776" y="4949"/>
                  </a:lnTo>
                  <a:lnTo>
                    <a:pt x="1984" y="4647"/>
                  </a:lnTo>
                  <a:lnTo>
                    <a:pt x="2192" y="4326"/>
                  </a:lnTo>
                  <a:lnTo>
                    <a:pt x="2418" y="4024"/>
                  </a:lnTo>
                  <a:lnTo>
                    <a:pt x="2645" y="3721"/>
                  </a:lnTo>
                  <a:lnTo>
                    <a:pt x="2910" y="3438"/>
                  </a:lnTo>
                  <a:lnTo>
                    <a:pt x="3174" y="3155"/>
                  </a:lnTo>
                  <a:lnTo>
                    <a:pt x="3174" y="3155"/>
                  </a:lnTo>
                  <a:lnTo>
                    <a:pt x="3608" y="2739"/>
                  </a:lnTo>
                  <a:lnTo>
                    <a:pt x="4062" y="2342"/>
                  </a:lnTo>
                  <a:lnTo>
                    <a:pt x="4534" y="1984"/>
                  </a:lnTo>
                  <a:lnTo>
                    <a:pt x="5025" y="1662"/>
                  </a:lnTo>
                  <a:lnTo>
                    <a:pt x="5554" y="1360"/>
                  </a:lnTo>
                  <a:lnTo>
                    <a:pt x="6102" y="1096"/>
                  </a:lnTo>
                  <a:lnTo>
                    <a:pt x="6669" y="850"/>
                  </a:lnTo>
                  <a:lnTo>
                    <a:pt x="7254" y="642"/>
                  </a:lnTo>
                  <a:lnTo>
                    <a:pt x="7859" y="453"/>
                  </a:lnTo>
                  <a:lnTo>
                    <a:pt x="8501" y="302"/>
                  </a:lnTo>
                  <a:lnTo>
                    <a:pt x="9162" y="189"/>
                  </a:lnTo>
                  <a:lnTo>
                    <a:pt x="9823" y="95"/>
                  </a:lnTo>
                  <a:lnTo>
                    <a:pt x="10522" y="38"/>
                  </a:lnTo>
                  <a:lnTo>
                    <a:pt x="11240" y="0"/>
                  </a:lnTo>
                  <a:lnTo>
                    <a:pt x="11996" y="0"/>
                  </a:lnTo>
                  <a:lnTo>
                    <a:pt x="12751" y="38"/>
                  </a:lnTo>
                  <a:lnTo>
                    <a:pt x="12751" y="38"/>
                  </a:lnTo>
                  <a:lnTo>
                    <a:pt x="13450" y="95"/>
                  </a:lnTo>
                  <a:lnTo>
                    <a:pt x="14130" y="170"/>
                  </a:lnTo>
                  <a:lnTo>
                    <a:pt x="14773" y="265"/>
                  </a:lnTo>
                  <a:lnTo>
                    <a:pt x="15415" y="397"/>
                  </a:lnTo>
                  <a:lnTo>
                    <a:pt x="16019" y="548"/>
                  </a:lnTo>
                  <a:lnTo>
                    <a:pt x="16624" y="718"/>
                  </a:lnTo>
                  <a:lnTo>
                    <a:pt x="17191" y="926"/>
                  </a:lnTo>
                  <a:lnTo>
                    <a:pt x="17757" y="1152"/>
                  </a:lnTo>
                  <a:lnTo>
                    <a:pt x="18286" y="1398"/>
                  </a:lnTo>
                  <a:lnTo>
                    <a:pt x="18796" y="1681"/>
                  </a:lnTo>
                  <a:lnTo>
                    <a:pt x="19287" y="1984"/>
                  </a:lnTo>
                  <a:lnTo>
                    <a:pt x="19760" y="2305"/>
                  </a:lnTo>
                  <a:lnTo>
                    <a:pt x="20213" y="2664"/>
                  </a:lnTo>
                  <a:lnTo>
                    <a:pt x="20629" y="3023"/>
                  </a:lnTo>
                  <a:lnTo>
                    <a:pt x="21044" y="3419"/>
                  </a:lnTo>
                  <a:lnTo>
                    <a:pt x="21422" y="3854"/>
                  </a:lnTo>
                  <a:lnTo>
                    <a:pt x="21422" y="3854"/>
                  </a:lnTo>
                  <a:lnTo>
                    <a:pt x="21724" y="4213"/>
                  </a:lnTo>
                  <a:lnTo>
                    <a:pt x="22008" y="4590"/>
                  </a:lnTo>
                  <a:lnTo>
                    <a:pt x="22253" y="4968"/>
                  </a:lnTo>
                  <a:lnTo>
                    <a:pt x="22499" y="5346"/>
                  </a:lnTo>
                  <a:lnTo>
                    <a:pt x="22706" y="5724"/>
                  </a:lnTo>
                  <a:lnTo>
                    <a:pt x="22914" y="6121"/>
                  </a:lnTo>
                  <a:lnTo>
                    <a:pt x="23103" y="6517"/>
                  </a:lnTo>
                  <a:lnTo>
                    <a:pt x="23273" y="6914"/>
                  </a:lnTo>
                  <a:lnTo>
                    <a:pt x="23424" y="7292"/>
                  </a:lnTo>
                  <a:lnTo>
                    <a:pt x="23557" y="7688"/>
                  </a:lnTo>
                  <a:lnTo>
                    <a:pt x="23689" y="8066"/>
                  </a:lnTo>
                  <a:lnTo>
                    <a:pt x="23802" y="8463"/>
                  </a:lnTo>
                  <a:lnTo>
                    <a:pt x="23972" y="9200"/>
                  </a:lnTo>
                  <a:lnTo>
                    <a:pt x="24104" y="9936"/>
                  </a:lnTo>
                  <a:lnTo>
                    <a:pt x="24218" y="10616"/>
                  </a:lnTo>
                  <a:lnTo>
                    <a:pt x="24274" y="11240"/>
                  </a:lnTo>
                  <a:lnTo>
                    <a:pt x="24312" y="11825"/>
                  </a:lnTo>
                  <a:lnTo>
                    <a:pt x="24331" y="12335"/>
                  </a:lnTo>
                  <a:lnTo>
                    <a:pt x="24331" y="12789"/>
                  </a:lnTo>
                  <a:lnTo>
                    <a:pt x="24312" y="13148"/>
                  </a:lnTo>
                  <a:lnTo>
                    <a:pt x="24274" y="13563"/>
                  </a:lnTo>
                  <a:lnTo>
                    <a:pt x="24274" y="13563"/>
                  </a:lnTo>
                  <a:lnTo>
                    <a:pt x="24237" y="13960"/>
                  </a:lnTo>
                  <a:lnTo>
                    <a:pt x="24142" y="14470"/>
                  </a:lnTo>
                  <a:lnTo>
                    <a:pt x="24029" y="15093"/>
                  </a:lnTo>
                  <a:lnTo>
                    <a:pt x="23859" y="15773"/>
                  </a:lnTo>
                  <a:lnTo>
                    <a:pt x="23670" y="16548"/>
                  </a:lnTo>
                  <a:lnTo>
                    <a:pt x="23462" y="17360"/>
                  </a:lnTo>
                  <a:lnTo>
                    <a:pt x="23198" y="18210"/>
                  </a:lnTo>
                  <a:lnTo>
                    <a:pt x="22914" y="19098"/>
                  </a:lnTo>
                  <a:lnTo>
                    <a:pt x="22612" y="19986"/>
                  </a:lnTo>
                  <a:lnTo>
                    <a:pt x="22272" y="20874"/>
                  </a:lnTo>
                  <a:lnTo>
                    <a:pt x="21894" y="21743"/>
                  </a:lnTo>
                  <a:lnTo>
                    <a:pt x="21498" y="22574"/>
                  </a:lnTo>
                  <a:lnTo>
                    <a:pt x="21290" y="22971"/>
                  </a:lnTo>
                  <a:lnTo>
                    <a:pt x="21082" y="23367"/>
                  </a:lnTo>
                  <a:lnTo>
                    <a:pt x="20874" y="23745"/>
                  </a:lnTo>
                  <a:lnTo>
                    <a:pt x="20647" y="24104"/>
                  </a:lnTo>
                  <a:lnTo>
                    <a:pt x="20402" y="24425"/>
                  </a:lnTo>
                  <a:lnTo>
                    <a:pt x="20175" y="24746"/>
                  </a:lnTo>
                  <a:lnTo>
                    <a:pt x="19930" y="25049"/>
                  </a:lnTo>
                  <a:lnTo>
                    <a:pt x="19684" y="25313"/>
                  </a:lnTo>
                  <a:lnTo>
                    <a:pt x="19684" y="25313"/>
                  </a:lnTo>
                  <a:lnTo>
                    <a:pt x="19420" y="25578"/>
                  </a:lnTo>
                  <a:lnTo>
                    <a:pt x="19155" y="25823"/>
                  </a:lnTo>
                  <a:lnTo>
                    <a:pt x="18588" y="26295"/>
                  </a:lnTo>
                  <a:lnTo>
                    <a:pt x="17984" y="26749"/>
                  </a:lnTo>
                  <a:lnTo>
                    <a:pt x="17361" y="27183"/>
                  </a:lnTo>
                  <a:lnTo>
                    <a:pt x="16718" y="27580"/>
                  </a:lnTo>
                  <a:lnTo>
                    <a:pt x="16076" y="27939"/>
                  </a:lnTo>
                  <a:lnTo>
                    <a:pt x="15415" y="28279"/>
                  </a:lnTo>
                  <a:lnTo>
                    <a:pt x="14773" y="28600"/>
                  </a:lnTo>
                  <a:lnTo>
                    <a:pt x="14149" y="28864"/>
                  </a:lnTo>
                  <a:lnTo>
                    <a:pt x="13545" y="29110"/>
                  </a:lnTo>
                  <a:lnTo>
                    <a:pt x="12959" y="29337"/>
                  </a:lnTo>
                  <a:lnTo>
                    <a:pt x="12430" y="29507"/>
                  </a:lnTo>
                  <a:lnTo>
                    <a:pt x="11939" y="29658"/>
                  </a:lnTo>
                  <a:lnTo>
                    <a:pt x="11486" y="29752"/>
                  </a:lnTo>
                  <a:lnTo>
                    <a:pt x="11108" y="29828"/>
                  </a:lnTo>
                  <a:lnTo>
                    <a:pt x="10806" y="29866"/>
                  </a:lnTo>
                  <a:lnTo>
                    <a:pt x="10806" y="29866"/>
                  </a:lnTo>
                  <a:lnTo>
                    <a:pt x="10655" y="29885"/>
                  </a:lnTo>
                </a:path>
              </a:pathLst>
            </a:custGeom>
            <a:no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568;p30">
              <a:extLst>
                <a:ext uri="{FF2B5EF4-FFF2-40B4-BE49-F238E27FC236}">
                  <a16:creationId xmlns:a16="http://schemas.microsoft.com/office/drawing/2014/main" id="{21B7F0A6-DEDB-739A-14E3-14DB60476309}"/>
                </a:ext>
              </a:extLst>
            </p:cNvPr>
            <p:cNvSpPr/>
            <p:nvPr/>
          </p:nvSpPr>
          <p:spPr>
            <a:xfrm>
              <a:off x="5331125" y="315575"/>
              <a:ext cx="590825" cy="729175"/>
            </a:xfrm>
            <a:custGeom>
              <a:avLst/>
              <a:gdLst/>
              <a:ahLst/>
              <a:cxnLst/>
              <a:rect l="l" t="t" r="r" b="b"/>
              <a:pathLst>
                <a:path w="23633" h="29167" fill="none" extrusionOk="0">
                  <a:moveTo>
                    <a:pt x="11297" y="0"/>
                  </a:moveTo>
                  <a:lnTo>
                    <a:pt x="11297" y="0"/>
                  </a:lnTo>
                  <a:lnTo>
                    <a:pt x="10655" y="0"/>
                  </a:lnTo>
                  <a:lnTo>
                    <a:pt x="10031" y="38"/>
                  </a:lnTo>
                  <a:lnTo>
                    <a:pt x="9408" y="94"/>
                  </a:lnTo>
                  <a:lnTo>
                    <a:pt x="8822" y="189"/>
                  </a:lnTo>
                  <a:lnTo>
                    <a:pt x="8237" y="283"/>
                  </a:lnTo>
                  <a:lnTo>
                    <a:pt x="7689" y="416"/>
                  </a:lnTo>
                  <a:lnTo>
                    <a:pt x="7141" y="586"/>
                  </a:lnTo>
                  <a:lnTo>
                    <a:pt x="6612" y="756"/>
                  </a:lnTo>
                  <a:lnTo>
                    <a:pt x="6121" y="963"/>
                  </a:lnTo>
                  <a:lnTo>
                    <a:pt x="5630" y="1190"/>
                  </a:lnTo>
                  <a:lnTo>
                    <a:pt x="5157" y="1436"/>
                  </a:lnTo>
                  <a:lnTo>
                    <a:pt x="4704" y="1700"/>
                  </a:lnTo>
                  <a:lnTo>
                    <a:pt x="4270" y="2002"/>
                  </a:lnTo>
                  <a:lnTo>
                    <a:pt x="3854" y="2324"/>
                  </a:lnTo>
                  <a:lnTo>
                    <a:pt x="3457" y="2664"/>
                  </a:lnTo>
                  <a:lnTo>
                    <a:pt x="3080" y="3041"/>
                  </a:lnTo>
                  <a:lnTo>
                    <a:pt x="3080" y="3041"/>
                  </a:lnTo>
                  <a:lnTo>
                    <a:pt x="2815" y="3306"/>
                  </a:lnTo>
                  <a:lnTo>
                    <a:pt x="2570" y="3589"/>
                  </a:lnTo>
                  <a:lnTo>
                    <a:pt x="2343" y="3891"/>
                  </a:lnTo>
                  <a:lnTo>
                    <a:pt x="2135" y="4175"/>
                  </a:lnTo>
                  <a:lnTo>
                    <a:pt x="1927" y="4477"/>
                  </a:lnTo>
                  <a:lnTo>
                    <a:pt x="1738" y="4779"/>
                  </a:lnTo>
                  <a:lnTo>
                    <a:pt x="1549" y="5081"/>
                  </a:lnTo>
                  <a:lnTo>
                    <a:pt x="1379" y="5384"/>
                  </a:lnTo>
                  <a:lnTo>
                    <a:pt x="1077" y="6007"/>
                  </a:lnTo>
                  <a:lnTo>
                    <a:pt x="832" y="6612"/>
                  </a:lnTo>
                  <a:lnTo>
                    <a:pt x="624" y="7235"/>
                  </a:lnTo>
                  <a:lnTo>
                    <a:pt x="435" y="7821"/>
                  </a:lnTo>
                  <a:lnTo>
                    <a:pt x="303" y="8406"/>
                  </a:lnTo>
                  <a:lnTo>
                    <a:pt x="189" y="8954"/>
                  </a:lnTo>
                  <a:lnTo>
                    <a:pt x="114" y="9483"/>
                  </a:lnTo>
                  <a:lnTo>
                    <a:pt x="57" y="9955"/>
                  </a:lnTo>
                  <a:lnTo>
                    <a:pt x="19" y="10409"/>
                  </a:lnTo>
                  <a:lnTo>
                    <a:pt x="0" y="10805"/>
                  </a:lnTo>
                  <a:lnTo>
                    <a:pt x="0" y="11145"/>
                  </a:lnTo>
                  <a:lnTo>
                    <a:pt x="19" y="11429"/>
                  </a:lnTo>
                  <a:lnTo>
                    <a:pt x="19" y="11429"/>
                  </a:lnTo>
                  <a:lnTo>
                    <a:pt x="38" y="11674"/>
                  </a:lnTo>
                  <a:lnTo>
                    <a:pt x="57" y="11939"/>
                  </a:lnTo>
                  <a:lnTo>
                    <a:pt x="152" y="12524"/>
                  </a:lnTo>
                  <a:lnTo>
                    <a:pt x="284" y="13167"/>
                  </a:lnTo>
                  <a:lnTo>
                    <a:pt x="416" y="13809"/>
                  </a:lnTo>
                  <a:lnTo>
                    <a:pt x="416" y="13809"/>
                  </a:lnTo>
                  <a:lnTo>
                    <a:pt x="567" y="14508"/>
                  </a:lnTo>
                  <a:lnTo>
                    <a:pt x="699" y="15150"/>
                  </a:lnTo>
                  <a:lnTo>
                    <a:pt x="756" y="15452"/>
                  </a:lnTo>
                  <a:lnTo>
                    <a:pt x="775" y="15736"/>
                  </a:lnTo>
                  <a:lnTo>
                    <a:pt x="794" y="15981"/>
                  </a:lnTo>
                  <a:lnTo>
                    <a:pt x="794" y="16208"/>
                  </a:lnTo>
                  <a:lnTo>
                    <a:pt x="794" y="16208"/>
                  </a:lnTo>
                  <a:lnTo>
                    <a:pt x="756" y="16397"/>
                  </a:lnTo>
                  <a:lnTo>
                    <a:pt x="718" y="16623"/>
                  </a:lnTo>
                  <a:lnTo>
                    <a:pt x="586" y="17171"/>
                  </a:lnTo>
                  <a:lnTo>
                    <a:pt x="586" y="17171"/>
                  </a:lnTo>
                  <a:lnTo>
                    <a:pt x="454" y="17662"/>
                  </a:lnTo>
                  <a:lnTo>
                    <a:pt x="340" y="18210"/>
                  </a:lnTo>
                  <a:lnTo>
                    <a:pt x="227" y="18815"/>
                  </a:lnTo>
                  <a:lnTo>
                    <a:pt x="189" y="19117"/>
                  </a:lnTo>
                  <a:lnTo>
                    <a:pt x="152" y="19438"/>
                  </a:lnTo>
                  <a:lnTo>
                    <a:pt x="133" y="19759"/>
                  </a:lnTo>
                  <a:lnTo>
                    <a:pt x="133" y="20080"/>
                  </a:lnTo>
                  <a:lnTo>
                    <a:pt x="133" y="20402"/>
                  </a:lnTo>
                  <a:lnTo>
                    <a:pt x="170" y="20742"/>
                  </a:lnTo>
                  <a:lnTo>
                    <a:pt x="208" y="21063"/>
                  </a:lnTo>
                  <a:lnTo>
                    <a:pt x="284" y="21403"/>
                  </a:lnTo>
                  <a:lnTo>
                    <a:pt x="378" y="21724"/>
                  </a:lnTo>
                  <a:lnTo>
                    <a:pt x="510" y="22045"/>
                  </a:lnTo>
                  <a:lnTo>
                    <a:pt x="510" y="22045"/>
                  </a:lnTo>
                  <a:lnTo>
                    <a:pt x="775" y="22574"/>
                  </a:lnTo>
                  <a:lnTo>
                    <a:pt x="1058" y="23065"/>
                  </a:lnTo>
                  <a:lnTo>
                    <a:pt x="1342" y="23537"/>
                  </a:lnTo>
                  <a:lnTo>
                    <a:pt x="1663" y="23991"/>
                  </a:lnTo>
                  <a:lnTo>
                    <a:pt x="1984" y="24425"/>
                  </a:lnTo>
                  <a:lnTo>
                    <a:pt x="2324" y="24822"/>
                  </a:lnTo>
                  <a:lnTo>
                    <a:pt x="2664" y="25219"/>
                  </a:lnTo>
                  <a:lnTo>
                    <a:pt x="3023" y="25577"/>
                  </a:lnTo>
                  <a:lnTo>
                    <a:pt x="3382" y="25917"/>
                  </a:lnTo>
                  <a:lnTo>
                    <a:pt x="3760" y="26239"/>
                  </a:lnTo>
                  <a:lnTo>
                    <a:pt x="4119" y="26541"/>
                  </a:lnTo>
                  <a:lnTo>
                    <a:pt x="4496" y="26824"/>
                  </a:lnTo>
                  <a:lnTo>
                    <a:pt x="4874" y="27089"/>
                  </a:lnTo>
                  <a:lnTo>
                    <a:pt x="5252" y="27334"/>
                  </a:lnTo>
                  <a:lnTo>
                    <a:pt x="5630" y="27561"/>
                  </a:lnTo>
                  <a:lnTo>
                    <a:pt x="6008" y="27769"/>
                  </a:lnTo>
                  <a:lnTo>
                    <a:pt x="6366" y="27977"/>
                  </a:lnTo>
                  <a:lnTo>
                    <a:pt x="6725" y="28147"/>
                  </a:lnTo>
                  <a:lnTo>
                    <a:pt x="7443" y="28449"/>
                  </a:lnTo>
                  <a:lnTo>
                    <a:pt x="8104" y="28713"/>
                  </a:lnTo>
                  <a:lnTo>
                    <a:pt x="8709" y="28902"/>
                  </a:lnTo>
                  <a:lnTo>
                    <a:pt x="9276" y="29034"/>
                  </a:lnTo>
                  <a:lnTo>
                    <a:pt x="9748" y="29129"/>
                  </a:lnTo>
                  <a:lnTo>
                    <a:pt x="10145" y="29167"/>
                  </a:lnTo>
                  <a:lnTo>
                    <a:pt x="10447" y="29167"/>
                  </a:lnTo>
                  <a:lnTo>
                    <a:pt x="10447" y="29167"/>
                  </a:lnTo>
                  <a:lnTo>
                    <a:pt x="10730" y="29129"/>
                  </a:lnTo>
                  <a:lnTo>
                    <a:pt x="11089" y="29053"/>
                  </a:lnTo>
                  <a:lnTo>
                    <a:pt x="11524" y="28940"/>
                  </a:lnTo>
                  <a:lnTo>
                    <a:pt x="11996" y="28808"/>
                  </a:lnTo>
                  <a:lnTo>
                    <a:pt x="12525" y="28619"/>
                  </a:lnTo>
                  <a:lnTo>
                    <a:pt x="13091" y="28411"/>
                  </a:lnTo>
                  <a:lnTo>
                    <a:pt x="13696" y="28184"/>
                  </a:lnTo>
                  <a:lnTo>
                    <a:pt x="14300" y="27901"/>
                  </a:lnTo>
                  <a:lnTo>
                    <a:pt x="14943" y="27599"/>
                  </a:lnTo>
                  <a:lnTo>
                    <a:pt x="15585" y="27259"/>
                  </a:lnTo>
                  <a:lnTo>
                    <a:pt x="16208" y="26900"/>
                  </a:lnTo>
                  <a:lnTo>
                    <a:pt x="16832" y="26522"/>
                  </a:lnTo>
                  <a:lnTo>
                    <a:pt x="17455" y="26106"/>
                  </a:lnTo>
                  <a:lnTo>
                    <a:pt x="18041" y="25672"/>
                  </a:lnTo>
                  <a:lnTo>
                    <a:pt x="18588" y="25200"/>
                  </a:lnTo>
                  <a:lnTo>
                    <a:pt x="18853" y="24954"/>
                  </a:lnTo>
                  <a:lnTo>
                    <a:pt x="19098" y="24709"/>
                  </a:lnTo>
                  <a:lnTo>
                    <a:pt x="19098" y="24709"/>
                  </a:lnTo>
                  <a:lnTo>
                    <a:pt x="19344" y="24444"/>
                  </a:lnTo>
                  <a:lnTo>
                    <a:pt x="19571" y="24161"/>
                  </a:lnTo>
                  <a:lnTo>
                    <a:pt x="19797" y="23858"/>
                  </a:lnTo>
                  <a:lnTo>
                    <a:pt x="20024" y="23518"/>
                  </a:lnTo>
                  <a:lnTo>
                    <a:pt x="20251" y="23178"/>
                  </a:lnTo>
                  <a:lnTo>
                    <a:pt x="20459" y="22801"/>
                  </a:lnTo>
                  <a:lnTo>
                    <a:pt x="20666" y="22423"/>
                  </a:lnTo>
                  <a:lnTo>
                    <a:pt x="20874" y="22026"/>
                  </a:lnTo>
                  <a:lnTo>
                    <a:pt x="21252" y="21214"/>
                  </a:lnTo>
                  <a:lnTo>
                    <a:pt x="21611" y="20345"/>
                  </a:lnTo>
                  <a:lnTo>
                    <a:pt x="21951" y="19476"/>
                  </a:lnTo>
                  <a:lnTo>
                    <a:pt x="22253" y="18607"/>
                  </a:lnTo>
                  <a:lnTo>
                    <a:pt x="22537" y="17738"/>
                  </a:lnTo>
                  <a:lnTo>
                    <a:pt x="22782" y="16907"/>
                  </a:lnTo>
                  <a:lnTo>
                    <a:pt x="23009" y="16095"/>
                  </a:lnTo>
                  <a:lnTo>
                    <a:pt x="23198" y="15358"/>
                  </a:lnTo>
                  <a:lnTo>
                    <a:pt x="23349" y="14678"/>
                  </a:lnTo>
                  <a:lnTo>
                    <a:pt x="23462" y="14073"/>
                  </a:lnTo>
                  <a:lnTo>
                    <a:pt x="23538" y="13563"/>
                  </a:lnTo>
                  <a:lnTo>
                    <a:pt x="23594" y="13185"/>
                  </a:lnTo>
                  <a:lnTo>
                    <a:pt x="23594" y="13185"/>
                  </a:lnTo>
                  <a:lnTo>
                    <a:pt x="23613" y="12864"/>
                  </a:lnTo>
                  <a:lnTo>
                    <a:pt x="23632" y="12543"/>
                  </a:lnTo>
                  <a:lnTo>
                    <a:pt x="23632" y="12128"/>
                  </a:lnTo>
                  <a:lnTo>
                    <a:pt x="23613" y="11636"/>
                  </a:lnTo>
                  <a:lnTo>
                    <a:pt x="23594" y="11089"/>
                  </a:lnTo>
                  <a:lnTo>
                    <a:pt x="23538" y="10465"/>
                  </a:lnTo>
                  <a:lnTo>
                    <a:pt x="23443" y="9785"/>
                  </a:lnTo>
                  <a:lnTo>
                    <a:pt x="23311" y="9067"/>
                  </a:lnTo>
                  <a:lnTo>
                    <a:pt x="23141" y="8312"/>
                  </a:lnTo>
                  <a:lnTo>
                    <a:pt x="23028" y="7934"/>
                  </a:lnTo>
                  <a:lnTo>
                    <a:pt x="22914" y="7556"/>
                  </a:lnTo>
                  <a:lnTo>
                    <a:pt x="22782" y="7159"/>
                  </a:lnTo>
                  <a:lnTo>
                    <a:pt x="22631" y="6763"/>
                  </a:lnTo>
                  <a:lnTo>
                    <a:pt x="22461" y="6366"/>
                  </a:lnTo>
                  <a:lnTo>
                    <a:pt x="22291" y="5988"/>
                  </a:lnTo>
                  <a:lnTo>
                    <a:pt x="22083" y="5592"/>
                  </a:lnTo>
                  <a:lnTo>
                    <a:pt x="21875" y="5195"/>
                  </a:lnTo>
                  <a:lnTo>
                    <a:pt x="21649" y="4817"/>
                  </a:lnTo>
                  <a:lnTo>
                    <a:pt x="21384" y="4439"/>
                  </a:lnTo>
                  <a:lnTo>
                    <a:pt x="21120" y="4080"/>
                  </a:lnTo>
                  <a:lnTo>
                    <a:pt x="20817" y="3721"/>
                  </a:lnTo>
                  <a:lnTo>
                    <a:pt x="20817" y="3721"/>
                  </a:lnTo>
                  <a:lnTo>
                    <a:pt x="20440" y="3306"/>
                  </a:lnTo>
                  <a:lnTo>
                    <a:pt x="20043" y="2928"/>
                  </a:lnTo>
                  <a:lnTo>
                    <a:pt x="19646" y="2569"/>
                  </a:lnTo>
                  <a:lnTo>
                    <a:pt x="19212" y="2229"/>
                  </a:lnTo>
                  <a:lnTo>
                    <a:pt x="18740" y="1908"/>
                  </a:lnTo>
                  <a:lnTo>
                    <a:pt x="18267" y="1625"/>
                  </a:lnTo>
                  <a:lnTo>
                    <a:pt x="17776" y="1360"/>
                  </a:lnTo>
                  <a:lnTo>
                    <a:pt x="17247" y="1115"/>
                  </a:lnTo>
                  <a:lnTo>
                    <a:pt x="16718" y="888"/>
                  </a:lnTo>
                  <a:lnTo>
                    <a:pt x="16152" y="699"/>
                  </a:lnTo>
                  <a:lnTo>
                    <a:pt x="15585" y="529"/>
                  </a:lnTo>
                  <a:lnTo>
                    <a:pt x="14980" y="378"/>
                  </a:lnTo>
                  <a:lnTo>
                    <a:pt x="14357" y="246"/>
                  </a:lnTo>
                  <a:lnTo>
                    <a:pt x="13734" y="151"/>
                  </a:lnTo>
                  <a:lnTo>
                    <a:pt x="13073" y="76"/>
                  </a:lnTo>
                  <a:lnTo>
                    <a:pt x="12392" y="19"/>
                  </a:lnTo>
                  <a:lnTo>
                    <a:pt x="12392" y="19"/>
                  </a:lnTo>
                  <a:lnTo>
                    <a:pt x="11845" y="0"/>
                  </a:lnTo>
                  <a:lnTo>
                    <a:pt x="11297" y="0"/>
                  </a:lnTo>
                </a:path>
              </a:pathLst>
            </a:custGeom>
            <a:no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569;p30">
              <a:extLst>
                <a:ext uri="{FF2B5EF4-FFF2-40B4-BE49-F238E27FC236}">
                  <a16:creationId xmlns:a16="http://schemas.microsoft.com/office/drawing/2014/main" id="{1E3EB054-45E4-08C9-C9E4-FD042D19A50D}"/>
                </a:ext>
              </a:extLst>
            </p:cNvPr>
            <p:cNvSpPr/>
            <p:nvPr/>
          </p:nvSpPr>
          <p:spPr>
            <a:xfrm>
              <a:off x="5289575" y="287225"/>
              <a:ext cx="659750" cy="486450"/>
            </a:xfrm>
            <a:custGeom>
              <a:avLst/>
              <a:gdLst/>
              <a:ahLst/>
              <a:cxnLst/>
              <a:rect l="l" t="t" r="r" b="b"/>
              <a:pathLst>
                <a:path w="26390" h="19458" extrusionOk="0">
                  <a:moveTo>
                    <a:pt x="13601" y="1"/>
                  </a:moveTo>
                  <a:lnTo>
                    <a:pt x="12978" y="38"/>
                  </a:lnTo>
                  <a:lnTo>
                    <a:pt x="12354" y="95"/>
                  </a:lnTo>
                  <a:lnTo>
                    <a:pt x="11693" y="189"/>
                  </a:lnTo>
                  <a:lnTo>
                    <a:pt x="10994" y="322"/>
                  </a:lnTo>
                  <a:lnTo>
                    <a:pt x="10295" y="492"/>
                  </a:lnTo>
                  <a:lnTo>
                    <a:pt x="9559" y="700"/>
                  </a:lnTo>
                  <a:lnTo>
                    <a:pt x="8803" y="964"/>
                  </a:lnTo>
                  <a:lnTo>
                    <a:pt x="8010" y="1266"/>
                  </a:lnTo>
                  <a:lnTo>
                    <a:pt x="7500" y="1531"/>
                  </a:lnTo>
                  <a:lnTo>
                    <a:pt x="6990" y="1814"/>
                  </a:lnTo>
                  <a:lnTo>
                    <a:pt x="6517" y="2097"/>
                  </a:lnTo>
                  <a:lnTo>
                    <a:pt x="6064" y="2381"/>
                  </a:lnTo>
                  <a:lnTo>
                    <a:pt x="5629" y="2664"/>
                  </a:lnTo>
                  <a:lnTo>
                    <a:pt x="5214" y="2947"/>
                  </a:lnTo>
                  <a:lnTo>
                    <a:pt x="4817" y="3250"/>
                  </a:lnTo>
                  <a:lnTo>
                    <a:pt x="4439" y="3533"/>
                  </a:lnTo>
                  <a:lnTo>
                    <a:pt x="4099" y="3835"/>
                  </a:lnTo>
                  <a:lnTo>
                    <a:pt x="3759" y="4119"/>
                  </a:lnTo>
                  <a:lnTo>
                    <a:pt x="3438" y="4421"/>
                  </a:lnTo>
                  <a:lnTo>
                    <a:pt x="3136" y="4704"/>
                  </a:lnTo>
                  <a:lnTo>
                    <a:pt x="2853" y="5007"/>
                  </a:lnTo>
                  <a:lnTo>
                    <a:pt x="2588" y="5309"/>
                  </a:lnTo>
                  <a:lnTo>
                    <a:pt x="2324" y="5611"/>
                  </a:lnTo>
                  <a:lnTo>
                    <a:pt x="2097" y="5894"/>
                  </a:lnTo>
                  <a:lnTo>
                    <a:pt x="1870" y="6197"/>
                  </a:lnTo>
                  <a:lnTo>
                    <a:pt x="1662" y="6480"/>
                  </a:lnTo>
                  <a:lnTo>
                    <a:pt x="1474" y="6782"/>
                  </a:lnTo>
                  <a:lnTo>
                    <a:pt x="1304" y="7066"/>
                  </a:lnTo>
                  <a:lnTo>
                    <a:pt x="982" y="7651"/>
                  </a:lnTo>
                  <a:lnTo>
                    <a:pt x="718" y="8237"/>
                  </a:lnTo>
                  <a:lnTo>
                    <a:pt x="491" y="8785"/>
                  </a:lnTo>
                  <a:lnTo>
                    <a:pt x="321" y="9351"/>
                  </a:lnTo>
                  <a:lnTo>
                    <a:pt x="189" y="9880"/>
                  </a:lnTo>
                  <a:lnTo>
                    <a:pt x="95" y="10409"/>
                  </a:lnTo>
                  <a:lnTo>
                    <a:pt x="38" y="10900"/>
                  </a:lnTo>
                  <a:lnTo>
                    <a:pt x="0" y="11391"/>
                  </a:lnTo>
                  <a:lnTo>
                    <a:pt x="0" y="11864"/>
                  </a:lnTo>
                  <a:lnTo>
                    <a:pt x="0" y="12298"/>
                  </a:lnTo>
                  <a:lnTo>
                    <a:pt x="38" y="12714"/>
                  </a:lnTo>
                  <a:lnTo>
                    <a:pt x="95" y="13110"/>
                  </a:lnTo>
                  <a:lnTo>
                    <a:pt x="151" y="13469"/>
                  </a:lnTo>
                  <a:lnTo>
                    <a:pt x="227" y="13809"/>
                  </a:lnTo>
                  <a:lnTo>
                    <a:pt x="378" y="14376"/>
                  </a:lnTo>
                  <a:lnTo>
                    <a:pt x="529" y="14811"/>
                  </a:lnTo>
                  <a:lnTo>
                    <a:pt x="623" y="15075"/>
                  </a:lnTo>
                  <a:lnTo>
                    <a:pt x="661" y="15169"/>
                  </a:lnTo>
                  <a:lnTo>
                    <a:pt x="699" y="14848"/>
                  </a:lnTo>
                  <a:lnTo>
                    <a:pt x="737" y="14527"/>
                  </a:lnTo>
                  <a:lnTo>
                    <a:pt x="794" y="14131"/>
                  </a:lnTo>
                  <a:lnTo>
                    <a:pt x="869" y="13715"/>
                  </a:lnTo>
                  <a:lnTo>
                    <a:pt x="982" y="13299"/>
                  </a:lnTo>
                  <a:lnTo>
                    <a:pt x="1058" y="13110"/>
                  </a:lnTo>
                  <a:lnTo>
                    <a:pt x="1134" y="12940"/>
                  </a:lnTo>
                  <a:lnTo>
                    <a:pt x="1228" y="12789"/>
                  </a:lnTo>
                  <a:lnTo>
                    <a:pt x="1322" y="12657"/>
                  </a:lnTo>
                  <a:lnTo>
                    <a:pt x="1549" y="12449"/>
                  </a:lnTo>
                  <a:lnTo>
                    <a:pt x="1757" y="12298"/>
                  </a:lnTo>
                  <a:lnTo>
                    <a:pt x="1984" y="12166"/>
                  </a:lnTo>
                  <a:lnTo>
                    <a:pt x="2229" y="12053"/>
                  </a:lnTo>
                  <a:lnTo>
                    <a:pt x="2475" y="11977"/>
                  </a:lnTo>
                  <a:lnTo>
                    <a:pt x="2739" y="11920"/>
                  </a:lnTo>
                  <a:lnTo>
                    <a:pt x="3306" y="11807"/>
                  </a:lnTo>
                  <a:lnTo>
                    <a:pt x="3608" y="11750"/>
                  </a:lnTo>
                  <a:lnTo>
                    <a:pt x="3929" y="11713"/>
                  </a:lnTo>
                  <a:lnTo>
                    <a:pt x="4534" y="11656"/>
                  </a:lnTo>
                  <a:lnTo>
                    <a:pt x="5157" y="11618"/>
                  </a:lnTo>
                  <a:lnTo>
                    <a:pt x="5781" y="11561"/>
                  </a:lnTo>
                  <a:lnTo>
                    <a:pt x="6102" y="11505"/>
                  </a:lnTo>
                  <a:lnTo>
                    <a:pt x="6442" y="11448"/>
                  </a:lnTo>
                  <a:lnTo>
                    <a:pt x="6782" y="11391"/>
                  </a:lnTo>
                  <a:lnTo>
                    <a:pt x="7103" y="11297"/>
                  </a:lnTo>
                  <a:lnTo>
                    <a:pt x="7424" y="11203"/>
                  </a:lnTo>
                  <a:lnTo>
                    <a:pt x="7745" y="11089"/>
                  </a:lnTo>
                  <a:lnTo>
                    <a:pt x="8066" y="10976"/>
                  </a:lnTo>
                  <a:lnTo>
                    <a:pt x="8368" y="10825"/>
                  </a:lnTo>
                  <a:lnTo>
                    <a:pt x="8671" y="10674"/>
                  </a:lnTo>
                  <a:lnTo>
                    <a:pt x="8954" y="10485"/>
                  </a:lnTo>
                  <a:lnTo>
                    <a:pt x="9219" y="10296"/>
                  </a:lnTo>
                  <a:lnTo>
                    <a:pt x="9483" y="10088"/>
                  </a:lnTo>
                  <a:lnTo>
                    <a:pt x="9710" y="9861"/>
                  </a:lnTo>
                  <a:lnTo>
                    <a:pt x="9936" y="9635"/>
                  </a:lnTo>
                  <a:lnTo>
                    <a:pt x="10144" y="9370"/>
                  </a:lnTo>
                  <a:lnTo>
                    <a:pt x="10314" y="9087"/>
                  </a:lnTo>
                  <a:lnTo>
                    <a:pt x="10428" y="8879"/>
                  </a:lnTo>
                  <a:lnTo>
                    <a:pt x="10541" y="8671"/>
                  </a:lnTo>
                  <a:lnTo>
                    <a:pt x="10711" y="8237"/>
                  </a:lnTo>
                  <a:lnTo>
                    <a:pt x="10843" y="7783"/>
                  </a:lnTo>
                  <a:lnTo>
                    <a:pt x="10975" y="7330"/>
                  </a:lnTo>
                  <a:lnTo>
                    <a:pt x="11221" y="6423"/>
                  </a:lnTo>
                  <a:lnTo>
                    <a:pt x="11372" y="5970"/>
                  </a:lnTo>
                  <a:lnTo>
                    <a:pt x="11542" y="5535"/>
                  </a:lnTo>
                  <a:lnTo>
                    <a:pt x="11655" y="5309"/>
                  </a:lnTo>
                  <a:lnTo>
                    <a:pt x="11788" y="5082"/>
                  </a:lnTo>
                  <a:lnTo>
                    <a:pt x="11939" y="4855"/>
                  </a:lnTo>
                  <a:lnTo>
                    <a:pt x="12090" y="4648"/>
                  </a:lnTo>
                  <a:lnTo>
                    <a:pt x="12260" y="4440"/>
                  </a:lnTo>
                  <a:lnTo>
                    <a:pt x="12430" y="4251"/>
                  </a:lnTo>
                  <a:lnTo>
                    <a:pt x="12619" y="4062"/>
                  </a:lnTo>
                  <a:lnTo>
                    <a:pt x="12827" y="3892"/>
                  </a:lnTo>
                  <a:lnTo>
                    <a:pt x="13034" y="3741"/>
                  </a:lnTo>
                  <a:lnTo>
                    <a:pt x="13242" y="3609"/>
                  </a:lnTo>
                  <a:lnTo>
                    <a:pt x="13469" y="3476"/>
                  </a:lnTo>
                  <a:lnTo>
                    <a:pt x="13714" y="3363"/>
                  </a:lnTo>
                  <a:lnTo>
                    <a:pt x="13941" y="3269"/>
                  </a:lnTo>
                  <a:lnTo>
                    <a:pt x="14187" y="3193"/>
                  </a:lnTo>
                  <a:lnTo>
                    <a:pt x="14451" y="3136"/>
                  </a:lnTo>
                  <a:lnTo>
                    <a:pt x="14697" y="3099"/>
                  </a:lnTo>
                  <a:lnTo>
                    <a:pt x="14961" y="3099"/>
                  </a:lnTo>
                  <a:lnTo>
                    <a:pt x="15226" y="3117"/>
                  </a:lnTo>
                  <a:lnTo>
                    <a:pt x="15490" y="3174"/>
                  </a:lnTo>
                  <a:lnTo>
                    <a:pt x="15755" y="3250"/>
                  </a:lnTo>
                  <a:lnTo>
                    <a:pt x="16019" y="3363"/>
                  </a:lnTo>
                  <a:lnTo>
                    <a:pt x="16265" y="3495"/>
                  </a:lnTo>
                  <a:lnTo>
                    <a:pt x="16510" y="3646"/>
                  </a:lnTo>
                  <a:lnTo>
                    <a:pt x="16737" y="3816"/>
                  </a:lnTo>
                  <a:lnTo>
                    <a:pt x="16964" y="4005"/>
                  </a:lnTo>
                  <a:lnTo>
                    <a:pt x="17171" y="4194"/>
                  </a:lnTo>
                  <a:lnTo>
                    <a:pt x="17360" y="4421"/>
                  </a:lnTo>
                  <a:lnTo>
                    <a:pt x="17530" y="4648"/>
                  </a:lnTo>
                  <a:lnTo>
                    <a:pt x="17681" y="4893"/>
                  </a:lnTo>
                  <a:lnTo>
                    <a:pt x="17795" y="5120"/>
                  </a:lnTo>
                  <a:lnTo>
                    <a:pt x="17889" y="5384"/>
                  </a:lnTo>
                  <a:lnTo>
                    <a:pt x="17965" y="5630"/>
                  </a:lnTo>
                  <a:lnTo>
                    <a:pt x="18078" y="5573"/>
                  </a:lnTo>
                  <a:lnTo>
                    <a:pt x="18210" y="5517"/>
                  </a:lnTo>
                  <a:lnTo>
                    <a:pt x="18343" y="5498"/>
                  </a:lnTo>
                  <a:lnTo>
                    <a:pt x="18475" y="5498"/>
                  </a:lnTo>
                  <a:lnTo>
                    <a:pt x="18607" y="5517"/>
                  </a:lnTo>
                  <a:lnTo>
                    <a:pt x="18758" y="5535"/>
                  </a:lnTo>
                  <a:lnTo>
                    <a:pt x="18871" y="5592"/>
                  </a:lnTo>
                  <a:lnTo>
                    <a:pt x="19004" y="5649"/>
                  </a:lnTo>
                  <a:lnTo>
                    <a:pt x="19117" y="5724"/>
                  </a:lnTo>
                  <a:lnTo>
                    <a:pt x="19230" y="5800"/>
                  </a:lnTo>
                  <a:lnTo>
                    <a:pt x="19419" y="6008"/>
                  </a:lnTo>
                  <a:lnTo>
                    <a:pt x="19589" y="6215"/>
                  </a:lnTo>
                  <a:lnTo>
                    <a:pt x="19759" y="6442"/>
                  </a:lnTo>
                  <a:lnTo>
                    <a:pt x="19948" y="6726"/>
                  </a:lnTo>
                  <a:lnTo>
                    <a:pt x="20118" y="7028"/>
                  </a:lnTo>
                  <a:lnTo>
                    <a:pt x="20288" y="7349"/>
                  </a:lnTo>
                  <a:lnTo>
                    <a:pt x="20458" y="7651"/>
                  </a:lnTo>
                  <a:lnTo>
                    <a:pt x="20609" y="7972"/>
                  </a:lnTo>
                  <a:lnTo>
                    <a:pt x="20742" y="8293"/>
                  </a:lnTo>
                  <a:lnTo>
                    <a:pt x="20855" y="8615"/>
                  </a:lnTo>
                  <a:lnTo>
                    <a:pt x="20987" y="8955"/>
                  </a:lnTo>
                  <a:lnTo>
                    <a:pt x="21082" y="9295"/>
                  </a:lnTo>
                  <a:lnTo>
                    <a:pt x="21176" y="9616"/>
                  </a:lnTo>
                  <a:lnTo>
                    <a:pt x="21327" y="10315"/>
                  </a:lnTo>
                  <a:lnTo>
                    <a:pt x="21441" y="10995"/>
                  </a:lnTo>
                  <a:lnTo>
                    <a:pt x="21497" y="11694"/>
                  </a:lnTo>
                  <a:lnTo>
                    <a:pt x="21516" y="12393"/>
                  </a:lnTo>
                  <a:lnTo>
                    <a:pt x="21497" y="13110"/>
                  </a:lnTo>
                  <a:lnTo>
                    <a:pt x="21441" y="13809"/>
                  </a:lnTo>
                  <a:lnTo>
                    <a:pt x="21384" y="14149"/>
                  </a:lnTo>
                  <a:lnTo>
                    <a:pt x="21308" y="14489"/>
                  </a:lnTo>
                  <a:lnTo>
                    <a:pt x="21252" y="14829"/>
                  </a:lnTo>
                  <a:lnTo>
                    <a:pt x="21157" y="15169"/>
                  </a:lnTo>
                  <a:lnTo>
                    <a:pt x="21063" y="15510"/>
                  </a:lnTo>
                  <a:lnTo>
                    <a:pt x="20949" y="15850"/>
                  </a:lnTo>
                  <a:lnTo>
                    <a:pt x="20836" y="16171"/>
                  </a:lnTo>
                  <a:lnTo>
                    <a:pt x="20704" y="16492"/>
                  </a:lnTo>
                  <a:lnTo>
                    <a:pt x="20572" y="16813"/>
                  </a:lnTo>
                  <a:lnTo>
                    <a:pt x="20402" y="17134"/>
                  </a:lnTo>
                  <a:lnTo>
                    <a:pt x="20175" y="17550"/>
                  </a:lnTo>
                  <a:lnTo>
                    <a:pt x="19929" y="17946"/>
                  </a:lnTo>
                  <a:lnTo>
                    <a:pt x="19627" y="18324"/>
                  </a:lnTo>
                  <a:lnTo>
                    <a:pt x="19476" y="18494"/>
                  </a:lnTo>
                  <a:lnTo>
                    <a:pt x="19306" y="18645"/>
                  </a:lnTo>
                  <a:lnTo>
                    <a:pt x="19136" y="18796"/>
                  </a:lnTo>
                  <a:lnTo>
                    <a:pt x="18947" y="18948"/>
                  </a:lnTo>
                  <a:lnTo>
                    <a:pt x="18758" y="19061"/>
                  </a:lnTo>
                  <a:lnTo>
                    <a:pt x="18569" y="19174"/>
                  </a:lnTo>
                  <a:lnTo>
                    <a:pt x="18361" y="19269"/>
                  </a:lnTo>
                  <a:lnTo>
                    <a:pt x="18154" y="19325"/>
                  </a:lnTo>
                  <a:lnTo>
                    <a:pt x="17927" y="19382"/>
                  </a:lnTo>
                  <a:lnTo>
                    <a:pt x="17700" y="19401"/>
                  </a:lnTo>
                  <a:lnTo>
                    <a:pt x="18078" y="19439"/>
                  </a:lnTo>
                  <a:lnTo>
                    <a:pt x="18456" y="19458"/>
                  </a:lnTo>
                  <a:lnTo>
                    <a:pt x="18834" y="19439"/>
                  </a:lnTo>
                  <a:lnTo>
                    <a:pt x="19230" y="19401"/>
                  </a:lnTo>
                  <a:lnTo>
                    <a:pt x="19608" y="19344"/>
                  </a:lnTo>
                  <a:lnTo>
                    <a:pt x="19986" y="19250"/>
                  </a:lnTo>
                  <a:lnTo>
                    <a:pt x="20345" y="19136"/>
                  </a:lnTo>
                  <a:lnTo>
                    <a:pt x="20723" y="19004"/>
                  </a:lnTo>
                  <a:lnTo>
                    <a:pt x="21063" y="18834"/>
                  </a:lnTo>
                  <a:lnTo>
                    <a:pt x="21403" y="18645"/>
                  </a:lnTo>
                  <a:lnTo>
                    <a:pt x="21743" y="18456"/>
                  </a:lnTo>
                  <a:lnTo>
                    <a:pt x="22045" y="18230"/>
                  </a:lnTo>
                  <a:lnTo>
                    <a:pt x="22328" y="17984"/>
                  </a:lnTo>
                  <a:lnTo>
                    <a:pt x="22612" y="17701"/>
                  </a:lnTo>
                  <a:lnTo>
                    <a:pt x="22857" y="17417"/>
                  </a:lnTo>
                  <a:lnTo>
                    <a:pt x="23065" y="17115"/>
                  </a:lnTo>
                  <a:lnTo>
                    <a:pt x="26295" y="15812"/>
                  </a:lnTo>
                  <a:lnTo>
                    <a:pt x="26333" y="15528"/>
                  </a:lnTo>
                  <a:lnTo>
                    <a:pt x="26352" y="15207"/>
                  </a:lnTo>
                  <a:lnTo>
                    <a:pt x="26390" y="14508"/>
                  </a:lnTo>
                  <a:lnTo>
                    <a:pt x="26390" y="13715"/>
                  </a:lnTo>
                  <a:lnTo>
                    <a:pt x="26333" y="12865"/>
                  </a:lnTo>
                  <a:lnTo>
                    <a:pt x="26239" y="11939"/>
                  </a:lnTo>
                  <a:lnTo>
                    <a:pt x="26163" y="11467"/>
                  </a:lnTo>
                  <a:lnTo>
                    <a:pt x="26088" y="10976"/>
                  </a:lnTo>
                  <a:lnTo>
                    <a:pt x="25993" y="10485"/>
                  </a:lnTo>
                  <a:lnTo>
                    <a:pt x="25880" y="9994"/>
                  </a:lnTo>
                  <a:lnTo>
                    <a:pt x="25766" y="9502"/>
                  </a:lnTo>
                  <a:lnTo>
                    <a:pt x="25615" y="9011"/>
                  </a:lnTo>
                  <a:lnTo>
                    <a:pt x="25464" y="8520"/>
                  </a:lnTo>
                  <a:lnTo>
                    <a:pt x="25294" y="8029"/>
                  </a:lnTo>
                  <a:lnTo>
                    <a:pt x="25105" y="7538"/>
                  </a:lnTo>
                  <a:lnTo>
                    <a:pt x="24897" y="7066"/>
                  </a:lnTo>
                  <a:lnTo>
                    <a:pt x="24690" y="6593"/>
                  </a:lnTo>
                  <a:lnTo>
                    <a:pt x="24444" y="6159"/>
                  </a:lnTo>
                  <a:lnTo>
                    <a:pt x="24180" y="5705"/>
                  </a:lnTo>
                  <a:lnTo>
                    <a:pt x="23915" y="5290"/>
                  </a:lnTo>
                  <a:lnTo>
                    <a:pt x="23613" y="4874"/>
                  </a:lnTo>
                  <a:lnTo>
                    <a:pt x="23292" y="4496"/>
                  </a:lnTo>
                  <a:lnTo>
                    <a:pt x="22952" y="4138"/>
                  </a:lnTo>
                  <a:lnTo>
                    <a:pt x="22593" y="3798"/>
                  </a:lnTo>
                  <a:lnTo>
                    <a:pt x="22215" y="3476"/>
                  </a:lnTo>
                  <a:lnTo>
                    <a:pt x="21799" y="3193"/>
                  </a:lnTo>
                  <a:lnTo>
                    <a:pt x="21384" y="2947"/>
                  </a:lnTo>
                  <a:lnTo>
                    <a:pt x="20931" y="2721"/>
                  </a:lnTo>
                  <a:lnTo>
                    <a:pt x="20723" y="2513"/>
                  </a:lnTo>
                  <a:lnTo>
                    <a:pt x="20458" y="2286"/>
                  </a:lnTo>
                  <a:lnTo>
                    <a:pt x="20099" y="2003"/>
                  </a:lnTo>
                  <a:lnTo>
                    <a:pt x="19646" y="1682"/>
                  </a:lnTo>
                  <a:lnTo>
                    <a:pt x="19363" y="1512"/>
                  </a:lnTo>
                  <a:lnTo>
                    <a:pt x="19079" y="1342"/>
                  </a:lnTo>
                  <a:lnTo>
                    <a:pt x="18758" y="1153"/>
                  </a:lnTo>
                  <a:lnTo>
                    <a:pt x="18418" y="1002"/>
                  </a:lnTo>
                  <a:lnTo>
                    <a:pt x="18040" y="832"/>
                  </a:lnTo>
                  <a:lnTo>
                    <a:pt x="17644" y="681"/>
                  </a:lnTo>
                  <a:lnTo>
                    <a:pt x="17228" y="530"/>
                  </a:lnTo>
                  <a:lnTo>
                    <a:pt x="16775" y="397"/>
                  </a:lnTo>
                  <a:lnTo>
                    <a:pt x="16321" y="284"/>
                  </a:lnTo>
                  <a:lnTo>
                    <a:pt x="15811" y="189"/>
                  </a:lnTo>
                  <a:lnTo>
                    <a:pt x="15301" y="95"/>
                  </a:lnTo>
                  <a:lnTo>
                    <a:pt x="14753" y="38"/>
                  </a:lnTo>
                  <a:lnTo>
                    <a:pt x="14187" y="19"/>
                  </a:lnTo>
                  <a:lnTo>
                    <a:pt x="13601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570;p30">
              <a:extLst>
                <a:ext uri="{FF2B5EF4-FFF2-40B4-BE49-F238E27FC236}">
                  <a16:creationId xmlns:a16="http://schemas.microsoft.com/office/drawing/2014/main" id="{82F4C968-F2C5-04ED-FD04-D2D55BFF810C}"/>
                </a:ext>
              </a:extLst>
            </p:cNvPr>
            <p:cNvSpPr/>
            <p:nvPr/>
          </p:nvSpPr>
          <p:spPr>
            <a:xfrm>
              <a:off x="5289575" y="287225"/>
              <a:ext cx="659750" cy="486450"/>
            </a:xfrm>
            <a:custGeom>
              <a:avLst/>
              <a:gdLst/>
              <a:ahLst/>
              <a:cxnLst/>
              <a:rect l="l" t="t" r="r" b="b"/>
              <a:pathLst>
                <a:path w="26390" h="19458" fill="none" extrusionOk="0">
                  <a:moveTo>
                    <a:pt x="17965" y="5630"/>
                  </a:moveTo>
                  <a:lnTo>
                    <a:pt x="17965" y="5630"/>
                  </a:lnTo>
                  <a:lnTo>
                    <a:pt x="18078" y="5573"/>
                  </a:lnTo>
                  <a:lnTo>
                    <a:pt x="18210" y="5517"/>
                  </a:lnTo>
                  <a:lnTo>
                    <a:pt x="18343" y="5498"/>
                  </a:lnTo>
                  <a:lnTo>
                    <a:pt x="18475" y="5498"/>
                  </a:lnTo>
                  <a:lnTo>
                    <a:pt x="18607" y="5517"/>
                  </a:lnTo>
                  <a:lnTo>
                    <a:pt x="18758" y="5535"/>
                  </a:lnTo>
                  <a:lnTo>
                    <a:pt x="18871" y="5592"/>
                  </a:lnTo>
                  <a:lnTo>
                    <a:pt x="19004" y="5649"/>
                  </a:lnTo>
                  <a:lnTo>
                    <a:pt x="19004" y="5649"/>
                  </a:lnTo>
                  <a:lnTo>
                    <a:pt x="19117" y="5724"/>
                  </a:lnTo>
                  <a:lnTo>
                    <a:pt x="19230" y="5800"/>
                  </a:lnTo>
                  <a:lnTo>
                    <a:pt x="19419" y="6008"/>
                  </a:lnTo>
                  <a:lnTo>
                    <a:pt x="19589" y="6215"/>
                  </a:lnTo>
                  <a:lnTo>
                    <a:pt x="19759" y="6442"/>
                  </a:lnTo>
                  <a:lnTo>
                    <a:pt x="19759" y="6442"/>
                  </a:lnTo>
                  <a:lnTo>
                    <a:pt x="19948" y="6726"/>
                  </a:lnTo>
                  <a:lnTo>
                    <a:pt x="20118" y="7028"/>
                  </a:lnTo>
                  <a:lnTo>
                    <a:pt x="20288" y="7349"/>
                  </a:lnTo>
                  <a:lnTo>
                    <a:pt x="20458" y="7651"/>
                  </a:lnTo>
                  <a:lnTo>
                    <a:pt x="20609" y="7972"/>
                  </a:lnTo>
                  <a:lnTo>
                    <a:pt x="20742" y="8293"/>
                  </a:lnTo>
                  <a:lnTo>
                    <a:pt x="20855" y="8615"/>
                  </a:lnTo>
                  <a:lnTo>
                    <a:pt x="20987" y="8955"/>
                  </a:lnTo>
                  <a:lnTo>
                    <a:pt x="21082" y="9295"/>
                  </a:lnTo>
                  <a:lnTo>
                    <a:pt x="21176" y="9616"/>
                  </a:lnTo>
                  <a:lnTo>
                    <a:pt x="21327" y="10315"/>
                  </a:lnTo>
                  <a:lnTo>
                    <a:pt x="21441" y="10995"/>
                  </a:lnTo>
                  <a:lnTo>
                    <a:pt x="21497" y="11694"/>
                  </a:lnTo>
                  <a:lnTo>
                    <a:pt x="21516" y="12393"/>
                  </a:lnTo>
                  <a:lnTo>
                    <a:pt x="21497" y="13110"/>
                  </a:lnTo>
                  <a:lnTo>
                    <a:pt x="21441" y="13809"/>
                  </a:lnTo>
                  <a:lnTo>
                    <a:pt x="21384" y="14149"/>
                  </a:lnTo>
                  <a:lnTo>
                    <a:pt x="21308" y="14489"/>
                  </a:lnTo>
                  <a:lnTo>
                    <a:pt x="21252" y="14829"/>
                  </a:lnTo>
                  <a:lnTo>
                    <a:pt x="21157" y="15169"/>
                  </a:lnTo>
                  <a:lnTo>
                    <a:pt x="21063" y="15510"/>
                  </a:lnTo>
                  <a:lnTo>
                    <a:pt x="20949" y="15850"/>
                  </a:lnTo>
                  <a:lnTo>
                    <a:pt x="20836" y="16171"/>
                  </a:lnTo>
                  <a:lnTo>
                    <a:pt x="20704" y="16492"/>
                  </a:lnTo>
                  <a:lnTo>
                    <a:pt x="20572" y="16813"/>
                  </a:lnTo>
                  <a:lnTo>
                    <a:pt x="20402" y="17134"/>
                  </a:lnTo>
                  <a:lnTo>
                    <a:pt x="20402" y="17134"/>
                  </a:lnTo>
                  <a:lnTo>
                    <a:pt x="20175" y="17550"/>
                  </a:lnTo>
                  <a:lnTo>
                    <a:pt x="19929" y="17946"/>
                  </a:lnTo>
                  <a:lnTo>
                    <a:pt x="19627" y="18324"/>
                  </a:lnTo>
                  <a:lnTo>
                    <a:pt x="19476" y="18494"/>
                  </a:lnTo>
                  <a:lnTo>
                    <a:pt x="19306" y="18645"/>
                  </a:lnTo>
                  <a:lnTo>
                    <a:pt x="19136" y="18796"/>
                  </a:lnTo>
                  <a:lnTo>
                    <a:pt x="18947" y="18948"/>
                  </a:lnTo>
                  <a:lnTo>
                    <a:pt x="18758" y="19061"/>
                  </a:lnTo>
                  <a:lnTo>
                    <a:pt x="18569" y="19174"/>
                  </a:lnTo>
                  <a:lnTo>
                    <a:pt x="18361" y="19269"/>
                  </a:lnTo>
                  <a:lnTo>
                    <a:pt x="18154" y="19325"/>
                  </a:lnTo>
                  <a:lnTo>
                    <a:pt x="17927" y="19382"/>
                  </a:lnTo>
                  <a:lnTo>
                    <a:pt x="17700" y="19401"/>
                  </a:lnTo>
                  <a:lnTo>
                    <a:pt x="17700" y="19401"/>
                  </a:lnTo>
                  <a:lnTo>
                    <a:pt x="18078" y="19439"/>
                  </a:lnTo>
                  <a:lnTo>
                    <a:pt x="18456" y="19458"/>
                  </a:lnTo>
                  <a:lnTo>
                    <a:pt x="18834" y="19439"/>
                  </a:lnTo>
                  <a:lnTo>
                    <a:pt x="19230" y="19401"/>
                  </a:lnTo>
                  <a:lnTo>
                    <a:pt x="19608" y="19344"/>
                  </a:lnTo>
                  <a:lnTo>
                    <a:pt x="19986" y="19250"/>
                  </a:lnTo>
                  <a:lnTo>
                    <a:pt x="20345" y="19136"/>
                  </a:lnTo>
                  <a:lnTo>
                    <a:pt x="20723" y="19004"/>
                  </a:lnTo>
                  <a:lnTo>
                    <a:pt x="21063" y="18834"/>
                  </a:lnTo>
                  <a:lnTo>
                    <a:pt x="21403" y="18645"/>
                  </a:lnTo>
                  <a:lnTo>
                    <a:pt x="21743" y="18456"/>
                  </a:lnTo>
                  <a:lnTo>
                    <a:pt x="22045" y="18230"/>
                  </a:lnTo>
                  <a:lnTo>
                    <a:pt x="22328" y="17984"/>
                  </a:lnTo>
                  <a:lnTo>
                    <a:pt x="22612" y="17701"/>
                  </a:lnTo>
                  <a:lnTo>
                    <a:pt x="22857" y="17417"/>
                  </a:lnTo>
                  <a:lnTo>
                    <a:pt x="23065" y="17115"/>
                  </a:lnTo>
                  <a:lnTo>
                    <a:pt x="26295" y="15812"/>
                  </a:lnTo>
                  <a:lnTo>
                    <a:pt x="26295" y="15812"/>
                  </a:lnTo>
                  <a:lnTo>
                    <a:pt x="26333" y="15528"/>
                  </a:lnTo>
                  <a:lnTo>
                    <a:pt x="26352" y="15207"/>
                  </a:lnTo>
                  <a:lnTo>
                    <a:pt x="26390" y="14508"/>
                  </a:lnTo>
                  <a:lnTo>
                    <a:pt x="26390" y="13715"/>
                  </a:lnTo>
                  <a:lnTo>
                    <a:pt x="26333" y="12865"/>
                  </a:lnTo>
                  <a:lnTo>
                    <a:pt x="26239" y="11939"/>
                  </a:lnTo>
                  <a:lnTo>
                    <a:pt x="26163" y="11467"/>
                  </a:lnTo>
                  <a:lnTo>
                    <a:pt x="26088" y="10976"/>
                  </a:lnTo>
                  <a:lnTo>
                    <a:pt x="25993" y="10485"/>
                  </a:lnTo>
                  <a:lnTo>
                    <a:pt x="25880" y="9994"/>
                  </a:lnTo>
                  <a:lnTo>
                    <a:pt x="25766" y="9502"/>
                  </a:lnTo>
                  <a:lnTo>
                    <a:pt x="25615" y="9011"/>
                  </a:lnTo>
                  <a:lnTo>
                    <a:pt x="25464" y="8520"/>
                  </a:lnTo>
                  <a:lnTo>
                    <a:pt x="25294" y="8029"/>
                  </a:lnTo>
                  <a:lnTo>
                    <a:pt x="25105" y="7538"/>
                  </a:lnTo>
                  <a:lnTo>
                    <a:pt x="24897" y="7066"/>
                  </a:lnTo>
                  <a:lnTo>
                    <a:pt x="24690" y="6593"/>
                  </a:lnTo>
                  <a:lnTo>
                    <a:pt x="24444" y="6159"/>
                  </a:lnTo>
                  <a:lnTo>
                    <a:pt x="24180" y="5705"/>
                  </a:lnTo>
                  <a:lnTo>
                    <a:pt x="23915" y="5290"/>
                  </a:lnTo>
                  <a:lnTo>
                    <a:pt x="23613" y="4874"/>
                  </a:lnTo>
                  <a:lnTo>
                    <a:pt x="23292" y="4496"/>
                  </a:lnTo>
                  <a:lnTo>
                    <a:pt x="22952" y="4138"/>
                  </a:lnTo>
                  <a:lnTo>
                    <a:pt x="22593" y="3798"/>
                  </a:lnTo>
                  <a:lnTo>
                    <a:pt x="22215" y="3476"/>
                  </a:lnTo>
                  <a:lnTo>
                    <a:pt x="21799" y="3193"/>
                  </a:lnTo>
                  <a:lnTo>
                    <a:pt x="21384" y="2947"/>
                  </a:lnTo>
                  <a:lnTo>
                    <a:pt x="20931" y="2721"/>
                  </a:lnTo>
                  <a:lnTo>
                    <a:pt x="20931" y="2721"/>
                  </a:lnTo>
                  <a:lnTo>
                    <a:pt x="20723" y="2513"/>
                  </a:lnTo>
                  <a:lnTo>
                    <a:pt x="20458" y="2286"/>
                  </a:lnTo>
                  <a:lnTo>
                    <a:pt x="20099" y="2003"/>
                  </a:lnTo>
                  <a:lnTo>
                    <a:pt x="19646" y="1682"/>
                  </a:lnTo>
                  <a:lnTo>
                    <a:pt x="19363" y="1512"/>
                  </a:lnTo>
                  <a:lnTo>
                    <a:pt x="19079" y="1342"/>
                  </a:lnTo>
                  <a:lnTo>
                    <a:pt x="18758" y="1153"/>
                  </a:lnTo>
                  <a:lnTo>
                    <a:pt x="18418" y="1002"/>
                  </a:lnTo>
                  <a:lnTo>
                    <a:pt x="18040" y="832"/>
                  </a:lnTo>
                  <a:lnTo>
                    <a:pt x="17644" y="681"/>
                  </a:lnTo>
                  <a:lnTo>
                    <a:pt x="17228" y="530"/>
                  </a:lnTo>
                  <a:lnTo>
                    <a:pt x="16775" y="397"/>
                  </a:lnTo>
                  <a:lnTo>
                    <a:pt x="16321" y="284"/>
                  </a:lnTo>
                  <a:lnTo>
                    <a:pt x="15811" y="189"/>
                  </a:lnTo>
                  <a:lnTo>
                    <a:pt x="15301" y="95"/>
                  </a:lnTo>
                  <a:lnTo>
                    <a:pt x="14753" y="38"/>
                  </a:lnTo>
                  <a:lnTo>
                    <a:pt x="14187" y="19"/>
                  </a:lnTo>
                  <a:lnTo>
                    <a:pt x="13601" y="1"/>
                  </a:lnTo>
                  <a:lnTo>
                    <a:pt x="12978" y="38"/>
                  </a:lnTo>
                  <a:lnTo>
                    <a:pt x="12354" y="95"/>
                  </a:lnTo>
                  <a:lnTo>
                    <a:pt x="11693" y="189"/>
                  </a:lnTo>
                  <a:lnTo>
                    <a:pt x="10994" y="322"/>
                  </a:lnTo>
                  <a:lnTo>
                    <a:pt x="10295" y="492"/>
                  </a:lnTo>
                  <a:lnTo>
                    <a:pt x="9559" y="700"/>
                  </a:lnTo>
                  <a:lnTo>
                    <a:pt x="8803" y="964"/>
                  </a:lnTo>
                  <a:lnTo>
                    <a:pt x="8010" y="1266"/>
                  </a:lnTo>
                  <a:lnTo>
                    <a:pt x="8010" y="1266"/>
                  </a:lnTo>
                  <a:lnTo>
                    <a:pt x="7500" y="1531"/>
                  </a:lnTo>
                  <a:lnTo>
                    <a:pt x="6990" y="1814"/>
                  </a:lnTo>
                  <a:lnTo>
                    <a:pt x="6517" y="2097"/>
                  </a:lnTo>
                  <a:lnTo>
                    <a:pt x="6064" y="2381"/>
                  </a:lnTo>
                  <a:lnTo>
                    <a:pt x="5629" y="2664"/>
                  </a:lnTo>
                  <a:lnTo>
                    <a:pt x="5214" y="2947"/>
                  </a:lnTo>
                  <a:lnTo>
                    <a:pt x="4817" y="3250"/>
                  </a:lnTo>
                  <a:lnTo>
                    <a:pt x="4439" y="3533"/>
                  </a:lnTo>
                  <a:lnTo>
                    <a:pt x="4099" y="3835"/>
                  </a:lnTo>
                  <a:lnTo>
                    <a:pt x="3759" y="4119"/>
                  </a:lnTo>
                  <a:lnTo>
                    <a:pt x="3438" y="4421"/>
                  </a:lnTo>
                  <a:lnTo>
                    <a:pt x="3136" y="4704"/>
                  </a:lnTo>
                  <a:lnTo>
                    <a:pt x="2853" y="5007"/>
                  </a:lnTo>
                  <a:lnTo>
                    <a:pt x="2588" y="5309"/>
                  </a:lnTo>
                  <a:lnTo>
                    <a:pt x="2324" y="5611"/>
                  </a:lnTo>
                  <a:lnTo>
                    <a:pt x="2097" y="5894"/>
                  </a:lnTo>
                  <a:lnTo>
                    <a:pt x="1870" y="6197"/>
                  </a:lnTo>
                  <a:lnTo>
                    <a:pt x="1662" y="6480"/>
                  </a:lnTo>
                  <a:lnTo>
                    <a:pt x="1474" y="6782"/>
                  </a:lnTo>
                  <a:lnTo>
                    <a:pt x="1304" y="7066"/>
                  </a:lnTo>
                  <a:lnTo>
                    <a:pt x="982" y="7651"/>
                  </a:lnTo>
                  <a:lnTo>
                    <a:pt x="718" y="8237"/>
                  </a:lnTo>
                  <a:lnTo>
                    <a:pt x="491" y="8785"/>
                  </a:lnTo>
                  <a:lnTo>
                    <a:pt x="321" y="9351"/>
                  </a:lnTo>
                  <a:lnTo>
                    <a:pt x="189" y="9880"/>
                  </a:lnTo>
                  <a:lnTo>
                    <a:pt x="95" y="10409"/>
                  </a:lnTo>
                  <a:lnTo>
                    <a:pt x="38" y="10900"/>
                  </a:lnTo>
                  <a:lnTo>
                    <a:pt x="0" y="11391"/>
                  </a:lnTo>
                  <a:lnTo>
                    <a:pt x="0" y="11864"/>
                  </a:lnTo>
                  <a:lnTo>
                    <a:pt x="0" y="12298"/>
                  </a:lnTo>
                  <a:lnTo>
                    <a:pt x="38" y="12714"/>
                  </a:lnTo>
                  <a:lnTo>
                    <a:pt x="95" y="13110"/>
                  </a:lnTo>
                  <a:lnTo>
                    <a:pt x="151" y="13469"/>
                  </a:lnTo>
                  <a:lnTo>
                    <a:pt x="227" y="13809"/>
                  </a:lnTo>
                  <a:lnTo>
                    <a:pt x="378" y="14376"/>
                  </a:lnTo>
                  <a:lnTo>
                    <a:pt x="529" y="14811"/>
                  </a:lnTo>
                  <a:lnTo>
                    <a:pt x="623" y="15075"/>
                  </a:lnTo>
                  <a:lnTo>
                    <a:pt x="661" y="15169"/>
                  </a:lnTo>
                  <a:lnTo>
                    <a:pt x="661" y="15169"/>
                  </a:lnTo>
                  <a:lnTo>
                    <a:pt x="699" y="14848"/>
                  </a:lnTo>
                  <a:lnTo>
                    <a:pt x="737" y="14527"/>
                  </a:lnTo>
                  <a:lnTo>
                    <a:pt x="794" y="14131"/>
                  </a:lnTo>
                  <a:lnTo>
                    <a:pt x="869" y="13715"/>
                  </a:lnTo>
                  <a:lnTo>
                    <a:pt x="982" y="13299"/>
                  </a:lnTo>
                  <a:lnTo>
                    <a:pt x="1058" y="13110"/>
                  </a:lnTo>
                  <a:lnTo>
                    <a:pt x="1134" y="12940"/>
                  </a:lnTo>
                  <a:lnTo>
                    <a:pt x="1228" y="12789"/>
                  </a:lnTo>
                  <a:lnTo>
                    <a:pt x="1322" y="12657"/>
                  </a:lnTo>
                  <a:lnTo>
                    <a:pt x="1322" y="12657"/>
                  </a:lnTo>
                  <a:lnTo>
                    <a:pt x="1549" y="12449"/>
                  </a:lnTo>
                  <a:lnTo>
                    <a:pt x="1757" y="12298"/>
                  </a:lnTo>
                  <a:lnTo>
                    <a:pt x="1984" y="12166"/>
                  </a:lnTo>
                  <a:lnTo>
                    <a:pt x="2229" y="12053"/>
                  </a:lnTo>
                  <a:lnTo>
                    <a:pt x="2475" y="11977"/>
                  </a:lnTo>
                  <a:lnTo>
                    <a:pt x="2739" y="11920"/>
                  </a:lnTo>
                  <a:lnTo>
                    <a:pt x="3306" y="11807"/>
                  </a:lnTo>
                  <a:lnTo>
                    <a:pt x="3306" y="11807"/>
                  </a:lnTo>
                  <a:lnTo>
                    <a:pt x="3608" y="11750"/>
                  </a:lnTo>
                  <a:lnTo>
                    <a:pt x="3929" y="11713"/>
                  </a:lnTo>
                  <a:lnTo>
                    <a:pt x="4534" y="11656"/>
                  </a:lnTo>
                  <a:lnTo>
                    <a:pt x="5157" y="11618"/>
                  </a:lnTo>
                  <a:lnTo>
                    <a:pt x="5781" y="11561"/>
                  </a:lnTo>
                  <a:lnTo>
                    <a:pt x="5781" y="11561"/>
                  </a:lnTo>
                  <a:lnTo>
                    <a:pt x="6102" y="11505"/>
                  </a:lnTo>
                  <a:lnTo>
                    <a:pt x="6442" y="11448"/>
                  </a:lnTo>
                  <a:lnTo>
                    <a:pt x="6782" y="11391"/>
                  </a:lnTo>
                  <a:lnTo>
                    <a:pt x="7103" y="11297"/>
                  </a:lnTo>
                  <a:lnTo>
                    <a:pt x="7424" y="11203"/>
                  </a:lnTo>
                  <a:lnTo>
                    <a:pt x="7745" y="11089"/>
                  </a:lnTo>
                  <a:lnTo>
                    <a:pt x="8066" y="10976"/>
                  </a:lnTo>
                  <a:lnTo>
                    <a:pt x="8368" y="10825"/>
                  </a:lnTo>
                  <a:lnTo>
                    <a:pt x="8671" y="10674"/>
                  </a:lnTo>
                  <a:lnTo>
                    <a:pt x="8954" y="10485"/>
                  </a:lnTo>
                  <a:lnTo>
                    <a:pt x="9219" y="10296"/>
                  </a:lnTo>
                  <a:lnTo>
                    <a:pt x="9483" y="10088"/>
                  </a:lnTo>
                  <a:lnTo>
                    <a:pt x="9710" y="9861"/>
                  </a:lnTo>
                  <a:lnTo>
                    <a:pt x="9936" y="9635"/>
                  </a:lnTo>
                  <a:lnTo>
                    <a:pt x="10144" y="9370"/>
                  </a:lnTo>
                  <a:lnTo>
                    <a:pt x="10314" y="9087"/>
                  </a:lnTo>
                  <a:lnTo>
                    <a:pt x="10314" y="9087"/>
                  </a:lnTo>
                  <a:lnTo>
                    <a:pt x="10428" y="8879"/>
                  </a:lnTo>
                  <a:lnTo>
                    <a:pt x="10541" y="8671"/>
                  </a:lnTo>
                  <a:lnTo>
                    <a:pt x="10711" y="8237"/>
                  </a:lnTo>
                  <a:lnTo>
                    <a:pt x="10843" y="7783"/>
                  </a:lnTo>
                  <a:lnTo>
                    <a:pt x="10975" y="7330"/>
                  </a:lnTo>
                  <a:lnTo>
                    <a:pt x="11221" y="6423"/>
                  </a:lnTo>
                  <a:lnTo>
                    <a:pt x="11372" y="5970"/>
                  </a:lnTo>
                  <a:lnTo>
                    <a:pt x="11542" y="5535"/>
                  </a:lnTo>
                  <a:lnTo>
                    <a:pt x="11542" y="5535"/>
                  </a:lnTo>
                  <a:lnTo>
                    <a:pt x="11655" y="5309"/>
                  </a:lnTo>
                  <a:lnTo>
                    <a:pt x="11788" y="5082"/>
                  </a:lnTo>
                  <a:lnTo>
                    <a:pt x="11939" y="4855"/>
                  </a:lnTo>
                  <a:lnTo>
                    <a:pt x="12090" y="4648"/>
                  </a:lnTo>
                  <a:lnTo>
                    <a:pt x="12260" y="4440"/>
                  </a:lnTo>
                  <a:lnTo>
                    <a:pt x="12430" y="4251"/>
                  </a:lnTo>
                  <a:lnTo>
                    <a:pt x="12619" y="4062"/>
                  </a:lnTo>
                  <a:lnTo>
                    <a:pt x="12827" y="3892"/>
                  </a:lnTo>
                  <a:lnTo>
                    <a:pt x="13034" y="3741"/>
                  </a:lnTo>
                  <a:lnTo>
                    <a:pt x="13242" y="3609"/>
                  </a:lnTo>
                  <a:lnTo>
                    <a:pt x="13469" y="3476"/>
                  </a:lnTo>
                  <a:lnTo>
                    <a:pt x="13714" y="3363"/>
                  </a:lnTo>
                  <a:lnTo>
                    <a:pt x="13941" y="3269"/>
                  </a:lnTo>
                  <a:lnTo>
                    <a:pt x="14187" y="3193"/>
                  </a:lnTo>
                  <a:lnTo>
                    <a:pt x="14451" y="3136"/>
                  </a:lnTo>
                  <a:lnTo>
                    <a:pt x="14697" y="3099"/>
                  </a:lnTo>
                  <a:lnTo>
                    <a:pt x="14697" y="3099"/>
                  </a:lnTo>
                  <a:lnTo>
                    <a:pt x="14961" y="3099"/>
                  </a:lnTo>
                  <a:lnTo>
                    <a:pt x="15226" y="3117"/>
                  </a:lnTo>
                  <a:lnTo>
                    <a:pt x="15490" y="3174"/>
                  </a:lnTo>
                  <a:lnTo>
                    <a:pt x="15755" y="3250"/>
                  </a:lnTo>
                  <a:lnTo>
                    <a:pt x="16019" y="3363"/>
                  </a:lnTo>
                  <a:lnTo>
                    <a:pt x="16265" y="3495"/>
                  </a:lnTo>
                  <a:lnTo>
                    <a:pt x="16510" y="3646"/>
                  </a:lnTo>
                  <a:lnTo>
                    <a:pt x="16737" y="3816"/>
                  </a:lnTo>
                  <a:lnTo>
                    <a:pt x="16964" y="4005"/>
                  </a:lnTo>
                  <a:lnTo>
                    <a:pt x="17171" y="4194"/>
                  </a:lnTo>
                  <a:lnTo>
                    <a:pt x="17360" y="4421"/>
                  </a:lnTo>
                  <a:lnTo>
                    <a:pt x="17530" y="4648"/>
                  </a:lnTo>
                  <a:lnTo>
                    <a:pt x="17681" y="4893"/>
                  </a:lnTo>
                  <a:lnTo>
                    <a:pt x="17795" y="5120"/>
                  </a:lnTo>
                  <a:lnTo>
                    <a:pt x="17889" y="5384"/>
                  </a:lnTo>
                  <a:lnTo>
                    <a:pt x="17965" y="5630"/>
                  </a:lnTo>
                </a:path>
              </a:pathLst>
            </a:custGeom>
            <a:no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571;p30">
              <a:extLst>
                <a:ext uri="{FF2B5EF4-FFF2-40B4-BE49-F238E27FC236}">
                  <a16:creationId xmlns:a16="http://schemas.microsoft.com/office/drawing/2014/main" id="{FCFF0E9B-AD3C-4CE3-7556-09727F3BF790}"/>
                </a:ext>
              </a:extLst>
            </p:cNvPr>
            <p:cNvSpPr/>
            <p:nvPr/>
          </p:nvSpPr>
          <p:spPr>
            <a:xfrm>
              <a:off x="5837850" y="682500"/>
              <a:ext cx="170975" cy="198375"/>
            </a:xfrm>
            <a:custGeom>
              <a:avLst/>
              <a:gdLst/>
              <a:ahLst/>
              <a:cxnLst/>
              <a:rect l="l" t="t" r="r" b="b"/>
              <a:pathLst>
                <a:path w="6839" h="7935" extrusionOk="0">
                  <a:moveTo>
                    <a:pt x="4024" y="1"/>
                  </a:moveTo>
                  <a:lnTo>
                    <a:pt x="3835" y="20"/>
                  </a:lnTo>
                  <a:lnTo>
                    <a:pt x="3665" y="57"/>
                  </a:lnTo>
                  <a:lnTo>
                    <a:pt x="3495" y="76"/>
                  </a:lnTo>
                  <a:lnTo>
                    <a:pt x="3212" y="171"/>
                  </a:lnTo>
                  <a:lnTo>
                    <a:pt x="2966" y="246"/>
                  </a:lnTo>
                  <a:lnTo>
                    <a:pt x="2721" y="341"/>
                  </a:lnTo>
                  <a:lnTo>
                    <a:pt x="2475" y="435"/>
                  </a:lnTo>
                  <a:lnTo>
                    <a:pt x="2211" y="567"/>
                  </a:lnTo>
                  <a:lnTo>
                    <a:pt x="1946" y="719"/>
                  </a:lnTo>
                  <a:lnTo>
                    <a:pt x="1682" y="889"/>
                  </a:lnTo>
                  <a:lnTo>
                    <a:pt x="1455" y="1078"/>
                  </a:lnTo>
                  <a:lnTo>
                    <a:pt x="1229" y="1285"/>
                  </a:lnTo>
                  <a:lnTo>
                    <a:pt x="1059" y="1512"/>
                  </a:lnTo>
                  <a:lnTo>
                    <a:pt x="964" y="1758"/>
                  </a:lnTo>
                  <a:lnTo>
                    <a:pt x="756" y="2400"/>
                  </a:lnTo>
                  <a:lnTo>
                    <a:pt x="492" y="3325"/>
                  </a:lnTo>
                  <a:lnTo>
                    <a:pt x="360" y="3854"/>
                  </a:lnTo>
                  <a:lnTo>
                    <a:pt x="246" y="4421"/>
                  </a:lnTo>
                  <a:lnTo>
                    <a:pt x="133" y="4969"/>
                  </a:lnTo>
                  <a:lnTo>
                    <a:pt x="57" y="5536"/>
                  </a:lnTo>
                  <a:lnTo>
                    <a:pt x="20" y="6046"/>
                  </a:lnTo>
                  <a:lnTo>
                    <a:pt x="1" y="6310"/>
                  </a:lnTo>
                  <a:lnTo>
                    <a:pt x="20" y="6537"/>
                  </a:lnTo>
                  <a:lnTo>
                    <a:pt x="20" y="6763"/>
                  </a:lnTo>
                  <a:lnTo>
                    <a:pt x="57" y="6971"/>
                  </a:lnTo>
                  <a:lnTo>
                    <a:pt x="95" y="7160"/>
                  </a:lnTo>
                  <a:lnTo>
                    <a:pt x="171" y="7330"/>
                  </a:lnTo>
                  <a:lnTo>
                    <a:pt x="246" y="7481"/>
                  </a:lnTo>
                  <a:lnTo>
                    <a:pt x="341" y="7595"/>
                  </a:lnTo>
                  <a:lnTo>
                    <a:pt x="454" y="7708"/>
                  </a:lnTo>
                  <a:lnTo>
                    <a:pt x="586" y="7765"/>
                  </a:lnTo>
                  <a:lnTo>
                    <a:pt x="870" y="7859"/>
                  </a:lnTo>
                  <a:lnTo>
                    <a:pt x="1191" y="7916"/>
                  </a:lnTo>
                  <a:lnTo>
                    <a:pt x="1550" y="7935"/>
                  </a:lnTo>
                  <a:lnTo>
                    <a:pt x="1890" y="7935"/>
                  </a:lnTo>
                  <a:lnTo>
                    <a:pt x="2268" y="7897"/>
                  </a:lnTo>
                  <a:lnTo>
                    <a:pt x="2626" y="7821"/>
                  </a:lnTo>
                  <a:lnTo>
                    <a:pt x="3004" y="7727"/>
                  </a:lnTo>
                  <a:lnTo>
                    <a:pt x="3382" y="7614"/>
                  </a:lnTo>
                  <a:lnTo>
                    <a:pt x="3760" y="7462"/>
                  </a:lnTo>
                  <a:lnTo>
                    <a:pt x="4100" y="7292"/>
                  </a:lnTo>
                  <a:lnTo>
                    <a:pt x="4459" y="7104"/>
                  </a:lnTo>
                  <a:lnTo>
                    <a:pt x="4780" y="6896"/>
                  </a:lnTo>
                  <a:lnTo>
                    <a:pt x="5082" y="6669"/>
                  </a:lnTo>
                  <a:lnTo>
                    <a:pt x="5347" y="6442"/>
                  </a:lnTo>
                  <a:lnTo>
                    <a:pt x="5592" y="6178"/>
                  </a:lnTo>
                  <a:lnTo>
                    <a:pt x="5800" y="5913"/>
                  </a:lnTo>
                  <a:lnTo>
                    <a:pt x="5989" y="5630"/>
                  </a:lnTo>
                  <a:lnTo>
                    <a:pt x="6159" y="5347"/>
                  </a:lnTo>
                  <a:lnTo>
                    <a:pt x="6310" y="5026"/>
                  </a:lnTo>
                  <a:lnTo>
                    <a:pt x="6461" y="4704"/>
                  </a:lnTo>
                  <a:lnTo>
                    <a:pt x="6574" y="4383"/>
                  </a:lnTo>
                  <a:lnTo>
                    <a:pt x="6688" y="4043"/>
                  </a:lnTo>
                  <a:lnTo>
                    <a:pt x="6763" y="3684"/>
                  </a:lnTo>
                  <a:lnTo>
                    <a:pt x="6820" y="3344"/>
                  </a:lnTo>
                  <a:lnTo>
                    <a:pt x="6839" y="3004"/>
                  </a:lnTo>
                  <a:lnTo>
                    <a:pt x="6839" y="2664"/>
                  </a:lnTo>
                  <a:lnTo>
                    <a:pt x="6801" y="2343"/>
                  </a:lnTo>
                  <a:lnTo>
                    <a:pt x="6726" y="2022"/>
                  </a:lnTo>
                  <a:lnTo>
                    <a:pt x="6631" y="1720"/>
                  </a:lnTo>
                  <a:lnTo>
                    <a:pt x="6480" y="1418"/>
                  </a:lnTo>
                  <a:lnTo>
                    <a:pt x="6386" y="1285"/>
                  </a:lnTo>
                  <a:lnTo>
                    <a:pt x="6291" y="1134"/>
                  </a:lnTo>
                  <a:lnTo>
                    <a:pt x="6178" y="1021"/>
                  </a:lnTo>
                  <a:lnTo>
                    <a:pt x="6064" y="889"/>
                  </a:lnTo>
                  <a:lnTo>
                    <a:pt x="5800" y="662"/>
                  </a:lnTo>
                  <a:lnTo>
                    <a:pt x="5554" y="473"/>
                  </a:lnTo>
                  <a:lnTo>
                    <a:pt x="5309" y="322"/>
                  </a:lnTo>
                  <a:lnTo>
                    <a:pt x="5082" y="209"/>
                  </a:lnTo>
                  <a:lnTo>
                    <a:pt x="4855" y="133"/>
                  </a:lnTo>
                  <a:lnTo>
                    <a:pt x="4629" y="57"/>
                  </a:lnTo>
                  <a:lnTo>
                    <a:pt x="4421" y="20"/>
                  </a:lnTo>
                  <a:lnTo>
                    <a:pt x="42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572;p30">
              <a:extLst>
                <a:ext uri="{FF2B5EF4-FFF2-40B4-BE49-F238E27FC236}">
                  <a16:creationId xmlns:a16="http://schemas.microsoft.com/office/drawing/2014/main" id="{C4F5F37B-E78C-642E-5AC5-7059AD0D0E6D}"/>
                </a:ext>
              </a:extLst>
            </p:cNvPr>
            <p:cNvSpPr/>
            <p:nvPr/>
          </p:nvSpPr>
          <p:spPr>
            <a:xfrm>
              <a:off x="5861475" y="759000"/>
              <a:ext cx="108175" cy="56225"/>
            </a:xfrm>
            <a:custGeom>
              <a:avLst/>
              <a:gdLst/>
              <a:ahLst/>
              <a:cxnLst/>
              <a:rect l="l" t="t" r="r" b="b"/>
              <a:pathLst>
                <a:path w="4327" h="2249" extrusionOk="0">
                  <a:moveTo>
                    <a:pt x="4156" y="1"/>
                  </a:moveTo>
                  <a:lnTo>
                    <a:pt x="4080" y="20"/>
                  </a:lnTo>
                  <a:lnTo>
                    <a:pt x="95" y="1909"/>
                  </a:lnTo>
                  <a:lnTo>
                    <a:pt x="38" y="1947"/>
                  </a:lnTo>
                  <a:lnTo>
                    <a:pt x="19" y="2003"/>
                  </a:lnTo>
                  <a:lnTo>
                    <a:pt x="0" y="2079"/>
                  </a:lnTo>
                  <a:lnTo>
                    <a:pt x="19" y="2136"/>
                  </a:lnTo>
                  <a:lnTo>
                    <a:pt x="38" y="2192"/>
                  </a:lnTo>
                  <a:lnTo>
                    <a:pt x="76" y="2211"/>
                  </a:lnTo>
                  <a:lnTo>
                    <a:pt x="132" y="2230"/>
                  </a:lnTo>
                  <a:lnTo>
                    <a:pt x="170" y="2249"/>
                  </a:lnTo>
                  <a:lnTo>
                    <a:pt x="246" y="2230"/>
                  </a:lnTo>
                  <a:lnTo>
                    <a:pt x="4232" y="322"/>
                  </a:lnTo>
                  <a:lnTo>
                    <a:pt x="4288" y="284"/>
                  </a:lnTo>
                  <a:lnTo>
                    <a:pt x="4326" y="228"/>
                  </a:lnTo>
                  <a:lnTo>
                    <a:pt x="4326" y="171"/>
                  </a:lnTo>
                  <a:lnTo>
                    <a:pt x="4326" y="95"/>
                  </a:lnTo>
                  <a:lnTo>
                    <a:pt x="4269" y="39"/>
                  </a:lnTo>
                  <a:lnTo>
                    <a:pt x="4213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573;p30">
              <a:extLst>
                <a:ext uri="{FF2B5EF4-FFF2-40B4-BE49-F238E27FC236}">
                  <a16:creationId xmlns:a16="http://schemas.microsoft.com/office/drawing/2014/main" id="{FD3136A5-FC35-FC95-E008-0DD99A94FC7B}"/>
                </a:ext>
              </a:extLst>
            </p:cNvPr>
            <p:cNvSpPr/>
            <p:nvPr/>
          </p:nvSpPr>
          <p:spPr>
            <a:xfrm>
              <a:off x="5885550" y="730200"/>
              <a:ext cx="63300" cy="101100"/>
            </a:xfrm>
            <a:custGeom>
              <a:avLst/>
              <a:gdLst/>
              <a:ahLst/>
              <a:cxnLst/>
              <a:rect l="l" t="t" r="r" b="b"/>
              <a:pathLst>
                <a:path w="2532" h="4044" extrusionOk="0">
                  <a:moveTo>
                    <a:pt x="152" y="1"/>
                  </a:moveTo>
                  <a:lnTo>
                    <a:pt x="76" y="20"/>
                  </a:lnTo>
                  <a:lnTo>
                    <a:pt x="38" y="76"/>
                  </a:lnTo>
                  <a:lnTo>
                    <a:pt x="1" y="133"/>
                  </a:lnTo>
                  <a:lnTo>
                    <a:pt x="1" y="190"/>
                  </a:lnTo>
                  <a:lnTo>
                    <a:pt x="19" y="265"/>
                  </a:lnTo>
                  <a:lnTo>
                    <a:pt x="2211" y="3968"/>
                  </a:lnTo>
                  <a:lnTo>
                    <a:pt x="2249" y="4005"/>
                  </a:lnTo>
                  <a:lnTo>
                    <a:pt x="2286" y="4024"/>
                  </a:lnTo>
                  <a:lnTo>
                    <a:pt x="2362" y="4043"/>
                  </a:lnTo>
                  <a:lnTo>
                    <a:pt x="2419" y="4043"/>
                  </a:lnTo>
                  <a:lnTo>
                    <a:pt x="2456" y="4024"/>
                  </a:lnTo>
                  <a:lnTo>
                    <a:pt x="2513" y="3987"/>
                  </a:lnTo>
                  <a:lnTo>
                    <a:pt x="2532" y="3930"/>
                  </a:lnTo>
                  <a:lnTo>
                    <a:pt x="2532" y="3854"/>
                  </a:lnTo>
                  <a:lnTo>
                    <a:pt x="2513" y="3798"/>
                  </a:lnTo>
                  <a:lnTo>
                    <a:pt x="322" y="76"/>
                  </a:lnTo>
                  <a:lnTo>
                    <a:pt x="284" y="38"/>
                  </a:lnTo>
                  <a:lnTo>
                    <a:pt x="208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574;p30">
              <a:extLst>
                <a:ext uri="{FF2B5EF4-FFF2-40B4-BE49-F238E27FC236}">
                  <a16:creationId xmlns:a16="http://schemas.microsoft.com/office/drawing/2014/main" id="{0576998D-A8A1-8B0D-6490-E31F52DD671F}"/>
                </a:ext>
              </a:extLst>
            </p:cNvPr>
            <p:cNvSpPr/>
            <p:nvPr/>
          </p:nvSpPr>
          <p:spPr>
            <a:xfrm>
              <a:off x="5846350" y="679675"/>
              <a:ext cx="165325" cy="204050"/>
            </a:xfrm>
            <a:custGeom>
              <a:avLst/>
              <a:gdLst/>
              <a:ahLst/>
              <a:cxnLst/>
              <a:rect l="l" t="t" r="r" b="b"/>
              <a:pathLst>
                <a:path w="6613" h="8162" extrusionOk="0">
                  <a:moveTo>
                    <a:pt x="3760" y="0"/>
                  </a:moveTo>
                  <a:lnTo>
                    <a:pt x="3571" y="19"/>
                  </a:lnTo>
                  <a:lnTo>
                    <a:pt x="3382" y="38"/>
                  </a:lnTo>
                  <a:lnTo>
                    <a:pt x="3212" y="57"/>
                  </a:lnTo>
                  <a:lnTo>
                    <a:pt x="2910" y="152"/>
                  </a:lnTo>
                  <a:lnTo>
                    <a:pt x="2645" y="227"/>
                  </a:lnTo>
                  <a:lnTo>
                    <a:pt x="2589" y="246"/>
                  </a:lnTo>
                  <a:lnTo>
                    <a:pt x="2211" y="397"/>
                  </a:lnTo>
                  <a:lnTo>
                    <a:pt x="1946" y="510"/>
                  </a:lnTo>
                  <a:lnTo>
                    <a:pt x="1682" y="662"/>
                  </a:lnTo>
                  <a:lnTo>
                    <a:pt x="1380" y="832"/>
                  </a:lnTo>
                  <a:lnTo>
                    <a:pt x="1096" y="1039"/>
                  </a:lnTo>
                  <a:lnTo>
                    <a:pt x="964" y="1153"/>
                  </a:lnTo>
                  <a:lnTo>
                    <a:pt x="832" y="1285"/>
                  </a:lnTo>
                  <a:lnTo>
                    <a:pt x="719" y="1417"/>
                  </a:lnTo>
                  <a:lnTo>
                    <a:pt x="605" y="1549"/>
                  </a:lnTo>
                  <a:lnTo>
                    <a:pt x="586" y="1587"/>
                  </a:lnTo>
                  <a:lnTo>
                    <a:pt x="586" y="1644"/>
                  </a:lnTo>
                  <a:lnTo>
                    <a:pt x="605" y="1682"/>
                  </a:lnTo>
                  <a:lnTo>
                    <a:pt x="643" y="1719"/>
                  </a:lnTo>
                  <a:lnTo>
                    <a:pt x="681" y="1738"/>
                  </a:lnTo>
                  <a:lnTo>
                    <a:pt x="737" y="1738"/>
                  </a:lnTo>
                  <a:lnTo>
                    <a:pt x="775" y="1719"/>
                  </a:lnTo>
                  <a:lnTo>
                    <a:pt x="813" y="1682"/>
                  </a:lnTo>
                  <a:lnTo>
                    <a:pt x="907" y="1549"/>
                  </a:lnTo>
                  <a:lnTo>
                    <a:pt x="1021" y="1436"/>
                  </a:lnTo>
                  <a:lnTo>
                    <a:pt x="1266" y="1209"/>
                  </a:lnTo>
                  <a:lnTo>
                    <a:pt x="1531" y="1020"/>
                  </a:lnTo>
                  <a:lnTo>
                    <a:pt x="1795" y="850"/>
                  </a:lnTo>
                  <a:lnTo>
                    <a:pt x="2060" y="718"/>
                  </a:lnTo>
                  <a:lnTo>
                    <a:pt x="2305" y="605"/>
                  </a:lnTo>
                  <a:lnTo>
                    <a:pt x="2645" y="473"/>
                  </a:lnTo>
                  <a:lnTo>
                    <a:pt x="2721" y="454"/>
                  </a:lnTo>
                  <a:lnTo>
                    <a:pt x="2985" y="359"/>
                  </a:lnTo>
                  <a:lnTo>
                    <a:pt x="3269" y="284"/>
                  </a:lnTo>
                  <a:lnTo>
                    <a:pt x="3590" y="246"/>
                  </a:lnTo>
                  <a:lnTo>
                    <a:pt x="3760" y="227"/>
                  </a:lnTo>
                  <a:lnTo>
                    <a:pt x="3949" y="246"/>
                  </a:lnTo>
                  <a:lnTo>
                    <a:pt x="4138" y="265"/>
                  </a:lnTo>
                  <a:lnTo>
                    <a:pt x="4327" y="303"/>
                  </a:lnTo>
                  <a:lnTo>
                    <a:pt x="4534" y="359"/>
                  </a:lnTo>
                  <a:lnTo>
                    <a:pt x="4742" y="454"/>
                  </a:lnTo>
                  <a:lnTo>
                    <a:pt x="4950" y="567"/>
                  </a:lnTo>
                  <a:lnTo>
                    <a:pt x="5177" y="699"/>
                  </a:lnTo>
                  <a:lnTo>
                    <a:pt x="5403" y="869"/>
                  </a:lnTo>
                  <a:lnTo>
                    <a:pt x="5630" y="1077"/>
                  </a:lnTo>
                  <a:lnTo>
                    <a:pt x="5857" y="1323"/>
                  </a:lnTo>
                  <a:lnTo>
                    <a:pt x="6027" y="1568"/>
                  </a:lnTo>
                  <a:lnTo>
                    <a:pt x="6159" y="1833"/>
                  </a:lnTo>
                  <a:lnTo>
                    <a:pt x="6272" y="2135"/>
                  </a:lnTo>
                  <a:lnTo>
                    <a:pt x="6329" y="2437"/>
                  </a:lnTo>
                  <a:lnTo>
                    <a:pt x="6367" y="2740"/>
                  </a:lnTo>
                  <a:lnTo>
                    <a:pt x="6386" y="3061"/>
                  </a:lnTo>
                  <a:lnTo>
                    <a:pt x="6367" y="3401"/>
                  </a:lnTo>
                  <a:lnTo>
                    <a:pt x="6310" y="3722"/>
                  </a:lnTo>
                  <a:lnTo>
                    <a:pt x="6253" y="4062"/>
                  </a:lnTo>
                  <a:lnTo>
                    <a:pt x="6159" y="4383"/>
                  </a:lnTo>
                  <a:lnTo>
                    <a:pt x="6027" y="4723"/>
                  </a:lnTo>
                  <a:lnTo>
                    <a:pt x="5894" y="5044"/>
                  </a:lnTo>
                  <a:lnTo>
                    <a:pt x="5743" y="5365"/>
                  </a:lnTo>
                  <a:lnTo>
                    <a:pt x="5554" y="5668"/>
                  </a:lnTo>
                  <a:lnTo>
                    <a:pt x="5366" y="5970"/>
                  </a:lnTo>
                  <a:lnTo>
                    <a:pt x="5158" y="6215"/>
                  </a:lnTo>
                  <a:lnTo>
                    <a:pt x="4912" y="6461"/>
                  </a:lnTo>
                  <a:lnTo>
                    <a:pt x="4648" y="6706"/>
                  </a:lnTo>
                  <a:lnTo>
                    <a:pt x="4345" y="6914"/>
                  </a:lnTo>
                  <a:lnTo>
                    <a:pt x="4024" y="7122"/>
                  </a:lnTo>
                  <a:lnTo>
                    <a:pt x="3665" y="7311"/>
                  </a:lnTo>
                  <a:lnTo>
                    <a:pt x="3306" y="7462"/>
                  </a:lnTo>
                  <a:lnTo>
                    <a:pt x="2948" y="7613"/>
                  </a:lnTo>
                  <a:lnTo>
                    <a:pt x="2570" y="7727"/>
                  </a:lnTo>
                  <a:lnTo>
                    <a:pt x="2192" y="7821"/>
                  </a:lnTo>
                  <a:lnTo>
                    <a:pt x="1814" y="7878"/>
                  </a:lnTo>
                  <a:lnTo>
                    <a:pt x="1455" y="7915"/>
                  </a:lnTo>
                  <a:lnTo>
                    <a:pt x="1096" y="7934"/>
                  </a:lnTo>
                  <a:lnTo>
                    <a:pt x="756" y="7915"/>
                  </a:lnTo>
                  <a:lnTo>
                    <a:pt x="454" y="7859"/>
                  </a:lnTo>
                  <a:lnTo>
                    <a:pt x="152" y="7764"/>
                  </a:lnTo>
                  <a:lnTo>
                    <a:pt x="76" y="7764"/>
                  </a:lnTo>
                  <a:lnTo>
                    <a:pt x="38" y="7802"/>
                  </a:lnTo>
                  <a:lnTo>
                    <a:pt x="20" y="7840"/>
                  </a:lnTo>
                  <a:lnTo>
                    <a:pt x="1" y="7878"/>
                  </a:lnTo>
                  <a:lnTo>
                    <a:pt x="20" y="7915"/>
                  </a:lnTo>
                  <a:lnTo>
                    <a:pt x="38" y="7953"/>
                  </a:lnTo>
                  <a:lnTo>
                    <a:pt x="76" y="7991"/>
                  </a:lnTo>
                  <a:lnTo>
                    <a:pt x="322" y="8067"/>
                  </a:lnTo>
                  <a:lnTo>
                    <a:pt x="586" y="8123"/>
                  </a:lnTo>
                  <a:lnTo>
                    <a:pt x="870" y="8161"/>
                  </a:lnTo>
                  <a:lnTo>
                    <a:pt x="1474" y="8161"/>
                  </a:lnTo>
                  <a:lnTo>
                    <a:pt x="1776" y="8123"/>
                  </a:lnTo>
                  <a:lnTo>
                    <a:pt x="2079" y="8085"/>
                  </a:lnTo>
                  <a:lnTo>
                    <a:pt x="2400" y="8010"/>
                  </a:lnTo>
                  <a:lnTo>
                    <a:pt x="2721" y="7934"/>
                  </a:lnTo>
                  <a:lnTo>
                    <a:pt x="3023" y="7821"/>
                  </a:lnTo>
                  <a:lnTo>
                    <a:pt x="3344" y="7708"/>
                  </a:lnTo>
                  <a:lnTo>
                    <a:pt x="3647" y="7575"/>
                  </a:lnTo>
                  <a:lnTo>
                    <a:pt x="3930" y="7443"/>
                  </a:lnTo>
                  <a:lnTo>
                    <a:pt x="4213" y="7273"/>
                  </a:lnTo>
                  <a:lnTo>
                    <a:pt x="4478" y="7103"/>
                  </a:lnTo>
                  <a:lnTo>
                    <a:pt x="4742" y="6933"/>
                  </a:lnTo>
                  <a:lnTo>
                    <a:pt x="4969" y="6725"/>
                  </a:lnTo>
                  <a:lnTo>
                    <a:pt x="5196" y="6536"/>
                  </a:lnTo>
                  <a:lnTo>
                    <a:pt x="5384" y="6310"/>
                  </a:lnTo>
                  <a:lnTo>
                    <a:pt x="5554" y="6102"/>
                  </a:lnTo>
                  <a:lnTo>
                    <a:pt x="5762" y="5781"/>
                  </a:lnTo>
                  <a:lnTo>
                    <a:pt x="5951" y="5460"/>
                  </a:lnTo>
                  <a:lnTo>
                    <a:pt x="6102" y="5139"/>
                  </a:lnTo>
                  <a:lnTo>
                    <a:pt x="6253" y="4780"/>
                  </a:lnTo>
                  <a:lnTo>
                    <a:pt x="6386" y="4440"/>
                  </a:lnTo>
                  <a:lnTo>
                    <a:pt x="6480" y="4081"/>
                  </a:lnTo>
                  <a:lnTo>
                    <a:pt x="6556" y="3722"/>
                  </a:lnTo>
                  <a:lnTo>
                    <a:pt x="6593" y="3382"/>
                  </a:lnTo>
                  <a:lnTo>
                    <a:pt x="6612" y="3023"/>
                  </a:lnTo>
                  <a:lnTo>
                    <a:pt x="6593" y="2683"/>
                  </a:lnTo>
                  <a:lnTo>
                    <a:pt x="6556" y="2362"/>
                  </a:lnTo>
                  <a:lnTo>
                    <a:pt x="6480" y="2041"/>
                  </a:lnTo>
                  <a:lnTo>
                    <a:pt x="6367" y="1719"/>
                  </a:lnTo>
                  <a:lnTo>
                    <a:pt x="6216" y="1436"/>
                  </a:lnTo>
                  <a:lnTo>
                    <a:pt x="6027" y="1172"/>
                  </a:lnTo>
                  <a:lnTo>
                    <a:pt x="5913" y="1039"/>
                  </a:lnTo>
                  <a:lnTo>
                    <a:pt x="5800" y="926"/>
                  </a:lnTo>
                  <a:lnTo>
                    <a:pt x="5536" y="699"/>
                  </a:lnTo>
                  <a:lnTo>
                    <a:pt x="5290" y="510"/>
                  </a:lnTo>
                  <a:lnTo>
                    <a:pt x="5063" y="359"/>
                  </a:lnTo>
                  <a:lnTo>
                    <a:pt x="4818" y="227"/>
                  </a:lnTo>
                  <a:lnTo>
                    <a:pt x="4591" y="133"/>
                  </a:lnTo>
                  <a:lnTo>
                    <a:pt x="4364" y="76"/>
                  </a:lnTo>
                  <a:lnTo>
                    <a:pt x="4157" y="19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575;p30">
              <a:extLst>
                <a:ext uri="{FF2B5EF4-FFF2-40B4-BE49-F238E27FC236}">
                  <a16:creationId xmlns:a16="http://schemas.microsoft.com/office/drawing/2014/main" id="{2DF0DCBF-56E6-8B6C-F10D-5642922FDB57}"/>
                </a:ext>
              </a:extLst>
            </p:cNvPr>
            <p:cNvSpPr/>
            <p:nvPr/>
          </p:nvSpPr>
          <p:spPr>
            <a:xfrm>
              <a:off x="5738200" y="354300"/>
              <a:ext cx="76550" cy="67550"/>
            </a:xfrm>
            <a:custGeom>
              <a:avLst/>
              <a:gdLst/>
              <a:ahLst/>
              <a:cxnLst/>
              <a:rect l="l" t="t" r="r" b="b"/>
              <a:pathLst>
                <a:path w="3062" h="2702" extrusionOk="0">
                  <a:moveTo>
                    <a:pt x="2891" y="0"/>
                  </a:moveTo>
                  <a:lnTo>
                    <a:pt x="2815" y="19"/>
                  </a:lnTo>
                  <a:lnTo>
                    <a:pt x="2570" y="132"/>
                  </a:lnTo>
                  <a:lnTo>
                    <a:pt x="2324" y="283"/>
                  </a:lnTo>
                  <a:lnTo>
                    <a:pt x="2079" y="453"/>
                  </a:lnTo>
                  <a:lnTo>
                    <a:pt x="1852" y="623"/>
                  </a:lnTo>
                  <a:lnTo>
                    <a:pt x="1380" y="1020"/>
                  </a:lnTo>
                  <a:lnTo>
                    <a:pt x="964" y="1417"/>
                  </a:lnTo>
                  <a:lnTo>
                    <a:pt x="605" y="1795"/>
                  </a:lnTo>
                  <a:lnTo>
                    <a:pt x="303" y="2097"/>
                  </a:lnTo>
                  <a:lnTo>
                    <a:pt x="39" y="2418"/>
                  </a:lnTo>
                  <a:lnTo>
                    <a:pt x="1" y="2494"/>
                  </a:lnTo>
                  <a:lnTo>
                    <a:pt x="1" y="2550"/>
                  </a:lnTo>
                  <a:lnTo>
                    <a:pt x="20" y="2626"/>
                  </a:lnTo>
                  <a:lnTo>
                    <a:pt x="58" y="2664"/>
                  </a:lnTo>
                  <a:lnTo>
                    <a:pt x="114" y="2701"/>
                  </a:lnTo>
                  <a:lnTo>
                    <a:pt x="246" y="2701"/>
                  </a:lnTo>
                  <a:lnTo>
                    <a:pt x="303" y="2645"/>
                  </a:lnTo>
                  <a:lnTo>
                    <a:pt x="549" y="2361"/>
                  </a:lnTo>
                  <a:lnTo>
                    <a:pt x="832" y="2059"/>
                  </a:lnTo>
                  <a:lnTo>
                    <a:pt x="1172" y="1700"/>
                  </a:lnTo>
                  <a:lnTo>
                    <a:pt x="1588" y="1303"/>
                  </a:lnTo>
                  <a:lnTo>
                    <a:pt x="2041" y="926"/>
                  </a:lnTo>
                  <a:lnTo>
                    <a:pt x="2268" y="756"/>
                  </a:lnTo>
                  <a:lnTo>
                    <a:pt x="2494" y="586"/>
                  </a:lnTo>
                  <a:lnTo>
                    <a:pt x="2740" y="453"/>
                  </a:lnTo>
                  <a:lnTo>
                    <a:pt x="2967" y="340"/>
                  </a:lnTo>
                  <a:lnTo>
                    <a:pt x="3023" y="283"/>
                  </a:lnTo>
                  <a:lnTo>
                    <a:pt x="3061" y="227"/>
                  </a:lnTo>
                  <a:lnTo>
                    <a:pt x="3061" y="170"/>
                  </a:lnTo>
                  <a:lnTo>
                    <a:pt x="3042" y="94"/>
                  </a:lnTo>
                  <a:lnTo>
                    <a:pt x="3004" y="38"/>
                  </a:lnTo>
                  <a:lnTo>
                    <a:pt x="2948" y="19"/>
                  </a:lnTo>
                  <a:lnTo>
                    <a:pt x="28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576;p30">
              <a:extLst>
                <a:ext uri="{FF2B5EF4-FFF2-40B4-BE49-F238E27FC236}">
                  <a16:creationId xmlns:a16="http://schemas.microsoft.com/office/drawing/2014/main" id="{2B0C572B-B227-7A8D-40B2-BF5640F4D46E}"/>
                </a:ext>
              </a:extLst>
            </p:cNvPr>
            <p:cNvSpPr/>
            <p:nvPr/>
          </p:nvSpPr>
          <p:spPr>
            <a:xfrm>
              <a:off x="5304200" y="595150"/>
              <a:ext cx="27425" cy="67550"/>
            </a:xfrm>
            <a:custGeom>
              <a:avLst/>
              <a:gdLst/>
              <a:ahLst/>
              <a:cxnLst/>
              <a:rect l="l" t="t" r="r" b="b"/>
              <a:pathLst>
                <a:path w="1097" h="2702" extrusionOk="0">
                  <a:moveTo>
                    <a:pt x="926" y="0"/>
                  </a:moveTo>
                  <a:lnTo>
                    <a:pt x="851" y="19"/>
                  </a:lnTo>
                  <a:lnTo>
                    <a:pt x="794" y="38"/>
                  </a:lnTo>
                  <a:lnTo>
                    <a:pt x="756" y="95"/>
                  </a:lnTo>
                  <a:lnTo>
                    <a:pt x="662" y="208"/>
                  </a:lnTo>
                  <a:lnTo>
                    <a:pt x="530" y="397"/>
                  </a:lnTo>
                  <a:lnTo>
                    <a:pt x="379" y="661"/>
                  </a:lnTo>
                  <a:lnTo>
                    <a:pt x="246" y="1001"/>
                  </a:lnTo>
                  <a:lnTo>
                    <a:pt x="171" y="1209"/>
                  </a:lnTo>
                  <a:lnTo>
                    <a:pt x="114" y="1436"/>
                  </a:lnTo>
                  <a:lnTo>
                    <a:pt x="76" y="1681"/>
                  </a:lnTo>
                  <a:lnTo>
                    <a:pt x="38" y="1946"/>
                  </a:lnTo>
                  <a:lnTo>
                    <a:pt x="1" y="2229"/>
                  </a:lnTo>
                  <a:lnTo>
                    <a:pt x="1" y="2531"/>
                  </a:lnTo>
                  <a:lnTo>
                    <a:pt x="20" y="2607"/>
                  </a:lnTo>
                  <a:lnTo>
                    <a:pt x="38" y="2664"/>
                  </a:lnTo>
                  <a:lnTo>
                    <a:pt x="95" y="2701"/>
                  </a:lnTo>
                  <a:lnTo>
                    <a:pt x="246" y="2701"/>
                  </a:lnTo>
                  <a:lnTo>
                    <a:pt x="303" y="2664"/>
                  </a:lnTo>
                  <a:lnTo>
                    <a:pt x="322" y="2607"/>
                  </a:lnTo>
                  <a:lnTo>
                    <a:pt x="341" y="2531"/>
                  </a:lnTo>
                  <a:lnTo>
                    <a:pt x="360" y="2248"/>
                  </a:lnTo>
                  <a:lnTo>
                    <a:pt x="379" y="2002"/>
                  </a:lnTo>
                  <a:lnTo>
                    <a:pt x="416" y="1757"/>
                  </a:lnTo>
                  <a:lnTo>
                    <a:pt x="454" y="1530"/>
                  </a:lnTo>
                  <a:lnTo>
                    <a:pt x="511" y="1322"/>
                  </a:lnTo>
                  <a:lnTo>
                    <a:pt x="567" y="1152"/>
                  </a:lnTo>
                  <a:lnTo>
                    <a:pt x="681" y="831"/>
                  </a:lnTo>
                  <a:lnTo>
                    <a:pt x="813" y="605"/>
                  </a:lnTo>
                  <a:lnTo>
                    <a:pt x="926" y="435"/>
                  </a:lnTo>
                  <a:lnTo>
                    <a:pt x="1040" y="302"/>
                  </a:lnTo>
                  <a:lnTo>
                    <a:pt x="1077" y="246"/>
                  </a:lnTo>
                  <a:lnTo>
                    <a:pt x="1096" y="170"/>
                  </a:lnTo>
                  <a:lnTo>
                    <a:pt x="1077" y="113"/>
                  </a:lnTo>
                  <a:lnTo>
                    <a:pt x="1040" y="57"/>
                  </a:lnTo>
                  <a:lnTo>
                    <a:pt x="983" y="19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577;p30">
              <a:extLst>
                <a:ext uri="{FF2B5EF4-FFF2-40B4-BE49-F238E27FC236}">
                  <a16:creationId xmlns:a16="http://schemas.microsoft.com/office/drawing/2014/main" id="{F25194F7-9341-C1C7-0E1A-78B5E9E10853}"/>
                </a:ext>
              </a:extLst>
            </p:cNvPr>
            <p:cNvSpPr/>
            <p:nvPr/>
          </p:nvSpPr>
          <p:spPr>
            <a:xfrm>
              <a:off x="5335850" y="776950"/>
              <a:ext cx="2375" cy="15625"/>
            </a:xfrm>
            <a:custGeom>
              <a:avLst/>
              <a:gdLst/>
              <a:ahLst/>
              <a:cxnLst/>
              <a:rect l="l" t="t" r="r" b="b"/>
              <a:pathLst>
                <a:path w="95" h="625" extrusionOk="0">
                  <a:moveTo>
                    <a:pt x="95" y="1"/>
                  </a:moveTo>
                  <a:lnTo>
                    <a:pt x="19" y="303"/>
                  </a:lnTo>
                  <a:lnTo>
                    <a:pt x="0" y="62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544D53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578;p30">
              <a:extLst>
                <a:ext uri="{FF2B5EF4-FFF2-40B4-BE49-F238E27FC236}">
                  <a16:creationId xmlns:a16="http://schemas.microsoft.com/office/drawing/2014/main" id="{2F4F2C63-6F55-E7ED-51A6-55FA00FFBF4B}"/>
                </a:ext>
              </a:extLst>
            </p:cNvPr>
            <p:cNvSpPr/>
            <p:nvPr/>
          </p:nvSpPr>
          <p:spPr>
            <a:xfrm>
              <a:off x="5335850" y="776950"/>
              <a:ext cx="2375" cy="15625"/>
            </a:xfrm>
            <a:custGeom>
              <a:avLst/>
              <a:gdLst/>
              <a:ahLst/>
              <a:cxnLst/>
              <a:rect l="l" t="t" r="r" b="b"/>
              <a:pathLst>
                <a:path w="95" h="625" fill="none" extrusionOk="0">
                  <a:moveTo>
                    <a:pt x="95" y="1"/>
                  </a:moveTo>
                  <a:lnTo>
                    <a:pt x="95" y="1"/>
                  </a:lnTo>
                  <a:lnTo>
                    <a:pt x="19" y="303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95" y="1"/>
                  </a:lnTo>
                </a:path>
              </a:pathLst>
            </a:custGeom>
            <a:no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579;p30">
              <a:extLst>
                <a:ext uri="{FF2B5EF4-FFF2-40B4-BE49-F238E27FC236}">
                  <a16:creationId xmlns:a16="http://schemas.microsoft.com/office/drawing/2014/main" id="{C721A3D3-3C45-2337-A209-483EAC378899}"/>
                </a:ext>
              </a:extLst>
            </p:cNvPr>
            <p:cNvSpPr/>
            <p:nvPr/>
          </p:nvSpPr>
          <p:spPr>
            <a:xfrm>
              <a:off x="5614000" y="730675"/>
              <a:ext cx="119050" cy="119025"/>
            </a:xfrm>
            <a:custGeom>
              <a:avLst/>
              <a:gdLst/>
              <a:ahLst/>
              <a:cxnLst/>
              <a:rect l="l" t="t" r="r" b="b"/>
              <a:pathLst>
                <a:path w="4762" h="4761" extrusionOk="0">
                  <a:moveTo>
                    <a:pt x="2211" y="1"/>
                  </a:moveTo>
                  <a:lnTo>
                    <a:pt x="2041" y="19"/>
                  </a:lnTo>
                  <a:lnTo>
                    <a:pt x="1871" y="57"/>
                  </a:lnTo>
                  <a:lnTo>
                    <a:pt x="1701" y="95"/>
                  </a:lnTo>
                  <a:lnTo>
                    <a:pt x="1474" y="189"/>
                  </a:lnTo>
                  <a:lnTo>
                    <a:pt x="1247" y="284"/>
                  </a:lnTo>
                  <a:lnTo>
                    <a:pt x="1059" y="416"/>
                  </a:lnTo>
                  <a:lnTo>
                    <a:pt x="870" y="548"/>
                  </a:lnTo>
                  <a:lnTo>
                    <a:pt x="700" y="700"/>
                  </a:lnTo>
                  <a:lnTo>
                    <a:pt x="549" y="870"/>
                  </a:lnTo>
                  <a:lnTo>
                    <a:pt x="416" y="1058"/>
                  </a:lnTo>
                  <a:lnTo>
                    <a:pt x="284" y="1247"/>
                  </a:lnTo>
                  <a:lnTo>
                    <a:pt x="190" y="1455"/>
                  </a:lnTo>
                  <a:lnTo>
                    <a:pt x="114" y="1682"/>
                  </a:lnTo>
                  <a:lnTo>
                    <a:pt x="57" y="1890"/>
                  </a:lnTo>
                  <a:lnTo>
                    <a:pt x="20" y="2135"/>
                  </a:lnTo>
                  <a:lnTo>
                    <a:pt x="1" y="2362"/>
                  </a:lnTo>
                  <a:lnTo>
                    <a:pt x="20" y="2589"/>
                  </a:lnTo>
                  <a:lnTo>
                    <a:pt x="57" y="2834"/>
                  </a:lnTo>
                  <a:lnTo>
                    <a:pt x="114" y="3061"/>
                  </a:lnTo>
                  <a:lnTo>
                    <a:pt x="171" y="3250"/>
                  </a:lnTo>
                  <a:lnTo>
                    <a:pt x="246" y="3439"/>
                  </a:lnTo>
                  <a:lnTo>
                    <a:pt x="341" y="3609"/>
                  </a:lnTo>
                  <a:lnTo>
                    <a:pt x="454" y="3760"/>
                  </a:lnTo>
                  <a:lnTo>
                    <a:pt x="567" y="3911"/>
                  </a:lnTo>
                  <a:lnTo>
                    <a:pt x="700" y="4062"/>
                  </a:lnTo>
                  <a:lnTo>
                    <a:pt x="832" y="4175"/>
                  </a:lnTo>
                  <a:lnTo>
                    <a:pt x="983" y="4308"/>
                  </a:lnTo>
                  <a:lnTo>
                    <a:pt x="1134" y="4402"/>
                  </a:lnTo>
                  <a:lnTo>
                    <a:pt x="1304" y="4496"/>
                  </a:lnTo>
                  <a:lnTo>
                    <a:pt x="1474" y="4572"/>
                  </a:lnTo>
                  <a:lnTo>
                    <a:pt x="1644" y="4648"/>
                  </a:lnTo>
                  <a:lnTo>
                    <a:pt x="1814" y="4685"/>
                  </a:lnTo>
                  <a:lnTo>
                    <a:pt x="2003" y="4723"/>
                  </a:lnTo>
                  <a:lnTo>
                    <a:pt x="2192" y="4742"/>
                  </a:lnTo>
                  <a:lnTo>
                    <a:pt x="2381" y="4761"/>
                  </a:lnTo>
                  <a:lnTo>
                    <a:pt x="2551" y="4761"/>
                  </a:lnTo>
                  <a:lnTo>
                    <a:pt x="2721" y="4742"/>
                  </a:lnTo>
                  <a:lnTo>
                    <a:pt x="2910" y="4704"/>
                  </a:lnTo>
                  <a:lnTo>
                    <a:pt x="3080" y="4666"/>
                  </a:lnTo>
                  <a:lnTo>
                    <a:pt x="3307" y="4572"/>
                  </a:lnTo>
                  <a:lnTo>
                    <a:pt x="3514" y="4478"/>
                  </a:lnTo>
                  <a:lnTo>
                    <a:pt x="3722" y="4345"/>
                  </a:lnTo>
                  <a:lnTo>
                    <a:pt x="3911" y="4213"/>
                  </a:lnTo>
                  <a:lnTo>
                    <a:pt x="4081" y="4062"/>
                  </a:lnTo>
                  <a:lnTo>
                    <a:pt x="4232" y="3892"/>
                  </a:lnTo>
                  <a:lnTo>
                    <a:pt x="4364" y="3703"/>
                  </a:lnTo>
                  <a:lnTo>
                    <a:pt x="4478" y="3495"/>
                  </a:lnTo>
                  <a:lnTo>
                    <a:pt x="4572" y="3306"/>
                  </a:lnTo>
                  <a:lnTo>
                    <a:pt x="4667" y="3080"/>
                  </a:lnTo>
                  <a:lnTo>
                    <a:pt x="4723" y="2853"/>
                  </a:lnTo>
                  <a:lnTo>
                    <a:pt x="4761" y="2626"/>
                  </a:lnTo>
                  <a:lnTo>
                    <a:pt x="4761" y="2400"/>
                  </a:lnTo>
                  <a:lnTo>
                    <a:pt x="4761" y="2173"/>
                  </a:lnTo>
                  <a:lnTo>
                    <a:pt x="4723" y="1927"/>
                  </a:lnTo>
                  <a:lnTo>
                    <a:pt x="4667" y="1701"/>
                  </a:lnTo>
                  <a:lnTo>
                    <a:pt x="4591" y="1512"/>
                  </a:lnTo>
                  <a:lnTo>
                    <a:pt x="4515" y="1323"/>
                  </a:lnTo>
                  <a:lnTo>
                    <a:pt x="4421" y="1153"/>
                  </a:lnTo>
                  <a:lnTo>
                    <a:pt x="4327" y="1002"/>
                  </a:lnTo>
                  <a:lnTo>
                    <a:pt x="4213" y="851"/>
                  </a:lnTo>
                  <a:lnTo>
                    <a:pt x="4081" y="700"/>
                  </a:lnTo>
                  <a:lnTo>
                    <a:pt x="3930" y="586"/>
                  </a:lnTo>
                  <a:lnTo>
                    <a:pt x="3798" y="454"/>
                  </a:lnTo>
                  <a:lnTo>
                    <a:pt x="3647" y="359"/>
                  </a:lnTo>
                  <a:lnTo>
                    <a:pt x="3477" y="265"/>
                  </a:lnTo>
                  <a:lnTo>
                    <a:pt x="3307" y="189"/>
                  </a:lnTo>
                  <a:lnTo>
                    <a:pt x="3136" y="114"/>
                  </a:lnTo>
                  <a:lnTo>
                    <a:pt x="2948" y="76"/>
                  </a:lnTo>
                  <a:lnTo>
                    <a:pt x="2759" y="38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FCF3E8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580;p30">
              <a:extLst>
                <a:ext uri="{FF2B5EF4-FFF2-40B4-BE49-F238E27FC236}">
                  <a16:creationId xmlns:a16="http://schemas.microsoft.com/office/drawing/2014/main" id="{66A0867A-84F9-61D7-240B-7B826AB07999}"/>
                </a:ext>
              </a:extLst>
            </p:cNvPr>
            <p:cNvSpPr/>
            <p:nvPr/>
          </p:nvSpPr>
          <p:spPr>
            <a:xfrm>
              <a:off x="5614000" y="730675"/>
              <a:ext cx="119050" cy="119025"/>
            </a:xfrm>
            <a:custGeom>
              <a:avLst/>
              <a:gdLst/>
              <a:ahLst/>
              <a:cxnLst/>
              <a:rect l="l" t="t" r="r" b="b"/>
              <a:pathLst>
                <a:path w="4762" h="4761" fill="none" extrusionOk="0">
                  <a:moveTo>
                    <a:pt x="2381" y="1"/>
                  </a:moveTo>
                  <a:lnTo>
                    <a:pt x="2381" y="1"/>
                  </a:lnTo>
                  <a:lnTo>
                    <a:pt x="2211" y="1"/>
                  </a:lnTo>
                  <a:lnTo>
                    <a:pt x="2041" y="19"/>
                  </a:lnTo>
                  <a:lnTo>
                    <a:pt x="1871" y="57"/>
                  </a:lnTo>
                  <a:lnTo>
                    <a:pt x="1701" y="95"/>
                  </a:lnTo>
                  <a:lnTo>
                    <a:pt x="1701" y="95"/>
                  </a:lnTo>
                  <a:lnTo>
                    <a:pt x="1474" y="189"/>
                  </a:lnTo>
                  <a:lnTo>
                    <a:pt x="1247" y="284"/>
                  </a:lnTo>
                  <a:lnTo>
                    <a:pt x="1059" y="416"/>
                  </a:lnTo>
                  <a:lnTo>
                    <a:pt x="870" y="548"/>
                  </a:lnTo>
                  <a:lnTo>
                    <a:pt x="700" y="700"/>
                  </a:lnTo>
                  <a:lnTo>
                    <a:pt x="549" y="870"/>
                  </a:lnTo>
                  <a:lnTo>
                    <a:pt x="416" y="1058"/>
                  </a:lnTo>
                  <a:lnTo>
                    <a:pt x="284" y="1247"/>
                  </a:lnTo>
                  <a:lnTo>
                    <a:pt x="190" y="1455"/>
                  </a:lnTo>
                  <a:lnTo>
                    <a:pt x="114" y="1682"/>
                  </a:lnTo>
                  <a:lnTo>
                    <a:pt x="57" y="1890"/>
                  </a:lnTo>
                  <a:lnTo>
                    <a:pt x="20" y="2135"/>
                  </a:lnTo>
                  <a:lnTo>
                    <a:pt x="1" y="2362"/>
                  </a:lnTo>
                  <a:lnTo>
                    <a:pt x="20" y="2589"/>
                  </a:lnTo>
                  <a:lnTo>
                    <a:pt x="57" y="2834"/>
                  </a:lnTo>
                  <a:lnTo>
                    <a:pt x="114" y="3061"/>
                  </a:lnTo>
                  <a:lnTo>
                    <a:pt x="114" y="3061"/>
                  </a:lnTo>
                  <a:lnTo>
                    <a:pt x="171" y="3250"/>
                  </a:lnTo>
                  <a:lnTo>
                    <a:pt x="246" y="3439"/>
                  </a:lnTo>
                  <a:lnTo>
                    <a:pt x="341" y="3609"/>
                  </a:lnTo>
                  <a:lnTo>
                    <a:pt x="454" y="3760"/>
                  </a:lnTo>
                  <a:lnTo>
                    <a:pt x="567" y="3911"/>
                  </a:lnTo>
                  <a:lnTo>
                    <a:pt x="700" y="4062"/>
                  </a:lnTo>
                  <a:lnTo>
                    <a:pt x="832" y="4175"/>
                  </a:lnTo>
                  <a:lnTo>
                    <a:pt x="983" y="4308"/>
                  </a:lnTo>
                  <a:lnTo>
                    <a:pt x="1134" y="4402"/>
                  </a:lnTo>
                  <a:lnTo>
                    <a:pt x="1304" y="4496"/>
                  </a:lnTo>
                  <a:lnTo>
                    <a:pt x="1474" y="4572"/>
                  </a:lnTo>
                  <a:lnTo>
                    <a:pt x="1644" y="4648"/>
                  </a:lnTo>
                  <a:lnTo>
                    <a:pt x="1814" y="4685"/>
                  </a:lnTo>
                  <a:lnTo>
                    <a:pt x="2003" y="4723"/>
                  </a:lnTo>
                  <a:lnTo>
                    <a:pt x="2192" y="4742"/>
                  </a:lnTo>
                  <a:lnTo>
                    <a:pt x="2381" y="4761"/>
                  </a:lnTo>
                  <a:lnTo>
                    <a:pt x="2381" y="4761"/>
                  </a:lnTo>
                  <a:lnTo>
                    <a:pt x="2551" y="4761"/>
                  </a:lnTo>
                  <a:lnTo>
                    <a:pt x="2721" y="4742"/>
                  </a:lnTo>
                  <a:lnTo>
                    <a:pt x="2910" y="4704"/>
                  </a:lnTo>
                  <a:lnTo>
                    <a:pt x="3080" y="4666"/>
                  </a:lnTo>
                  <a:lnTo>
                    <a:pt x="3080" y="4666"/>
                  </a:lnTo>
                  <a:lnTo>
                    <a:pt x="3307" y="4572"/>
                  </a:lnTo>
                  <a:lnTo>
                    <a:pt x="3514" y="4478"/>
                  </a:lnTo>
                  <a:lnTo>
                    <a:pt x="3722" y="4345"/>
                  </a:lnTo>
                  <a:lnTo>
                    <a:pt x="3911" y="4213"/>
                  </a:lnTo>
                  <a:lnTo>
                    <a:pt x="4081" y="4062"/>
                  </a:lnTo>
                  <a:lnTo>
                    <a:pt x="4232" y="3892"/>
                  </a:lnTo>
                  <a:lnTo>
                    <a:pt x="4364" y="3703"/>
                  </a:lnTo>
                  <a:lnTo>
                    <a:pt x="4478" y="3495"/>
                  </a:lnTo>
                  <a:lnTo>
                    <a:pt x="4572" y="3306"/>
                  </a:lnTo>
                  <a:lnTo>
                    <a:pt x="4667" y="3080"/>
                  </a:lnTo>
                  <a:lnTo>
                    <a:pt x="4723" y="2853"/>
                  </a:lnTo>
                  <a:lnTo>
                    <a:pt x="4761" y="2626"/>
                  </a:lnTo>
                  <a:lnTo>
                    <a:pt x="4761" y="2400"/>
                  </a:lnTo>
                  <a:lnTo>
                    <a:pt x="4761" y="2173"/>
                  </a:lnTo>
                  <a:lnTo>
                    <a:pt x="4723" y="1927"/>
                  </a:lnTo>
                  <a:lnTo>
                    <a:pt x="4667" y="1701"/>
                  </a:lnTo>
                  <a:lnTo>
                    <a:pt x="4667" y="1701"/>
                  </a:lnTo>
                  <a:lnTo>
                    <a:pt x="4591" y="1512"/>
                  </a:lnTo>
                  <a:lnTo>
                    <a:pt x="4515" y="1323"/>
                  </a:lnTo>
                  <a:lnTo>
                    <a:pt x="4421" y="1153"/>
                  </a:lnTo>
                  <a:lnTo>
                    <a:pt x="4327" y="1002"/>
                  </a:lnTo>
                  <a:lnTo>
                    <a:pt x="4213" y="851"/>
                  </a:lnTo>
                  <a:lnTo>
                    <a:pt x="4081" y="700"/>
                  </a:lnTo>
                  <a:lnTo>
                    <a:pt x="3930" y="586"/>
                  </a:lnTo>
                  <a:lnTo>
                    <a:pt x="3798" y="454"/>
                  </a:lnTo>
                  <a:lnTo>
                    <a:pt x="3647" y="359"/>
                  </a:lnTo>
                  <a:lnTo>
                    <a:pt x="3477" y="265"/>
                  </a:lnTo>
                  <a:lnTo>
                    <a:pt x="3307" y="189"/>
                  </a:lnTo>
                  <a:lnTo>
                    <a:pt x="3136" y="114"/>
                  </a:lnTo>
                  <a:lnTo>
                    <a:pt x="2948" y="76"/>
                  </a:lnTo>
                  <a:lnTo>
                    <a:pt x="2759" y="38"/>
                  </a:lnTo>
                  <a:lnTo>
                    <a:pt x="2570" y="1"/>
                  </a:lnTo>
                  <a:lnTo>
                    <a:pt x="2381" y="1"/>
                  </a:lnTo>
                </a:path>
              </a:pathLst>
            </a:custGeom>
            <a:no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581;p30">
              <a:extLst>
                <a:ext uri="{FF2B5EF4-FFF2-40B4-BE49-F238E27FC236}">
                  <a16:creationId xmlns:a16="http://schemas.microsoft.com/office/drawing/2014/main" id="{3617C366-9737-AA23-C786-FDAA9C705FC1}"/>
                </a:ext>
              </a:extLst>
            </p:cNvPr>
            <p:cNvSpPr/>
            <p:nvPr/>
          </p:nvSpPr>
          <p:spPr>
            <a:xfrm>
              <a:off x="5460050" y="834575"/>
              <a:ext cx="155400" cy="104875"/>
            </a:xfrm>
            <a:custGeom>
              <a:avLst/>
              <a:gdLst/>
              <a:ahLst/>
              <a:cxnLst/>
              <a:rect l="l" t="t" r="r" b="b"/>
              <a:pathLst>
                <a:path w="6216" h="4195" extrusionOk="0">
                  <a:moveTo>
                    <a:pt x="6159" y="0"/>
                  </a:moveTo>
                  <a:lnTo>
                    <a:pt x="0" y="851"/>
                  </a:lnTo>
                  <a:lnTo>
                    <a:pt x="38" y="1002"/>
                  </a:lnTo>
                  <a:lnTo>
                    <a:pt x="152" y="1436"/>
                  </a:lnTo>
                  <a:lnTo>
                    <a:pt x="246" y="1719"/>
                  </a:lnTo>
                  <a:lnTo>
                    <a:pt x="359" y="2022"/>
                  </a:lnTo>
                  <a:lnTo>
                    <a:pt x="511" y="2362"/>
                  </a:lnTo>
                  <a:lnTo>
                    <a:pt x="699" y="2702"/>
                  </a:lnTo>
                  <a:lnTo>
                    <a:pt x="926" y="3023"/>
                  </a:lnTo>
                  <a:lnTo>
                    <a:pt x="1039" y="3174"/>
                  </a:lnTo>
                  <a:lnTo>
                    <a:pt x="1191" y="3344"/>
                  </a:lnTo>
                  <a:lnTo>
                    <a:pt x="1323" y="3476"/>
                  </a:lnTo>
                  <a:lnTo>
                    <a:pt x="1474" y="3608"/>
                  </a:lnTo>
                  <a:lnTo>
                    <a:pt x="1644" y="3741"/>
                  </a:lnTo>
                  <a:lnTo>
                    <a:pt x="1833" y="3854"/>
                  </a:lnTo>
                  <a:lnTo>
                    <a:pt x="2022" y="3949"/>
                  </a:lnTo>
                  <a:lnTo>
                    <a:pt x="2211" y="4043"/>
                  </a:lnTo>
                  <a:lnTo>
                    <a:pt x="2437" y="4100"/>
                  </a:lnTo>
                  <a:lnTo>
                    <a:pt x="2664" y="4156"/>
                  </a:lnTo>
                  <a:lnTo>
                    <a:pt x="2891" y="4194"/>
                  </a:lnTo>
                  <a:lnTo>
                    <a:pt x="3420" y="4194"/>
                  </a:lnTo>
                  <a:lnTo>
                    <a:pt x="3703" y="4156"/>
                  </a:lnTo>
                  <a:lnTo>
                    <a:pt x="3967" y="4100"/>
                  </a:lnTo>
                  <a:lnTo>
                    <a:pt x="4232" y="4024"/>
                  </a:lnTo>
                  <a:lnTo>
                    <a:pt x="4459" y="3930"/>
                  </a:lnTo>
                  <a:lnTo>
                    <a:pt x="4685" y="3816"/>
                  </a:lnTo>
                  <a:lnTo>
                    <a:pt x="4874" y="3703"/>
                  </a:lnTo>
                  <a:lnTo>
                    <a:pt x="5063" y="3571"/>
                  </a:lnTo>
                  <a:lnTo>
                    <a:pt x="5214" y="3438"/>
                  </a:lnTo>
                  <a:lnTo>
                    <a:pt x="5365" y="3287"/>
                  </a:lnTo>
                  <a:lnTo>
                    <a:pt x="5498" y="3117"/>
                  </a:lnTo>
                  <a:lnTo>
                    <a:pt x="5630" y="2947"/>
                  </a:lnTo>
                  <a:lnTo>
                    <a:pt x="5724" y="2777"/>
                  </a:lnTo>
                  <a:lnTo>
                    <a:pt x="5819" y="2607"/>
                  </a:lnTo>
                  <a:lnTo>
                    <a:pt x="5894" y="2437"/>
                  </a:lnTo>
                  <a:lnTo>
                    <a:pt x="5970" y="2248"/>
                  </a:lnTo>
                  <a:lnTo>
                    <a:pt x="6083" y="1889"/>
                  </a:lnTo>
                  <a:lnTo>
                    <a:pt x="6140" y="1531"/>
                  </a:lnTo>
                  <a:lnTo>
                    <a:pt x="6196" y="1172"/>
                  </a:lnTo>
                  <a:lnTo>
                    <a:pt x="6215" y="869"/>
                  </a:lnTo>
                  <a:lnTo>
                    <a:pt x="6215" y="586"/>
                  </a:lnTo>
                  <a:lnTo>
                    <a:pt x="6178" y="170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F28749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582;p30">
              <a:extLst>
                <a:ext uri="{FF2B5EF4-FFF2-40B4-BE49-F238E27FC236}">
                  <a16:creationId xmlns:a16="http://schemas.microsoft.com/office/drawing/2014/main" id="{F26E05D3-04C7-3F35-1012-DD7F1595AA2E}"/>
                </a:ext>
              </a:extLst>
            </p:cNvPr>
            <p:cNvSpPr/>
            <p:nvPr/>
          </p:nvSpPr>
          <p:spPr>
            <a:xfrm>
              <a:off x="5591800" y="663625"/>
              <a:ext cx="68050" cy="68025"/>
            </a:xfrm>
            <a:custGeom>
              <a:avLst/>
              <a:gdLst/>
              <a:ahLst/>
              <a:cxnLst/>
              <a:rect l="l" t="t" r="r" b="b"/>
              <a:pathLst>
                <a:path w="2722" h="2721" extrusionOk="0">
                  <a:moveTo>
                    <a:pt x="1380" y="0"/>
                  </a:moveTo>
                  <a:lnTo>
                    <a:pt x="1248" y="19"/>
                  </a:lnTo>
                  <a:lnTo>
                    <a:pt x="1115" y="38"/>
                  </a:lnTo>
                  <a:lnTo>
                    <a:pt x="983" y="57"/>
                  </a:lnTo>
                  <a:lnTo>
                    <a:pt x="851" y="113"/>
                  </a:lnTo>
                  <a:lnTo>
                    <a:pt x="738" y="151"/>
                  </a:lnTo>
                  <a:lnTo>
                    <a:pt x="624" y="227"/>
                  </a:lnTo>
                  <a:lnTo>
                    <a:pt x="511" y="302"/>
                  </a:lnTo>
                  <a:lnTo>
                    <a:pt x="416" y="397"/>
                  </a:lnTo>
                  <a:lnTo>
                    <a:pt x="341" y="491"/>
                  </a:lnTo>
                  <a:lnTo>
                    <a:pt x="246" y="586"/>
                  </a:lnTo>
                  <a:lnTo>
                    <a:pt x="190" y="699"/>
                  </a:lnTo>
                  <a:lnTo>
                    <a:pt x="114" y="812"/>
                  </a:lnTo>
                  <a:lnTo>
                    <a:pt x="76" y="945"/>
                  </a:lnTo>
                  <a:lnTo>
                    <a:pt x="39" y="1058"/>
                  </a:lnTo>
                  <a:lnTo>
                    <a:pt x="20" y="1209"/>
                  </a:lnTo>
                  <a:lnTo>
                    <a:pt x="1" y="1341"/>
                  </a:lnTo>
                  <a:lnTo>
                    <a:pt x="20" y="1474"/>
                  </a:lnTo>
                  <a:lnTo>
                    <a:pt x="39" y="1606"/>
                  </a:lnTo>
                  <a:lnTo>
                    <a:pt x="58" y="1738"/>
                  </a:lnTo>
                  <a:lnTo>
                    <a:pt x="114" y="1870"/>
                  </a:lnTo>
                  <a:lnTo>
                    <a:pt x="152" y="1984"/>
                  </a:lnTo>
                  <a:lnTo>
                    <a:pt x="228" y="2097"/>
                  </a:lnTo>
                  <a:lnTo>
                    <a:pt x="303" y="2210"/>
                  </a:lnTo>
                  <a:lnTo>
                    <a:pt x="398" y="2305"/>
                  </a:lnTo>
                  <a:lnTo>
                    <a:pt x="492" y="2399"/>
                  </a:lnTo>
                  <a:lnTo>
                    <a:pt x="586" y="2475"/>
                  </a:lnTo>
                  <a:lnTo>
                    <a:pt x="700" y="2550"/>
                  </a:lnTo>
                  <a:lnTo>
                    <a:pt x="813" y="2607"/>
                  </a:lnTo>
                  <a:lnTo>
                    <a:pt x="945" y="2645"/>
                  </a:lnTo>
                  <a:lnTo>
                    <a:pt x="1059" y="2683"/>
                  </a:lnTo>
                  <a:lnTo>
                    <a:pt x="1210" y="2701"/>
                  </a:lnTo>
                  <a:lnTo>
                    <a:pt x="1342" y="2720"/>
                  </a:lnTo>
                  <a:lnTo>
                    <a:pt x="1474" y="2701"/>
                  </a:lnTo>
                  <a:lnTo>
                    <a:pt x="1607" y="2701"/>
                  </a:lnTo>
                  <a:lnTo>
                    <a:pt x="1739" y="2664"/>
                  </a:lnTo>
                  <a:lnTo>
                    <a:pt x="1871" y="2626"/>
                  </a:lnTo>
                  <a:lnTo>
                    <a:pt x="1984" y="2569"/>
                  </a:lnTo>
                  <a:lnTo>
                    <a:pt x="2098" y="2494"/>
                  </a:lnTo>
                  <a:lnTo>
                    <a:pt x="2211" y="2418"/>
                  </a:lnTo>
                  <a:lnTo>
                    <a:pt x="2305" y="2343"/>
                  </a:lnTo>
                  <a:lnTo>
                    <a:pt x="2400" y="2248"/>
                  </a:lnTo>
                  <a:lnTo>
                    <a:pt x="2475" y="2135"/>
                  </a:lnTo>
                  <a:lnTo>
                    <a:pt x="2551" y="2021"/>
                  </a:lnTo>
                  <a:lnTo>
                    <a:pt x="2608" y="1908"/>
                  </a:lnTo>
                  <a:lnTo>
                    <a:pt x="2646" y="1776"/>
                  </a:lnTo>
                  <a:lnTo>
                    <a:pt x="2683" y="1662"/>
                  </a:lnTo>
                  <a:lnTo>
                    <a:pt x="2702" y="1530"/>
                  </a:lnTo>
                  <a:lnTo>
                    <a:pt x="2721" y="1379"/>
                  </a:lnTo>
                  <a:lnTo>
                    <a:pt x="2702" y="1247"/>
                  </a:lnTo>
                  <a:lnTo>
                    <a:pt x="2702" y="1115"/>
                  </a:lnTo>
                  <a:lnTo>
                    <a:pt x="2664" y="982"/>
                  </a:lnTo>
                  <a:lnTo>
                    <a:pt x="2627" y="850"/>
                  </a:lnTo>
                  <a:lnTo>
                    <a:pt x="2570" y="737"/>
                  </a:lnTo>
                  <a:lnTo>
                    <a:pt x="2494" y="624"/>
                  </a:lnTo>
                  <a:lnTo>
                    <a:pt x="2419" y="510"/>
                  </a:lnTo>
                  <a:lnTo>
                    <a:pt x="2343" y="416"/>
                  </a:lnTo>
                  <a:lnTo>
                    <a:pt x="2249" y="340"/>
                  </a:lnTo>
                  <a:lnTo>
                    <a:pt x="2135" y="246"/>
                  </a:lnTo>
                  <a:lnTo>
                    <a:pt x="2022" y="189"/>
                  </a:lnTo>
                  <a:lnTo>
                    <a:pt x="1909" y="113"/>
                  </a:lnTo>
                  <a:lnTo>
                    <a:pt x="1777" y="76"/>
                  </a:lnTo>
                  <a:lnTo>
                    <a:pt x="1663" y="38"/>
                  </a:lnTo>
                  <a:lnTo>
                    <a:pt x="1531" y="19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583;p30">
              <a:extLst>
                <a:ext uri="{FF2B5EF4-FFF2-40B4-BE49-F238E27FC236}">
                  <a16:creationId xmlns:a16="http://schemas.microsoft.com/office/drawing/2014/main" id="{C14358F7-7A17-30FF-887A-87260D7EE409}"/>
                </a:ext>
              </a:extLst>
            </p:cNvPr>
            <p:cNvSpPr/>
            <p:nvPr/>
          </p:nvSpPr>
          <p:spPr>
            <a:xfrm>
              <a:off x="5375525" y="660300"/>
              <a:ext cx="67550" cy="67575"/>
            </a:xfrm>
            <a:custGeom>
              <a:avLst/>
              <a:gdLst/>
              <a:ahLst/>
              <a:cxnLst/>
              <a:rect l="l" t="t" r="r" b="b"/>
              <a:pathLst>
                <a:path w="2702" h="2703" extrusionOk="0">
                  <a:moveTo>
                    <a:pt x="1228" y="1"/>
                  </a:moveTo>
                  <a:lnTo>
                    <a:pt x="1096" y="20"/>
                  </a:lnTo>
                  <a:lnTo>
                    <a:pt x="964" y="39"/>
                  </a:lnTo>
                  <a:lnTo>
                    <a:pt x="831" y="95"/>
                  </a:lnTo>
                  <a:lnTo>
                    <a:pt x="718" y="152"/>
                  </a:lnTo>
                  <a:lnTo>
                    <a:pt x="605" y="209"/>
                  </a:lnTo>
                  <a:lnTo>
                    <a:pt x="510" y="284"/>
                  </a:lnTo>
                  <a:lnTo>
                    <a:pt x="397" y="379"/>
                  </a:lnTo>
                  <a:lnTo>
                    <a:pt x="321" y="473"/>
                  </a:lnTo>
                  <a:lnTo>
                    <a:pt x="246" y="568"/>
                  </a:lnTo>
                  <a:lnTo>
                    <a:pt x="170" y="681"/>
                  </a:lnTo>
                  <a:lnTo>
                    <a:pt x="113" y="794"/>
                  </a:lnTo>
                  <a:lnTo>
                    <a:pt x="57" y="927"/>
                  </a:lnTo>
                  <a:lnTo>
                    <a:pt x="19" y="1059"/>
                  </a:lnTo>
                  <a:lnTo>
                    <a:pt x="0" y="1191"/>
                  </a:lnTo>
                  <a:lnTo>
                    <a:pt x="0" y="1323"/>
                  </a:lnTo>
                  <a:lnTo>
                    <a:pt x="0" y="1455"/>
                  </a:lnTo>
                  <a:lnTo>
                    <a:pt x="19" y="1607"/>
                  </a:lnTo>
                  <a:lnTo>
                    <a:pt x="38" y="1720"/>
                  </a:lnTo>
                  <a:lnTo>
                    <a:pt x="95" y="1852"/>
                  </a:lnTo>
                  <a:lnTo>
                    <a:pt x="151" y="1966"/>
                  </a:lnTo>
                  <a:lnTo>
                    <a:pt x="208" y="2079"/>
                  </a:lnTo>
                  <a:lnTo>
                    <a:pt x="283" y="2192"/>
                  </a:lnTo>
                  <a:lnTo>
                    <a:pt x="378" y="2287"/>
                  </a:lnTo>
                  <a:lnTo>
                    <a:pt x="472" y="2381"/>
                  </a:lnTo>
                  <a:lnTo>
                    <a:pt x="567" y="2457"/>
                  </a:lnTo>
                  <a:lnTo>
                    <a:pt x="680" y="2532"/>
                  </a:lnTo>
                  <a:lnTo>
                    <a:pt x="794" y="2589"/>
                  </a:lnTo>
                  <a:lnTo>
                    <a:pt x="926" y="2627"/>
                  </a:lnTo>
                  <a:lnTo>
                    <a:pt x="1058" y="2664"/>
                  </a:lnTo>
                  <a:lnTo>
                    <a:pt x="1190" y="2683"/>
                  </a:lnTo>
                  <a:lnTo>
                    <a:pt x="1322" y="2702"/>
                  </a:lnTo>
                  <a:lnTo>
                    <a:pt x="1455" y="2702"/>
                  </a:lnTo>
                  <a:lnTo>
                    <a:pt x="1606" y="2683"/>
                  </a:lnTo>
                  <a:lnTo>
                    <a:pt x="1719" y="2646"/>
                  </a:lnTo>
                  <a:lnTo>
                    <a:pt x="1851" y="2608"/>
                  </a:lnTo>
                  <a:lnTo>
                    <a:pt x="1965" y="2551"/>
                  </a:lnTo>
                  <a:lnTo>
                    <a:pt x="2078" y="2476"/>
                  </a:lnTo>
                  <a:lnTo>
                    <a:pt x="2191" y="2400"/>
                  </a:lnTo>
                  <a:lnTo>
                    <a:pt x="2286" y="2324"/>
                  </a:lnTo>
                  <a:lnTo>
                    <a:pt x="2380" y="2230"/>
                  </a:lnTo>
                  <a:lnTo>
                    <a:pt x="2456" y="2117"/>
                  </a:lnTo>
                  <a:lnTo>
                    <a:pt x="2531" y="2003"/>
                  </a:lnTo>
                  <a:lnTo>
                    <a:pt x="2588" y="1890"/>
                  </a:lnTo>
                  <a:lnTo>
                    <a:pt x="2626" y="1777"/>
                  </a:lnTo>
                  <a:lnTo>
                    <a:pt x="2664" y="1644"/>
                  </a:lnTo>
                  <a:lnTo>
                    <a:pt x="2683" y="1512"/>
                  </a:lnTo>
                  <a:lnTo>
                    <a:pt x="2701" y="1361"/>
                  </a:lnTo>
                  <a:lnTo>
                    <a:pt x="2701" y="1229"/>
                  </a:lnTo>
                  <a:lnTo>
                    <a:pt x="2683" y="1097"/>
                  </a:lnTo>
                  <a:lnTo>
                    <a:pt x="2645" y="964"/>
                  </a:lnTo>
                  <a:lnTo>
                    <a:pt x="2607" y="832"/>
                  </a:lnTo>
                  <a:lnTo>
                    <a:pt x="2550" y="719"/>
                  </a:lnTo>
                  <a:lnTo>
                    <a:pt x="2475" y="605"/>
                  </a:lnTo>
                  <a:lnTo>
                    <a:pt x="2399" y="511"/>
                  </a:lnTo>
                  <a:lnTo>
                    <a:pt x="2324" y="398"/>
                  </a:lnTo>
                  <a:lnTo>
                    <a:pt x="2229" y="322"/>
                  </a:lnTo>
                  <a:lnTo>
                    <a:pt x="2116" y="246"/>
                  </a:lnTo>
                  <a:lnTo>
                    <a:pt x="2003" y="171"/>
                  </a:lnTo>
                  <a:lnTo>
                    <a:pt x="1889" y="114"/>
                  </a:lnTo>
                  <a:lnTo>
                    <a:pt x="1776" y="58"/>
                  </a:lnTo>
                  <a:lnTo>
                    <a:pt x="1644" y="20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584;p30">
              <a:extLst>
                <a:ext uri="{FF2B5EF4-FFF2-40B4-BE49-F238E27FC236}">
                  <a16:creationId xmlns:a16="http://schemas.microsoft.com/office/drawing/2014/main" id="{3F19D10A-09EC-4C80-C6C8-55D95EF0EDAD}"/>
                </a:ext>
              </a:extLst>
            </p:cNvPr>
            <p:cNvSpPr/>
            <p:nvPr/>
          </p:nvSpPr>
          <p:spPr>
            <a:xfrm>
              <a:off x="5588025" y="577200"/>
              <a:ext cx="111000" cy="43000"/>
            </a:xfrm>
            <a:custGeom>
              <a:avLst/>
              <a:gdLst/>
              <a:ahLst/>
              <a:cxnLst/>
              <a:rect l="l" t="t" r="r" b="b"/>
              <a:pathLst>
                <a:path w="4440" h="1720" extrusionOk="0">
                  <a:moveTo>
                    <a:pt x="1304" y="0"/>
                  </a:moveTo>
                  <a:lnTo>
                    <a:pt x="1096" y="19"/>
                  </a:lnTo>
                  <a:lnTo>
                    <a:pt x="851" y="38"/>
                  </a:lnTo>
                  <a:lnTo>
                    <a:pt x="624" y="76"/>
                  </a:lnTo>
                  <a:lnTo>
                    <a:pt x="379" y="132"/>
                  </a:lnTo>
                  <a:lnTo>
                    <a:pt x="114" y="208"/>
                  </a:lnTo>
                  <a:lnTo>
                    <a:pt x="57" y="227"/>
                  </a:lnTo>
                  <a:lnTo>
                    <a:pt x="20" y="284"/>
                  </a:lnTo>
                  <a:lnTo>
                    <a:pt x="1" y="359"/>
                  </a:lnTo>
                  <a:lnTo>
                    <a:pt x="1" y="416"/>
                  </a:lnTo>
                  <a:lnTo>
                    <a:pt x="39" y="472"/>
                  </a:lnTo>
                  <a:lnTo>
                    <a:pt x="95" y="529"/>
                  </a:lnTo>
                  <a:lnTo>
                    <a:pt x="152" y="548"/>
                  </a:lnTo>
                  <a:lnTo>
                    <a:pt x="227" y="529"/>
                  </a:lnTo>
                  <a:lnTo>
                    <a:pt x="454" y="472"/>
                  </a:lnTo>
                  <a:lnTo>
                    <a:pt x="681" y="416"/>
                  </a:lnTo>
                  <a:lnTo>
                    <a:pt x="889" y="378"/>
                  </a:lnTo>
                  <a:lnTo>
                    <a:pt x="1096" y="359"/>
                  </a:lnTo>
                  <a:lnTo>
                    <a:pt x="1493" y="340"/>
                  </a:lnTo>
                  <a:lnTo>
                    <a:pt x="1871" y="378"/>
                  </a:lnTo>
                  <a:lnTo>
                    <a:pt x="2211" y="435"/>
                  </a:lnTo>
                  <a:lnTo>
                    <a:pt x="2532" y="529"/>
                  </a:lnTo>
                  <a:lnTo>
                    <a:pt x="2815" y="642"/>
                  </a:lnTo>
                  <a:lnTo>
                    <a:pt x="3080" y="775"/>
                  </a:lnTo>
                  <a:lnTo>
                    <a:pt x="3325" y="907"/>
                  </a:lnTo>
                  <a:lnTo>
                    <a:pt x="3514" y="1058"/>
                  </a:lnTo>
                  <a:lnTo>
                    <a:pt x="3703" y="1190"/>
                  </a:lnTo>
                  <a:lnTo>
                    <a:pt x="3835" y="1323"/>
                  </a:lnTo>
                  <a:lnTo>
                    <a:pt x="4043" y="1530"/>
                  </a:lnTo>
                  <a:lnTo>
                    <a:pt x="4119" y="1644"/>
                  </a:lnTo>
                  <a:lnTo>
                    <a:pt x="4194" y="1700"/>
                  </a:lnTo>
                  <a:lnTo>
                    <a:pt x="4270" y="1719"/>
                  </a:lnTo>
                  <a:lnTo>
                    <a:pt x="4327" y="1700"/>
                  </a:lnTo>
                  <a:lnTo>
                    <a:pt x="4364" y="1681"/>
                  </a:lnTo>
                  <a:lnTo>
                    <a:pt x="4421" y="1625"/>
                  </a:lnTo>
                  <a:lnTo>
                    <a:pt x="4440" y="1568"/>
                  </a:lnTo>
                  <a:lnTo>
                    <a:pt x="4440" y="1493"/>
                  </a:lnTo>
                  <a:lnTo>
                    <a:pt x="4402" y="1436"/>
                  </a:lnTo>
                  <a:lnTo>
                    <a:pt x="4327" y="1341"/>
                  </a:lnTo>
                  <a:lnTo>
                    <a:pt x="4119" y="1115"/>
                  </a:lnTo>
                  <a:lnTo>
                    <a:pt x="3949" y="964"/>
                  </a:lnTo>
                  <a:lnTo>
                    <a:pt x="3760" y="813"/>
                  </a:lnTo>
                  <a:lnTo>
                    <a:pt x="3533" y="661"/>
                  </a:lnTo>
                  <a:lnTo>
                    <a:pt x="3288" y="491"/>
                  </a:lnTo>
                  <a:lnTo>
                    <a:pt x="2985" y="359"/>
                  </a:lnTo>
                  <a:lnTo>
                    <a:pt x="2664" y="227"/>
                  </a:lnTo>
                  <a:lnTo>
                    <a:pt x="2324" y="114"/>
                  </a:lnTo>
                  <a:lnTo>
                    <a:pt x="1946" y="38"/>
                  </a:lnTo>
                  <a:lnTo>
                    <a:pt x="1739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585;p30">
              <a:extLst>
                <a:ext uri="{FF2B5EF4-FFF2-40B4-BE49-F238E27FC236}">
                  <a16:creationId xmlns:a16="http://schemas.microsoft.com/office/drawing/2014/main" id="{9EE64516-1C75-41FD-AFC0-E0617E92EB4D}"/>
                </a:ext>
              </a:extLst>
            </p:cNvPr>
            <p:cNvSpPr/>
            <p:nvPr/>
          </p:nvSpPr>
          <p:spPr>
            <a:xfrm>
              <a:off x="5355675" y="579075"/>
              <a:ext cx="102500" cy="43950"/>
            </a:xfrm>
            <a:custGeom>
              <a:avLst/>
              <a:gdLst/>
              <a:ahLst/>
              <a:cxnLst/>
              <a:rect l="l" t="t" r="r" b="b"/>
              <a:pathLst>
                <a:path w="4100" h="1758" extrusionOk="0">
                  <a:moveTo>
                    <a:pt x="2400" y="1"/>
                  </a:moveTo>
                  <a:lnTo>
                    <a:pt x="2211" y="39"/>
                  </a:lnTo>
                  <a:lnTo>
                    <a:pt x="2041" y="57"/>
                  </a:lnTo>
                  <a:lnTo>
                    <a:pt x="1720" y="171"/>
                  </a:lnTo>
                  <a:lnTo>
                    <a:pt x="1418" y="303"/>
                  </a:lnTo>
                  <a:lnTo>
                    <a:pt x="1134" y="454"/>
                  </a:lnTo>
                  <a:lnTo>
                    <a:pt x="889" y="624"/>
                  </a:lnTo>
                  <a:lnTo>
                    <a:pt x="662" y="794"/>
                  </a:lnTo>
                  <a:lnTo>
                    <a:pt x="473" y="964"/>
                  </a:lnTo>
                  <a:lnTo>
                    <a:pt x="322" y="1134"/>
                  </a:lnTo>
                  <a:lnTo>
                    <a:pt x="95" y="1380"/>
                  </a:lnTo>
                  <a:lnTo>
                    <a:pt x="20" y="1493"/>
                  </a:lnTo>
                  <a:lnTo>
                    <a:pt x="1" y="1550"/>
                  </a:lnTo>
                  <a:lnTo>
                    <a:pt x="1" y="1625"/>
                  </a:lnTo>
                  <a:lnTo>
                    <a:pt x="20" y="1682"/>
                  </a:lnTo>
                  <a:lnTo>
                    <a:pt x="76" y="1739"/>
                  </a:lnTo>
                  <a:lnTo>
                    <a:pt x="114" y="1758"/>
                  </a:lnTo>
                  <a:lnTo>
                    <a:pt x="171" y="1758"/>
                  </a:lnTo>
                  <a:lnTo>
                    <a:pt x="246" y="1739"/>
                  </a:lnTo>
                  <a:lnTo>
                    <a:pt x="303" y="1682"/>
                  </a:lnTo>
                  <a:lnTo>
                    <a:pt x="397" y="1569"/>
                  </a:lnTo>
                  <a:lnTo>
                    <a:pt x="605" y="1342"/>
                  </a:lnTo>
                  <a:lnTo>
                    <a:pt x="737" y="1191"/>
                  </a:lnTo>
                  <a:lnTo>
                    <a:pt x="907" y="1040"/>
                  </a:lnTo>
                  <a:lnTo>
                    <a:pt x="1096" y="889"/>
                  </a:lnTo>
                  <a:lnTo>
                    <a:pt x="1323" y="738"/>
                  </a:lnTo>
                  <a:lnTo>
                    <a:pt x="1569" y="605"/>
                  </a:lnTo>
                  <a:lnTo>
                    <a:pt x="1833" y="492"/>
                  </a:lnTo>
                  <a:lnTo>
                    <a:pt x="2116" y="397"/>
                  </a:lnTo>
                  <a:lnTo>
                    <a:pt x="2419" y="360"/>
                  </a:lnTo>
                  <a:lnTo>
                    <a:pt x="2589" y="341"/>
                  </a:lnTo>
                  <a:lnTo>
                    <a:pt x="2759" y="341"/>
                  </a:lnTo>
                  <a:lnTo>
                    <a:pt x="2929" y="360"/>
                  </a:lnTo>
                  <a:lnTo>
                    <a:pt x="3099" y="397"/>
                  </a:lnTo>
                  <a:lnTo>
                    <a:pt x="3269" y="435"/>
                  </a:lnTo>
                  <a:lnTo>
                    <a:pt x="3458" y="492"/>
                  </a:lnTo>
                  <a:lnTo>
                    <a:pt x="3647" y="567"/>
                  </a:lnTo>
                  <a:lnTo>
                    <a:pt x="3835" y="662"/>
                  </a:lnTo>
                  <a:lnTo>
                    <a:pt x="3911" y="681"/>
                  </a:lnTo>
                  <a:lnTo>
                    <a:pt x="3968" y="681"/>
                  </a:lnTo>
                  <a:lnTo>
                    <a:pt x="4024" y="643"/>
                  </a:lnTo>
                  <a:lnTo>
                    <a:pt x="4081" y="586"/>
                  </a:lnTo>
                  <a:lnTo>
                    <a:pt x="4100" y="530"/>
                  </a:lnTo>
                  <a:lnTo>
                    <a:pt x="4081" y="454"/>
                  </a:lnTo>
                  <a:lnTo>
                    <a:pt x="4062" y="397"/>
                  </a:lnTo>
                  <a:lnTo>
                    <a:pt x="4005" y="360"/>
                  </a:lnTo>
                  <a:lnTo>
                    <a:pt x="3779" y="246"/>
                  </a:lnTo>
                  <a:lnTo>
                    <a:pt x="3571" y="171"/>
                  </a:lnTo>
                  <a:lnTo>
                    <a:pt x="3363" y="95"/>
                  </a:lnTo>
                  <a:lnTo>
                    <a:pt x="3155" y="39"/>
                  </a:lnTo>
                  <a:lnTo>
                    <a:pt x="2967" y="20"/>
                  </a:lnTo>
                  <a:lnTo>
                    <a:pt x="2759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586;p30">
              <a:extLst>
                <a:ext uri="{FF2B5EF4-FFF2-40B4-BE49-F238E27FC236}">
                  <a16:creationId xmlns:a16="http://schemas.microsoft.com/office/drawing/2014/main" id="{1667E514-5241-48C1-BC4A-5A494DE114DD}"/>
                </a:ext>
              </a:extLst>
            </p:cNvPr>
            <p:cNvSpPr/>
            <p:nvPr/>
          </p:nvSpPr>
          <p:spPr>
            <a:xfrm>
              <a:off x="5648475" y="663625"/>
              <a:ext cx="26950" cy="33550"/>
            </a:xfrm>
            <a:custGeom>
              <a:avLst/>
              <a:gdLst/>
              <a:ahLst/>
              <a:cxnLst/>
              <a:rect l="l" t="t" r="r" b="b"/>
              <a:pathLst>
                <a:path w="1078" h="1342" extrusionOk="0">
                  <a:moveTo>
                    <a:pt x="1077" y="0"/>
                  </a:moveTo>
                  <a:lnTo>
                    <a:pt x="1" y="529"/>
                  </a:lnTo>
                  <a:lnTo>
                    <a:pt x="38" y="1341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587;p30">
              <a:extLst>
                <a:ext uri="{FF2B5EF4-FFF2-40B4-BE49-F238E27FC236}">
                  <a16:creationId xmlns:a16="http://schemas.microsoft.com/office/drawing/2014/main" id="{5D98B6EE-3BD5-90B2-71BC-66930C8E720C}"/>
                </a:ext>
              </a:extLst>
            </p:cNvPr>
            <p:cNvSpPr/>
            <p:nvPr/>
          </p:nvSpPr>
          <p:spPr>
            <a:xfrm>
              <a:off x="5354275" y="666450"/>
              <a:ext cx="30700" cy="26950"/>
            </a:xfrm>
            <a:custGeom>
              <a:avLst/>
              <a:gdLst/>
              <a:ahLst/>
              <a:cxnLst/>
              <a:rect l="l" t="t" r="r" b="b"/>
              <a:pathLst>
                <a:path w="1228" h="1078" extrusionOk="0">
                  <a:moveTo>
                    <a:pt x="0" y="0"/>
                  </a:moveTo>
                  <a:lnTo>
                    <a:pt x="1077" y="1077"/>
                  </a:lnTo>
                  <a:lnTo>
                    <a:pt x="1228" y="5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588;p30">
              <a:extLst>
                <a:ext uri="{FF2B5EF4-FFF2-40B4-BE49-F238E27FC236}">
                  <a16:creationId xmlns:a16="http://schemas.microsoft.com/office/drawing/2014/main" id="{00C074B0-4922-BDD0-E61D-64CD7829A86D}"/>
                </a:ext>
              </a:extLst>
            </p:cNvPr>
            <p:cNvSpPr/>
            <p:nvPr/>
          </p:nvSpPr>
          <p:spPr>
            <a:xfrm>
              <a:off x="5460050" y="834575"/>
              <a:ext cx="153975" cy="87400"/>
            </a:xfrm>
            <a:custGeom>
              <a:avLst/>
              <a:gdLst/>
              <a:ahLst/>
              <a:cxnLst/>
              <a:rect l="l" t="t" r="r" b="b"/>
              <a:pathLst>
                <a:path w="6159" h="3496" extrusionOk="0">
                  <a:moveTo>
                    <a:pt x="6159" y="0"/>
                  </a:moveTo>
                  <a:lnTo>
                    <a:pt x="0" y="851"/>
                  </a:lnTo>
                  <a:lnTo>
                    <a:pt x="57" y="964"/>
                  </a:lnTo>
                  <a:lnTo>
                    <a:pt x="208" y="1304"/>
                  </a:lnTo>
                  <a:lnTo>
                    <a:pt x="341" y="1531"/>
                  </a:lnTo>
                  <a:lnTo>
                    <a:pt x="492" y="1776"/>
                  </a:lnTo>
                  <a:lnTo>
                    <a:pt x="662" y="2041"/>
                  </a:lnTo>
                  <a:lnTo>
                    <a:pt x="869" y="2305"/>
                  </a:lnTo>
                  <a:lnTo>
                    <a:pt x="1115" y="2570"/>
                  </a:lnTo>
                  <a:lnTo>
                    <a:pt x="1379" y="2815"/>
                  </a:lnTo>
                  <a:lnTo>
                    <a:pt x="1682" y="3023"/>
                  </a:lnTo>
                  <a:lnTo>
                    <a:pt x="1833" y="3136"/>
                  </a:lnTo>
                  <a:lnTo>
                    <a:pt x="2003" y="3212"/>
                  </a:lnTo>
                  <a:lnTo>
                    <a:pt x="2192" y="3287"/>
                  </a:lnTo>
                  <a:lnTo>
                    <a:pt x="2362" y="3363"/>
                  </a:lnTo>
                  <a:lnTo>
                    <a:pt x="2570" y="3420"/>
                  </a:lnTo>
                  <a:lnTo>
                    <a:pt x="2758" y="3457"/>
                  </a:lnTo>
                  <a:lnTo>
                    <a:pt x="2966" y="3476"/>
                  </a:lnTo>
                  <a:lnTo>
                    <a:pt x="3193" y="3495"/>
                  </a:lnTo>
                  <a:lnTo>
                    <a:pt x="3420" y="3476"/>
                  </a:lnTo>
                  <a:lnTo>
                    <a:pt x="3646" y="3438"/>
                  </a:lnTo>
                  <a:lnTo>
                    <a:pt x="3873" y="3401"/>
                  </a:lnTo>
                  <a:lnTo>
                    <a:pt x="4081" y="3344"/>
                  </a:lnTo>
                  <a:lnTo>
                    <a:pt x="4289" y="3268"/>
                  </a:lnTo>
                  <a:lnTo>
                    <a:pt x="4477" y="3174"/>
                  </a:lnTo>
                  <a:lnTo>
                    <a:pt x="4647" y="3080"/>
                  </a:lnTo>
                  <a:lnTo>
                    <a:pt x="4818" y="2985"/>
                  </a:lnTo>
                  <a:lnTo>
                    <a:pt x="4969" y="2853"/>
                  </a:lnTo>
                  <a:lnTo>
                    <a:pt x="5101" y="2740"/>
                  </a:lnTo>
                  <a:lnTo>
                    <a:pt x="5233" y="2607"/>
                  </a:lnTo>
                  <a:lnTo>
                    <a:pt x="5346" y="2475"/>
                  </a:lnTo>
                  <a:lnTo>
                    <a:pt x="5554" y="2173"/>
                  </a:lnTo>
                  <a:lnTo>
                    <a:pt x="5724" y="1871"/>
                  </a:lnTo>
                  <a:lnTo>
                    <a:pt x="5856" y="1568"/>
                  </a:lnTo>
                  <a:lnTo>
                    <a:pt x="5951" y="1266"/>
                  </a:lnTo>
                  <a:lnTo>
                    <a:pt x="6026" y="983"/>
                  </a:lnTo>
                  <a:lnTo>
                    <a:pt x="6083" y="718"/>
                  </a:lnTo>
                  <a:lnTo>
                    <a:pt x="6121" y="492"/>
                  </a:lnTo>
                  <a:lnTo>
                    <a:pt x="6159" y="133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589;p30">
              <a:extLst>
                <a:ext uri="{FF2B5EF4-FFF2-40B4-BE49-F238E27FC236}">
                  <a16:creationId xmlns:a16="http://schemas.microsoft.com/office/drawing/2014/main" id="{507D67D9-D0D9-4508-C607-46C6A3160CAF}"/>
                </a:ext>
              </a:extLst>
            </p:cNvPr>
            <p:cNvSpPr/>
            <p:nvPr/>
          </p:nvSpPr>
          <p:spPr>
            <a:xfrm>
              <a:off x="5455800" y="830325"/>
              <a:ext cx="162950" cy="95900"/>
            </a:xfrm>
            <a:custGeom>
              <a:avLst/>
              <a:gdLst/>
              <a:ahLst/>
              <a:cxnLst/>
              <a:rect l="l" t="t" r="r" b="b"/>
              <a:pathLst>
                <a:path w="6518" h="3836" extrusionOk="0">
                  <a:moveTo>
                    <a:pt x="6159" y="378"/>
                  </a:moveTo>
                  <a:lnTo>
                    <a:pt x="6121" y="680"/>
                  </a:lnTo>
                  <a:lnTo>
                    <a:pt x="6045" y="1096"/>
                  </a:lnTo>
                  <a:lnTo>
                    <a:pt x="5989" y="1323"/>
                  </a:lnTo>
                  <a:lnTo>
                    <a:pt x="5913" y="1549"/>
                  </a:lnTo>
                  <a:lnTo>
                    <a:pt x="5819" y="1795"/>
                  </a:lnTo>
                  <a:lnTo>
                    <a:pt x="5705" y="2041"/>
                  </a:lnTo>
                  <a:lnTo>
                    <a:pt x="5573" y="2267"/>
                  </a:lnTo>
                  <a:lnTo>
                    <a:pt x="5403" y="2513"/>
                  </a:lnTo>
                  <a:lnTo>
                    <a:pt x="5214" y="2721"/>
                  </a:lnTo>
                  <a:lnTo>
                    <a:pt x="5006" y="2928"/>
                  </a:lnTo>
                  <a:lnTo>
                    <a:pt x="4742" y="3098"/>
                  </a:lnTo>
                  <a:lnTo>
                    <a:pt x="4459" y="3250"/>
                  </a:lnTo>
                  <a:lnTo>
                    <a:pt x="4307" y="3306"/>
                  </a:lnTo>
                  <a:lnTo>
                    <a:pt x="4137" y="3363"/>
                  </a:lnTo>
                  <a:lnTo>
                    <a:pt x="3967" y="3401"/>
                  </a:lnTo>
                  <a:lnTo>
                    <a:pt x="3779" y="3438"/>
                  </a:lnTo>
                  <a:lnTo>
                    <a:pt x="3609" y="3476"/>
                  </a:lnTo>
                  <a:lnTo>
                    <a:pt x="3080" y="3476"/>
                  </a:lnTo>
                  <a:lnTo>
                    <a:pt x="2758" y="3420"/>
                  </a:lnTo>
                  <a:lnTo>
                    <a:pt x="2475" y="3325"/>
                  </a:lnTo>
                  <a:lnTo>
                    <a:pt x="2192" y="3193"/>
                  </a:lnTo>
                  <a:lnTo>
                    <a:pt x="1927" y="3042"/>
                  </a:lnTo>
                  <a:lnTo>
                    <a:pt x="1682" y="2853"/>
                  </a:lnTo>
                  <a:lnTo>
                    <a:pt x="1474" y="2664"/>
                  </a:lnTo>
                  <a:lnTo>
                    <a:pt x="1266" y="2456"/>
                  </a:lnTo>
                  <a:lnTo>
                    <a:pt x="1096" y="2248"/>
                  </a:lnTo>
                  <a:lnTo>
                    <a:pt x="926" y="2041"/>
                  </a:lnTo>
                  <a:lnTo>
                    <a:pt x="794" y="1833"/>
                  </a:lnTo>
                  <a:lnTo>
                    <a:pt x="567" y="1455"/>
                  </a:lnTo>
                  <a:lnTo>
                    <a:pt x="416" y="1153"/>
                  </a:lnTo>
                  <a:lnTo>
                    <a:pt x="6159" y="378"/>
                  </a:lnTo>
                  <a:close/>
                  <a:moveTo>
                    <a:pt x="6310" y="0"/>
                  </a:moveTo>
                  <a:lnTo>
                    <a:pt x="152" y="832"/>
                  </a:lnTo>
                  <a:lnTo>
                    <a:pt x="76" y="869"/>
                  </a:lnTo>
                  <a:lnTo>
                    <a:pt x="19" y="926"/>
                  </a:lnTo>
                  <a:lnTo>
                    <a:pt x="0" y="1002"/>
                  </a:lnTo>
                  <a:lnTo>
                    <a:pt x="0" y="1077"/>
                  </a:lnTo>
                  <a:lnTo>
                    <a:pt x="57" y="1209"/>
                  </a:lnTo>
                  <a:lnTo>
                    <a:pt x="208" y="1512"/>
                  </a:lnTo>
                  <a:lnTo>
                    <a:pt x="322" y="1719"/>
                  </a:lnTo>
                  <a:lnTo>
                    <a:pt x="473" y="1965"/>
                  </a:lnTo>
                  <a:lnTo>
                    <a:pt x="624" y="2211"/>
                  </a:lnTo>
                  <a:lnTo>
                    <a:pt x="813" y="2456"/>
                  </a:lnTo>
                  <a:lnTo>
                    <a:pt x="1039" y="2721"/>
                  </a:lnTo>
                  <a:lnTo>
                    <a:pt x="1285" y="2966"/>
                  </a:lnTo>
                  <a:lnTo>
                    <a:pt x="1549" y="3193"/>
                  </a:lnTo>
                  <a:lnTo>
                    <a:pt x="1852" y="3401"/>
                  </a:lnTo>
                  <a:lnTo>
                    <a:pt x="2022" y="3495"/>
                  </a:lnTo>
                  <a:lnTo>
                    <a:pt x="2192" y="3571"/>
                  </a:lnTo>
                  <a:lnTo>
                    <a:pt x="2362" y="3646"/>
                  </a:lnTo>
                  <a:lnTo>
                    <a:pt x="2551" y="3722"/>
                  </a:lnTo>
                  <a:lnTo>
                    <a:pt x="2740" y="3760"/>
                  </a:lnTo>
                  <a:lnTo>
                    <a:pt x="2928" y="3797"/>
                  </a:lnTo>
                  <a:lnTo>
                    <a:pt x="3136" y="3816"/>
                  </a:lnTo>
                  <a:lnTo>
                    <a:pt x="3344" y="3835"/>
                  </a:lnTo>
                  <a:lnTo>
                    <a:pt x="3590" y="3816"/>
                  </a:lnTo>
                  <a:lnTo>
                    <a:pt x="3835" y="3797"/>
                  </a:lnTo>
                  <a:lnTo>
                    <a:pt x="4081" y="3741"/>
                  </a:lnTo>
                  <a:lnTo>
                    <a:pt x="4307" y="3684"/>
                  </a:lnTo>
                  <a:lnTo>
                    <a:pt x="4515" y="3608"/>
                  </a:lnTo>
                  <a:lnTo>
                    <a:pt x="4723" y="3514"/>
                  </a:lnTo>
                  <a:lnTo>
                    <a:pt x="4893" y="3401"/>
                  </a:lnTo>
                  <a:lnTo>
                    <a:pt x="5063" y="3306"/>
                  </a:lnTo>
                  <a:lnTo>
                    <a:pt x="5233" y="3174"/>
                  </a:lnTo>
                  <a:lnTo>
                    <a:pt x="5384" y="3042"/>
                  </a:lnTo>
                  <a:lnTo>
                    <a:pt x="5516" y="2910"/>
                  </a:lnTo>
                  <a:lnTo>
                    <a:pt x="5630" y="2758"/>
                  </a:lnTo>
                  <a:lnTo>
                    <a:pt x="5856" y="2456"/>
                  </a:lnTo>
                  <a:lnTo>
                    <a:pt x="6026" y="2154"/>
                  </a:lnTo>
                  <a:lnTo>
                    <a:pt x="6178" y="1833"/>
                  </a:lnTo>
                  <a:lnTo>
                    <a:pt x="6272" y="1512"/>
                  </a:lnTo>
                  <a:lnTo>
                    <a:pt x="6366" y="1228"/>
                  </a:lnTo>
                  <a:lnTo>
                    <a:pt x="6423" y="945"/>
                  </a:lnTo>
                  <a:lnTo>
                    <a:pt x="6461" y="699"/>
                  </a:lnTo>
                  <a:lnTo>
                    <a:pt x="6499" y="322"/>
                  </a:lnTo>
                  <a:lnTo>
                    <a:pt x="6518" y="170"/>
                  </a:lnTo>
                  <a:lnTo>
                    <a:pt x="6499" y="114"/>
                  </a:lnTo>
                  <a:lnTo>
                    <a:pt x="6442" y="57"/>
                  </a:lnTo>
                  <a:lnTo>
                    <a:pt x="6385" y="19"/>
                  </a:lnTo>
                  <a:lnTo>
                    <a:pt x="631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590;p30">
              <a:extLst>
                <a:ext uri="{FF2B5EF4-FFF2-40B4-BE49-F238E27FC236}">
                  <a16:creationId xmlns:a16="http://schemas.microsoft.com/office/drawing/2014/main" id="{9D56BA59-79DC-172F-027B-FD594DC2DBDB}"/>
                </a:ext>
              </a:extLst>
            </p:cNvPr>
            <p:cNvSpPr/>
            <p:nvPr/>
          </p:nvSpPr>
          <p:spPr>
            <a:xfrm>
              <a:off x="5430775" y="722175"/>
              <a:ext cx="57175" cy="76050"/>
            </a:xfrm>
            <a:custGeom>
              <a:avLst/>
              <a:gdLst/>
              <a:ahLst/>
              <a:cxnLst/>
              <a:rect l="l" t="t" r="r" b="b"/>
              <a:pathLst>
                <a:path w="2287" h="3042" extrusionOk="0">
                  <a:moveTo>
                    <a:pt x="2286" y="1"/>
                  </a:moveTo>
                  <a:lnTo>
                    <a:pt x="0" y="1890"/>
                  </a:lnTo>
                  <a:lnTo>
                    <a:pt x="2286" y="3042"/>
                  </a:lnTo>
                  <a:lnTo>
                    <a:pt x="22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591;p30">
              <a:extLst>
                <a:ext uri="{FF2B5EF4-FFF2-40B4-BE49-F238E27FC236}">
                  <a16:creationId xmlns:a16="http://schemas.microsoft.com/office/drawing/2014/main" id="{AEF85F79-DB82-5180-FDB1-36359B6A7287}"/>
                </a:ext>
              </a:extLst>
            </p:cNvPr>
            <p:cNvSpPr/>
            <p:nvPr/>
          </p:nvSpPr>
          <p:spPr>
            <a:xfrm>
              <a:off x="5430775" y="660300"/>
              <a:ext cx="57175" cy="137925"/>
            </a:xfrm>
            <a:custGeom>
              <a:avLst/>
              <a:gdLst/>
              <a:ahLst/>
              <a:cxnLst/>
              <a:rect l="l" t="t" r="r" b="b"/>
              <a:pathLst>
                <a:path w="2287" h="5517" fill="none" extrusionOk="0">
                  <a:moveTo>
                    <a:pt x="2286" y="1"/>
                  </a:moveTo>
                  <a:lnTo>
                    <a:pt x="2286" y="2476"/>
                  </a:lnTo>
                  <a:lnTo>
                    <a:pt x="0" y="4365"/>
                  </a:lnTo>
                  <a:lnTo>
                    <a:pt x="2286" y="5517"/>
                  </a:lnTo>
                </a:path>
              </a:pathLst>
            </a:custGeom>
            <a:no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592;p30">
              <a:extLst>
                <a:ext uri="{FF2B5EF4-FFF2-40B4-BE49-F238E27FC236}">
                  <a16:creationId xmlns:a16="http://schemas.microsoft.com/office/drawing/2014/main" id="{EC3EDDC8-C7AA-4610-DAC5-9444A4ABDF25}"/>
                </a:ext>
              </a:extLst>
            </p:cNvPr>
            <p:cNvSpPr/>
            <p:nvPr/>
          </p:nvSpPr>
          <p:spPr>
            <a:xfrm>
              <a:off x="5426525" y="655600"/>
              <a:ext cx="66125" cy="147350"/>
            </a:xfrm>
            <a:custGeom>
              <a:avLst/>
              <a:gdLst/>
              <a:ahLst/>
              <a:cxnLst/>
              <a:rect l="l" t="t" r="r" b="b"/>
              <a:pathLst>
                <a:path w="2645" h="5894" extrusionOk="0">
                  <a:moveTo>
                    <a:pt x="2456" y="0"/>
                  </a:moveTo>
                  <a:lnTo>
                    <a:pt x="2399" y="19"/>
                  </a:lnTo>
                  <a:lnTo>
                    <a:pt x="2343" y="57"/>
                  </a:lnTo>
                  <a:lnTo>
                    <a:pt x="2305" y="113"/>
                  </a:lnTo>
                  <a:lnTo>
                    <a:pt x="2286" y="189"/>
                  </a:lnTo>
                  <a:lnTo>
                    <a:pt x="2286" y="2588"/>
                  </a:lnTo>
                  <a:lnTo>
                    <a:pt x="57" y="4401"/>
                  </a:lnTo>
                  <a:lnTo>
                    <a:pt x="0" y="4477"/>
                  </a:lnTo>
                  <a:lnTo>
                    <a:pt x="0" y="4553"/>
                  </a:lnTo>
                  <a:lnTo>
                    <a:pt x="19" y="4647"/>
                  </a:lnTo>
                  <a:lnTo>
                    <a:pt x="95" y="4704"/>
                  </a:lnTo>
                  <a:lnTo>
                    <a:pt x="2380" y="5856"/>
                  </a:lnTo>
                  <a:lnTo>
                    <a:pt x="2456" y="5894"/>
                  </a:lnTo>
                  <a:lnTo>
                    <a:pt x="2513" y="5875"/>
                  </a:lnTo>
                  <a:lnTo>
                    <a:pt x="2550" y="5856"/>
                  </a:lnTo>
                  <a:lnTo>
                    <a:pt x="2588" y="5837"/>
                  </a:lnTo>
                  <a:lnTo>
                    <a:pt x="2626" y="5780"/>
                  </a:lnTo>
                  <a:lnTo>
                    <a:pt x="2645" y="5724"/>
                  </a:lnTo>
                  <a:lnTo>
                    <a:pt x="2626" y="5648"/>
                  </a:lnTo>
                  <a:lnTo>
                    <a:pt x="2588" y="5592"/>
                  </a:lnTo>
                  <a:lnTo>
                    <a:pt x="2550" y="5554"/>
                  </a:lnTo>
                  <a:lnTo>
                    <a:pt x="491" y="4515"/>
                  </a:lnTo>
                  <a:lnTo>
                    <a:pt x="2569" y="2796"/>
                  </a:lnTo>
                  <a:lnTo>
                    <a:pt x="2626" y="2739"/>
                  </a:lnTo>
                  <a:lnTo>
                    <a:pt x="2645" y="2664"/>
                  </a:lnTo>
                  <a:lnTo>
                    <a:pt x="2645" y="189"/>
                  </a:lnTo>
                  <a:lnTo>
                    <a:pt x="2626" y="113"/>
                  </a:lnTo>
                  <a:lnTo>
                    <a:pt x="2588" y="57"/>
                  </a:lnTo>
                  <a:lnTo>
                    <a:pt x="2532" y="19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593;p30">
              <a:extLst>
                <a:ext uri="{FF2B5EF4-FFF2-40B4-BE49-F238E27FC236}">
                  <a16:creationId xmlns:a16="http://schemas.microsoft.com/office/drawing/2014/main" id="{24E16567-420E-8400-61F9-8DF98C63ED9E}"/>
                </a:ext>
              </a:extLst>
            </p:cNvPr>
            <p:cNvSpPr/>
            <p:nvPr/>
          </p:nvSpPr>
          <p:spPr>
            <a:xfrm>
              <a:off x="5849200" y="848750"/>
              <a:ext cx="33075" cy="70850"/>
            </a:xfrm>
            <a:custGeom>
              <a:avLst/>
              <a:gdLst/>
              <a:ahLst/>
              <a:cxnLst/>
              <a:rect l="l" t="t" r="r" b="b"/>
              <a:pathLst>
                <a:path w="1323" h="2834" extrusionOk="0">
                  <a:moveTo>
                    <a:pt x="661" y="0"/>
                  </a:moveTo>
                  <a:lnTo>
                    <a:pt x="605" y="132"/>
                  </a:lnTo>
                  <a:lnTo>
                    <a:pt x="453" y="454"/>
                  </a:lnTo>
                  <a:lnTo>
                    <a:pt x="265" y="907"/>
                  </a:lnTo>
                  <a:lnTo>
                    <a:pt x="189" y="1152"/>
                  </a:lnTo>
                  <a:lnTo>
                    <a:pt x="113" y="1417"/>
                  </a:lnTo>
                  <a:lnTo>
                    <a:pt x="57" y="1681"/>
                  </a:lnTo>
                  <a:lnTo>
                    <a:pt x="19" y="1946"/>
                  </a:lnTo>
                  <a:lnTo>
                    <a:pt x="0" y="2191"/>
                  </a:lnTo>
                  <a:lnTo>
                    <a:pt x="19" y="2286"/>
                  </a:lnTo>
                  <a:lnTo>
                    <a:pt x="38" y="2399"/>
                  </a:lnTo>
                  <a:lnTo>
                    <a:pt x="76" y="2494"/>
                  </a:lnTo>
                  <a:lnTo>
                    <a:pt x="113" y="2588"/>
                  </a:lnTo>
                  <a:lnTo>
                    <a:pt x="170" y="2664"/>
                  </a:lnTo>
                  <a:lnTo>
                    <a:pt x="246" y="2720"/>
                  </a:lnTo>
                  <a:lnTo>
                    <a:pt x="321" y="2777"/>
                  </a:lnTo>
                  <a:lnTo>
                    <a:pt x="416" y="2815"/>
                  </a:lnTo>
                  <a:lnTo>
                    <a:pt x="529" y="2834"/>
                  </a:lnTo>
                  <a:lnTo>
                    <a:pt x="793" y="2834"/>
                  </a:lnTo>
                  <a:lnTo>
                    <a:pt x="907" y="2815"/>
                  </a:lnTo>
                  <a:lnTo>
                    <a:pt x="1001" y="2777"/>
                  </a:lnTo>
                  <a:lnTo>
                    <a:pt x="1096" y="2720"/>
                  </a:lnTo>
                  <a:lnTo>
                    <a:pt x="1171" y="2664"/>
                  </a:lnTo>
                  <a:lnTo>
                    <a:pt x="1209" y="2588"/>
                  </a:lnTo>
                  <a:lnTo>
                    <a:pt x="1266" y="2494"/>
                  </a:lnTo>
                  <a:lnTo>
                    <a:pt x="1285" y="2399"/>
                  </a:lnTo>
                  <a:lnTo>
                    <a:pt x="1322" y="2286"/>
                  </a:lnTo>
                  <a:lnTo>
                    <a:pt x="1322" y="2191"/>
                  </a:lnTo>
                  <a:lnTo>
                    <a:pt x="1322" y="1946"/>
                  </a:lnTo>
                  <a:lnTo>
                    <a:pt x="1285" y="1681"/>
                  </a:lnTo>
                  <a:lnTo>
                    <a:pt x="1228" y="1417"/>
                  </a:lnTo>
                  <a:lnTo>
                    <a:pt x="1152" y="1152"/>
                  </a:lnTo>
                  <a:lnTo>
                    <a:pt x="1058" y="907"/>
                  </a:lnTo>
                  <a:lnTo>
                    <a:pt x="869" y="454"/>
                  </a:lnTo>
                  <a:lnTo>
                    <a:pt x="718" y="132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B462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594;p30">
              <a:extLst>
                <a:ext uri="{FF2B5EF4-FFF2-40B4-BE49-F238E27FC236}">
                  <a16:creationId xmlns:a16="http://schemas.microsoft.com/office/drawing/2014/main" id="{1D0906CE-8153-5931-A131-849945B0A3C9}"/>
                </a:ext>
              </a:extLst>
            </p:cNvPr>
            <p:cNvSpPr/>
            <p:nvPr/>
          </p:nvSpPr>
          <p:spPr>
            <a:xfrm>
              <a:off x="5587550" y="1119825"/>
              <a:ext cx="142175" cy="319725"/>
            </a:xfrm>
            <a:custGeom>
              <a:avLst/>
              <a:gdLst/>
              <a:ahLst/>
              <a:cxnLst/>
              <a:rect l="l" t="t" r="r" b="b"/>
              <a:pathLst>
                <a:path w="5687" h="12789" extrusionOk="0">
                  <a:moveTo>
                    <a:pt x="2834" y="0"/>
                  </a:moveTo>
                  <a:lnTo>
                    <a:pt x="1" y="605"/>
                  </a:lnTo>
                  <a:lnTo>
                    <a:pt x="2343" y="12789"/>
                  </a:lnTo>
                  <a:lnTo>
                    <a:pt x="5687" y="605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595;p30">
              <a:extLst>
                <a:ext uri="{FF2B5EF4-FFF2-40B4-BE49-F238E27FC236}">
                  <a16:creationId xmlns:a16="http://schemas.microsoft.com/office/drawing/2014/main" id="{90A678CD-1556-50B7-6537-65067D1A3194}"/>
                </a:ext>
              </a:extLst>
            </p:cNvPr>
            <p:cNvSpPr/>
            <p:nvPr/>
          </p:nvSpPr>
          <p:spPr>
            <a:xfrm>
              <a:off x="5475150" y="1136825"/>
              <a:ext cx="172400" cy="315025"/>
            </a:xfrm>
            <a:custGeom>
              <a:avLst/>
              <a:gdLst/>
              <a:ahLst/>
              <a:cxnLst/>
              <a:rect l="l" t="t" r="r" b="b"/>
              <a:pathLst>
                <a:path w="6896" h="12601" extrusionOk="0">
                  <a:moveTo>
                    <a:pt x="1399" y="0"/>
                  </a:moveTo>
                  <a:lnTo>
                    <a:pt x="1342" y="38"/>
                  </a:lnTo>
                  <a:lnTo>
                    <a:pt x="1286" y="76"/>
                  </a:lnTo>
                  <a:lnTo>
                    <a:pt x="1267" y="132"/>
                  </a:lnTo>
                  <a:lnTo>
                    <a:pt x="1" y="5686"/>
                  </a:lnTo>
                  <a:lnTo>
                    <a:pt x="1" y="5743"/>
                  </a:lnTo>
                  <a:lnTo>
                    <a:pt x="20" y="5800"/>
                  </a:lnTo>
                  <a:lnTo>
                    <a:pt x="58" y="5837"/>
                  </a:lnTo>
                  <a:lnTo>
                    <a:pt x="114" y="5875"/>
                  </a:lnTo>
                  <a:lnTo>
                    <a:pt x="3552" y="7330"/>
                  </a:lnTo>
                  <a:lnTo>
                    <a:pt x="2079" y="9143"/>
                  </a:lnTo>
                  <a:lnTo>
                    <a:pt x="2041" y="9219"/>
                  </a:lnTo>
                  <a:lnTo>
                    <a:pt x="2041" y="9294"/>
                  </a:lnTo>
                  <a:lnTo>
                    <a:pt x="2060" y="9351"/>
                  </a:lnTo>
                  <a:lnTo>
                    <a:pt x="2117" y="9408"/>
                  </a:lnTo>
                  <a:lnTo>
                    <a:pt x="6631" y="12562"/>
                  </a:lnTo>
                  <a:lnTo>
                    <a:pt x="6688" y="12600"/>
                  </a:lnTo>
                  <a:lnTo>
                    <a:pt x="6726" y="12600"/>
                  </a:lnTo>
                  <a:lnTo>
                    <a:pt x="6801" y="12581"/>
                  </a:lnTo>
                  <a:lnTo>
                    <a:pt x="6877" y="12524"/>
                  </a:lnTo>
                  <a:lnTo>
                    <a:pt x="6896" y="12468"/>
                  </a:lnTo>
                  <a:lnTo>
                    <a:pt x="6896" y="12392"/>
                  </a:lnTo>
                  <a:lnTo>
                    <a:pt x="6877" y="12336"/>
                  </a:lnTo>
                  <a:lnTo>
                    <a:pt x="6839" y="12279"/>
                  </a:lnTo>
                  <a:lnTo>
                    <a:pt x="2476" y="9219"/>
                  </a:lnTo>
                  <a:lnTo>
                    <a:pt x="3968" y="7367"/>
                  </a:lnTo>
                  <a:lnTo>
                    <a:pt x="4006" y="7292"/>
                  </a:lnTo>
                  <a:lnTo>
                    <a:pt x="4006" y="7216"/>
                  </a:lnTo>
                  <a:lnTo>
                    <a:pt x="3968" y="7141"/>
                  </a:lnTo>
                  <a:lnTo>
                    <a:pt x="3911" y="7103"/>
                  </a:lnTo>
                  <a:lnTo>
                    <a:pt x="379" y="5611"/>
                  </a:lnTo>
                  <a:lnTo>
                    <a:pt x="1607" y="208"/>
                  </a:lnTo>
                  <a:lnTo>
                    <a:pt x="1607" y="151"/>
                  </a:lnTo>
                  <a:lnTo>
                    <a:pt x="1588" y="76"/>
                  </a:lnTo>
                  <a:lnTo>
                    <a:pt x="1531" y="38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596;p30">
              <a:extLst>
                <a:ext uri="{FF2B5EF4-FFF2-40B4-BE49-F238E27FC236}">
                  <a16:creationId xmlns:a16="http://schemas.microsoft.com/office/drawing/2014/main" id="{C9AD1753-3EA3-ABF6-CAFD-94CB4B265531}"/>
                </a:ext>
              </a:extLst>
            </p:cNvPr>
            <p:cNvSpPr/>
            <p:nvPr/>
          </p:nvSpPr>
          <p:spPr>
            <a:xfrm>
              <a:off x="5648000" y="1136825"/>
              <a:ext cx="172400" cy="315025"/>
            </a:xfrm>
            <a:custGeom>
              <a:avLst/>
              <a:gdLst/>
              <a:ahLst/>
              <a:cxnLst/>
              <a:rect l="l" t="t" r="r" b="b"/>
              <a:pathLst>
                <a:path w="6896" h="12601" extrusionOk="0">
                  <a:moveTo>
                    <a:pt x="5422" y="0"/>
                  </a:moveTo>
                  <a:lnTo>
                    <a:pt x="5366" y="38"/>
                  </a:lnTo>
                  <a:lnTo>
                    <a:pt x="5309" y="76"/>
                  </a:lnTo>
                  <a:lnTo>
                    <a:pt x="5290" y="151"/>
                  </a:lnTo>
                  <a:lnTo>
                    <a:pt x="5290" y="208"/>
                  </a:lnTo>
                  <a:lnTo>
                    <a:pt x="6518" y="5611"/>
                  </a:lnTo>
                  <a:lnTo>
                    <a:pt x="2985" y="7103"/>
                  </a:lnTo>
                  <a:lnTo>
                    <a:pt x="2929" y="7141"/>
                  </a:lnTo>
                  <a:lnTo>
                    <a:pt x="2891" y="7216"/>
                  </a:lnTo>
                  <a:lnTo>
                    <a:pt x="2891" y="7292"/>
                  </a:lnTo>
                  <a:lnTo>
                    <a:pt x="2910" y="7367"/>
                  </a:lnTo>
                  <a:lnTo>
                    <a:pt x="4421" y="9219"/>
                  </a:lnTo>
                  <a:lnTo>
                    <a:pt x="57" y="12279"/>
                  </a:lnTo>
                  <a:lnTo>
                    <a:pt x="20" y="12336"/>
                  </a:lnTo>
                  <a:lnTo>
                    <a:pt x="1" y="12392"/>
                  </a:lnTo>
                  <a:lnTo>
                    <a:pt x="1" y="12468"/>
                  </a:lnTo>
                  <a:lnTo>
                    <a:pt x="20" y="12524"/>
                  </a:lnTo>
                  <a:lnTo>
                    <a:pt x="76" y="12581"/>
                  </a:lnTo>
                  <a:lnTo>
                    <a:pt x="171" y="12600"/>
                  </a:lnTo>
                  <a:lnTo>
                    <a:pt x="209" y="12600"/>
                  </a:lnTo>
                  <a:lnTo>
                    <a:pt x="265" y="12562"/>
                  </a:lnTo>
                  <a:lnTo>
                    <a:pt x="4780" y="9408"/>
                  </a:lnTo>
                  <a:lnTo>
                    <a:pt x="4837" y="9351"/>
                  </a:lnTo>
                  <a:lnTo>
                    <a:pt x="4856" y="9294"/>
                  </a:lnTo>
                  <a:lnTo>
                    <a:pt x="4856" y="9219"/>
                  </a:lnTo>
                  <a:lnTo>
                    <a:pt x="4818" y="9143"/>
                  </a:lnTo>
                  <a:lnTo>
                    <a:pt x="3344" y="7330"/>
                  </a:lnTo>
                  <a:lnTo>
                    <a:pt x="6782" y="5875"/>
                  </a:lnTo>
                  <a:lnTo>
                    <a:pt x="6839" y="5837"/>
                  </a:lnTo>
                  <a:lnTo>
                    <a:pt x="6877" y="5800"/>
                  </a:lnTo>
                  <a:lnTo>
                    <a:pt x="6896" y="5743"/>
                  </a:lnTo>
                  <a:lnTo>
                    <a:pt x="6896" y="5686"/>
                  </a:lnTo>
                  <a:lnTo>
                    <a:pt x="5630" y="132"/>
                  </a:lnTo>
                  <a:lnTo>
                    <a:pt x="5611" y="76"/>
                  </a:lnTo>
                  <a:lnTo>
                    <a:pt x="5555" y="38"/>
                  </a:lnTo>
                  <a:lnTo>
                    <a:pt x="5498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597;p30">
              <a:extLst>
                <a:ext uri="{FF2B5EF4-FFF2-40B4-BE49-F238E27FC236}">
                  <a16:creationId xmlns:a16="http://schemas.microsoft.com/office/drawing/2014/main" id="{304FA371-4B4E-81DA-6632-BDF3652F216F}"/>
                </a:ext>
              </a:extLst>
            </p:cNvPr>
            <p:cNvSpPr/>
            <p:nvPr/>
          </p:nvSpPr>
          <p:spPr>
            <a:xfrm>
              <a:off x="5470900" y="1109900"/>
              <a:ext cx="362725" cy="337700"/>
            </a:xfrm>
            <a:custGeom>
              <a:avLst/>
              <a:gdLst/>
              <a:ahLst/>
              <a:cxnLst/>
              <a:rect l="l" t="t" r="r" b="b"/>
              <a:pathLst>
                <a:path w="14509" h="13508" extrusionOk="0">
                  <a:moveTo>
                    <a:pt x="4667" y="0"/>
                  </a:moveTo>
                  <a:lnTo>
                    <a:pt x="4043" y="322"/>
                  </a:lnTo>
                  <a:lnTo>
                    <a:pt x="3477" y="643"/>
                  </a:lnTo>
                  <a:lnTo>
                    <a:pt x="2986" y="983"/>
                  </a:lnTo>
                  <a:lnTo>
                    <a:pt x="2570" y="1323"/>
                  </a:lnTo>
                  <a:lnTo>
                    <a:pt x="2192" y="1663"/>
                  </a:lnTo>
                  <a:lnTo>
                    <a:pt x="1871" y="2003"/>
                  </a:lnTo>
                  <a:lnTo>
                    <a:pt x="1588" y="2343"/>
                  </a:lnTo>
                  <a:lnTo>
                    <a:pt x="1342" y="2683"/>
                  </a:lnTo>
                  <a:lnTo>
                    <a:pt x="1134" y="3023"/>
                  </a:lnTo>
                  <a:lnTo>
                    <a:pt x="945" y="3363"/>
                  </a:lnTo>
                  <a:lnTo>
                    <a:pt x="775" y="3703"/>
                  </a:lnTo>
                  <a:lnTo>
                    <a:pt x="624" y="4024"/>
                  </a:lnTo>
                  <a:lnTo>
                    <a:pt x="322" y="4685"/>
                  </a:lnTo>
                  <a:lnTo>
                    <a:pt x="171" y="4988"/>
                  </a:lnTo>
                  <a:lnTo>
                    <a:pt x="1" y="5290"/>
                  </a:lnTo>
                  <a:lnTo>
                    <a:pt x="3666" y="5762"/>
                  </a:lnTo>
                  <a:lnTo>
                    <a:pt x="7047" y="13507"/>
                  </a:lnTo>
                  <a:lnTo>
                    <a:pt x="10523" y="5970"/>
                  </a:lnTo>
                  <a:lnTo>
                    <a:pt x="14509" y="5158"/>
                  </a:lnTo>
                  <a:lnTo>
                    <a:pt x="14339" y="4780"/>
                  </a:lnTo>
                  <a:lnTo>
                    <a:pt x="14169" y="4402"/>
                  </a:lnTo>
                  <a:lnTo>
                    <a:pt x="13980" y="4024"/>
                  </a:lnTo>
                  <a:lnTo>
                    <a:pt x="13772" y="3627"/>
                  </a:lnTo>
                  <a:lnTo>
                    <a:pt x="13545" y="3250"/>
                  </a:lnTo>
                  <a:lnTo>
                    <a:pt x="13300" y="2872"/>
                  </a:lnTo>
                  <a:lnTo>
                    <a:pt x="13035" y="2494"/>
                  </a:lnTo>
                  <a:lnTo>
                    <a:pt x="12771" y="2116"/>
                  </a:lnTo>
                  <a:lnTo>
                    <a:pt x="12487" y="1757"/>
                  </a:lnTo>
                  <a:lnTo>
                    <a:pt x="12204" y="1436"/>
                  </a:lnTo>
                  <a:lnTo>
                    <a:pt x="11921" y="1115"/>
                  </a:lnTo>
                  <a:lnTo>
                    <a:pt x="11618" y="832"/>
                  </a:lnTo>
                  <a:lnTo>
                    <a:pt x="11316" y="567"/>
                  </a:lnTo>
                  <a:lnTo>
                    <a:pt x="11014" y="341"/>
                  </a:lnTo>
                  <a:lnTo>
                    <a:pt x="10693" y="152"/>
                  </a:lnTo>
                  <a:lnTo>
                    <a:pt x="10391" y="0"/>
                  </a:lnTo>
                  <a:lnTo>
                    <a:pt x="7255" y="6763"/>
                  </a:lnTo>
                  <a:lnTo>
                    <a:pt x="46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598;p30">
              <a:extLst>
                <a:ext uri="{FF2B5EF4-FFF2-40B4-BE49-F238E27FC236}">
                  <a16:creationId xmlns:a16="http://schemas.microsoft.com/office/drawing/2014/main" id="{B0C29986-3294-1F3F-E432-74E65833C017}"/>
                </a:ext>
              </a:extLst>
            </p:cNvPr>
            <p:cNvSpPr/>
            <p:nvPr/>
          </p:nvSpPr>
          <p:spPr>
            <a:xfrm>
              <a:off x="5582825" y="1105650"/>
              <a:ext cx="151150" cy="177600"/>
            </a:xfrm>
            <a:custGeom>
              <a:avLst/>
              <a:gdLst/>
              <a:ahLst/>
              <a:cxnLst/>
              <a:rect l="l" t="t" r="r" b="b"/>
              <a:pathLst>
                <a:path w="6046" h="7104" extrusionOk="0">
                  <a:moveTo>
                    <a:pt x="190" y="0"/>
                  </a:moveTo>
                  <a:lnTo>
                    <a:pt x="114" y="19"/>
                  </a:lnTo>
                  <a:lnTo>
                    <a:pt x="58" y="57"/>
                  </a:lnTo>
                  <a:lnTo>
                    <a:pt x="20" y="114"/>
                  </a:lnTo>
                  <a:lnTo>
                    <a:pt x="1" y="170"/>
                  </a:lnTo>
                  <a:lnTo>
                    <a:pt x="1" y="1172"/>
                  </a:lnTo>
                  <a:lnTo>
                    <a:pt x="20" y="1247"/>
                  </a:lnTo>
                  <a:lnTo>
                    <a:pt x="2608" y="7009"/>
                  </a:lnTo>
                  <a:lnTo>
                    <a:pt x="2646" y="7047"/>
                  </a:lnTo>
                  <a:lnTo>
                    <a:pt x="2683" y="7084"/>
                  </a:lnTo>
                  <a:lnTo>
                    <a:pt x="2721" y="7103"/>
                  </a:lnTo>
                  <a:lnTo>
                    <a:pt x="2816" y="7103"/>
                  </a:lnTo>
                  <a:lnTo>
                    <a:pt x="2853" y="7084"/>
                  </a:lnTo>
                  <a:lnTo>
                    <a:pt x="2891" y="7065"/>
                  </a:lnTo>
                  <a:lnTo>
                    <a:pt x="2929" y="7028"/>
                  </a:lnTo>
                  <a:lnTo>
                    <a:pt x="6027" y="1266"/>
                  </a:lnTo>
                  <a:lnTo>
                    <a:pt x="6046" y="1172"/>
                  </a:lnTo>
                  <a:lnTo>
                    <a:pt x="6046" y="170"/>
                  </a:lnTo>
                  <a:lnTo>
                    <a:pt x="6046" y="114"/>
                  </a:lnTo>
                  <a:lnTo>
                    <a:pt x="6008" y="57"/>
                  </a:lnTo>
                  <a:lnTo>
                    <a:pt x="5951" y="19"/>
                  </a:lnTo>
                  <a:lnTo>
                    <a:pt x="5876" y="0"/>
                  </a:lnTo>
                  <a:lnTo>
                    <a:pt x="5819" y="19"/>
                  </a:lnTo>
                  <a:lnTo>
                    <a:pt x="5762" y="57"/>
                  </a:lnTo>
                  <a:lnTo>
                    <a:pt x="5725" y="114"/>
                  </a:lnTo>
                  <a:lnTo>
                    <a:pt x="5706" y="170"/>
                  </a:lnTo>
                  <a:lnTo>
                    <a:pt x="5706" y="1134"/>
                  </a:lnTo>
                  <a:lnTo>
                    <a:pt x="2778" y="6537"/>
                  </a:lnTo>
                  <a:lnTo>
                    <a:pt x="360" y="1134"/>
                  </a:lnTo>
                  <a:lnTo>
                    <a:pt x="360" y="170"/>
                  </a:lnTo>
                  <a:lnTo>
                    <a:pt x="341" y="114"/>
                  </a:lnTo>
                  <a:lnTo>
                    <a:pt x="303" y="57"/>
                  </a:lnTo>
                  <a:lnTo>
                    <a:pt x="247" y="19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599;p30">
              <a:extLst>
                <a:ext uri="{FF2B5EF4-FFF2-40B4-BE49-F238E27FC236}">
                  <a16:creationId xmlns:a16="http://schemas.microsoft.com/office/drawing/2014/main" id="{C6BD449A-52C2-2767-F58C-5EC567728BDB}"/>
                </a:ext>
              </a:extLst>
            </p:cNvPr>
            <p:cNvSpPr/>
            <p:nvPr/>
          </p:nvSpPr>
          <p:spPr>
            <a:xfrm>
              <a:off x="5466650" y="1234100"/>
              <a:ext cx="371225" cy="58600"/>
            </a:xfrm>
            <a:custGeom>
              <a:avLst/>
              <a:gdLst/>
              <a:ahLst/>
              <a:cxnLst/>
              <a:rect l="l" t="t" r="r" b="b"/>
              <a:pathLst>
                <a:path w="14849" h="2344" extrusionOk="0">
                  <a:moveTo>
                    <a:pt x="14641" y="1"/>
                  </a:moveTo>
                  <a:lnTo>
                    <a:pt x="13980" y="114"/>
                  </a:lnTo>
                  <a:lnTo>
                    <a:pt x="13243" y="246"/>
                  </a:lnTo>
                  <a:lnTo>
                    <a:pt x="12299" y="435"/>
                  </a:lnTo>
                  <a:lnTo>
                    <a:pt x="11203" y="700"/>
                  </a:lnTo>
                  <a:lnTo>
                    <a:pt x="10617" y="851"/>
                  </a:lnTo>
                  <a:lnTo>
                    <a:pt x="10013" y="1040"/>
                  </a:lnTo>
                  <a:lnTo>
                    <a:pt x="9408" y="1247"/>
                  </a:lnTo>
                  <a:lnTo>
                    <a:pt x="8785" y="1455"/>
                  </a:lnTo>
                  <a:lnTo>
                    <a:pt x="8162" y="1701"/>
                  </a:lnTo>
                  <a:lnTo>
                    <a:pt x="7557" y="1965"/>
                  </a:lnTo>
                  <a:lnTo>
                    <a:pt x="7160" y="1795"/>
                  </a:lnTo>
                  <a:lnTo>
                    <a:pt x="6499" y="1512"/>
                  </a:lnTo>
                  <a:lnTo>
                    <a:pt x="5611" y="1191"/>
                  </a:lnTo>
                  <a:lnTo>
                    <a:pt x="5101" y="1002"/>
                  </a:lnTo>
                  <a:lnTo>
                    <a:pt x="4572" y="832"/>
                  </a:lnTo>
                  <a:lnTo>
                    <a:pt x="4025" y="662"/>
                  </a:lnTo>
                  <a:lnTo>
                    <a:pt x="3439" y="511"/>
                  </a:lnTo>
                  <a:lnTo>
                    <a:pt x="2872" y="360"/>
                  </a:lnTo>
                  <a:lnTo>
                    <a:pt x="2287" y="265"/>
                  </a:lnTo>
                  <a:lnTo>
                    <a:pt x="1720" y="171"/>
                  </a:lnTo>
                  <a:lnTo>
                    <a:pt x="1172" y="133"/>
                  </a:lnTo>
                  <a:lnTo>
                    <a:pt x="643" y="114"/>
                  </a:lnTo>
                  <a:lnTo>
                    <a:pt x="398" y="133"/>
                  </a:lnTo>
                  <a:lnTo>
                    <a:pt x="152" y="152"/>
                  </a:lnTo>
                  <a:lnTo>
                    <a:pt x="77" y="171"/>
                  </a:lnTo>
                  <a:lnTo>
                    <a:pt x="20" y="227"/>
                  </a:lnTo>
                  <a:lnTo>
                    <a:pt x="1" y="284"/>
                  </a:lnTo>
                  <a:lnTo>
                    <a:pt x="1" y="360"/>
                  </a:lnTo>
                  <a:lnTo>
                    <a:pt x="20" y="416"/>
                  </a:lnTo>
                  <a:lnTo>
                    <a:pt x="58" y="473"/>
                  </a:lnTo>
                  <a:lnTo>
                    <a:pt x="114" y="492"/>
                  </a:lnTo>
                  <a:lnTo>
                    <a:pt x="190" y="511"/>
                  </a:lnTo>
                  <a:lnTo>
                    <a:pt x="435" y="473"/>
                  </a:lnTo>
                  <a:lnTo>
                    <a:pt x="1248" y="473"/>
                  </a:lnTo>
                  <a:lnTo>
                    <a:pt x="1833" y="548"/>
                  </a:lnTo>
                  <a:lnTo>
                    <a:pt x="2419" y="643"/>
                  </a:lnTo>
                  <a:lnTo>
                    <a:pt x="3023" y="775"/>
                  </a:lnTo>
                  <a:lnTo>
                    <a:pt x="3628" y="926"/>
                  </a:lnTo>
                  <a:lnTo>
                    <a:pt x="4232" y="1096"/>
                  </a:lnTo>
                  <a:lnTo>
                    <a:pt x="4799" y="1266"/>
                  </a:lnTo>
                  <a:lnTo>
                    <a:pt x="5347" y="1455"/>
                  </a:lnTo>
                  <a:lnTo>
                    <a:pt x="5838" y="1644"/>
                  </a:lnTo>
                  <a:lnTo>
                    <a:pt x="6688" y="1984"/>
                  </a:lnTo>
                  <a:lnTo>
                    <a:pt x="7255" y="2230"/>
                  </a:lnTo>
                  <a:lnTo>
                    <a:pt x="7481" y="2324"/>
                  </a:lnTo>
                  <a:lnTo>
                    <a:pt x="7557" y="2343"/>
                  </a:lnTo>
                  <a:lnTo>
                    <a:pt x="7633" y="2324"/>
                  </a:lnTo>
                  <a:lnTo>
                    <a:pt x="8237" y="2060"/>
                  </a:lnTo>
                  <a:lnTo>
                    <a:pt x="8842" y="1814"/>
                  </a:lnTo>
                  <a:lnTo>
                    <a:pt x="9465" y="1587"/>
                  </a:lnTo>
                  <a:lnTo>
                    <a:pt x="10069" y="1380"/>
                  </a:lnTo>
                  <a:lnTo>
                    <a:pt x="10674" y="1210"/>
                  </a:lnTo>
                  <a:lnTo>
                    <a:pt x="11260" y="1040"/>
                  </a:lnTo>
                  <a:lnTo>
                    <a:pt x="12336" y="775"/>
                  </a:lnTo>
                  <a:lnTo>
                    <a:pt x="13281" y="586"/>
                  </a:lnTo>
                  <a:lnTo>
                    <a:pt x="14018" y="454"/>
                  </a:lnTo>
                  <a:lnTo>
                    <a:pt x="14698" y="360"/>
                  </a:lnTo>
                  <a:lnTo>
                    <a:pt x="14754" y="341"/>
                  </a:lnTo>
                  <a:lnTo>
                    <a:pt x="14811" y="284"/>
                  </a:lnTo>
                  <a:lnTo>
                    <a:pt x="14830" y="227"/>
                  </a:lnTo>
                  <a:lnTo>
                    <a:pt x="14849" y="171"/>
                  </a:lnTo>
                  <a:lnTo>
                    <a:pt x="14830" y="95"/>
                  </a:lnTo>
                  <a:lnTo>
                    <a:pt x="14773" y="38"/>
                  </a:lnTo>
                  <a:lnTo>
                    <a:pt x="14716" y="20"/>
                  </a:lnTo>
                  <a:lnTo>
                    <a:pt x="14641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600;p30">
              <a:extLst>
                <a:ext uri="{FF2B5EF4-FFF2-40B4-BE49-F238E27FC236}">
                  <a16:creationId xmlns:a16="http://schemas.microsoft.com/office/drawing/2014/main" id="{F3F3CD0D-691F-3882-9E86-DA2D12CBB6DD}"/>
                </a:ext>
              </a:extLst>
            </p:cNvPr>
            <p:cNvSpPr/>
            <p:nvPr/>
          </p:nvSpPr>
          <p:spPr>
            <a:xfrm>
              <a:off x="5642825" y="1287000"/>
              <a:ext cx="13700" cy="164850"/>
            </a:xfrm>
            <a:custGeom>
              <a:avLst/>
              <a:gdLst/>
              <a:ahLst/>
              <a:cxnLst/>
              <a:rect l="l" t="t" r="r" b="b"/>
              <a:pathLst>
                <a:path w="548" h="6594" extrusionOk="0">
                  <a:moveTo>
                    <a:pt x="302" y="0"/>
                  </a:moveTo>
                  <a:lnTo>
                    <a:pt x="246" y="38"/>
                  </a:lnTo>
                  <a:lnTo>
                    <a:pt x="208" y="95"/>
                  </a:lnTo>
                  <a:lnTo>
                    <a:pt x="189" y="170"/>
                  </a:lnTo>
                  <a:lnTo>
                    <a:pt x="0" y="6404"/>
                  </a:lnTo>
                  <a:lnTo>
                    <a:pt x="0" y="6480"/>
                  </a:lnTo>
                  <a:lnTo>
                    <a:pt x="38" y="6536"/>
                  </a:lnTo>
                  <a:lnTo>
                    <a:pt x="94" y="6574"/>
                  </a:lnTo>
                  <a:lnTo>
                    <a:pt x="170" y="6593"/>
                  </a:lnTo>
                  <a:lnTo>
                    <a:pt x="227" y="6574"/>
                  </a:lnTo>
                  <a:lnTo>
                    <a:pt x="283" y="6536"/>
                  </a:lnTo>
                  <a:lnTo>
                    <a:pt x="321" y="6499"/>
                  </a:lnTo>
                  <a:lnTo>
                    <a:pt x="340" y="6423"/>
                  </a:lnTo>
                  <a:lnTo>
                    <a:pt x="548" y="170"/>
                  </a:lnTo>
                  <a:lnTo>
                    <a:pt x="529" y="114"/>
                  </a:lnTo>
                  <a:lnTo>
                    <a:pt x="491" y="57"/>
                  </a:lnTo>
                  <a:lnTo>
                    <a:pt x="453" y="19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601;p30">
              <a:extLst>
                <a:ext uri="{FF2B5EF4-FFF2-40B4-BE49-F238E27FC236}">
                  <a16:creationId xmlns:a16="http://schemas.microsoft.com/office/drawing/2014/main" id="{2493D399-10CA-0B7F-915C-E22E506F0519}"/>
                </a:ext>
              </a:extLst>
            </p:cNvPr>
            <p:cNvSpPr/>
            <p:nvPr/>
          </p:nvSpPr>
          <p:spPr>
            <a:xfrm>
              <a:off x="5642825" y="1443325"/>
              <a:ext cx="13700" cy="350425"/>
            </a:xfrm>
            <a:custGeom>
              <a:avLst/>
              <a:gdLst/>
              <a:ahLst/>
              <a:cxnLst/>
              <a:rect l="l" t="t" r="r" b="b"/>
              <a:pathLst>
                <a:path w="548" h="14017" extrusionOk="0">
                  <a:moveTo>
                    <a:pt x="94" y="0"/>
                  </a:moveTo>
                  <a:lnTo>
                    <a:pt x="38" y="38"/>
                  </a:lnTo>
                  <a:lnTo>
                    <a:pt x="0" y="94"/>
                  </a:lnTo>
                  <a:lnTo>
                    <a:pt x="0" y="170"/>
                  </a:lnTo>
                  <a:lnTo>
                    <a:pt x="189" y="13847"/>
                  </a:lnTo>
                  <a:lnTo>
                    <a:pt x="208" y="13903"/>
                  </a:lnTo>
                  <a:lnTo>
                    <a:pt x="246" y="13960"/>
                  </a:lnTo>
                  <a:lnTo>
                    <a:pt x="302" y="13998"/>
                  </a:lnTo>
                  <a:lnTo>
                    <a:pt x="378" y="14017"/>
                  </a:lnTo>
                  <a:lnTo>
                    <a:pt x="434" y="13998"/>
                  </a:lnTo>
                  <a:lnTo>
                    <a:pt x="491" y="13960"/>
                  </a:lnTo>
                  <a:lnTo>
                    <a:pt x="529" y="13903"/>
                  </a:lnTo>
                  <a:lnTo>
                    <a:pt x="548" y="13828"/>
                  </a:lnTo>
                  <a:lnTo>
                    <a:pt x="340" y="170"/>
                  </a:lnTo>
                  <a:lnTo>
                    <a:pt x="321" y="94"/>
                  </a:lnTo>
                  <a:lnTo>
                    <a:pt x="302" y="38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602;p30">
              <a:extLst>
                <a:ext uri="{FF2B5EF4-FFF2-40B4-BE49-F238E27FC236}">
                  <a16:creationId xmlns:a16="http://schemas.microsoft.com/office/drawing/2014/main" id="{AD7AA86A-6E58-9A6F-8029-6756A406C9F2}"/>
                </a:ext>
              </a:extLst>
            </p:cNvPr>
            <p:cNvSpPr/>
            <p:nvPr/>
          </p:nvSpPr>
          <p:spPr>
            <a:xfrm>
              <a:off x="5663600" y="1469750"/>
              <a:ext cx="36850" cy="36875"/>
            </a:xfrm>
            <a:custGeom>
              <a:avLst/>
              <a:gdLst/>
              <a:ahLst/>
              <a:cxnLst/>
              <a:rect l="l" t="t" r="r" b="b"/>
              <a:pathLst>
                <a:path w="1474" h="1475" extrusionOk="0">
                  <a:moveTo>
                    <a:pt x="586" y="1"/>
                  </a:moveTo>
                  <a:lnTo>
                    <a:pt x="435" y="58"/>
                  </a:lnTo>
                  <a:lnTo>
                    <a:pt x="321" y="114"/>
                  </a:lnTo>
                  <a:lnTo>
                    <a:pt x="208" y="209"/>
                  </a:lnTo>
                  <a:lnTo>
                    <a:pt x="114" y="322"/>
                  </a:lnTo>
                  <a:lnTo>
                    <a:pt x="57" y="454"/>
                  </a:lnTo>
                  <a:lnTo>
                    <a:pt x="0" y="586"/>
                  </a:lnTo>
                  <a:lnTo>
                    <a:pt x="0" y="738"/>
                  </a:lnTo>
                  <a:lnTo>
                    <a:pt x="0" y="889"/>
                  </a:lnTo>
                  <a:lnTo>
                    <a:pt x="57" y="1021"/>
                  </a:lnTo>
                  <a:lnTo>
                    <a:pt x="114" y="1153"/>
                  </a:lnTo>
                  <a:lnTo>
                    <a:pt x="208" y="1267"/>
                  </a:lnTo>
                  <a:lnTo>
                    <a:pt x="321" y="1342"/>
                  </a:lnTo>
                  <a:lnTo>
                    <a:pt x="435" y="1418"/>
                  </a:lnTo>
                  <a:lnTo>
                    <a:pt x="586" y="1455"/>
                  </a:lnTo>
                  <a:lnTo>
                    <a:pt x="737" y="1474"/>
                  </a:lnTo>
                  <a:lnTo>
                    <a:pt x="888" y="1455"/>
                  </a:lnTo>
                  <a:lnTo>
                    <a:pt x="1020" y="1418"/>
                  </a:lnTo>
                  <a:lnTo>
                    <a:pt x="1152" y="1342"/>
                  </a:lnTo>
                  <a:lnTo>
                    <a:pt x="1247" y="1267"/>
                  </a:lnTo>
                  <a:lnTo>
                    <a:pt x="1341" y="1153"/>
                  </a:lnTo>
                  <a:lnTo>
                    <a:pt x="1417" y="1021"/>
                  </a:lnTo>
                  <a:lnTo>
                    <a:pt x="1455" y="889"/>
                  </a:lnTo>
                  <a:lnTo>
                    <a:pt x="1474" y="738"/>
                  </a:lnTo>
                  <a:lnTo>
                    <a:pt x="1455" y="586"/>
                  </a:lnTo>
                  <a:lnTo>
                    <a:pt x="1417" y="454"/>
                  </a:lnTo>
                  <a:lnTo>
                    <a:pt x="1341" y="322"/>
                  </a:lnTo>
                  <a:lnTo>
                    <a:pt x="1247" y="209"/>
                  </a:lnTo>
                  <a:lnTo>
                    <a:pt x="1152" y="114"/>
                  </a:lnTo>
                  <a:lnTo>
                    <a:pt x="1020" y="58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F2B366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603;p30">
              <a:extLst>
                <a:ext uri="{FF2B5EF4-FFF2-40B4-BE49-F238E27FC236}">
                  <a16:creationId xmlns:a16="http://schemas.microsoft.com/office/drawing/2014/main" id="{D05653EC-1B8A-BF47-B515-5840320F87FF}"/>
                </a:ext>
              </a:extLst>
            </p:cNvPr>
            <p:cNvSpPr/>
            <p:nvPr/>
          </p:nvSpPr>
          <p:spPr>
            <a:xfrm>
              <a:off x="5665950" y="1675675"/>
              <a:ext cx="37325" cy="37325"/>
            </a:xfrm>
            <a:custGeom>
              <a:avLst/>
              <a:gdLst/>
              <a:ahLst/>
              <a:cxnLst/>
              <a:rect l="l" t="t" r="r" b="b"/>
              <a:pathLst>
                <a:path w="1493" h="1493" extrusionOk="0">
                  <a:moveTo>
                    <a:pt x="756" y="0"/>
                  </a:moveTo>
                  <a:lnTo>
                    <a:pt x="605" y="19"/>
                  </a:lnTo>
                  <a:lnTo>
                    <a:pt x="454" y="57"/>
                  </a:lnTo>
                  <a:lnTo>
                    <a:pt x="341" y="132"/>
                  </a:lnTo>
                  <a:lnTo>
                    <a:pt x="227" y="227"/>
                  </a:lnTo>
                  <a:lnTo>
                    <a:pt x="133" y="340"/>
                  </a:lnTo>
                  <a:lnTo>
                    <a:pt x="57" y="453"/>
                  </a:lnTo>
                  <a:lnTo>
                    <a:pt x="20" y="605"/>
                  </a:lnTo>
                  <a:lnTo>
                    <a:pt x="1" y="756"/>
                  </a:lnTo>
                  <a:lnTo>
                    <a:pt x="20" y="888"/>
                  </a:lnTo>
                  <a:lnTo>
                    <a:pt x="57" y="1039"/>
                  </a:lnTo>
                  <a:lnTo>
                    <a:pt x="133" y="1171"/>
                  </a:lnTo>
                  <a:lnTo>
                    <a:pt x="227" y="1266"/>
                  </a:lnTo>
                  <a:lnTo>
                    <a:pt x="341" y="1360"/>
                  </a:lnTo>
                  <a:lnTo>
                    <a:pt x="454" y="1436"/>
                  </a:lnTo>
                  <a:lnTo>
                    <a:pt x="605" y="1473"/>
                  </a:lnTo>
                  <a:lnTo>
                    <a:pt x="756" y="1492"/>
                  </a:lnTo>
                  <a:lnTo>
                    <a:pt x="888" y="1473"/>
                  </a:lnTo>
                  <a:lnTo>
                    <a:pt x="1040" y="1436"/>
                  </a:lnTo>
                  <a:lnTo>
                    <a:pt x="1153" y="1360"/>
                  </a:lnTo>
                  <a:lnTo>
                    <a:pt x="1266" y="1266"/>
                  </a:lnTo>
                  <a:lnTo>
                    <a:pt x="1361" y="1171"/>
                  </a:lnTo>
                  <a:lnTo>
                    <a:pt x="1436" y="1039"/>
                  </a:lnTo>
                  <a:lnTo>
                    <a:pt x="1474" y="888"/>
                  </a:lnTo>
                  <a:lnTo>
                    <a:pt x="1493" y="756"/>
                  </a:lnTo>
                  <a:lnTo>
                    <a:pt x="1474" y="605"/>
                  </a:lnTo>
                  <a:lnTo>
                    <a:pt x="1436" y="453"/>
                  </a:lnTo>
                  <a:lnTo>
                    <a:pt x="1361" y="340"/>
                  </a:lnTo>
                  <a:lnTo>
                    <a:pt x="1266" y="227"/>
                  </a:lnTo>
                  <a:lnTo>
                    <a:pt x="1153" y="132"/>
                  </a:lnTo>
                  <a:lnTo>
                    <a:pt x="1040" y="57"/>
                  </a:lnTo>
                  <a:lnTo>
                    <a:pt x="888" y="19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F2B366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604;p30">
              <a:extLst>
                <a:ext uri="{FF2B5EF4-FFF2-40B4-BE49-F238E27FC236}">
                  <a16:creationId xmlns:a16="http://schemas.microsoft.com/office/drawing/2014/main" id="{9F0DA6F1-ED18-13CC-86A8-934217453A48}"/>
                </a:ext>
              </a:extLst>
            </p:cNvPr>
            <p:cNvSpPr/>
            <p:nvPr/>
          </p:nvSpPr>
          <p:spPr>
            <a:xfrm>
              <a:off x="5668325" y="1775775"/>
              <a:ext cx="36850" cy="37350"/>
            </a:xfrm>
            <a:custGeom>
              <a:avLst/>
              <a:gdLst/>
              <a:ahLst/>
              <a:cxnLst/>
              <a:rect l="l" t="t" r="r" b="b"/>
              <a:pathLst>
                <a:path w="1474" h="1494" extrusionOk="0">
                  <a:moveTo>
                    <a:pt x="737" y="1"/>
                  </a:moveTo>
                  <a:lnTo>
                    <a:pt x="586" y="20"/>
                  </a:lnTo>
                  <a:lnTo>
                    <a:pt x="435" y="57"/>
                  </a:lnTo>
                  <a:lnTo>
                    <a:pt x="321" y="133"/>
                  </a:lnTo>
                  <a:lnTo>
                    <a:pt x="208" y="227"/>
                  </a:lnTo>
                  <a:lnTo>
                    <a:pt x="113" y="322"/>
                  </a:lnTo>
                  <a:lnTo>
                    <a:pt x="57" y="454"/>
                  </a:lnTo>
                  <a:lnTo>
                    <a:pt x="0" y="586"/>
                  </a:lnTo>
                  <a:lnTo>
                    <a:pt x="0" y="738"/>
                  </a:lnTo>
                  <a:lnTo>
                    <a:pt x="0" y="889"/>
                  </a:lnTo>
                  <a:lnTo>
                    <a:pt x="57" y="1040"/>
                  </a:lnTo>
                  <a:lnTo>
                    <a:pt x="113" y="1153"/>
                  </a:lnTo>
                  <a:lnTo>
                    <a:pt x="208" y="1266"/>
                  </a:lnTo>
                  <a:lnTo>
                    <a:pt x="321" y="1361"/>
                  </a:lnTo>
                  <a:lnTo>
                    <a:pt x="435" y="1418"/>
                  </a:lnTo>
                  <a:lnTo>
                    <a:pt x="586" y="1474"/>
                  </a:lnTo>
                  <a:lnTo>
                    <a:pt x="737" y="1493"/>
                  </a:lnTo>
                  <a:lnTo>
                    <a:pt x="888" y="1474"/>
                  </a:lnTo>
                  <a:lnTo>
                    <a:pt x="1020" y="1418"/>
                  </a:lnTo>
                  <a:lnTo>
                    <a:pt x="1152" y="1361"/>
                  </a:lnTo>
                  <a:lnTo>
                    <a:pt x="1247" y="1266"/>
                  </a:lnTo>
                  <a:lnTo>
                    <a:pt x="1341" y="1153"/>
                  </a:lnTo>
                  <a:lnTo>
                    <a:pt x="1417" y="1040"/>
                  </a:lnTo>
                  <a:lnTo>
                    <a:pt x="1455" y="889"/>
                  </a:lnTo>
                  <a:lnTo>
                    <a:pt x="1474" y="738"/>
                  </a:lnTo>
                  <a:lnTo>
                    <a:pt x="1455" y="586"/>
                  </a:lnTo>
                  <a:lnTo>
                    <a:pt x="1417" y="454"/>
                  </a:lnTo>
                  <a:lnTo>
                    <a:pt x="1341" y="322"/>
                  </a:lnTo>
                  <a:lnTo>
                    <a:pt x="1247" y="227"/>
                  </a:lnTo>
                  <a:lnTo>
                    <a:pt x="1152" y="133"/>
                  </a:lnTo>
                  <a:lnTo>
                    <a:pt x="1020" y="57"/>
                  </a:lnTo>
                  <a:lnTo>
                    <a:pt x="888" y="20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2B366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605;p30">
              <a:extLst>
                <a:ext uri="{FF2B5EF4-FFF2-40B4-BE49-F238E27FC236}">
                  <a16:creationId xmlns:a16="http://schemas.microsoft.com/office/drawing/2014/main" id="{EF09E14B-7659-8E6C-10EA-8FE739A9FD2B}"/>
                </a:ext>
              </a:extLst>
            </p:cNvPr>
            <p:cNvSpPr/>
            <p:nvPr/>
          </p:nvSpPr>
          <p:spPr>
            <a:xfrm>
              <a:off x="5663600" y="1574600"/>
              <a:ext cx="36850" cy="36850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737" y="1"/>
                  </a:moveTo>
                  <a:lnTo>
                    <a:pt x="586" y="19"/>
                  </a:lnTo>
                  <a:lnTo>
                    <a:pt x="435" y="57"/>
                  </a:lnTo>
                  <a:lnTo>
                    <a:pt x="321" y="114"/>
                  </a:lnTo>
                  <a:lnTo>
                    <a:pt x="208" y="208"/>
                  </a:lnTo>
                  <a:lnTo>
                    <a:pt x="114" y="322"/>
                  </a:lnTo>
                  <a:lnTo>
                    <a:pt x="57" y="454"/>
                  </a:lnTo>
                  <a:lnTo>
                    <a:pt x="0" y="586"/>
                  </a:lnTo>
                  <a:lnTo>
                    <a:pt x="0" y="737"/>
                  </a:lnTo>
                  <a:lnTo>
                    <a:pt x="0" y="888"/>
                  </a:lnTo>
                  <a:lnTo>
                    <a:pt x="57" y="1021"/>
                  </a:lnTo>
                  <a:lnTo>
                    <a:pt x="114" y="1153"/>
                  </a:lnTo>
                  <a:lnTo>
                    <a:pt x="208" y="1266"/>
                  </a:lnTo>
                  <a:lnTo>
                    <a:pt x="321" y="1361"/>
                  </a:lnTo>
                  <a:lnTo>
                    <a:pt x="435" y="1417"/>
                  </a:lnTo>
                  <a:lnTo>
                    <a:pt x="586" y="1455"/>
                  </a:lnTo>
                  <a:lnTo>
                    <a:pt x="737" y="1474"/>
                  </a:lnTo>
                  <a:lnTo>
                    <a:pt x="888" y="1455"/>
                  </a:lnTo>
                  <a:lnTo>
                    <a:pt x="1020" y="1417"/>
                  </a:lnTo>
                  <a:lnTo>
                    <a:pt x="1152" y="1361"/>
                  </a:lnTo>
                  <a:lnTo>
                    <a:pt x="1247" y="1266"/>
                  </a:lnTo>
                  <a:lnTo>
                    <a:pt x="1341" y="1153"/>
                  </a:lnTo>
                  <a:lnTo>
                    <a:pt x="1417" y="1021"/>
                  </a:lnTo>
                  <a:lnTo>
                    <a:pt x="1455" y="888"/>
                  </a:lnTo>
                  <a:lnTo>
                    <a:pt x="1474" y="737"/>
                  </a:lnTo>
                  <a:lnTo>
                    <a:pt x="1455" y="586"/>
                  </a:lnTo>
                  <a:lnTo>
                    <a:pt x="1417" y="454"/>
                  </a:lnTo>
                  <a:lnTo>
                    <a:pt x="1341" y="322"/>
                  </a:lnTo>
                  <a:lnTo>
                    <a:pt x="1247" y="208"/>
                  </a:lnTo>
                  <a:lnTo>
                    <a:pt x="1152" y="114"/>
                  </a:lnTo>
                  <a:lnTo>
                    <a:pt x="1020" y="57"/>
                  </a:lnTo>
                  <a:lnTo>
                    <a:pt x="888" y="19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2B366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606;p30">
              <a:extLst>
                <a:ext uri="{FF2B5EF4-FFF2-40B4-BE49-F238E27FC236}">
                  <a16:creationId xmlns:a16="http://schemas.microsoft.com/office/drawing/2014/main" id="{9C7F4891-66F7-3465-28C7-C2F9A6C73B2C}"/>
                </a:ext>
              </a:extLst>
            </p:cNvPr>
            <p:cNvSpPr/>
            <p:nvPr/>
          </p:nvSpPr>
          <p:spPr>
            <a:xfrm>
              <a:off x="5443050" y="1784750"/>
              <a:ext cx="448675" cy="97775"/>
            </a:xfrm>
            <a:custGeom>
              <a:avLst/>
              <a:gdLst/>
              <a:ahLst/>
              <a:cxnLst/>
              <a:rect l="l" t="t" r="r" b="b"/>
              <a:pathLst>
                <a:path w="17947" h="3911" extrusionOk="0">
                  <a:moveTo>
                    <a:pt x="8369" y="1"/>
                  </a:moveTo>
                  <a:lnTo>
                    <a:pt x="8312" y="20"/>
                  </a:lnTo>
                  <a:lnTo>
                    <a:pt x="8255" y="38"/>
                  </a:lnTo>
                  <a:lnTo>
                    <a:pt x="8218" y="76"/>
                  </a:lnTo>
                  <a:lnTo>
                    <a:pt x="8199" y="133"/>
                  </a:lnTo>
                  <a:lnTo>
                    <a:pt x="7349" y="3344"/>
                  </a:lnTo>
                  <a:lnTo>
                    <a:pt x="189" y="2626"/>
                  </a:lnTo>
                  <a:lnTo>
                    <a:pt x="114" y="2645"/>
                  </a:lnTo>
                  <a:lnTo>
                    <a:pt x="57" y="2664"/>
                  </a:lnTo>
                  <a:lnTo>
                    <a:pt x="19" y="2721"/>
                  </a:lnTo>
                  <a:lnTo>
                    <a:pt x="0" y="2796"/>
                  </a:lnTo>
                  <a:lnTo>
                    <a:pt x="0" y="2853"/>
                  </a:lnTo>
                  <a:lnTo>
                    <a:pt x="38" y="2910"/>
                  </a:lnTo>
                  <a:lnTo>
                    <a:pt x="95" y="2966"/>
                  </a:lnTo>
                  <a:lnTo>
                    <a:pt x="152" y="2985"/>
                  </a:lnTo>
                  <a:lnTo>
                    <a:pt x="7462" y="3703"/>
                  </a:lnTo>
                  <a:lnTo>
                    <a:pt x="7519" y="3703"/>
                  </a:lnTo>
                  <a:lnTo>
                    <a:pt x="7575" y="3665"/>
                  </a:lnTo>
                  <a:lnTo>
                    <a:pt x="7613" y="3628"/>
                  </a:lnTo>
                  <a:lnTo>
                    <a:pt x="7651" y="3571"/>
                  </a:lnTo>
                  <a:lnTo>
                    <a:pt x="8331" y="983"/>
                  </a:lnTo>
                  <a:lnTo>
                    <a:pt x="8822" y="3760"/>
                  </a:lnTo>
                  <a:lnTo>
                    <a:pt x="8841" y="3817"/>
                  </a:lnTo>
                  <a:lnTo>
                    <a:pt x="8879" y="3873"/>
                  </a:lnTo>
                  <a:lnTo>
                    <a:pt x="8936" y="3892"/>
                  </a:lnTo>
                  <a:lnTo>
                    <a:pt x="8992" y="3911"/>
                  </a:lnTo>
                  <a:lnTo>
                    <a:pt x="9011" y="3911"/>
                  </a:lnTo>
                  <a:lnTo>
                    <a:pt x="17795" y="3023"/>
                  </a:lnTo>
                  <a:lnTo>
                    <a:pt x="17852" y="3004"/>
                  </a:lnTo>
                  <a:lnTo>
                    <a:pt x="17908" y="2948"/>
                  </a:lnTo>
                  <a:lnTo>
                    <a:pt x="17927" y="2891"/>
                  </a:lnTo>
                  <a:lnTo>
                    <a:pt x="17946" y="2834"/>
                  </a:lnTo>
                  <a:lnTo>
                    <a:pt x="17927" y="2759"/>
                  </a:lnTo>
                  <a:lnTo>
                    <a:pt x="17889" y="2702"/>
                  </a:lnTo>
                  <a:lnTo>
                    <a:pt x="17814" y="2683"/>
                  </a:lnTo>
                  <a:lnTo>
                    <a:pt x="17757" y="2664"/>
                  </a:lnTo>
                  <a:lnTo>
                    <a:pt x="9124" y="3552"/>
                  </a:lnTo>
                  <a:lnTo>
                    <a:pt x="8539" y="152"/>
                  </a:lnTo>
                  <a:lnTo>
                    <a:pt x="8520" y="95"/>
                  </a:lnTo>
                  <a:lnTo>
                    <a:pt x="8482" y="57"/>
                  </a:lnTo>
                  <a:lnTo>
                    <a:pt x="8425" y="20"/>
                  </a:lnTo>
                  <a:lnTo>
                    <a:pt x="8369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607;p30">
              <a:extLst>
                <a:ext uri="{FF2B5EF4-FFF2-40B4-BE49-F238E27FC236}">
                  <a16:creationId xmlns:a16="http://schemas.microsoft.com/office/drawing/2014/main" id="{0BCF68DF-D176-7860-F18A-1D9B88A2C05C}"/>
                </a:ext>
              </a:extLst>
            </p:cNvPr>
            <p:cNvSpPr/>
            <p:nvPr/>
          </p:nvSpPr>
          <p:spPr>
            <a:xfrm>
              <a:off x="5087450" y="1382875"/>
              <a:ext cx="194100" cy="213475"/>
            </a:xfrm>
            <a:custGeom>
              <a:avLst/>
              <a:gdLst/>
              <a:ahLst/>
              <a:cxnLst/>
              <a:rect l="l" t="t" r="r" b="b"/>
              <a:pathLst>
                <a:path w="7764" h="8539" extrusionOk="0">
                  <a:moveTo>
                    <a:pt x="2418" y="0"/>
                  </a:moveTo>
                  <a:lnTo>
                    <a:pt x="0" y="2682"/>
                  </a:lnTo>
                  <a:lnTo>
                    <a:pt x="4534" y="8538"/>
                  </a:lnTo>
                  <a:lnTo>
                    <a:pt x="7764" y="6121"/>
                  </a:lnTo>
                  <a:lnTo>
                    <a:pt x="2418" y="0"/>
                  </a:lnTo>
                  <a:close/>
                </a:path>
              </a:pathLst>
            </a:custGeom>
            <a:solidFill>
              <a:srgbClr val="2D8CB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608;p30">
              <a:extLst>
                <a:ext uri="{FF2B5EF4-FFF2-40B4-BE49-F238E27FC236}">
                  <a16:creationId xmlns:a16="http://schemas.microsoft.com/office/drawing/2014/main" id="{92BD46D6-8A07-D068-C10A-84DF7CF37108}"/>
                </a:ext>
              </a:extLst>
            </p:cNvPr>
            <p:cNvSpPr/>
            <p:nvPr/>
          </p:nvSpPr>
          <p:spPr>
            <a:xfrm>
              <a:off x="5152150" y="1395150"/>
              <a:ext cx="125150" cy="136025"/>
            </a:xfrm>
            <a:custGeom>
              <a:avLst/>
              <a:gdLst/>
              <a:ahLst/>
              <a:cxnLst/>
              <a:rect l="l" t="t" r="r" b="b"/>
              <a:pathLst>
                <a:path w="5006" h="5441" extrusionOk="0">
                  <a:moveTo>
                    <a:pt x="113" y="0"/>
                  </a:moveTo>
                  <a:lnTo>
                    <a:pt x="57" y="38"/>
                  </a:lnTo>
                  <a:lnTo>
                    <a:pt x="0" y="95"/>
                  </a:lnTo>
                  <a:lnTo>
                    <a:pt x="0" y="151"/>
                  </a:lnTo>
                  <a:lnTo>
                    <a:pt x="0" y="227"/>
                  </a:lnTo>
                  <a:lnTo>
                    <a:pt x="38" y="284"/>
                  </a:lnTo>
                  <a:lnTo>
                    <a:pt x="4704" y="5384"/>
                  </a:lnTo>
                  <a:lnTo>
                    <a:pt x="4760" y="5441"/>
                  </a:lnTo>
                  <a:lnTo>
                    <a:pt x="4893" y="5441"/>
                  </a:lnTo>
                  <a:lnTo>
                    <a:pt x="4949" y="5403"/>
                  </a:lnTo>
                  <a:lnTo>
                    <a:pt x="4987" y="5346"/>
                  </a:lnTo>
                  <a:lnTo>
                    <a:pt x="5006" y="5289"/>
                  </a:lnTo>
                  <a:lnTo>
                    <a:pt x="5006" y="5214"/>
                  </a:lnTo>
                  <a:lnTo>
                    <a:pt x="4968" y="5157"/>
                  </a:lnTo>
                  <a:lnTo>
                    <a:pt x="302" y="57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609;p30">
              <a:extLst>
                <a:ext uri="{FF2B5EF4-FFF2-40B4-BE49-F238E27FC236}">
                  <a16:creationId xmlns:a16="http://schemas.microsoft.com/office/drawing/2014/main" id="{9E425A9D-B590-1090-0BB6-86A85F4D50CD}"/>
                </a:ext>
              </a:extLst>
            </p:cNvPr>
            <p:cNvSpPr/>
            <p:nvPr/>
          </p:nvSpPr>
          <p:spPr>
            <a:xfrm>
              <a:off x="5884600" y="1293125"/>
              <a:ext cx="29300" cy="208300"/>
            </a:xfrm>
            <a:custGeom>
              <a:avLst/>
              <a:gdLst/>
              <a:ahLst/>
              <a:cxnLst/>
              <a:rect l="l" t="t" r="r" b="b"/>
              <a:pathLst>
                <a:path w="1172" h="8332" extrusionOk="0">
                  <a:moveTo>
                    <a:pt x="945" y="1"/>
                  </a:moveTo>
                  <a:lnTo>
                    <a:pt x="889" y="39"/>
                  </a:lnTo>
                  <a:lnTo>
                    <a:pt x="851" y="95"/>
                  </a:lnTo>
                  <a:lnTo>
                    <a:pt x="832" y="152"/>
                  </a:lnTo>
                  <a:lnTo>
                    <a:pt x="1" y="8143"/>
                  </a:lnTo>
                  <a:lnTo>
                    <a:pt x="1" y="8218"/>
                  </a:lnTo>
                  <a:lnTo>
                    <a:pt x="39" y="8275"/>
                  </a:lnTo>
                  <a:lnTo>
                    <a:pt x="95" y="8313"/>
                  </a:lnTo>
                  <a:lnTo>
                    <a:pt x="152" y="8332"/>
                  </a:lnTo>
                  <a:lnTo>
                    <a:pt x="171" y="8332"/>
                  </a:lnTo>
                  <a:lnTo>
                    <a:pt x="246" y="8313"/>
                  </a:lnTo>
                  <a:lnTo>
                    <a:pt x="284" y="8294"/>
                  </a:lnTo>
                  <a:lnTo>
                    <a:pt x="322" y="8237"/>
                  </a:lnTo>
                  <a:lnTo>
                    <a:pt x="341" y="8180"/>
                  </a:lnTo>
                  <a:lnTo>
                    <a:pt x="1172" y="190"/>
                  </a:lnTo>
                  <a:lnTo>
                    <a:pt x="1172" y="133"/>
                  </a:lnTo>
                  <a:lnTo>
                    <a:pt x="1134" y="58"/>
                  </a:lnTo>
                  <a:lnTo>
                    <a:pt x="1078" y="20"/>
                  </a:lnTo>
                  <a:lnTo>
                    <a:pt x="1021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610;p30">
              <a:extLst>
                <a:ext uri="{FF2B5EF4-FFF2-40B4-BE49-F238E27FC236}">
                  <a16:creationId xmlns:a16="http://schemas.microsoft.com/office/drawing/2014/main" id="{DA150EEC-7306-2EC3-E7F0-552188D18041}"/>
                </a:ext>
              </a:extLst>
            </p:cNvPr>
            <p:cNvSpPr/>
            <p:nvPr/>
          </p:nvSpPr>
          <p:spPr>
            <a:xfrm>
              <a:off x="5466650" y="1248750"/>
              <a:ext cx="319275" cy="141225"/>
            </a:xfrm>
            <a:custGeom>
              <a:avLst/>
              <a:gdLst/>
              <a:ahLst/>
              <a:cxnLst/>
              <a:rect l="l" t="t" r="r" b="b"/>
              <a:pathLst>
                <a:path w="12771" h="5649" extrusionOk="0">
                  <a:moveTo>
                    <a:pt x="6405" y="737"/>
                  </a:moveTo>
                  <a:lnTo>
                    <a:pt x="6575" y="756"/>
                  </a:lnTo>
                  <a:lnTo>
                    <a:pt x="6745" y="813"/>
                  </a:lnTo>
                  <a:lnTo>
                    <a:pt x="6877" y="888"/>
                  </a:lnTo>
                  <a:lnTo>
                    <a:pt x="7009" y="1001"/>
                  </a:lnTo>
                  <a:lnTo>
                    <a:pt x="7123" y="1134"/>
                  </a:lnTo>
                  <a:lnTo>
                    <a:pt x="7198" y="1285"/>
                  </a:lnTo>
                  <a:lnTo>
                    <a:pt x="7236" y="1455"/>
                  </a:lnTo>
                  <a:lnTo>
                    <a:pt x="7255" y="1625"/>
                  </a:lnTo>
                  <a:lnTo>
                    <a:pt x="7236" y="1795"/>
                  </a:lnTo>
                  <a:lnTo>
                    <a:pt x="7179" y="1965"/>
                  </a:lnTo>
                  <a:lnTo>
                    <a:pt x="7085" y="2097"/>
                  </a:lnTo>
                  <a:lnTo>
                    <a:pt x="6990" y="2229"/>
                  </a:lnTo>
                  <a:lnTo>
                    <a:pt x="6858" y="2324"/>
                  </a:lnTo>
                  <a:lnTo>
                    <a:pt x="6707" y="2399"/>
                  </a:lnTo>
                  <a:lnTo>
                    <a:pt x="6537" y="2456"/>
                  </a:lnTo>
                  <a:lnTo>
                    <a:pt x="6367" y="2475"/>
                  </a:lnTo>
                  <a:lnTo>
                    <a:pt x="6197" y="2456"/>
                  </a:lnTo>
                  <a:lnTo>
                    <a:pt x="6027" y="2399"/>
                  </a:lnTo>
                  <a:lnTo>
                    <a:pt x="5895" y="2305"/>
                  </a:lnTo>
                  <a:lnTo>
                    <a:pt x="5762" y="2210"/>
                  </a:lnTo>
                  <a:lnTo>
                    <a:pt x="5649" y="2078"/>
                  </a:lnTo>
                  <a:lnTo>
                    <a:pt x="5574" y="1927"/>
                  </a:lnTo>
                  <a:lnTo>
                    <a:pt x="5536" y="1757"/>
                  </a:lnTo>
                  <a:lnTo>
                    <a:pt x="5517" y="1587"/>
                  </a:lnTo>
                  <a:lnTo>
                    <a:pt x="5536" y="1417"/>
                  </a:lnTo>
                  <a:lnTo>
                    <a:pt x="5592" y="1247"/>
                  </a:lnTo>
                  <a:lnTo>
                    <a:pt x="5687" y="1096"/>
                  </a:lnTo>
                  <a:lnTo>
                    <a:pt x="5781" y="983"/>
                  </a:lnTo>
                  <a:lnTo>
                    <a:pt x="5914" y="869"/>
                  </a:lnTo>
                  <a:lnTo>
                    <a:pt x="6065" y="794"/>
                  </a:lnTo>
                  <a:lnTo>
                    <a:pt x="6235" y="756"/>
                  </a:lnTo>
                  <a:lnTo>
                    <a:pt x="6405" y="737"/>
                  </a:lnTo>
                  <a:close/>
                  <a:moveTo>
                    <a:pt x="6140" y="0"/>
                  </a:moveTo>
                  <a:lnTo>
                    <a:pt x="5857" y="38"/>
                  </a:lnTo>
                  <a:lnTo>
                    <a:pt x="5555" y="114"/>
                  </a:lnTo>
                  <a:lnTo>
                    <a:pt x="5404" y="151"/>
                  </a:lnTo>
                  <a:lnTo>
                    <a:pt x="5271" y="227"/>
                  </a:lnTo>
                  <a:lnTo>
                    <a:pt x="5139" y="302"/>
                  </a:lnTo>
                  <a:lnTo>
                    <a:pt x="5007" y="397"/>
                  </a:lnTo>
                  <a:lnTo>
                    <a:pt x="4894" y="510"/>
                  </a:lnTo>
                  <a:lnTo>
                    <a:pt x="4780" y="624"/>
                  </a:lnTo>
                  <a:lnTo>
                    <a:pt x="4705" y="775"/>
                  </a:lnTo>
                  <a:lnTo>
                    <a:pt x="4629" y="926"/>
                  </a:lnTo>
                  <a:lnTo>
                    <a:pt x="4572" y="1115"/>
                  </a:lnTo>
                  <a:lnTo>
                    <a:pt x="4535" y="1304"/>
                  </a:lnTo>
                  <a:lnTo>
                    <a:pt x="4516" y="1511"/>
                  </a:lnTo>
                  <a:lnTo>
                    <a:pt x="4516" y="1719"/>
                  </a:lnTo>
                  <a:lnTo>
                    <a:pt x="4535" y="1908"/>
                  </a:lnTo>
                  <a:lnTo>
                    <a:pt x="4572" y="2097"/>
                  </a:lnTo>
                  <a:lnTo>
                    <a:pt x="4648" y="2437"/>
                  </a:lnTo>
                  <a:lnTo>
                    <a:pt x="4761" y="2739"/>
                  </a:lnTo>
                  <a:lnTo>
                    <a:pt x="4856" y="3004"/>
                  </a:lnTo>
                  <a:lnTo>
                    <a:pt x="4969" y="3230"/>
                  </a:lnTo>
                  <a:lnTo>
                    <a:pt x="5026" y="3400"/>
                  </a:lnTo>
                  <a:lnTo>
                    <a:pt x="5064" y="3514"/>
                  </a:lnTo>
                  <a:lnTo>
                    <a:pt x="5045" y="3533"/>
                  </a:lnTo>
                  <a:lnTo>
                    <a:pt x="5026" y="3552"/>
                  </a:lnTo>
                  <a:lnTo>
                    <a:pt x="4912" y="3570"/>
                  </a:lnTo>
                  <a:lnTo>
                    <a:pt x="4761" y="3589"/>
                  </a:lnTo>
                  <a:lnTo>
                    <a:pt x="4554" y="3589"/>
                  </a:lnTo>
                  <a:lnTo>
                    <a:pt x="3401" y="3533"/>
                  </a:lnTo>
                  <a:lnTo>
                    <a:pt x="2740" y="3533"/>
                  </a:lnTo>
                  <a:lnTo>
                    <a:pt x="2400" y="3552"/>
                  </a:lnTo>
                  <a:lnTo>
                    <a:pt x="2079" y="3570"/>
                  </a:lnTo>
                  <a:lnTo>
                    <a:pt x="1777" y="3608"/>
                  </a:lnTo>
                  <a:lnTo>
                    <a:pt x="1493" y="3684"/>
                  </a:lnTo>
                  <a:lnTo>
                    <a:pt x="1248" y="3759"/>
                  </a:lnTo>
                  <a:lnTo>
                    <a:pt x="1134" y="3816"/>
                  </a:lnTo>
                  <a:lnTo>
                    <a:pt x="1040" y="3873"/>
                  </a:lnTo>
                  <a:lnTo>
                    <a:pt x="870" y="4005"/>
                  </a:lnTo>
                  <a:lnTo>
                    <a:pt x="719" y="4137"/>
                  </a:lnTo>
                  <a:lnTo>
                    <a:pt x="587" y="4269"/>
                  </a:lnTo>
                  <a:lnTo>
                    <a:pt x="473" y="4383"/>
                  </a:lnTo>
                  <a:lnTo>
                    <a:pt x="284" y="4647"/>
                  </a:lnTo>
                  <a:lnTo>
                    <a:pt x="171" y="4874"/>
                  </a:lnTo>
                  <a:lnTo>
                    <a:pt x="77" y="5082"/>
                  </a:lnTo>
                  <a:lnTo>
                    <a:pt x="39" y="5233"/>
                  </a:lnTo>
                  <a:lnTo>
                    <a:pt x="1" y="5384"/>
                  </a:lnTo>
                  <a:lnTo>
                    <a:pt x="6291" y="5497"/>
                  </a:lnTo>
                  <a:lnTo>
                    <a:pt x="12771" y="5648"/>
                  </a:lnTo>
                  <a:lnTo>
                    <a:pt x="12714" y="5497"/>
                  </a:lnTo>
                  <a:lnTo>
                    <a:pt x="12657" y="5346"/>
                  </a:lnTo>
                  <a:lnTo>
                    <a:pt x="12544" y="5138"/>
                  </a:lnTo>
                  <a:lnTo>
                    <a:pt x="12393" y="4893"/>
                  </a:lnTo>
                  <a:lnTo>
                    <a:pt x="12185" y="4628"/>
                  </a:lnTo>
                  <a:lnTo>
                    <a:pt x="11921" y="4364"/>
                  </a:lnTo>
                  <a:lnTo>
                    <a:pt x="11770" y="4232"/>
                  </a:lnTo>
                  <a:lnTo>
                    <a:pt x="11600" y="4099"/>
                  </a:lnTo>
                  <a:lnTo>
                    <a:pt x="11505" y="4024"/>
                  </a:lnTo>
                  <a:lnTo>
                    <a:pt x="11411" y="3986"/>
                  </a:lnTo>
                  <a:lnTo>
                    <a:pt x="11165" y="3892"/>
                  </a:lnTo>
                  <a:lnTo>
                    <a:pt x="10901" y="3816"/>
                  </a:lnTo>
                  <a:lnTo>
                    <a:pt x="10598" y="3778"/>
                  </a:lnTo>
                  <a:lnTo>
                    <a:pt x="10277" y="3759"/>
                  </a:lnTo>
                  <a:lnTo>
                    <a:pt x="9956" y="3741"/>
                  </a:lnTo>
                  <a:lnTo>
                    <a:pt x="9295" y="3741"/>
                  </a:lnTo>
                  <a:lnTo>
                    <a:pt x="8672" y="3759"/>
                  </a:lnTo>
                  <a:lnTo>
                    <a:pt x="8143" y="3759"/>
                  </a:lnTo>
                  <a:lnTo>
                    <a:pt x="7935" y="3741"/>
                  </a:lnTo>
                  <a:lnTo>
                    <a:pt x="7765" y="3703"/>
                  </a:lnTo>
                  <a:lnTo>
                    <a:pt x="7652" y="3646"/>
                  </a:lnTo>
                  <a:lnTo>
                    <a:pt x="7633" y="3608"/>
                  </a:lnTo>
                  <a:lnTo>
                    <a:pt x="7614" y="3570"/>
                  </a:lnTo>
                  <a:lnTo>
                    <a:pt x="7595" y="3476"/>
                  </a:lnTo>
                  <a:lnTo>
                    <a:pt x="7614" y="3400"/>
                  </a:lnTo>
                  <a:lnTo>
                    <a:pt x="7633" y="3306"/>
                  </a:lnTo>
                  <a:lnTo>
                    <a:pt x="7670" y="3193"/>
                  </a:lnTo>
                  <a:lnTo>
                    <a:pt x="7784" y="2985"/>
                  </a:lnTo>
                  <a:lnTo>
                    <a:pt x="7897" y="2739"/>
                  </a:lnTo>
                  <a:lnTo>
                    <a:pt x="8029" y="2456"/>
                  </a:lnTo>
                  <a:lnTo>
                    <a:pt x="8143" y="2135"/>
                  </a:lnTo>
                  <a:lnTo>
                    <a:pt x="8180" y="1965"/>
                  </a:lnTo>
                  <a:lnTo>
                    <a:pt x="8218" y="1795"/>
                  </a:lnTo>
                  <a:lnTo>
                    <a:pt x="8218" y="1587"/>
                  </a:lnTo>
                  <a:lnTo>
                    <a:pt x="8218" y="1379"/>
                  </a:lnTo>
                  <a:lnTo>
                    <a:pt x="8199" y="1190"/>
                  </a:lnTo>
                  <a:lnTo>
                    <a:pt x="8143" y="1001"/>
                  </a:lnTo>
                  <a:lnTo>
                    <a:pt x="8086" y="831"/>
                  </a:lnTo>
                  <a:lnTo>
                    <a:pt x="7992" y="699"/>
                  </a:lnTo>
                  <a:lnTo>
                    <a:pt x="7897" y="567"/>
                  </a:lnTo>
                  <a:lnTo>
                    <a:pt x="7784" y="454"/>
                  </a:lnTo>
                  <a:lnTo>
                    <a:pt x="7670" y="359"/>
                  </a:lnTo>
                  <a:lnTo>
                    <a:pt x="7538" y="265"/>
                  </a:lnTo>
                  <a:lnTo>
                    <a:pt x="7387" y="208"/>
                  </a:lnTo>
                  <a:lnTo>
                    <a:pt x="7255" y="151"/>
                  </a:lnTo>
                  <a:lnTo>
                    <a:pt x="6953" y="57"/>
                  </a:lnTo>
                  <a:lnTo>
                    <a:pt x="6669" y="19"/>
                  </a:lnTo>
                  <a:lnTo>
                    <a:pt x="6405" y="0"/>
                  </a:lnTo>
                  <a:close/>
                </a:path>
              </a:pathLst>
            </a:custGeom>
            <a:solidFill>
              <a:srgbClr val="FFB462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611;p30">
              <a:extLst>
                <a:ext uri="{FF2B5EF4-FFF2-40B4-BE49-F238E27FC236}">
                  <a16:creationId xmlns:a16="http://schemas.microsoft.com/office/drawing/2014/main" id="{AAC728E6-ABC8-0D4B-A242-2615A483EDFE}"/>
                </a:ext>
              </a:extLst>
            </p:cNvPr>
            <p:cNvSpPr/>
            <p:nvPr/>
          </p:nvSpPr>
          <p:spPr>
            <a:xfrm>
              <a:off x="5420850" y="1367275"/>
              <a:ext cx="409950" cy="573825"/>
            </a:xfrm>
            <a:custGeom>
              <a:avLst/>
              <a:gdLst/>
              <a:ahLst/>
              <a:cxnLst/>
              <a:rect l="l" t="t" r="r" b="b"/>
              <a:pathLst>
                <a:path w="16398" h="22953" extrusionOk="0">
                  <a:moveTo>
                    <a:pt x="775" y="1"/>
                  </a:moveTo>
                  <a:lnTo>
                    <a:pt x="624" y="20"/>
                  </a:lnTo>
                  <a:lnTo>
                    <a:pt x="473" y="57"/>
                  </a:lnTo>
                  <a:lnTo>
                    <a:pt x="341" y="133"/>
                  </a:lnTo>
                  <a:lnTo>
                    <a:pt x="227" y="227"/>
                  </a:lnTo>
                  <a:lnTo>
                    <a:pt x="133" y="341"/>
                  </a:lnTo>
                  <a:lnTo>
                    <a:pt x="57" y="473"/>
                  </a:lnTo>
                  <a:lnTo>
                    <a:pt x="19" y="624"/>
                  </a:lnTo>
                  <a:lnTo>
                    <a:pt x="1" y="775"/>
                  </a:lnTo>
                  <a:lnTo>
                    <a:pt x="208" y="21781"/>
                  </a:lnTo>
                  <a:lnTo>
                    <a:pt x="227" y="21932"/>
                  </a:lnTo>
                  <a:lnTo>
                    <a:pt x="265" y="22065"/>
                  </a:lnTo>
                  <a:lnTo>
                    <a:pt x="341" y="22197"/>
                  </a:lnTo>
                  <a:lnTo>
                    <a:pt x="435" y="22310"/>
                  </a:lnTo>
                  <a:lnTo>
                    <a:pt x="548" y="22405"/>
                  </a:lnTo>
                  <a:lnTo>
                    <a:pt x="662" y="22480"/>
                  </a:lnTo>
                  <a:lnTo>
                    <a:pt x="813" y="22518"/>
                  </a:lnTo>
                  <a:lnTo>
                    <a:pt x="964" y="22537"/>
                  </a:lnTo>
                  <a:lnTo>
                    <a:pt x="15547" y="22952"/>
                  </a:lnTo>
                  <a:lnTo>
                    <a:pt x="15698" y="22952"/>
                  </a:lnTo>
                  <a:lnTo>
                    <a:pt x="15850" y="22896"/>
                  </a:lnTo>
                  <a:lnTo>
                    <a:pt x="15982" y="22839"/>
                  </a:lnTo>
                  <a:lnTo>
                    <a:pt x="16095" y="22745"/>
                  </a:lnTo>
                  <a:lnTo>
                    <a:pt x="16190" y="22631"/>
                  </a:lnTo>
                  <a:lnTo>
                    <a:pt x="16265" y="22499"/>
                  </a:lnTo>
                  <a:lnTo>
                    <a:pt x="16322" y="22348"/>
                  </a:lnTo>
                  <a:lnTo>
                    <a:pt x="16322" y="22197"/>
                  </a:lnTo>
                  <a:lnTo>
                    <a:pt x="16397" y="889"/>
                  </a:lnTo>
                  <a:lnTo>
                    <a:pt x="16378" y="719"/>
                  </a:lnTo>
                  <a:lnTo>
                    <a:pt x="16341" y="586"/>
                  </a:lnTo>
                  <a:lnTo>
                    <a:pt x="16265" y="454"/>
                  </a:lnTo>
                  <a:lnTo>
                    <a:pt x="16171" y="341"/>
                  </a:lnTo>
                  <a:lnTo>
                    <a:pt x="16057" y="246"/>
                  </a:lnTo>
                  <a:lnTo>
                    <a:pt x="15925" y="171"/>
                  </a:lnTo>
                  <a:lnTo>
                    <a:pt x="15793" y="133"/>
                  </a:lnTo>
                  <a:lnTo>
                    <a:pt x="15623" y="114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F28749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612;p30">
              <a:extLst>
                <a:ext uri="{FF2B5EF4-FFF2-40B4-BE49-F238E27FC236}">
                  <a16:creationId xmlns:a16="http://schemas.microsoft.com/office/drawing/2014/main" id="{6B4D44D7-FA74-D98F-4C89-38D83A20DC73}"/>
                </a:ext>
              </a:extLst>
            </p:cNvPr>
            <p:cNvSpPr/>
            <p:nvPr/>
          </p:nvSpPr>
          <p:spPr>
            <a:xfrm>
              <a:off x="5560175" y="1643075"/>
              <a:ext cx="536500" cy="153050"/>
            </a:xfrm>
            <a:custGeom>
              <a:avLst/>
              <a:gdLst/>
              <a:ahLst/>
              <a:cxnLst/>
              <a:rect l="l" t="t" r="r" b="b"/>
              <a:pathLst>
                <a:path w="21460" h="6122" extrusionOk="0">
                  <a:moveTo>
                    <a:pt x="15207" y="1"/>
                  </a:moveTo>
                  <a:lnTo>
                    <a:pt x="340" y="870"/>
                  </a:lnTo>
                  <a:lnTo>
                    <a:pt x="0" y="5668"/>
                  </a:lnTo>
                  <a:lnTo>
                    <a:pt x="813" y="5743"/>
                  </a:lnTo>
                  <a:lnTo>
                    <a:pt x="2966" y="5876"/>
                  </a:lnTo>
                  <a:lnTo>
                    <a:pt x="4421" y="5951"/>
                  </a:lnTo>
                  <a:lnTo>
                    <a:pt x="6064" y="6027"/>
                  </a:lnTo>
                  <a:lnTo>
                    <a:pt x="7840" y="6083"/>
                  </a:lnTo>
                  <a:lnTo>
                    <a:pt x="9691" y="6121"/>
                  </a:lnTo>
                  <a:lnTo>
                    <a:pt x="11580" y="6121"/>
                  </a:lnTo>
                  <a:lnTo>
                    <a:pt x="12524" y="6102"/>
                  </a:lnTo>
                  <a:lnTo>
                    <a:pt x="13450" y="6083"/>
                  </a:lnTo>
                  <a:lnTo>
                    <a:pt x="14357" y="6046"/>
                  </a:lnTo>
                  <a:lnTo>
                    <a:pt x="15245" y="5989"/>
                  </a:lnTo>
                  <a:lnTo>
                    <a:pt x="16114" y="5932"/>
                  </a:lnTo>
                  <a:lnTo>
                    <a:pt x="16926" y="5838"/>
                  </a:lnTo>
                  <a:lnTo>
                    <a:pt x="17719" y="5743"/>
                  </a:lnTo>
                  <a:lnTo>
                    <a:pt x="18437" y="5630"/>
                  </a:lnTo>
                  <a:lnTo>
                    <a:pt x="19117" y="5498"/>
                  </a:lnTo>
                  <a:lnTo>
                    <a:pt x="19741" y="5328"/>
                  </a:lnTo>
                  <a:lnTo>
                    <a:pt x="20288" y="5158"/>
                  </a:lnTo>
                  <a:lnTo>
                    <a:pt x="20534" y="5063"/>
                  </a:lnTo>
                  <a:lnTo>
                    <a:pt x="20761" y="4950"/>
                  </a:lnTo>
                  <a:lnTo>
                    <a:pt x="20968" y="4855"/>
                  </a:lnTo>
                  <a:lnTo>
                    <a:pt x="21157" y="4742"/>
                  </a:lnTo>
                  <a:lnTo>
                    <a:pt x="21308" y="4610"/>
                  </a:lnTo>
                  <a:lnTo>
                    <a:pt x="21460" y="4497"/>
                  </a:lnTo>
                  <a:lnTo>
                    <a:pt x="152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613;p30">
              <a:extLst>
                <a:ext uri="{FF2B5EF4-FFF2-40B4-BE49-F238E27FC236}">
                  <a16:creationId xmlns:a16="http://schemas.microsoft.com/office/drawing/2014/main" id="{8A982C17-B9C0-3317-3DC5-2AF832794A69}"/>
                </a:ext>
              </a:extLst>
            </p:cNvPr>
            <p:cNvSpPr/>
            <p:nvPr/>
          </p:nvSpPr>
          <p:spPr>
            <a:xfrm>
              <a:off x="5382600" y="1567050"/>
              <a:ext cx="188925" cy="228600"/>
            </a:xfrm>
            <a:custGeom>
              <a:avLst/>
              <a:gdLst/>
              <a:ahLst/>
              <a:cxnLst/>
              <a:rect l="l" t="t" r="r" b="b"/>
              <a:pathLst>
                <a:path w="7557" h="9144" extrusionOk="0">
                  <a:moveTo>
                    <a:pt x="2551" y="0"/>
                  </a:moveTo>
                  <a:lnTo>
                    <a:pt x="2400" y="19"/>
                  </a:lnTo>
                  <a:lnTo>
                    <a:pt x="2267" y="57"/>
                  </a:lnTo>
                  <a:lnTo>
                    <a:pt x="2230" y="76"/>
                  </a:lnTo>
                  <a:lnTo>
                    <a:pt x="2211" y="114"/>
                  </a:lnTo>
                  <a:lnTo>
                    <a:pt x="2211" y="170"/>
                  </a:lnTo>
                  <a:lnTo>
                    <a:pt x="2211" y="227"/>
                  </a:lnTo>
                  <a:lnTo>
                    <a:pt x="2248" y="359"/>
                  </a:lnTo>
                  <a:lnTo>
                    <a:pt x="2324" y="510"/>
                  </a:lnTo>
                  <a:lnTo>
                    <a:pt x="2437" y="680"/>
                  </a:lnTo>
                  <a:lnTo>
                    <a:pt x="2588" y="869"/>
                  </a:lnTo>
                  <a:lnTo>
                    <a:pt x="2740" y="1077"/>
                  </a:lnTo>
                  <a:lnTo>
                    <a:pt x="3117" y="1474"/>
                  </a:lnTo>
                  <a:lnTo>
                    <a:pt x="3495" y="1870"/>
                  </a:lnTo>
                  <a:lnTo>
                    <a:pt x="3816" y="2192"/>
                  </a:lnTo>
                  <a:lnTo>
                    <a:pt x="4137" y="2494"/>
                  </a:lnTo>
                  <a:lnTo>
                    <a:pt x="1946" y="2173"/>
                  </a:lnTo>
                  <a:lnTo>
                    <a:pt x="1927" y="2154"/>
                  </a:lnTo>
                  <a:lnTo>
                    <a:pt x="1908" y="2135"/>
                  </a:lnTo>
                  <a:lnTo>
                    <a:pt x="1852" y="2022"/>
                  </a:lnTo>
                  <a:lnTo>
                    <a:pt x="1738" y="1682"/>
                  </a:lnTo>
                  <a:lnTo>
                    <a:pt x="1625" y="1209"/>
                  </a:lnTo>
                  <a:lnTo>
                    <a:pt x="1549" y="1228"/>
                  </a:lnTo>
                  <a:lnTo>
                    <a:pt x="1455" y="1266"/>
                  </a:lnTo>
                  <a:lnTo>
                    <a:pt x="1342" y="1323"/>
                  </a:lnTo>
                  <a:lnTo>
                    <a:pt x="1228" y="1398"/>
                  </a:lnTo>
                  <a:lnTo>
                    <a:pt x="1115" y="1493"/>
                  </a:lnTo>
                  <a:lnTo>
                    <a:pt x="983" y="1606"/>
                  </a:lnTo>
                  <a:lnTo>
                    <a:pt x="851" y="1738"/>
                  </a:lnTo>
                  <a:lnTo>
                    <a:pt x="718" y="1889"/>
                  </a:lnTo>
                  <a:lnTo>
                    <a:pt x="605" y="2059"/>
                  </a:lnTo>
                  <a:lnTo>
                    <a:pt x="492" y="2229"/>
                  </a:lnTo>
                  <a:lnTo>
                    <a:pt x="416" y="2418"/>
                  </a:lnTo>
                  <a:lnTo>
                    <a:pt x="341" y="2626"/>
                  </a:lnTo>
                  <a:lnTo>
                    <a:pt x="303" y="2834"/>
                  </a:lnTo>
                  <a:lnTo>
                    <a:pt x="284" y="3042"/>
                  </a:lnTo>
                  <a:lnTo>
                    <a:pt x="303" y="3268"/>
                  </a:lnTo>
                  <a:lnTo>
                    <a:pt x="341" y="3514"/>
                  </a:lnTo>
                  <a:lnTo>
                    <a:pt x="246" y="3703"/>
                  </a:lnTo>
                  <a:lnTo>
                    <a:pt x="152" y="3929"/>
                  </a:lnTo>
                  <a:lnTo>
                    <a:pt x="76" y="4213"/>
                  </a:lnTo>
                  <a:lnTo>
                    <a:pt x="38" y="4364"/>
                  </a:lnTo>
                  <a:lnTo>
                    <a:pt x="19" y="4534"/>
                  </a:lnTo>
                  <a:lnTo>
                    <a:pt x="0" y="4704"/>
                  </a:lnTo>
                  <a:lnTo>
                    <a:pt x="0" y="4874"/>
                  </a:lnTo>
                  <a:lnTo>
                    <a:pt x="19" y="5063"/>
                  </a:lnTo>
                  <a:lnTo>
                    <a:pt x="57" y="5233"/>
                  </a:lnTo>
                  <a:lnTo>
                    <a:pt x="133" y="5422"/>
                  </a:lnTo>
                  <a:lnTo>
                    <a:pt x="227" y="5592"/>
                  </a:lnTo>
                  <a:lnTo>
                    <a:pt x="171" y="5781"/>
                  </a:lnTo>
                  <a:lnTo>
                    <a:pt x="133" y="6007"/>
                  </a:lnTo>
                  <a:lnTo>
                    <a:pt x="133" y="6291"/>
                  </a:lnTo>
                  <a:lnTo>
                    <a:pt x="133" y="6442"/>
                  </a:lnTo>
                  <a:lnTo>
                    <a:pt x="152" y="6593"/>
                  </a:lnTo>
                  <a:lnTo>
                    <a:pt x="171" y="6763"/>
                  </a:lnTo>
                  <a:lnTo>
                    <a:pt x="227" y="6952"/>
                  </a:lnTo>
                  <a:lnTo>
                    <a:pt x="284" y="7122"/>
                  </a:lnTo>
                  <a:lnTo>
                    <a:pt x="378" y="7292"/>
                  </a:lnTo>
                  <a:lnTo>
                    <a:pt x="473" y="7462"/>
                  </a:lnTo>
                  <a:lnTo>
                    <a:pt x="605" y="7632"/>
                  </a:lnTo>
                  <a:lnTo>
                    <a:pt x="624" y="7783"/>
                  </a:lnTo>
                  <a:lnTo>
                    <a:pt x="643" y="7934"/>
                  </a:lnTo>
                  <a:lnTo>
                    <a:pt x="681" y="8123"/>
                  </a:lnTo>
                  <a:lnTo>
                    <a:pt x="756" y="8331"/>
                  </a:lnTo>
                  <a:lnTo>
                    <a:pt x="851" y="8558"/>
                  </a:lnTo>
                  <a:lnTo>
                    <a:pt x="926" y="8652"/>
                  </a:lnTo>
                  <a:lnTo>
                    <a:pt x="1021" y="8746"/>
                  </a:lnTo>
                  <a:lnTo>
                    <a:pt x="1115" y="8841"/>
                  </a:lnTo>
                  <a:lnTo>
                    <a:pt x="1228" y="8935"/>
                  </a:lnTo>
                  <a:lnTo>
                    <a:pt x="1379" y="9011"/>
                  </a:lnTo>
                  <a:lnTo>
                    <a:pt x="1606" y="9068"/>
                  </a:lnTo>
                  <a:lnTo>
                    <a:pt x="1871" y="9105"/>
                  </a:lnTo>
                  <a:lnTo>
                    <a:pt x="2192" y="9124"/>
                  </a:lnTo>
                  <a:lnTo>
                    <a:pt x="2570" y="9143"/>
                  </a:lnTo>
                  <a:lnTo>
                    <a:pt x="2966" y="9143"/>
                  </a:lnTo>
                  <a:lnTo>
                    <a:pt x="3816" y="9105"/>
                  </a:lnTo>
                  <a:lnTo>
                    <a:pt x="4742" y="9049"/>
                  </a:lnTo>
                  <a:lnTo>
                    <a:pt x="5630" y="8954"/>
                  </a:lnTo>
                  <a:lnTo>
                    <a:pt x="6442" y="8841"/>
                  </a:lnTo>
                  <a:lnTo>
                    <a:pt x="7122" y="8709"/>
                  </a:lnTo>
                  <a:lnTo>
                    <a:pt x="7557" y="3911"/>
                  </a:lnTo>
                  <a:lnTo>
                    <a:pt x="7122" y="3268"/>
                  </a:lnTo>
                  <a:lnTo>
                    <a:pt x="6631" y="2588"/>
                  </a:lnTo>
                  <a:lnTo>
                    <a:pt x="6008" y="1757"/>
                  </a:lnTo>
                  <a:lnTo>
                    <a:pt x="5838" y="1549"/>
                  </a:lnTo>
                  <a:lnTo>
                    <a:pt x="5611" y="1341"/>
                  </a:lnTo>
                  <a:lnTo>
                    <a:pt x="5346" y="1153"/>
                  </a:lnTo>
                  <a:lnTo>
                    <a:pt x="5063" y="964"/>
                  </a:lnTo>
                  <a:lnTo>
                    <a:pt x="4780" y="794"/>
                  </a:lnTo>
                  <a:lnTo>
                    <a:pt x="4459" y="624"/>
                  </a:lnTo>
                  <a:lnTo>
                    <a:pt x="4156" y="473"/>
                  </a:lnTo>
                  <a:lnTo>
                    <a:pt x="3854" y="340"/>
                  </a:lnTo>
                  <a:lnTo>
                    <a:pt x="3552" y="227"/>
                  </a:lnTo>
                  <a:lnTo>
                    <a:pt x="3250" y="151"/>
                  </a:lnTo>
                  <a:lnTo>
                    <a:pt x="2985" y="76"/>
                  </a:lnTo>
                  <a:lnTo>
                    <a:pt x="2758" y="19"/>
                  </a:lnTo>
                  <a:lnTo>
                    <a:pt x="25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614;p30">
              <a:extLst>
                <a:ext uri="{FF2B5EF4-FFF2-40B4-BE49-F238E27FC236}">
                  <a16:creationId xmlns:a16="http://schemas.microsoft.com/office/drawing/2014/main" id="{1B1DD3B9-89EE-9685-EB31-242FF403F734}"/>
                </a:ext>
              </a:extLst>
            </p:cNvPr>
            <p:cNvSpPr/>
            <p:nvPr/>
          </p:nvSpPr>
          <p:spPr>
            <a:xfrm>
              <a:off x="5936075" y="1638350"/>
              <a:ext cx="39700" cy="12300"/>
            </a:xfrm>
            <a:custGeom>
              <a:avLst/>
              <a:gdLst/>
              <a:ahLst/>
              <a:cxnLst/>
              <a:rect l="l" t="t" r="r" b="b"/>
              <a:pathLst>
                <a:path w="1588" h="492" extrusionOk="0">
                  <a:moveTo>
                    <a:pt x="190" y="1"/>
                  </a:moveTo>
                  <a:lnTo>
                    <a:pt x="114" y="20"/>
                  </a:lnTo>
                  <a:lnTo>
                    <a:pt x="58" y="38"/>
                  </a:lnTo>
                  <a:lnTo>
                    <a:pt x="20" y="95"/>
                  </a:lnTo>
                  <a:lnTo>
                    <a:pt x="1" y="171"/>
                  </a:lnTo>
                  <a:lnTo>
                    <a:pt x="1" y="227"/>
                  </a:lnTo>
                  <a:lnTo>
                    <a:pt x="39" y="284"/>
                  </a:lnTo>
                  <a:lnTo>
                    <a:pt x="76" y="341"/>
                  </a:lnTo>
                  <a:lnTo>
                    <a:pt x="152" y="360"/>
                  </a:lnTo>
                  <a:lnTo>
                    <a:pt x="1380" y="492"/>
                  </a:lnTo>
                  <a:lnTo>
                    <a:pt x="1474" y="492"/>
                  </a:lnTo>
                  <a:lnTo>
                    <a:pt x="1531" y="454"/>
                  </a:lnTo>
                  <a:lnTo>
                    <a:pt x="1569" y="416"/>
                  </a:lnTo>
                  <a:lnTo>
                    <a:pt x="1588" y="341"/>
                  </a:lnTo>
                  <a:lnTo>
                    <a:pt x="1569" y="284"/>
                  </a:lnTo>
                  <a:lnTo>
                    <a:pt x="1550" y="227"/>
                  </a:lnTo>
                  <a:lnTo>
                    <a:pt x="1493" y="171"/>
                  </a:lnTo>
                  <a:lnTo>
                    <a:pt x="1418" y="152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615;p30">
              <a:extLst>
                <a:ext uri="{FF2B5EF4-FFF2-40B4-BE49-F238E27FC236}">
                  <a16:creationId xmlns:a16="http://schemas.microsoft.com/office/drawing/2014/main" id="{B38976F0-56FD-ACD5-AF39-957B7417D91F}"/>
                </a:ext>
              </a:extLst>
            </p:cNvPr>
            <p:cNvSpPr/>
            <p:nvPr/>
          </p:nvSpPr>
          <p:spPr>
            <a:xfrm>
              <a:off x="4595350" y="879450"/>
              <a:ext cx="289525" cy="309350"/>
            </a:xfrm>
            <a:custGeom>
              <a:avLst/>
              <a:gdLst/>
              <a:ahLst/>
              <a:cxnLst/>
              <a:rect l="l" t="t" r="r" b="b"/>
              <a:pathLst>
                <a:path w="11581" h="12374" extrusionOk="0">
                  <a:moveTo>
                    <a:pt x="3287" y="0"/>
                  </a:moveTo>
                  <a:lnTo>
                    <a:pt x="3193" y="19"/>
                  </a:lnTo>
                  <a:lnTo>
                    <a:pt x="3098" y="38"/>
                  </a:lnTo>
                  <a:lnTo>
                    <a:pt x="2928" y="151"/>
                  </a:lnTo>
                  <a:lnTo>
                    <a:pt x="2721" y="340"/>
                  </a:lnTo>
                  <a:lnTo>
                    <a:pt x="2494" y="586"/>
                  </a:lnTo>
                  <a:lnTo>
                    <a:pt x="2230" y="869"/>
                  </a:lnTo>
                  <a:lnTo>
                    <a:pt x="1965" y="1209"/>
                  </a:lnTo>
                  <a:lnTo>
                    <a:pt x="1682" y="1587"/>
                  </a:lnTo>
                  <a:lnTo>
                    <a:pt x="1398" y="1965"/>
                  </a:lnTo>
                  <a:lnTo>
                    <a:pt x="1134" y="2380"/>
                  </a:lnTo>
                  <a:lnTo>
                    <a:pt x="869" y="2777"/>
                  </a:lnTo>
                  <a:lnTo>
                    <a:pt x="624" y="3174"/>
                  </a:lnTo>
                  <a:lnTo>
                    <a:pt x="416" y="3533"/>
                  </a:lnTo>
                  <a:lnTo>
                    <a:pt x="246" y="3891"/>
                  </a:lnTo>
                  <a:lnTo>
                    <a:pt x="114" y="4194"/>
                  </a:lnTo>
                  <a:lnTo>
                    <a:pt x="19" y="4439"/>
                  </a:lnTo>
                  <a:lnTo>
                    <a:pt x="0" y="4534"/>
                  </a:lnTo>
                  <a:lnTo>
                    <a:pt x="0" y="4628"/>
                  </a:lnTo>
                  <a:lnTo>
                    <a:pt x="19" y="4704"/>
                  </a:lnTo>
                  <a:lnTo>
                    <a:pt x="38" y="4741"/>
                  </a:lnTo>
                  <a:lnTo>
                    <a:pt x="95" y="4779"/>
                  </a:lnTo>
                  <a:lnTo>
                    <a:pt x="227" y="4779"/>
                  </a:lnTo>
                  <a:lnTo>
                    <a:pt x="303" y="4741"/>
                  </a:lnTo>
                  <a:lnTo>
                    <a:pt x="511" y="4647"/>
                  </a:lnTo>
                  <a:lnTo>
                    <a:pt x="756" y="4477"/>
                  </a:lnTo>
                  <a:lnTo>
                    <a:pt x="1021" y="4269"/>
                  </a:lnTo>
                  <a:lnTo>
                    <a:pt x="1323" y="4024"/>
                  </a:lnTo>
                  <a:lnTo>
                    <a:pt x="1927" y="3476"/>
                  </a:lnTo>
                  <a:lnTo>
                    <a:pt x="2532" y="2909"/>
                  </a:lnTo>
                  <a:lnTo>
                    <a:pt x="3042" y="2399"/>
                  </a:lnTo>
                  <a:lnTo>
                    <a:pt x="3533" y="1889"/>
                  </a:lnTo>
                  <a:lnTo>
                    <a:pt x="3930" y="2002"/>
                  </a:lnTo>
                  <a:lnTo>
                    <a:pt x="4345" y="2154"/>
                  </a:lnTo>
                  <a:lnTo>
                    <a:pt x="4836" y="2342"/>
                  </a:lnTo>
                  <a:lnTo>
                    <a:pt x="5365" y="2588"/>
                  </a:lnTo>
                  <a:lnTo>
                    <a:pt x="5611" y="2720"/>
                  </a:lnTo>
                  <a:lnTo>
                    <a:pt x="5838" y="2852"/>
                  </a:lnTo>
                  <a:lnTo>
                    <a:pt x="6045" y="3004"/>
                  </a:lnTo>
                  <a:lnTo>
                    <a:pt x="6234" y="3155"/>
                  </a:lnTo>
                  <a:lnTo>
                    <a:pt x="6385" y="3325"/>
                  </a:lnTo>
                  <a:lnTo>
                    <a:pt x="6480" y="3476"/>
                  </a:lnTo>
                  <a:lnTo>
                    <a:pt x="6555" y="3646"/>
                  </a:lnTo>
                  <a:lnTo>
                    <a:pt x="6612" y="3835"/>
                  </a:lnTo>
                  <a:lnTo>
                    <a:pt x="6669" y="4005"/>
                  </a:lnTo>
                  <a:lnTo>
                    <a:pt x="6707" y="4194"/>
                  </a:lnTo>
                  <a:lnTo>
                    <a:pt x="6725" y="4383"/>
                  </a:lnTo>
                  <a:lnTo>
                    <a:pt x="6725" y="4571"/>
                  </a:lnTo>
                  <a:lnTo>
                    <a:pt x="6725" y="4760"/>
                  </a:lnTo>
                  <a:lnTo>
                    <a:pt x="6707" y="4930"/>
                  </a:lnTo>
                  <a:lnTo>
                    <a:pt x="6688" y="5100"/>
                  </a:lnTo>
                  <a:lnTo>
                    <a:pt x="6650" y="5270"/>
                  </a:lnTo>
                  <a:lnTo>
                    <a:pt x="6593" y="5403"/>
                  </a:lnTo>
                  <a:lnTo>
                    <a:pt x="6536" y="5535"/>
                  </a:lnTo>
                  <a:lnTo>
                    <a:pt x="6480" y="5648"/>
                  </a:lnTo>
                  <a:lnTo>
                    <a:pt x="6404" y="5724"/>
                  </a:lnTo>
                  <a:lnTo>
                    <a:pt x="6310" y="5780"/>
                  </a:lnTo>
                  <a:lnTo>
                    <a:pt x="6215" y="5818"/>
                  </a:lnTo>
                  <a:lnTo>
                    <a:pt x="5460" y="9067"/>
                  </a:lnTo>
                  <a:lnTo>
                    <a:pt x="5611" y="9407"/>
                  </a:lnTo>
                  <a:lnTo>
                    <a:pt x="5781" y="9747"/>
                  </a:lnTo>
                  <a:lnTo>
                    <a:pt x="5951" y="10069"/>
                  </a:lnTo>
                  <a:lnTo>
                    <a:pt x="6121" y="10390"/>
                  </a:lnTo>
                  <a:lnTo>
                    <a:pt x="6499" y="10956"/>
                  </a:lnTo>
                  <a:lnTo>
                    <a:pt x="6839" y="11429"/>
                  </a:lnTo>
                  <a:lnTo>
                    <a:pt x="7160" y="11825"/>
                  </a:lnTo>
                  <a:lnTo>
                    <a:pt x="7424" y="12128"/>
                  </a:lnTo>
                  <a:lnTo>
                    <a:pt x="7651" y="12373"/>
                  </a:lnTo>
                  <a:lnTo>
                    <a:pt x="11580" y="10616"/>
                  </a:lnTo>
                  <a:lnTo>
                    <a:pt x="11335" y="9559"/>
                  </a:lnTo>
                  <a:lnTo>
                    <a:pt x="11070" y="8463"/>
                  </a:lnTo>
                  <a:lnTo>
                    <a:pt x="10711" y="7178"/>
                  </a:lnTo>
                  <a:lnTo>
                    <a:pt x="10333" y="5837"/>
                  </a:lnTo>
                  <a:lnTo>
                    <a:pt x="10126" y="5214"/>
                  </a:lnTo>
                  <a:lnTo>
                    <a:pt x="9918" y="4609"/>
                  </a:lnTo>
                  <a:lnTo>
                    <a:pt x="9710" y="4080"/>
                  </a:lnTo>
                  <a:lnTo>
                    <a:pt x="9502" y="3627"/>
                  </a:lnTo>
                  <a:lnTo>
                    <a:pt x="9408" y="3438"/>
                  </a:lnTo>
                  <a:lnTo>
                    <a:pt x="9313" y="3287"/>
                  </a:lnTo>
                  <a:lnTo>
                    <a:pt x="9219" y="3155"/>
                  </a:lnTo>
                  <a:lnTo>
                    <a:pt x="9124" y="3041"/>
                  </a:lnTo>
                  <a:lnTo>
                    <a:pt x="8898" y="2852"/>
                  </a:lnTo>
                  <a:lnTo>
                    <a:pt x="8614" y="2645"/>
                  </a:lnTo>
                  <a:lnTo>
                    <a:pt x="8274" y="2399"/>
                  </a:lnTo>
                  <a:lnTo>
                    <a:pt x="7878" y="2135"/>
                  </a:lnTo>
                  <a:lnTo>
                    <a:pt x="6990" y="1606"/>
                  </a:lnTo>
                  <a:lnTo>
                    <a:pt x="6518" y="1322"/>
                  </a:lnTo>
                  <a:lnTo>
                    <a:pt x="6045" y="1058"/>
                  </a:lnTo>
                  <a:lnTo>
                    <a:pt x="5573" y="812"/>
                  </a:lnTo>
                  <a:lnTo>
                    <a:pt x="5101" y="586"/>
                  </a:lnTo>
                  <a:lnTo>
                    <a:pt x="4647" y="397"/>
                  </a:lnTo>
                  <a:lnTo>
                    <a:pt x="4251" y="227"/>
                  </a:lnTo>
                  <a:lnTo>
                    <a:pt x="3873" y="113"/>
                  </a:lnTo>
                  <a:lnTo>
                    <a:pt x="3552" y="38"/>
                  </a:lnTo>
                  <a:lnTo>
                    <a:pt x="3420" y="19"/>
                  </a:lnTo>
                  <a:lnTo>
                    <a:pt x="32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616;p30">
              <a:extLst>
                <a:ext uri="{FF2B5EF4-FFF2-40B4-BE49-F238E27FC236}">
                  <a16:creationId xmlns:a16="http://schemas.microsoft.com/office/drawing/2014/main" id="{5C03145E-4F6E-C5AF-636C-6A3C552C6DB6}"/>
                </a:ext>
              </a:extLst>
            </p:cNvPr>
            <p:cNvSpPr/>
            <p:nvPr/>
          </p:nvSpPr>
          <p:spPr>
            <a:xfrm>
              <a:off x="4633600" y="941775"/>
              <a:ext cx="123275" cy="70875"/>
            </a:xfrm>
            <a:custGeom>
              <a:avLst/>
              <a:gdLst/>
              <a:ahLst/>
              <a:cxnLst/>
              <a:rect l="l" t="t" r="r" b="b"/>
              <a:pathLst>
                <a:path w="4931" h="2835" extrusionOk="0">
                  <a:moveTo>
                    <a:pt x="2456" y="1"/>
                  </a:moveTo>
                  <a:lnTo>
                    <a:pt x="303" y="832"/>
                  </a:lnTo>
                  <a:lnTo>
                    <a:pt x="19" y="2097"/>
                  </a:lnTo>
                  <a:lnTo>
                    <a:pt x="1" y="2192"/>
                  </a:lnTo>
                  <a:lnTo>
                    <a:pt x="19" y="2381"/>
                  </a:lnTo>
                  <a:lnTo>
                    <a:pt x="38" y="2513"/>
                  </a:lnTo>
                  <a:lnTo>
                    <a:pt x="76" y="2626"/>
                  </a:lnTo>
                  <a:lnTo>
                    <a:pt x="133" y="2740"/>
                  </a:lnTo>
                  <a:lnTo>
                    <a:pt x="227" y="2815"/>
                  </a:lnTo>
                  <a:lnTo>
                    <a:pt x="246" y="2834"/>
                  </a:lnTo>
                  <a:lnTo>
                    <a:pt x="284" y="2834"/>
                  </a:lnTo>
                  <a:lnTo>
                    <a:pt x="378" y="2815"/>
                  </a:lnTo>
                  <a:lnTo>
                    <a:pt x="511" y="2759"/>
                  </a:lnTo>
                  <a:lnTo>
                    <a:pt x="643" y="2683"/>
                  </a:lnTo>
                  <a:lnTo>
                    <a:pt x="964" y="2456"/>
                  </a:lnTo>
                  <a:lnTo>
                    <a:pt x="1323" y="2173"/>
                  </a:lnTo>
                  <a:lnTo>
                    <a:pt x="1946" y="1625"/>
                  </a:lnTo>
                  <a:lnTo>
                    <a:pt x="2230" y="1380"/>
                  </a:lnTo>
                  <a:lnTo>
                    <a:pt x="2456" y="1512"/>
                  </a:lnTo>
                  <a:lnTo>
                    <a:pt x="2702" y="1644"/>
                  </a:lnTo>
                  <a:lnTo>
                    <a:pt x="3023" y="1776"/>
                  </a:lnTo>
                  <a:lnTo>
                    <a:pt x="3382" y="1927"/>
                  </a:lnTo>
                  <a:lnTo>
                    <a:pt x="3760" y="2022"/>
                  </a:lnTo>
                  <a:lnTo>
                    <a:pt x="3949" y="2060"/>
                  </a:lnTo>
                  <a:lnTo>
                    <a:pt x="4156" y="2078"/>
                  </a:lnTo>
                  <a:lnTo>
                    <a:pt x="4326" y="2097"/>
                  </a:lnTo>
                  <a:lnTo>
                    <a:pt x="4515" y="2078"/>
                  </a:lnTo>
                  <a:lnTo>
                    <a:pt x="4666" y="2041"/>
                  </a:lnTo>
                  <a:lnTo>
                    <a:pt x="4780" y="1965"/>
                  </a:lnTo>
                  <a:lnTo>
                    <a:pt x="4855" y="1890"/>
                  </a:lnTo>
                  <a:lnTo>
                    <a:pt x="4912" y="1814"/>
                  </a:lnTo>
                  <a:lnTo>
                    <a:pt x="4931" y="1701"/>
                  </a:lnTo>
                  <a:lnTo>
                    <a:pt x="4931" y="1606"/>
                  </a:lnTo>
                  <a:lnTo>
                    <a:pt x="4931" y="1493"/>
                  </a:lnTo>
                  <a:lnTo>
                    <a:pt x="4893" y="1380"/>
                  </a:lnTo>
                  <a:lnTo>
                    <a:pt x="4799" y="1153"/>
                  </a:lnTo>
                  <a:lnTo>
                    <a:pt x="4704" y="964"/>
                  </a:lnTo>
                  <a:lnTo>
                    <a:pt x="4591" y="794"/>
                  </a:lnTo>
                  <a:lnTo>
                    <a:pt x="24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617;p30">
              <a:extLst>
                <a:ext uri="{FF2B5EF4-FFF2-40B4-BE49-F238E27FC236}">
                  <a16:creationId xmlns:a16="http://schemas.microsoft.com/office/drawing/2014/main" id="{16973830-AC0D-CCD4-6F3D-7AA8B061448B}"/>
                </a:ext>
              </a:extLst>
            </p:cNvPr>
            <p:cNvSpPr/>
            <p:nvPr/>
          </p:nvSpPr>
          <p:spPr>
            <a:xfrm>
              <a:off x="4629350" y="937525"/>
              <a:ext cx="132250" cy="79375"/>
            </a:xfrm>
            <a:custGeom>
              <a:avLst/>
              <a:gdLst/>
              <a:ahLst/>
              <a:cxnLst/>
              <a:rect l="l" t="t" r="r" b="b"/>
              <a:pathLst>
                <a:path w="5290" h="3175" extrusionOk="0">
                  <a:moveTo>
                    <a:pt x="2626" y="359"/>
                  </a:moveTo>
                  <a:lnTo>
                    <a:pt x="4648" y="1096"/>
                  </a:lnTo>
                  <a:lnTo>
                    <a:pt x="4761" y="1285"/>
                  </a:lnTo>
                  <a:lnTo>
                    <a:pt x="4855" y="1512"/>
                  </a:lnTo>
                  <a:lnTo>
                    <a:pt x="4912" y="1625"/>
                  </a:lnTo>
                  <a:lnTo>
                    <a:pt x="4931" y="1720"/>
                  </a:lnTo>
                  <a:lnTo>
                    <a:pt x="4931" y="1833"/>
                  </a:lnTo>
                  <a:lnTo>
                    <a:pt x="4912" y="1908"/>
                  </a:lnTo>
                  <a:lnTo>
                    <a:pt x="4893" y="1946"/>
                  </a:lnTo>
                  <a:lnTo>
                    <a:pt x="4855" y="1984"/>
                  </a:lnTo>
                  <a:lnTo>
                    <a:pt x="4780" y="2041"/>
                  </a:lnTo>
                  <a:lnTo>
                    <a:pt x="4648" y="2078"/>
                  </a:lnTo>
                  <a:lnTo>
                    <a:pt x="4308" y="2078"/>
                  </a:lnTo>
                  <a:lnTo>
                    <a:pt x="4138" y="2060"/>
                  </a:lnTo>
                  <a:lnTo>
                    <a:pt x="3949" y="2022"/>
                  </a:lnTo>
                  <a:lnTo>
                    <a:pt x="3590" y="1927"/>
                  </a:lnTo>
                  <a:lnTo>
                    <a:pt x="3250" y="1795"/>
                  </a:lnTo>
                  <a:lnTo>
                    <a:pt x="2947" y="1644"/>
                  </a:lnTo>
                  <a:lnTo>
                    <a:pt x="2721" y="1531"/>
                  </a:lnTo>
                  <a:lnTo>
                    <a:pt x="2494" y="1398"/>
                  </a:lnTo>
                  <a:lnTo>
                    <a:pt x="2437" y="1380"/>
                  </a:lnTo>
                  <a:lnTo>
                    <a:pt x="2324" y="1380"/>
                  </a:lnTo>
                  <a:lnTo>
                    <a:pt x="2267" y="1417"/>
                  </a:lnTo>
                  <a:lnTo>
                    <a:pt x="1738" y="1908"/>
                  </a:lnTo>
                  <a:lnTo>
                    <a:pt x="1210" y="2343"/>
                  </a:lnTo>
                  <a:lnTo>
                    <a:pt x="964" y="2532"/>
                  </a:lnTo>
                  <a:lnTo>
                    <a:pt x="756" y="2683"/>
                  </a:lnTo>
                  <a:lnTo>
                    <a:pt x="586" y="2777"/>
                  </a:lnTo>
                  <a:lnTo>
                    <a:pt x="473" y="2834"/>
                  </a:lnTo>
                  <a:lnTo>
                    <a:pt x="435" y="2777"/>
                  </a:lnTo>
                  <a:lnTo>
                    <a:pt x="397" y="2721"/>
                  </a:lnTo>
                  <a:lnTo>
                    <a:pt x="359" y="2570"/>
                  </a:lnTo>
                  <a:lnTo>
                    <a:pt x="359" y="2418"/>
                  </a:lnTo>
                  <a:lnTo>
                    <a:pt x="359" y="2286"/>
                  </a:lnTo>
                  <a:lnTo>
                    <a:pt x="624" y="1115"/>
                  </a:lnTo>
                  <a:lnTo>
                    <a:pt x="2626" y="359"/>
                  </a:lnTo>
                  <a:close/>
                  <a:moveTo>
                    <a:pt x="2626" y="1"/>
                  </a:moveTo>
                  <a:lnTo>
                    <a:pt x="2570" y="19"/>
                  </a:lnTo>
                  <a:lnTo>
                    <a:pt x="416" y="832"/>
                  </a:lnTo>
                  <a:lnTo>
                    <a:pt x="341" y="869"/>
                  </a:lnTo>
                  <a:lnTo>
                    <a:pt x="303" y="945"/>
                  </a:lnTo>
                  <a:lnTo>
                    <a:pt x="19" y="2230"/>
                  </a:lnTo>
                  <a:lnTo>
                    <a:pt x="19" y="2248"/>
                  </a:lnTo>
                  <a:lnTo>
                    <a:pt x="1" y="2381"/>
                  </a:lnTo>
                  <a:lnTo>
                    <a:pt x="1" y="2494"/>
                  </a:lnTo>
                  <a:lnTo>
                    <a:pt x="19" y="2626"/>
                  </a:lnTo>
                  <a:lnTo>
                    <a:pt x="57" y="2759"/>
                  </a:lnTo>
                  <a:lnTo>
                    <a:pt x="114" y="2910"/>
                  </a:lnTo>
                  <a:lnTo>
                    <a:pt x="189" y="3023"/>
                  </a:lnTo>
                  <a:lnTo>
                    <a:pt x="284" y="3136"/>
                  </a:lnTo>
                  <a:lnTo>
                    <a:pt x="341" y="3174"/>
                  </a:lnTo>
                  <a:lnTo>
                    <a:pt x="529" y="3174"/>
                  </a:lnTo>
                  <a:lnTo>
                    <a:pt x="643" y="3136"/>
                  </a:lnTo>
                  <a:lnTo>
                    <a:pt x="813" y="3042"/>
                  </a:lnTo>
                  <a:lnTo>
                    <a:pt x="1021" y="2929"/>
                  </a:lnTo>
                  <a:lnTo>
                    <a:pt x="1285" y="2740"/>
                  </a:lnTo>
                  <a:lnTo>
                    <a:pt x="1587" y="2494"/>
                  </a:lnTo>
                  <a:lnTo>
                    <a:pt x="1965" y="2173"/>
                  </a:lnTo>
                  <a:lnTo>
                    <a:pt x="2419" y="1757"/>
                  </a:lnTo>
                  <a:lnTo>
                    <a:pt x="2815" y="1965"/>
                  </a:lnTo>
                  <a:lnTo>
                    <a:pt x="3080" y="2097"/>
                  </a:lnTo>
                  <a:lnTo>
                    <a:pt x="3382" y="2211"/>
                  </a:lnTo>
                  <a:lnTo>
                    <a:pt x="3722" y="2324"/>
                  </a:lnTo>
                  <a:lnTo>
                    <a:pt x="4062" y="2400"/>
                  </a:lnTo>
                  <a:lnTo>
                    <a:pt x="4232" y="2418"/>
                  </a:lnTo>
                  <a:lnTo>
                    <a:pt x="4383" y="2437"/>
                  </a:lnTo>
                  <a:lnTo>
                    <a:pt x="4553" y="2437"/>
                  </a:lnTo>
                  <a:lnTo>
                    <a:pt x="4704" y="2418"/>
                  </a:lnTo>
                  <a:lnTo>
                    <a:pt x="4818" y="2381"/>
                  </a:lnTo>
                  <a:lnTo>
                    <a:pt x="4931" y="2343"/>
                  </a:lnTo>
                  <a:lnTo>
                    <a:pt x="5006" y="2305"/>
                  </a:lnTo>
                  <a:lnTo>
                    <a:pt x="5082" y="2267"/>
                  </a:lnTo>
                  <a:lnTo>
                    <a:pt x="5176" y="2154"/>
                  </a:lnTo>
                  <a:lnTo>
                    <a:pt x="5233" y="2041"/>
                  </a:lnTo>
                  <a:lnTo>
                    <a:pt x="5271" y="1946"/>
                  </a:lnTo>
                  <a:lnTo>
                    <a:pt x="5290" y="1871"/>
                  </a:lnTo>
                  <a:lnTo>
                    <a:pt x="5271" y="1682"/>
                  </a:lnTo>
                  <a:lnTo>
                    <a:pt x="5233" y="1493"/>
                  </a:lnTo>
                  <a:lnTo>
                    <a:pt x="5158" y="1304"/>
                  </a:lnTo>
                  <a:lnTo>
                    <a:pt x="5082" y="1134"/>
                  </a:lnTo>
                  <a:lnTo>
                    <a:pt x="5006" y="1002"/>
                  </a:lnTo>
                  <a:lnTo>
                    <a:pt x="4893" y="851"/>
                  </a:lnTo>
                  <a:lnTo>
                    <a:pt x="4855" y="813"/>
                  </a:lnTo>
                  <a:lnTo>
                    <a:pt x="4818" y="794"/>
                  </a:lnTo>
                  <a:lnTo>
                    <a:pt x="2683" y="19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618;p30">
              <a:extLst>
                <a:ext uri="{FF2B5EF4-FFF2-40B4-BE49-F238E27FC236}">
                  <a16:creationId xmlns:a16="http://schemas.microsoft.com/office/drawing/2014/main" id="{C4CEBC75-9B6E-3090-C615-AB02CC496EB3}"/>
                </a:ext>
              </a:extLst>
            </p:cNvPr>
            <p:cNvSpPr/>
            <p:nvPr/>
          </p:nvSpPr>
          <p:spPr>
            <a:xfrm>
              <a:off x="4608575" y="923350"/>
              <a:ext cx="154450" cy="85050"/>
            </a:xfrm>
            <a:custGeom>
              <a:avLst/>
              <a:gdLst/>
              <a:ahLst/>
              <a:cxnLst/>
              <a:rect l="l" t="t" r="r" b="b"/>
              <a:pathLst>
                <a:path w="6178" h="3402" extrusionOk="0">
                  <a:moveTo>
                    <a:pt x="2513" y="1"/>
                  </a:moveTo>
                  <a:lnTo>
                    <a:pt x="473" y="1266"/>
                  </a:lnTo>
                  <a:lnTo>
                    <a:pt x="0" y="2627"/>
                  </a:lnTo>
                  <a:lnTo>
                    <a:pt x="492" y="3004"/>
                  </a:lnTo>
                  <a:lnTo>
                    <a:pt x="492" y="3042"/>
                  </a:lnTo>
                  <a:lnTo>
                    <a:pt x="492" y="3155"/>
                  </a:lnTo>
                  <a:lnTo>
                    <a:pt x="529" y="3231"/>
                  </a:lnTo>
                  <a:lnTo>
                    <a:pt x="567" y="3307"/>
                  </a:lnTo>
                  <a:lnTo>
                    <a:pt x="624" y="3363"/>
                  </a:lnTo>
                  <a:lnTo>
                    <a:pt x="718" y="3401"/>
                  </a:lnTo>
                  <a:lnTo>
                    <a:pt x="794" y="3401"/>
                  </a:lnTo>
                  <a:lnTo>
                    <a:pt x="907" y="3344"/>
                  </a:lnTo>
                  <a:lnTo>
                    <a:pt x="1039" y="3269"/>
                  </a:lnTo>
                  <a:lnTo>
                    <a:pt x="1228" y="3137"/>
                  </a:lnTo>
                  <a:lnTo>
                    <a:pt x="1625" y="2834"/>
                  </a:lnTo>
                  <a:lnTo>
                    <a:pt x="2059" y="2475"/>
                  </a:lnTo>
                  <a:lnTo>
                    <a:pt x="2853" y="1795"/>
                  </a:lnTo>
                  <a:lnTo>
                    <a:pt x="3212" y="1474"/>
                  </a:lnTo>
                  <a:lnTo>
                    <a:pt x="4118" y="1833"/>
                  </a:lnTo>
                  <a:lnTo>
                    <a:pt x="4836" y="2098"/>
                  </a:lnTo>
                  <a:lnTo>
                    <a:pt x="5157" y="2192"/>
                  </a:lnTo>
                  <a:lnTo>
                    <a:pt x="5384" y="2249"/>
                  </a:lnTo>
                  <a:lnTo>
                    <a:pt x="5479" y="2249"/>
                  </a:lnTo>
                  <a:lnTo>
                    <a:pt x="5554" y="2211"/>
                  </a:lnTo>
                  <a:lnTo>
                    <a:pt x="5630" y="2154"/>
                  </a:lnTo>
                  <a:lnTo>
                    <a:pt x="5705" y="2079"/>
                  </a:lnTo>
                  <a:lnTo>
                    <a:pt x="5781" y="1965"/>
                  </a:lnTo>
                  <a:lnTo>
                    <a:pt x="5837" y="1852"/>
                  </a:lnTo>
                  <a:lnTo>
                    <a:pt x="5951" y="1606"/>
                  </a:lnTo>
                  <a:lnTo>
                    <a:pt x="6045" y="1361"/>
                  </a:lnTo>
                  <a:lnTo>
                    <a:pt x="6121" y="1134"/>
                  </a:lnTo>
                  <a:lnTo>
                    <a:pt x="6178" y="908"/>
                  </a:lnTo>
                  <a:lnTo>
                    <a:pt x="25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619;p30">
              <a:extLst>
                <a:ext uri="{FF2B5EF4-FFF2-40B4-BE49-F238E27FC236}">
                  <a16:creationId xmlns:a16="http://schemas.microsoft.com/office/drawing/2014/main" id="{4E48A064-426F-DB9E-C67C-90153448A536}"/>
                </a:ext>
              </a:extLst>
            </p:cNvPr>
            <p:cNvSpPr/>
            <p:nvPr/>
          </p:nvSpPr>
          <p:spPr>
            <a:xfrm>
              <a:off x="4604325" y="915325"/>
              <a:ext cx="180900" cy="110075"/>
            </a:xfrm>
            <a:custGeom>
              <a:avLst/>
              <a:gdLst/>
              <a:ahLst/>
              <a:cxnLst/>
              <a:rect l="l" t="t" r="r" b="b"/>
              <a:pathLst>
                <a:path w="7236" h="4403" extrusionOk="0">
                  <a:moveTo>
                    <a:pt x="3401" y="1"/>
                  </a:moveTo>
                  <a:lnTo>
                    <a:pt x="2003" y="360"/>
                  </a:lnTo>
                  <a:lnTo>
                    <a:pt x="492" y="2079"/>
                  </a:lnTo>
                  <a:lnTo>
                    <a:pt x="170" y="2853"/>
                  </a:lnTo>
                  <a:lnTo>
                    <a:pt x="114" y="2948"/>
                  </a:lnTo>
                  <a:lnTo>
                    <a:pt x="57" y="3042"/>
                  </a:lnTo>
                  <a:lnTo>
                    <a:pt x="19" y="3174"/>
                  </a:lnTo>
                  <a:lnTo>
                    <a:pt x="0" y="3306"/>
                  </a:lnTo>
                  <a:lnTo>
                    <a:pt x="19" y="3439"/>
                  </a:lnTo>
                  <a:lnTo>
                    <a:pt x="57" y="3514"/>
                  </a:lnTo>
                  <a:lnTo>
                    <a:pt x="95" y="3571"/>
                  </a:lnTo>
                  <a:lnTo>
                    <a:pt x="152" y="3628"/>
                  </a:lnTo>
                  <a:lnTo>
                    <a:pt x="227" y="3665"/>
                  </a:lnTo>
                  <a:lnTo>
                    <a:pt x="265" y="3684"/>
                  </a:lnTo>
                  <a:lnTo>
                    <a:pt x="322" y="3684"/>
                  </a:lnTo>
                  <a:lnTo>
                    <a:pt x="473" y="3628"/>
                  </a:lnTo>
                  <a:lnTo>
                    <a:pt x="662" y="3514"/>
                  </a:lnTo>
                  <a:lnTo>
                    <a:pt x="888" y="3363"/>
                  </a:lnTo>
                  <a:lnTo>
                    <a:pt x="1134" y="3174"/>
                  </a:lnTo>
                  <a:lnTo>
                    <a:pt x="1398" y="2948"/>
                  </a:lnTo>
                  <a:lnTo>
                    <a:pt x="1946" y="2456"/>
                  </a:lnTo>
                  <a:lnTo>
                    <a:pt x="2475" y="1965"/>
                  </a:lnTo>
                  <a:lnTo>
                    <a:pt x="2928" y="1512"/>
                  </a:lnTo>
                  <a:lnTo>
                    <a:pt x="3344" y="1077"/>
                  </a:lnTo>
                  <a:lnTo>
                    <a:pt x="5384" y="1927"/>
                  </a:lnTo>
                  <a:lnTo>
                    <a:pt x="5403" y="2192"/>
                  </a:lnTo>
                  <a:lnTo>
                    <a:pt x="5441" y="2456"/>
                  </a:lnTo>
                  <a:lnTo>
                    <a:pt x="5497" y="2796"/>
                  </a:lnTo>
                  <a:lnTo>
                    <a:pt x="5573" y="3155"/>
                  </a:lnTo>
                  <a:lnTo>
                    <a:pt x="5705" y="3533"/>
                  </a:lnTo>
                  <a:lnTo>
                    <a:pt x="5800" y="3722"/>
                  </a:lnTo>
                  <a:lnTo>
                    <a:pt x="5875" y="3911"/>
                  </a:lnTo>
                  <a:lnTo>
                    <a:pt x="5989" y="4062"/>
                  </a:lnTo>
                  <a:lnTo>
                    <a:pt x="6102" y="4213"/>
                  </a:lnTo>
                  <a:lnTo>
                    <a:pt x="6234" y="4327"/>
                  </a:lnTo>
                  <a:lnTo>
                    <a:pt x="6348" y="4383"/>
                  </a:lnTo>
                  <a:lnTo>
                    <a:pt x="6461" y="4402"/>
                  </a:lnTo>
                  <a:lnTo>
                    <a:pt x="6574" y="4364"/>
                  </a:lnTo>
                  <a:lnTo>
                    <a:pt x="6669" y="4308"/>
                  </a:lnTo>
                  <a:lnTo>
                    <a:pt x="6763" y="4213"/>
                  </a:lnTo>
                  <a:lnTo>
                    <a:pt x="6839" y="4081"/>
                  </a:lnTo>
                  <a:lnTo>
                    <a:pt x="6933" y="3949"/>
                  </a:lnTo>
                  <a:lnTo>
                    <a:pt x="7065" y="3665"/>
                  </a:lnTo>
                  <a:lnTo>
                    <a:pt x="7160" y="3401"/>
                  </a:lnTo>
                  <a:lnTo>
                    <a:pt x="7235" y="3136"/>
                  </a:lnTo>
                  <a:lnTo>
                    <a:pt x="6102" y="719"/>
                  </a:lnTo>
                  <a:lnTo>
                    <a:pt x="34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620;p30">
              <a:extLst>
                <a:ext uri="{FF2B5EF4-FFF2-40B4-BE49-F238E27FC236}">
                  <a16:creationId xmlns:a16="http://schemas.microsoft.com/office/drawing/2014/main" id="{1804B793-5173-D089-17F3-205070979D2D}"/>
                </a:ext>
              </a:extLst>
            </p:cNvPr>
            <p:cNvSpPr/>
            <p:nvPr/>
          </p:nvSpPr>
          <p:spPr>
            <a:xfrm>
              <a:off x="4620375" y="939425"/>
              <a:ext cx="138400" cy="83125"/>
            </a:xfrm>
            <a:custGeom>
              <a:avLst/>
              <a:gdLst/>
              <a:ahLst/>
              <a:cxnLst/>
              <a:rect l="l" t="t" r="r" b="b"/>
              <a:pathLst>
                <a:path w="5536" h="3325" extrusionOk="0">
                  <a:moveTo>
                    <a:pt x="2683" y="0"/>
                  </a:moveTo>
                  <a:lnTo>
                    <a:pt x="2626" y="38"/>
                  </a:lnTo>
                  <a:lnTo>
                    <a:pt x="2343" y="321"/>
                  </a:lnTo>
                  <a:lnTo>
                    <a:pt x="1663" y="1001"/>
                  </a:lnTo>
                  <a:lnTo>
                    <a:pt x="1247" y="1398"/>
                  </a:lnTo>
                  <a:lnTo>
                    <a:pt x="832" y="1776"/>
                  </a:lnTo>
                  <a:lnTo>
                    <a:pt x="416" y="2135"/>
                  </a:lnTo>
                  <a:lnTo>
                    <a:pt x="38" y="2399"/>
                  </a:lnTo>
                  <a:lnTo>
                    <a:pt x="20" y="2437"/>
                  </a:lnTo>
                  <a:lnTo>
                    <a:pt x="1" y="2475"/>
                  </a:lnTo>
                  <a:lnTo>
                    <a:pt x="1" y="2531"/>
                  </a:lnTo>
                  <a:lnTo>
                    <a:pt x="20" y="2569"/>
                  </a:lnTo>
                  <a:lnTo>
                    <a:pt x="38" y="2607"/>
                  </a:lnTo>
                  <a:lnTo>
                    <a:pt x="133" y="2607"/>
                  </a:lnTo>
                  <a:lnTo>
                    <a:pt x="171" y="2588"/>
                  </a:lnTo>
                  <a:lnTo>
                    <a:pt x="511" y="2342"/>
                  </a:lnTo>
                  <a:lnTo>
                    <a:pt x="888" y="2040"/>
                  </a:lnTo>
                  <a:lnTo>
                    <a:pt x="1266" y="1681"/>
                  </a:lnTo>
                  <a:lnTo>
                    <a:pt x="1663" y="1322"/>
                  </a:lnTo>
                  <a:lnTo>
                    <a:pt x="2324" y="661"/>
                  </a:lnTo>
                  <a:lnTo>
                    <a:pt x="2740" y="246"/>
                  </a:lnTo>
                  <a:lnTo>
                    <a:pt x="4629" y="1039"/>
                  </a:lnTo>
                  <a:lnTo>
                    <a:pt x="4685" y="1474"/>
                  </a:lnTo>
                  <a:lnTo>
                    <a:pt x="4742" y="1776"/>
                  </a:lnTo>
                  <a:lnTo>
                    <a:pt x="4818" y="2116"/>
                  </a:lnTo>
                  <a:lnTo>
                    <a:pt x="4912" y="2456"/>
                  </a:lnTo>
                  <a:lnTo>
                    <a:pt x="5025" y="2777"/>
                  </a:lnTo>
                  <a:lnTo>
                    <a:pt x="5101" y="2928"/>
                  </a:lnTo>
                  <a:lnTo>
                    <a:pt x="5177" y="3060"/>
                  </a:lnTo>
                  <a:lnTo>
                    <a:pt x="5252" y="3193"/>
                  </a:lnTo>
                  <a:lnTo>
                    <a:pt x="5347" y="3287"/>
                  </a:lnTo>
                  <a:lnTo>
                    <a:pt x="5384" y="3306"/>
                  </a:lnTo>
                  <a:lnTo>
                    <a:pt x="5422" y="3325"/>
                  </a:lnTo>
                  <a:lnTo>
                    <a:pt x="5460" y="3306"/>
                  </a:lnTo>
                  <a:lnTo>
                    <a:pt x="5498" y="3287"/>
                  </a:lnTo>
                  <a:lnTo>
                    <a:pt x="5535" y="3249"/>
                  </a:lnTo>
                  <a:lnTo>
                    <a:pt x="5535" y="3211"/>
                  </a:lnTo>
                  <a:lnTo>
                    <a:pt x="5535" y="3155"/>
                  </a:lnTo>
                  <a:lnTo>
                    <a:pt x="5498" y="3117"/>
                  </a:lnTo>
                  <a:lnTo>
                    <a:pt x="5422" y="3023"/>
                  </a:lnTo>
                  <a:lnTo>
                    <a:pt x="5347" y="2890"/>
                  </a:lnTo>
                  <a:lnTo>
                    <a:pt x="5271" y="2739"/>
                  </a:lnTo>
                  <a:lnTo>
                    <a:pt x="5195" y="2588"/>
                  </a:lnTo>
                  <a:lnTo>
                    <a:pt x="5082" y="2229"/>
                  </a:lnTo>
                  <a:lnTo>
                    <a:pt x="5007" y="1870"/>
                  </a:lnTo>
                  <a:lnTo>
                    <a:pt x="4931" y="1530"/>
                  </a:lnTo>
                  <a:lnTo>
                    <a:pt x="4893" y="1228"/>
                  </a:lnTo>
                  <a:lnTo>
                    <a:pt x="4855" y="963"/>
                  </a:lnTo>
                  <a:lnTo>
                    <a:pt x="4837" y="907"/>
                  </a:lnTo>
                  <a:lnTo>
                    <a:pt x="4780" y="869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621;p30">
              <a:extLst>
                <a:ext uri="{FF2B5EF4-FFF2-40B4-BE49-F238E27FC236}">
                  <a16:creationId xmlns:a16="http://schemas.microsoft.com/office/drawing/2014/main" id="{D56DCA89-7E1F-3D55-ED76-6CBB02E7192C}"/>
                </a:ext>
              </a:extLst>
            </p:cNvPr>
            <p:cNvSpPr/>
            <p:nvPr/>
          </p:nvSpPr>
          <p:spPr>
            <a:xfrm>
              <a:off x="4633600" y="957350"/>
              <a:ext cx="110050" cy="49150"/>
            </a:xfrm>
            <a:custGeom>
              <a:avLst/>
              <a:gdLst/>
              <a:ahLst/>
              <a:cxnLst/>
              <a:rect l="l" t="t" r="r" b="b"/>
              <a:pathLst>
                <a:path w="4402" h="1966" extrusionOk="0">
                  <a:moveTo>
                    <a:pt x="2192" y="1"/>
                  </a:moveTo>
                  <a:lnTo>
                    <a:pt x="2135" y="20"/>
                  </a:lnTo>
                  <a:lnTo>
                    <a:pt x="1342" y="719"/>
                  </a:lnTo>
                  <a:lnTo>
                    <a:pt x="681" y="1285"/>
                  </a:lnTo>
                  <a:lnTo>
                    <a:pt x="341" y="1550"/>
                  </a:lnTo>
                  <a:lnTo>
                    <a:pt x="57" y="1758"/>
                  </a:lnTo>
                  <a:lnTo>
                    <a:pt x="19" y="1795"/>
                  </a:lnTo>
                  <a:lnTo>
                    <a:pt x="1" y="1833"/>
                  </a:lnTo>
                  <a:lnTo>
                    <a:pt x="1" y="1871"/>
                  </a:lnTo>
                  <a:lnTo>
                    <a:pt x="19" y="1928"/>
                  </a:lnTo>
                  <a:lnTo>
                    <a:pt x="57" y="1966"/>
                  </a:lnTo>
                  <a:lnTo>
                    <a:pt x="114" y="1966"/>
                  </a:lnTo>
                  <a:lnTo>
                    <a:pt x="189" y="1947"/>
                  </a:lnTo>
                  <a:lnTo>
                    <a:pt x="454" y="1758"/>
                  </a:lnTo>
                  <a:lnTo>
                    <a:pt x="737" y="1531"/>
                  </a:lnTo>
                  <a:lnTo>
                    <a:pt x="1342" y="1021"/>
                  </a:lnTo>
                  <a:lnTo>
                    <a:pt x="1890" y="549"/>
                  </a:lnTo>
                  <a:lnTo>
                    <a:pt x="2230" y="246"/>
                  </a:lnTo>
                  <a:lnTo>
                    <a:pt x="3155" y="624"/>
                  </a:lnTo>
                  <a:lnTo>
                    <a:pt x="3760" y="832"/>
                  </a:lnTo>
                  <a:lnTo>
                    <a:pt x="4024" y="927"/>
                  </a:lnTo>
                  <a:lnTo>
                    <a:pt x="4251" y="983"/>
                  </a:lnTo>
                  <a:lnTo>
                    <a:pt x="4308" y="983"/>
                  </a:lnTo>
                  <a:lnTo>
                    <a:pt x="4345" y="964"/>
                  </a:lnTo>
                  <a:lnTo>
                    <a:pt x="4364" y="945"/>
                  </a:lnTo>
                  <a:lnTo>
                    <a:pt x="4383" y="889"/>
                  </a:lnTo>
                  <a:lnTo>
                    <a:pt x="4402" y="851"/>
                  </a:lnTo>
                  <a:lnTo>
                    <a:pt x="4383" y="813"/>
                  </a:lnTo>
                  <a:lnTo>
                    <a:pt x="4345" y="775"/>
                  </a:lnTo>
                  <a:lnTo>
                    <a:pt x="4308" y="757"/>
                  </a:lnTo>
                  <a:lnTo>
                    <a:pt x="4062" y="681"/>
                  </a:lnTo>
                  <a:lnTo>
                    <a:pt x="3741" y="587"/>
                  </a:lnTo>
                  <a:lnTo>
                    <a:pt x="3080" y="341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622;p30">
              <a:extLst>
                <a:ext uri="{FF2B5EF4-FFF2-40B4-BE49-F238E27FC236}">
                  <a16:creationId xmlns:a16="http://schemas.microsoft.com/office/drawing/2014/main" id="{185247D6-1AF8-6AB6-5A60-5894138459F9}"/>
                </a:ext>
              </a:extLst>
            </p:cNvPr>
            <p:cNvSpPr/>
            <p:nvPr/>
          </p:nvSpPr>
          <p:spPr>
            <a:xfrm>
              <a:off x="4605750" y="923825"/>
              <a:ext cx="160575" cy="97325"/>
            </a:xfrm>
            <a:custGeom>
              <a:avLst/>
              <a:gdLst/>
              <a:ahLst/>
              <a:cxnLst/>
              <a:rect l="l" t="t" r="r" b="b"/>
              <a:pathLst>
                <a:path w="6423" h="3893" extrusionOk="0">
                  <a:moveTo>
                    <a:pt x="3079" y="1"/>
                  </a:moveTo>
                  <a:lnTo>
                    <a:pt x="3022" y="20"/>
                  </a:lnTo>
                  <a:lnTo>
                    <a:pt x="2682" y="379"/>
                  </a:lnTo>
                  <a:lnTo>
                    <a:pt x="1889" y="1191"/>
                  </a:lnTo>
                  <a:lnTo>
                    <a:pt x="1417" y="1644"/>
                  </a:lnTo>
                  <a:lnTo>
                    <a:pt x="907" y="2098"/>
                  </a:lnTo>
                  <a:lnTo>
                    <a:pt x="453" y="2475"/>
                  </a:lnTo>
                  <a:lnTo>
                    <a:pt x="246" y="2626"/>
                  </a:lnTo>
                  <a:lnTo>
                    <a:pt x="57" y="2759"/>
                  </a:lnTo>
                  <a:lnTo>
                    <a:pt x="19" y="2796"/>
                  </a:lnTo>
                  <a:lnTo>
                    <a:pt x="0" y="2834"/>
                  </a:lnTo>
                  <a:lnTo>
                    <a:pt x="0" y="2872"/>
                  </a:lnTo>
                  <a:lnTo>
                    <a:pt x="0" y="2929"/>
                  </a:lnTo>
                  <a:lnTo>
                    <a:pt x="38" y="2948"/>
                  </a:lnTo>
                  <a:lnTo>
                    <a:pt x="76" y="2966"/>
                  </a:lnTo>
                  <a:lnTo>
                    <a:pt x="132" y="2985"/>
                  </a:lnTo>
                  <a:lnTo>
                    <a:pt x="170" y="2966"/>
                  </a:lnTo>
                  <a:lnTo>
                    <a:pt x="340" y="2834"/>
                  </a:lnTo>
                  <a:lnTo>
                    <a:pt x="548" y="2702"/>
                  </a:lnTo>
                  <a:lnTo>
                    <a:pt x="982" y="2343"/>
                  </a:lnTo>
                  <a:lnTo>
                    <a:pt x="1436" y="1946"/>
                  </a:lnTo>
                  <a:lnTo>
                    <a:pt x="1889" y="1512"/>
                  </a:lnTo>
                  <a:lnTo>
                    <a:pt x="2682" y="737"/>
                  </a:lnTo>
                  <a:lnTo>
                    <a:pt x="3155" y="246"/>
                  </a:lnTo>
                  <a:lnTo>
                    <a:pt x="3703" y="416"/>
                  </a:lnTo>
                  <a:lnTo>
                    <a:pt x="4118" y="567"/>
                  </a:lnTo>
                  <a:lnTo>
                    <a:pt x="4571" y="756"/>
                  </a:lnTo>
                  <a:lnTo>
                    <a:pt x="5025" y="983"/>
                  </a:lnTo>
                  <a:lnTo>
                    <a:pt x="5233" y="1096"/>
                  </a:lnTo>
                  <a:lnTo>
                    <a:pt x="5422" y="1229"/>
                  </a:lnTo>
                  <a:lnTo>
                    <a:pt x="5592" y="1342"/>
                  </a:lnTo>
                  <a:lnTo>
                    <a:pt x="5743" y="1474"/>
                  </a:lnTo>
                  <a:lnTo>
                    <a:pt x="5875" y="1625"/>
                  </a:lnTo>
                  <a:lnTo>
                    <a:pt x="5969" y="1758"/>
                  </a:lnTo>
                  <a:lnTo>
                    <a:pt x="6064" y="2003"/>
                  </a:lnTo>
                  <a:lnTo>
                    <a:pt x="6139" y="2286"/>
                  </a:lnTo>
                  <a:lnTo>
                    <a:pt x="6177" y="2551"/>
                  </a:lnTo>
                  <a:lnTo>
                    <a:pt x="6196" y="2815"/>
                  </a:lnTo>
                  <a:lnTo>
                    <a:pt x="6177" y="3080"/>
                  </a:lnTo>
                  <a:lnTo>
                    <a:pt x="6158" y="3325"/>
                  </a:lnTo>
                  <a:lnTo>
                    <a:pt x="6102" y="3533"/>
                  </a:lnTo>
                  <a:lnTo>
                    <a:pt x="6007" y="3722"/>
                  </a:lnTo>
                  <a:lnTo>
                    <a:pt x="6007" y="3760"/>
                  </a:lnTo>
                  <a:lnTo>
                    <a:pt x="6007" y="3817"/>
                  </a:lnTo>
                  <a:lnTo>
                    <a:pt x="6026" y="3854"/>
                  </a:lnTo>
                  <a:lnTo>
                    <a:pt x="6064" y="3873"/>
                  </a:lnTo>
                  <a:lnTo>
                    <a:pt x="6120" y="3892"/>
                  </a:lnTo>
                  <a:lnTo>
                    <a:pt x="6177" y="3873"/>
                  </a:lnTo>
                  <a:lnTo>
                    <a:pt x="6215" y="3835"/>
                  </a:lnTo>
                  <a:lnTo>
                    <a:pt x="6309" y="3628"/>
                  </a:lnTo>
                  <a:lnTo>
                    <a:pt x="6366" y="3401"/>
                  </a:lnTo>
                  <a:lnTo>
                    <a:pt x="6423" y="3136"/>
                  </a:lnTo>
                  <a:lnTo>
                    <a:pt x="6423" y="2853"/>
                  </a:lnTo>
                  <a:lnTo>
                    <a:pt x="6423" y="2551"/>
                  </a:lnTo>
                  <a:lnTo>
                    <a:pt x="6366" y="2249"/>
                  </a:lnTo>
                  <a:lnTo>
                    <a:pt x="6291" y="1946"/>
                  </a:lnTo>
                  <a:lnTo>
                    <a:pt x="6177" y="1644"/>
                  </a:lnTo>
                  <a:lnTo>
                    <a:pt x="6064" y="1474"/>
                  </a:lnTo>
                  <a:lnTo>
                    <a:pt x="5913" y="1323"/>
                  </a:lnTo>
                  <a:lnTo>
                    <a:pt x="5724" y="1153"/>
                  </a:lnTo>
                  <a:lnTo>
                    <a:pt x="5516" y="1021"/>
                  </a:lnTo>
                  <a:lnTo>
                    <a:pt x="5289" y="870"/>
                  </a:lnTo>
                  <a:lnTo>
                    <a:pt x="5044" y="737"/>
                  </a:lnTo>
                  <a:lnTo>
                    <a:pt x="4534" y="492"/>
                  </a:lnTo>
                  <a:lnTo>
                    <a:pt x="4024" y="284"/>
                  </a:lnTo>
                  <a:lnTo>
                    <a:pt x="3608" y="133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623;p30">
              <a:extLst>
                <a:ext uri="{FF2B5EF4-FFF2-40B4-BE49-F238E27FC236}">
                  <a16:creationId xmlns:a16="http://schemas.microsoft.com/office/drawing/2014/main" id="{4D54B6EC-8657-7F27-B6D1-4A2E6929F13E}"/>
                </a:ext>
              </a:extLst>
            </p:cNvPr>
            <p:cNvSpPr/>
            <p:nvPr/>
          </p:nvSpPr>
          <p:spPr>
            <a:xfrm>
              <a:off x="4591100" y="875200"/>
              <a:ext cx="298025" cy="273925"/>
            </a:xfrm>
            <a:custGeom>
              <a:avLst/>
              <a:gdLst/>
              <a:ahLst/>
              <a:cxnLst/>
              <a:rect l="l" t="t" r="r" b="b"/>
              <a:pathLst>
                <a:path w="11921" h="10957" extrusionOk="0">
                  <a:moveTo>
                    <a:pt x="3420" y="0"/>
                  </a:moveTo>
                  <a:lnTo>
                    <a:pt x="3306" y="19"/>
                  </a:lnTo>
                  <a:lnTo>
                    <a:pt x="3193" y="57"/>
                  </a:lnTo>
                  <a:lnTo>
                    <a:pt x="3042" y="151"/>
                  </a:lnTo>
                  <a:lnTo>
                    <a:pt x="2853" y="321"/>
                  </a:lnTo>
                  <a:lnTo>
                    <a:pt x="2645" y="529"/>
                  </a:lnTo>
                  <a:lnTo>
                    <a:pt x="2418" y="775"/>
                  </a:lnTo>
                  <a:lnTo>
                    <a:pt x="2173" y="1058"/>
                  </a:lnTo>
                  <a:lnTo>
                    <a:pt x="1908" y="1379"/>
                  </a:lnTo>
                  <a:lnTo>
                    <a:pt x="1398" y="2078"/>
                  </a:lnTo>
                  <a:lnTo>
                    <a:pt x="907" y="2815"/>
                  </a:lnTo>
                  <a:lnTo>
                    <a:pt x="699" y="3174"/>
                  </a:lnTo>
                  <a:lnTo>
                    <a:pt x="492" y="3514"/>
                  </a:lnTo>
                  <a:lnTo>
                    <a:pt x="322" y="3835"/>
                  </a:lnTo>
                  <a:lnTo>
                    <a:pt x="189" y="4137"/>
                  </a:lnTo>
                  <a:lnTo>
                    <a:pt x="76" y="4401"/>
                  </a:lnTo>
                  <a:lnTo>
                    <a:pt x="19" y="4628"/>
                  </a:lnTo>
                  <a:lnTo>
                    <a:pt x="0" y="4760"/>
                  </a:lnTo>
                  <a:lnTo>
                    <a:pt x="0" y="4874"/>
                  </a:lnTo>
                  <a:lnTo>
                    <a:pt x="38" y="4968"/>
                  </a:lnTo>
                  <a:lnTo>
                    <a:pt x="76" y="5044"/>
                  </a:lnTo>
                  <a:lnTo>
                    <a:pt x="114" y="5063"/>
                  </a:lnTo>
                  <a:lnTo>
                    <a:pt x="170" y="5100"/>
                  </a:lnTo>
                  <a:lnTo>
                    <a:pt x="227" y="5119"/>
                  </a:lnTo>
                  <a:lnTo>
                    <a:pt x="303" y="5138"/>
                  </a:lnTo>
                  <a:lnTo>
                    <a:pt x="322" y="5138"/>
                  </a:lnTo>
                  <a:lnTo>
                    <a:pt x="454" y="5100"/>
                  </a:lnTo>
                  <a:lnTo>
                    <a:pt x="624" y="5044"/>
                  </a:lnTo>
                  <a:lnTo>
                    <a:pt x="832" y="4911"/>
                  </a:lnTo>
                  <a:lnTo>
                    <a:pt x="1058" y="4779"/>
                  </a:lnTo>
                  <a:lnTo>
                    <a:pt x="1285" y="4590"/>
                  </a:lnTo>
                  <a:lnTo>
                    <a:pt x="1531" y="4383"/>
                  </a:lnTo>
                  <a:lnTo>
                    <a:pt x="2059" y="3929"/>
                  </a:lnTo>
                  <a:lnTo>
                    <a:pt x="2588" y="3438"/>
                  </a:lnTo>
                  <a:lnTo>
                    <a:pt x="3061" y="2966"/>
                  </a:lnTo>
                  <a:lnTo>
                    <a:pt x="3760" y="2248"/>
                  </a:lnTo>
                  <a:lnTo>
                    <a:pt x="4081" y="2342"/>
                  </a:lnTo>
                  <a:lnTo>
                    <a:pt x="4459" y="2494"/>
                  </a:lnTo>
                  <a:lnTo>
                    <a:pt x="4874" y="2645"/>
                  </a:lnTo>
                  <a:lnTo>
                    <a:pt x="5290" y="2834"/>
                  </a:lnTo>
                  <a:lnTo>
                    <a:pt x="5686" y="3041"/>
                  </a:lnTo>
                  <a:lnTo>
                    <a:pt x="6045" y="3268"/>
                  </a:lnTo>
                  <a:lnTo>
                    <a:pt x="6196" y="3381"/>
                  </a:lnTo>
                  <a:lnTo>
                    <a:pt x="6310" y="3495"/>
                  </a:lnTo>
                  <a:lnTo>
                    <a:pt x="6423" y="3608"/>
                  </a:lnTo>
                  <a:lnTo>
                    <a:pt x="6499" y="3721"/>
                  </a:lnTo>
                  <a:lnTo>
                    <a:pt x="6593" y="3967"/>
                  </a:lnTo>
                  <a:lnTo>
                    <a:pt x="6669" y="4213"/>
                  </a:lnTo>
                  <a:lnTo>
                    <a:pt x="6706" y="4477"/>
                  </a:lnTo>
                  <a:lnTo>
                    <a:pt x="6725" y="4741"/>
                  </a:lnTo>
                  <a:lnTo>
                    <a:pt x="6725" y="4987"/>
                  </a:lnTo>
                  <a:lnTo>
                    <a:pt x="6688" y="5214"/>
                  </a:lnTo>
                  <a:lnTo>
                    <a:pt x="6650" y="5422"/>
                  </a:lnTo>
                  <a:lnTo>
                    <a:pt x="6574" y="5592"/>
                  </a:lnTo>
                  <a:lnTo>
                    <a:pt x="6518" y="5686"/>
                  </a:lnTo>
                  <a:lnTo>
                    <a:pt x="6480" y="5762"/>
                  </a:lnTo>
                  <a:lnTo>
                    <a:pt x="6423" y="5799"/>
                  </a:lnTo>
                  <a:lnTo>
                    <a:pt x="6348" y="5818"/>
                  </a:lnTo>
                  <a:lnTo>
                    <a:pt x="6291" y="5856"/>
                  </a:lnTo>
                  <a:lnTo>
                    <a:pt x="6253" y="5894"/>
                  </a:lnTo>
                  <a:lnTo>
                    <a:pt x="6215" y="5969"/>
                  </a:lnTo>
                  <a:lnTo>
                    <a:pt x="6215" y="6026"/>
                  </a:lnTo>
                  <a:lnTo>
                    <a:pt x="6253" y="6102"/>
                  </a:lnTo>
                  <a:lnTo>
                    <a:pt x="6310" y="6139"/>
                  </a:lnTo>
                  <a:lnTo>
                    <a:pt x="6366" y="6158"/>
                  </a:lnTo>
                  <a:lnTo>
                    <a:pt x="6442" y="6158"/>
                  </a:lnTo>
                  <a:lnTo>
                    <a:pt x="6536" y="6120"/>
                  </a:lnTo>
                  <a:lnTo>
                    <a:pt x="6650" y="6045"/>
                  </a:lnTo>
                  <a:lnTo>
                    <a:pt x="6782" y="5932"/>
                  </a:lnTo>
                  <a:lnTo>
                    <a:pt x="6839" y="5837"/>
                  </a:lnTo>
                  <a:lnTo>
                    <a:pt x="6895" y="5743"/>
                  </a:lnTo>
                  <a:lnTo>
                    <a:pt x="6971" y="5535"/>
                  </a:lnTo>
                  <a:lnTo>
                    <a:pt x="7028" y="5289"/>
                  </a:lnTo>
                  <a:lnTo>
                    <a:pt x="7065" y="5025"/>
                  </a:lnTo>
                  <a:lnTo>
                    <a:pt x="7065" y="4741"/>
                  </a:lnTo>
                  <a:lnTo>
                    <a:pt x="7047" y="4439"/>
                  </a:lnTo>
                  <a:lnTo>
                    <a:pt x="7009" y="4137"/>
                  </a:lnTo>
                  <a:lnTo>
                    <a:pt x="6914" y="3854"/>
                  </a:lnTo>
                  <a:lnTo>
                    <a:pt x="6801" y="3570"/>
                  </a:lnTo>
                  <a:lnTo>
                    <a:pt x="6706" y="3400"/>
                  </a:lnTo>
                  <a:lnTo>
                    <a:pt x="6555" y="3230"/>
                  </a:lnTo>
                  <a:lnTo>
                    <a:pt x="6385" y="3079"/>
                  </a:lnTo>
                  <a:lnTo>
                    <a:pt x="6178" y="2928"/>
                  </a:lnTo>
                  <a:lnTo>
                    <a:pt x="5951" y="2796"/>
                  </a:lnTo>
                  <a:lnTo>
                    <a:pt x="5705" y="2645"/>
                  </a:lnTo>
                  <a:lnTo>
                    <a:pt x="5214" y="2418"/>
                  </a:lnTo>
                  <a:lnTo>
                    <a:pt x="4723" y="2210"/>
                  </a:lnTo>
                  <a:lnTo>
                    <a:pt x="4270" y="2059"/>
                  </a:lnTo>
                  <a:lnTo>
                    <a:pt x="3760" y="1889"/>
                  </a:lnTo>
                  <a:lnTo>
                    <a:pt x="3703" y="1870"/>
                  </a:lnTo>
                  <a:lnTo>
                    <a:pt x="3665" y="1889"/>
                  </a:lnTo>
                  <a:lnTo>
                    <a:pt x="3608" y="1908"/>
                  </a:lnTo>
                  <a:lnTo>
                    <a:pt x="3571" y="1927"/>
                  </a:lnTo>
                  <a:lnTo>
                    <a:pt x="3080" y="2437"/>
                  </a:lnTo>
                  <a:lnTo>
                    <a:pt x="2588" y="2947"/>
                  </a:lnTo>
                  <a:lnTo>
                    <a:pt x="2097" y="3419"/>
                  </a:lnTo>
                  <a:lnTo>
                    <a:pt x="1625" y="3854"/>
                  </a:lnTo>
                  <a:lnTo>
                    <a:pt x="1209" y="4213"/>
                  </a:lnTo>
                  <a:lnTo>
                    <a:pt x="832" y="4515"/>
                  </a:lnTo>
                  <a:lnTo>
                    <a:pt x="548" y="4704"/>
                  </a:lnTo>
                  <a:lnTo>
                    <a:pt x="435" y="4760"/>
                  </a:lnTo>
                  <a:lnTo>
                    <a:pt x="340" y="4779"/>
                  </a:lnTo>
                  <a:lnTo>
                    <a:pt x="359" y="4647"/>
                  </a:lnTo>
                  <a:lnTo>
                    <a:pt x="435" y="4458"/>
                  </a:lnTo>
                  <a:lnTo>
                    <a:pt x="529" y="4213"/>
                  </a:lnTo>
                  <a:lnTo>
                    <a:pt x="681" y="3910"/>
                  </a:lnTo>
                  <a:lnTo>
                    <a:pt x="1058" y="3249"/>
                  </a:lnTo>
                  <a:lnTo>
                    <a:pt x="1531" y="2512"/>
                  </a:lnTo>
                  <a:lnTo>
                    <a:pt x="2041" y="1795"/>
                  </a:lnTo>
                  <a:lnTo>
                    <a:pt x="2286" y="1455"/>
                  </a:lnTo>
                  <a:lnTo>
                    <a:pt x="2532" y="1152"/>
                  </a:lnTo>
                  <a:lnTo>
                    <a:pt x="2758" y="869"/>
                  </a:lnTo>
                  <a:lnTo>
                    <a:pt x="2985" y="642"/>
                  </a:lnTo>
                  <a:lnTo>
                    <a:pt x="3174" y="472"/>
                  </a:lnTo>
                  <a:lnTo>
                    <a:pt x="3344" y="378"/>
                  </a:lnTo>
                  <a:lnTo>
                    <a:pt x="3420" y="359"/>
                  </a:lnTo>
                  <a:lnTo>
                    <a:pt x="3514" y="340"/>
                  </a:lnTo>
                  <a:lnTo>
                    <a:pt x="3741" y="378"/>
                  </a:lnTo>
                  <a:lnTo>
                    <a:pt x="4043" y="453"/>
                  </a:lnTo>
                  <a:lnTo>
                    <a:pt x="4383" y="567"/>
                  </a:lnTo>
                  <a:lnTo>
                    <a:pt x="4780" y="718"/>
                  </a:lnTo>
                  <a:lnTo>
                    <a:pt x="5195" y="926"/>
                  </a:lnTo>
                  <a:lnTo>
                    <a:pt x="5649" y="1133"/>
                  </a:lnTo>
                  <a:lnTo>
                    <a:pt x="6102" y="1379"/>
                  </a:lnTo>
                  <a:lnTo>
                    <a:pt x="7028" y="1889"/>
                  </a:lnTo>
                  <a:lnTo>
                    <a:pt x="7897" y="2418"/>
                  </a:lnTo>
                  <a:lnTo>
                    <a:pt x="8293" y="2682"/>
                  </a:lnTo>
                  <a:lnTo>
                    <a:pt x="8633" y="2928"/>
                  </a:lnTo>
                  <a:lnTo>
                    <a:pt x="8936" y="3136"/>
                  </a:lnTo>
                  <a:lnTo>
                    <a:pt x="9162" y="3344"/>
                  </a:lnTo>
                  <a:lnTo>
                    <a:pt x="9238" y="3419"/>
                  </a:lnTo>
                  <a:lnTo>
                    <a:pt x="9313" y="3532"/>
                  </a:lnTo>
                  <a:lnTo>
                    <a:pt x="9483" y="3797"/>
                  </a:lnTo>
                  <a:lnTo>
                    <a:pt x="9634" y="4137"/>
                  </a:lnTo>
                  <a:lnTo>
                    <a:pt x="9804" y="4553"/>
                  </a:lnTo>
                  <a:lnTo>
                    <a:pt x="9993" y="5025"/>
                  </a:lnTo>
                  <a:lnTo>
                    <a:pt x="10163" y="5535"/>
                  </a:lnTo>
                  <a:lnTo>
                    <a:pt x="10503" y="6668"/>
                  </a:lnTo>
                  <a:lnTo>
                    <a:pt x="10843" y="7839"/>
                  </a:lnTo>
                  <a:lnTo>
                    <a:pt x="11146" y="8992"/>
                  </a:lnTo>
                  <a:lnTo>
                    <a:pt x="11391" y="10012"/>
                  </a:lnTo>
                  <a:lnTo>
                    <a:pt x="11580" y="10824"/>
                  </a:lnTo>
                  <a:lnTo>
                    <a:pt x="11618" y="10881"/>
                  </a:lnTo>
                  <a:lnTo>
                    <a:pt x="11656" y="10919"/>
                  </a:lnTo>
                  <a:lnTo>
                    <a:pt x="11694" y="10956"/>
                  </a:lnTo>
                  <a:lnTo>
                    <a:pt x="11788" y="10956"/>
                  </a:lnTo>
                  <a:lnTo>
                    <a:pt x="11864" y="10937"/>
                  </a:lnTo>
                  <a:lnTo>
                    <a:pt x="11901" y="10881"/>
                  </a:lnTo>
                  <a:lnTo>
                    <a:pt x="11920" y="10824"/>
                  </a:lnTo>
                  <a:lnTo>
                    <a:pt x="11920" y="10749"/>
                  </a:lnTo>
                  <a:lnTo>
                    <a:pt x="11656" y="9577"/>
                  </a:lnTo>
                  <a:lnTo>
                    <a:pt x="11372" y="8463"/>
                  </a:lnTo>
                  <a:lnTo>
                    <a:pt x="11013" y="7178"/>
                  </a:lnTo>
                  <a:lnTo>
                    <a:pt x="10825" y="6498"/>
                  </a:lnTo>
                  <a:lnTo>
                    <a:pt x="10636" y="5856"/>
                  </a:lnTo>
                  <a:lnTo>
                    <a:pt x="10428" y="5233"/>
                  </a:lnTo>
                  <a:lnTo>
                    <a:pt x="10220" y="4647"/>
                  </a:lnTo>
                  <a:lnTo>
                    <a:pt x="10012" y="4118"/>
                  </a:lnTo>
                  <a:lnTo>
                    <a:pt x="9804" y="3684"/>
                  </a:lnTo>
                  <a:lnTo>
                    <a:pt x="9691" y="3495"/>
                  </a:lnTo>
                  <a:lnTo>
                    <a:pt x="9597" y="3325"/>
                  </a:lnTo>
                  <a:lnTo>
                    <a:pt x="9502" y="3192"/>
                  </a:lnTo>
                  <a:lnTo>
                    <a:pt x="9408" y="3098"/>
                  </a:lnTo>
                  <a:lnTo>
                    <a:pt x="9200" y="2909"/>
                  </a:lnTo>
                  <a:lnTo>
                    <a:pt x="8936" y="2701"/>
                  </a:lnTo>
                  <a:lnTo>
                    <a:pt x="8596" y="2475"/>
                  </a:lnTo>
                  <a:lnTo>
                    <a:pt x="8199" y="2210"/>
                  </a:lnTo>
                  <a:lnTo>
                    <a:pt x="7311" y="1662"/>
                  </a:lnTo>
                  <a:lnTo>
                    <a:pt x="6820" y="1379"/>
                  </a:lnTo>
                  <a:lnTo>
                    <a:pt x="6329" y="1096"/>
                  </a:lnTo>
                  <a:lnTo>
                    <a:pt x="5838" y="850"/>
                  </a:lnTo>
                  <a:lnTo>
                    <a:pt x="5346" y="604"/>
                  </a:lnTo>
                  <a:lnTo>
                    <a:pt x="4893" y="397"/>
                  </a:lnTo>
                  <a:lnTo>
                    <a:pt x="4440" y="227"/>
                  </a:lnTo>
                  <a:lnTo>
                    <a:pt x="4043" y="94"/>
                  </a:lnTo>
                  <a:lnTo>
                    <a:pt x="3703" y="19"/>
                  </a:lnTo>
                  <a:lnTo>
                    <a:pt x="3552" y="19"/>
                  </a:lnTo>
                  <a:lnTo>
                    <a:pt x="342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624;p30">
              <a:extLst>
                <a:ext uri="{FF2B5EF4-FFF2-40B4-BE49-F238E27FC236}">
                  <a16:creationId xmlns:a16="http://schemas.microsoft.com/office/drawing/2014/main" id="{B6C2F063-0D2F-56EA-8B89-C306524D2F99}"/>
                </a:ext>
              </a:extLst>
            </p:cNvPr>
            <p:cNvSpPr/>
            <p:nvPr/>
          </p:nvSpPr>
          <p:spPr>
            <a:xfrm>
              <a:off x="4727575" y="1101400"/>
              <a:ext cx="63325" cy="91650"/>
            </a:xfrm>
            <a:custGeom>
              <a:avLst/>
              <a:gdLst/>
              <a:ahLst/>
              <a:cxnLst/>
              <a:rect l="l" t="t" r="r" b="b"/>
              <a:pathLst>
                <a:path w="2533" h="3666" extrusionOk="0">
                  <a:moveTo>
                    <a:pt x="190" y="0"/>
                  </a:moveTo>
                  <a:lnTo>
                    <a:pt x="114" y="19"/>
                  </a:lnTo>
                  <a:lnTo>
                    <a:pt x="57" y="57"/>
                  </a:lnTo>
                  <a:lnTo>
                    <a:pt x="20" y="114"/>
                  </a:lnTo>
                  <a:lnTo>
                    <a:pt x="1" y="170"/>
                  </a:lnTo>
                  <a:lnTo>
                    <a:pt x="20" y="246"/>
                  </a:lnTo>
                  <a:lnTo>
                    <a:pt x="171" y="605"/>
                  </a:lnTo>
                  <a:lnTo>
                    <a:pt x="322" y="945"/>
                  </a:lnTo>
                  <a:lnTo>
                    <a:pt x="492" y="1266"/>
                  </a:lnTo>
                  <a:lnTo>
                    <a:pt x="681" y="1587"/>
                  </a:lnTo>
                  <a:lnTo>
                    <a:pt x="1040" y="2154"/>
                  </a:lnTo>
                  <a:lnTo>
                    <a:pt x="1399" y="2626"/>
                  </a:lnTo>
                  <a:lnTo>
                    <a:pt x="1720" y="3042"/>
                  </a:lnTo>
                  <a:lnTo>
                    <a:pt x="1984" y="3344"/>
                  </a:lnTo>
                  <a:lnTo>
                    <a:pt x="2249" y="3627"/>
                  </a:lnTo>
                  <a:lnTo>
                    <a:pt x="2305" y="3665"/>
                  </a:lnTo>
                  <a:lnTo>
                    <a:pt x="2438" y="3665"/>
                  </a:lnTo>
                  <a:lnTo>
                    <a:pt x="2494" y="3627"/>
                  </a:lnTo>
                  <a:lnTo>
                    <a:pt x="2532" y="3571"/>
                  </a:lnTo>
                  <a:lnTo>
                    <a:pt x="2532" y="3495"/>
                  </a:lnTo>
                  <a:lnTo>
                    <a:pt x="2532" y="3438"/>
                  </a:lnTo>
                  <a:lnTo>
                    <a:pt x="2494" y="3382"/>
                  </a:lnTo>
                  <a:lnTo>
                    <a:pt x="2249" y="3117"/>
                  </a:lnTo>
                  <a:lnTo>
                    <a:pt x="2003" y="2834"/>
                  </a:lnTo>
                  <a:lnTo>
                    <a:pt x="1682" y="2437"/>
                  </a:lnTo>
                  <a:lnTo>
                    <a:pt x="1342" y="1965"/>
                  </a:lnTo>
                  <a:lnTo>
                    <a:pt x="983" y="1398"/>
                  </a:lnTo>
                  <a:lnTo>
                    <a:pt x="813" y="1115"/>
                  </a:lnTo>
                  <a:lnTo>
                    <a:pt x="643" y="794"/>
                  </a:lnTo>
                  <a:lnTo>
                    <a:pt x="492" y="454"/>
                  </a:lnTo>
                  <a:lnTo>
                    <a:pt x="341" y="114"/>
                  </a:lnTo>
                  <a:lnTo>
                    <a:pt x="303" y="57"/>
                  </a:lnTo>
                  <a:lnTo>
                    <a:pt x="246" y="19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625;p30">
              <a:extLst>
                <a:ext uri="{FF2B5EF4-FFF2-40B4-BE49-F238E27FC236}">
                  <a16:creationId xmlns:a16="http://schemas.microsoft.com/office/drawing/2014/main" id="{2BB3E907-DBB5-35D7-CEB0-90391521BE74}"/>
                </a:ext>
              </a:extLst>
            </p:cNvPr>
            <p:cNvSpPr/>
            <p:nvPr/>
          </p:nvSpPr>
          <p:spPr>
            <a:xfrm>
              <a:off x="4820150" y="845425"/>
              <a:ext cx="43475" cy="50575"/>
            </a:xfrm>
            <a:custGeom>
              <a:avLst/>
              <a:gdLst/>
              <a:ahLst/>
              <a:cxnLst/>
              <a:rect l="l" t="t" r="r" b="b"/>
              <a:pathLst>
                <a:path w="1739" h="2023" extrusionOk="0">
                  <a:moveTo>
                    <a:pt x="548" y="1"/>
                  </a:moveTo>
                  <a:lnTo>
                    <a:pt x="472" y="20"/>
                  </a:lnTo>
                  <a:lnTo>
                    <a:pt x="397" y="58"/>
                  </a:lnTo>
                  <a:lnTo>
                    <a:pt x="208" y="190"/>
                  </a:lnTo>
                  <a:lnTo>
                    <a:pt x="0" y="360"/>
                  </a:lnTo>
                  <a:lnTo>
                    <a:pt x="1285" y="2022"/>
                  </a:lnTo>
                  <a:lnTo>
                    <a:pt x="1511" y="1814"/>
                  </a:lnTo>
                  <a:lnTo>
                    <a:pt x="1663" y="1644"/>
                  </a:lnTo>
                  <a:lnTo>
                    <a:pt x="1719" y="1569"/>
                  </a:lnTo>
                  <a:lnTo>
                    <a:pt x="1738" y="1512"/>
                  </a:lnTo>
                  <a:lnTo>
                    <a:pt x="1700" y="1418"/>
                  </a:lnTo>
                  <a:lnTo>
                    <a:pt x="1568" y="1229"/>
                  </a:lnTo>
                  <a:lnTo>
                    <a:pt x="1190" y="719"/>
                  </a:lnTo>
                  <a:lnTo>
                    <a:pt x="983" y="454"/>
                  </a:lnTo>
                  <a:lnTo>
                    <a:pt x="794" y="228"/>
                  </a:lnTo>
                  <a:lnTo>
                    <a:pt x="624" y="76"/>
                  </a:lnTo>
                  <a:lnTo>
                    <a:pt x="586" y="20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626;p30">
              <a:extLst>
                <a:ext uri="{FF2B5EF4-FFF2-40B4-BE49-F238E27FC236}">
                  <a16:creationId xmlns:a16="http://schemas.microsoft.com/office/drawing/2014/main" id="{3A480E16-4C30-5991-EE90-E59A38E1CF32}"/>
                </a:ext>
              </a:extLst>
            </p:cNvPr>
            <p:cNvSpPr/>
            <p:nvPr/>
          </p:nvSpPr>
          <p:spPr>
            <a:xfrm>
              <a:off x="4572200" y="1039525"/>
              <a:ext cx="27900" cy="33575"/>
            </a:xfrm>
            <a:custGeom>
              <a:avLst/>
              <a:gdLst/>
              <a:ahLst/>
              <a:cxnLst/>
              <a:rect l="l" t="t" r="r" b="b"/>
              <a:pathLst>
                <a:path w="1116" h="1343" extrusionOk="0">
                  <a:moveTo>
                    <a:pt x="624" y="1"/>
                  </a:moveTo>
                  <a:lnTo>
                    <a:pt x="1" y="492"/>
                  </a:lnTo>
                  <a:lnTo>
                    <a:pt x="209" y="1342"/>
                  </a:lnTo>
                  <a:lnTo>
                    <a:pt x="1115" y="68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627;p30">
              <a:extLst>
                <a:ext uri="{FF2B5EF4-FFF2-40B4-BE49-F238E27FC236}">
                  <a16:creationId xmlns:a16="http://schemas.microsoft.com/office/drawing/2014/main" id="{3238FF19-D8EF-80D7-4872-93BDA8B1757A}"/>
                </a:ext>
              </a:extLst>
            </p:cNvPr>
            <p:cNvSpPr/>
            <p:nvPr/>
          </p:nvSpPr>
          <p:spPr>
            <a:xfrm>
              <a:off x="4593925" y="853475"/>
              <a:ext cx="259775" cy="206850"/>
            </a:xfrm>
            <a:custGeom>
              <a:avLst/>
              <a:gdLst/>
              <a:ahLst/>
              <a:cxnLst/>
              <a:rect l="l" t="t" r="r" b="b"/>
              <a:pathLst>
                <a:path w="10391" h="8274" extrusionOk="0">
                  <a:moveTo>
                    <a:pt x="9049" y="0"/>
                  </a:moveTo>
                  <a:lnTo>
                    <a:pt x="1" y="5875"/>
                  </a:lnTo>
                  <a:lnTo>
                    <a:pt x="1795" y="8274"/>
                  </a:lnTo>
                  <a:lnTo>
                    <a:pt x="10390" y="1700"/>
                  </a:lnTo>
                  <a:lnTo>
                    <a:pt x="9049" y="0"/>
                  </a:lnTo>
                  <a:close/>
                </a:path>
              </a:pathLst>
            </a:custGeom>
            <a:solidFill>
              <a:srgbClr val="F28749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628;p30">
              <a:extLst>
                <a:ext uri="{FF2B5EF4-FFF2-40B4-BE49-F238E27FC236}">
                  <a16:creationId xmlns:a16="http://schemas.microsoft.com/office/drawing/2014/main" id="{029C003B-71EB-13A3-9158-DFC59DFF33A2}"/>
                </a:ext>
              </a:extLst>
            </p:cNvPr>
            <p:cNvSpPr/>
            <p:nvPr/>
          </p:nvSpPr>
          <p:spPr>
            <a:xfrm>
              <a:off x="4583075" y="1000325"/>
              <a:ext cx="55750" cy="61425"/>
            </a:xfrm>
            <a:custGeom>
              <a:avLst/>
              <a:gdLst/>
              <a:ahLst/>
              <a:cxnLst/>
              <a:rect l="l" t="t" r="r" b="b"/>
              <a:pathLst>
                <a:path w="2230" h="2457" extrusionOk="0">
                  <a:moveTo>
                    <a:pt x="435" y="1"/>
                  </a:moveTo>
                  <a:lnTo>
                    <a:pt x="0" y="1644"/>
                  </a:lnTo>
                  <a:lnTo>
                    <a:pt x="586" y="2457"/>
                  </a:lnTo>
                  <a:lnTo>
                    <a:pt x="2229" y="2400"/>
                  </a:lnTo>
                  <a:lnTo>
                    <a:pt x="435" y="1"/>
                  </a:lnTo>
                  <a:close/>
                </a:path>
              </a:pathLst>
            </a:custGeom>
            <a:solidFill>
              <a:srgbClr val="FFCD50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629;p30">
              <a:extLst>
                <a:ext uri="{FF2B5EF4-FFF2-40B4-BE49-F238E27FC236}">
                  <a16:creationId xmlns:a16="http://schemas.microsoft.com/office/drawing/2014/main" id="{428EEE3D-90AE-22E4-F2B9-D0FFFF44EA67}"/>
                </a:ext>
              </a:extLst>
            </p:cNvPr>
            <p:cNvSpPr/>
            <p:nvPr/>
          </p:nvSpPr>
          <p:spPr>
            <a:xfrm>
              <a:off x="4640225" y="975300"/>
              <a:ext cx="110525" cy="135100"/>
            </a:xfrm>
            <a:custGeom>
              <a:avLst/>
              <a:gdLst/>
              <a:ahLst/>
              <a:cxnLst/>
              <a:rect l="l" t="t" r="r" b="b"/>
              <a:pathLst>
                <a:path w="4421" h="5404" extrusionOk="0">
                  <a:moveTo>
                    <a:pt x="359" y="1"/>
                  </a:moveTo>
                  <a:lnTo>
                    <a:pt x="265" y="20"/>
                  </a:lnTo>
                  <a:lnTo>
                    <a:pt x="170" y="39"/>
                  </a:lnTo>
                  <a:lnTo>
                    <a:pt x="94" y="76"/>
                  </a:lnTo>
                  <a:lnTo>
                    <a:pt x="38" y="133"/>
                  </a:lnTo>
                  <a:lnTo>
                    <a:pt x="19" y="227"/>
                  </a:lnTo>
                  <a:lnTo>
                    <a:pt x="0" y="303"/>
                  </a:lnTo>
                  <a:lnTo>
                    <a:pt x="0" y="416"/>
                  </a:lnTo>
                  <a:lnTo>
                    <a:pt x="19" y="530"/>
                  </a:lnTo>
                  <a:lnTo>
                    <a:pt x="76" y="662"/>
                  </a:lnTo>
                  <a:lnTo>
                    <a:pt x="208" y="964"/>
                  </a:lnTo>
                  <a:lnTo>
                    <a:pt x="378" y="1285"/>
                  </a:lnTo>
                  <a:lnTo>
                    <a:pt x="623" y="1644"/>
                  </a:lnTo>
                  <a:lnTo>
                    <a:pt x="907" y="2041"/>
                  </a:lnTo>
                  <a:lnTo>
                    <a:pt x="1209" y="2438"/>
                  </a:lnTo>
                  <a:lnTo>
                    <a:pt x="1889" y="3269"/>
                  </a:lnTo>
                  <a:lnTo>
                    <a:pt x="2569" y="4081"/>
                  </a:lnTo>
                  <a:lnTo>
                    <a:pt x="3740" y="5403"/>
                  </a:lnTo>
                  <a:lnTo>
                    <a:pt x="4420" y="1984"/>
                  </a:lnTo>
                  <a:lnTo>
                    <a:pt x="4383" y="2003"/>
                  </a:lnTo>
                  <a:lnTo>
                    <a:pt x="4307" y="1984"/>
                  </a:lnTo>
                  <a:lnTo>
                    <a:pt x="4118" y="1928"/>
                  </a:lnTo>
                  <a:lnTo>
                    <a:pt x="3891" y="1814"/>
                  </a:lnTo>
                  <a:lnTo>
                    <a:pt x="3627" y="1663"/>
                  </a:lnTo>
                  <a:lnTo>
                    <a:pt x="3022" y="1285"/>
                  </a:lnTo>
                  <a:lnTo>
                    <a:pt x="2342" y="870"/>
                  </a:lnTo>
                  <a:lnTo>
                    <a:pt x="1643" y="473"/>
                  </a:lnTo>
                  <a:lnTo>
                    <a:pt x="1322" y="303"/>
                  </a:lnTo>
                  <a:lnTo>
                    <a:pt x="1001" y="152"/>
                  </a:lnTo>
                  <a:lnTo>
                    <a:pt x="718" y="57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630;p30">
              <a:extLst>
                <a:ext uri="{FF2B5EF4-FFF2-40B4-BE49-F238E27FC236}">
                  <a16:creationId xmlns:a16="http://schemas.microsoft.com/office/drawing/2014/main" id="{DA058F72-CBC9-0DAD-3691-7E36AEC8CA38}"/>
                </a:ext>
              </a:extLst>
            </p:cNvPr>
            <p:cNvSpPr/>
            <p:nvPr/>
          </p:nvSpPr>
          <p:spPr>
            <a:xfrm>
              <a:off x="4635975" y="971050"/>
              <a:ext cx="119500" cy="139825"/>
            </a:xfrm>
            <a:custGeom>
              <a:avLst/>
              <a:gdLst/>
              <a:ahLst/>
              <a:cxnLst/>
              <a:rect l="l" t="t" r="r" b="b"/>
              <a:pathLst>
                <a:path w="4780" h="5593" extrusionOk="0">
                  <a:moveTo>
                    <a:pt x="510" y="1"/>
                  </a:moveTo>
                  <a:lnTo>
                    <a:pt x="378" y="20"/>
                  </a:lnTo>
                  <a:lnTo>
                    <a:pt x="264" y="57"/>
                  </a:lnTo>
                  <a:lnTo>
                    <a:pt x="170" y="114"/>
                  </a:lnTo>
                  <a:lnTo>
                    <a:pt x="94" y="171"/>
                  </a:lnTo>
                  <a:lnTo>
                    <a:pt x="38" y="246"/>
                  </a:lnTo>
                  <a:lnTo>
                    <a:pt x="19" y="341"/>
                  </a:lnTo>
                  <a:lnTo>
                    <a:pt x="0" y="435"/>
                  </a:lnTo>
                  <a:lnTo>
                    <a:pt x="0" y="605"/>
                  </a:lnTo>
                  <a:lnTo>
                    <a:pt x="38" y="775"/>
                  </a:lnTo>
                  <a:lnTo>
                    <a:pt x="94" y="964"/>
                  </a:lnTo>
                  <a:lnTo>
                    <a:pt x="208" y="1172"/>
                  </a:lnTo>
                  <a:lnTo>
                    <a:pt x="321" y="1399"/>
                  </a:lnTo>
                  <a:lnTo>
                    <a:pt x="472" y="1644"/>
                  </a:lnTo>
                  <a:lnTo>
                    <a:pt x="850" y="2173"/>
                  </a:lnTo>
                  <a:lnTo>
                    <a:pt x="1303" y="2759"/>
                  </a:lnTo>
                  <a:lnTo>
                    <a:pt x="1832" y="3382"/>
                  </a:lnTo>
                  <a:lnTo>
                    <a:pt x="2418" y="4062"/>
                  </a:lnTo>
                  <a:lnTo>
                    <a:pt x="3041" y="4761"/>
                  </a:lnTo>
                  <a:lnTo>
                    <a:pt x="3740" y="5536"/>
                  </a:lnTo>
                  <a:lnTo>
                    <a:pt x="3797" y="5573"/>
                  </a:lnTo>
                  <a:lnTo>
                    <a:pt x="3873" y="5592"/>
                  </a:lnTo>
                  <a:lnTo>
                    <a:pt x="3929" y="5592"/>
                  </a:lnTo>
                  <a:lnTo>
                    <a:pt x="3986" y="5554"/>
                  </a:lnTo>
                  <a:lnTo>
                    <a:pt x="4024" y="5498"/>
                  </a:lnTo>
                  <a:lnTo>
                    <a:pt x="4043" y="5441"/>
                  </a:lnTo>
                  <a:lnTo>
                    <a:pt x="4043" y="5366"/>
                  </a:lnTo>
                  <a:lnTo>
                    <a:pt x="4005" y="5309"/>
                  </a:lnTo>
                  <a:lnTo>
                    <a:pt x="3306" y="4516"/>
                  </a:lnTo>
                  <a:lnTo>
                    <a:pt x="2361" y="3458"/>
                  </a:lnTo>
                  <a:lnTo>
                    <a:pt x="1851" y="2872"/>
                  </a:lnTo>
                  <a:lnTo>
                    <a:pt x="1379" y="2286"/>
                  </a:lnTo>
                  <a:lnTo>
                    <a:pt x="945" y="1720"/>
                  </a:lnTo>
                  <a:lnTo>
                    <a:pt x="775" y="1455"/>
                  </a:lnTo>
                  <a:lnTo>
                    <a:pt x="623" y="1210"/>
                  </a:lnTo>
                  <a:lnTo>
                    <a:pt x="491" y="983"/>
                  </a:lnTo>
                  <a:lnTo>
                    <a:pt x="397" y="794"/>
                  </a:lnTo>
                  <a:lnTo>
                    <a:pt x="359" y="624"/>
                  </a:lnTo>
                  <a:lnTo>
                    <a:pt x="340" y="473"/>
                  </a:lnTo>
                  <a:lnTo>
                    <a:pt x="359" y="416"/>
                  </a:lnTo>
                  <a:lnTo>
                    <a:pt x="378" y="379"/>
                  </a:lnTo>
                  <a:lnTo>
                    <a:pt x="453" y="360"/>
                  </a:lnTo>
                  <a:lnTo>
                    <a:pt x="548" y="341"/>
                  </a:lnTo>
                  <a:lnTo>
                    <a:pt x="680" y="360"/>
                  </a:lnTo>
                  <a:lnTo>
                    <a:pt x="812" y="379"/>
                  </a:lnTo>
                  <a:lnTo>
                    <a:pt x="1133" y="492"/>
                  </a:lnTo>
                  <a:lnTo>
                    <a:pt x="1492" y="662"/>
                  </a:lnTo>
                  <a:lnTo>
                    <a:pt x="1870" y="870"/>
                  </a:lnTo>
                  <a:lnTo>
                    <a:pt x="2267" y="1096"/>
                  </a:lnTo>
                  <a:lnTo>
                    <a:pt x="2985" y="1531"/>
                  </a:lnTo>
                  <a:lnTo>
                    <a:pt x="3589" y="1909"/>
                  </a:lnTo>
                  <a:lnTo>
                    <a:pt x="4043" y="2173"/>
                  </a:lnTo>
                  <a:lnTo>
                    <a:pt x="4231" y="2249"/>
                  </a:lnTo>
                  <a:lnTo>
                    <a:pt x="4401" y="2305"/>
                  </a:lnTo>
                  <a:lnTo>
                    <a:pt x="4534" y="2343"/>
                  </a:lnTo>
                  <a:lnTo>
                    <a:pt x="4647" y="2324"/>
                  </a:lnTo>
                  <a:lnTo>
                    <a:pt x="4704" y="2305"/>
                  </a:lnTo>
                  <a:lnTo>
                    <a:pt x="4741" y="2249"/>
                  </a:lnTo>
                  <a:lnTo>
                    <a:pt x="4779" y="2192"/>
                  </a:lnTo>
                  <a:lnTo>
                    <a:pt x="4779" y="2116"/>
                  </a:lnTo>
                  <a:lnTo>
                    <a:pt x="4741" y="2060"/>
                  </a:lnTo>
                  <a:lnTo>
                    <a:pt x="4704" y="2022"/>
                  </a:lnTo>
                  <a:lnTo>
                    <a:pt x="4628" y="1984"/>
                  </a:lnTo>
                  <a:lnTo>
                    <a:pt x="4477" y="1984"/>
                  </a:lnTo>
                  <a:lnTo>
                    <a:pt x="4345" y="1928"/>
                  </a:lnTo>
                  <a:lnTo>
                    <a:pt x="4005" y="1739"/>
                  </a:lnTo>
                  <a:lnTo>
                    <a:pt x="3589" y="1493"/>
                  </a:lnTo>
                  <a:lnTo>
                    <a:pt x="3174" y="1247"/>
                  </a:lnTo>
                  <a:lnTo>
                    <a:pt x="2645" y="907"/>
                  </a:lnTo>
                  <a:lnTo>
                    <a:pt x="2154" y="624"/>
                  </a:lnTo>
                  <a:lnTo>
                    <a:pt x="1719" y="379"/>
                  </a:lnTo>
                  <a:lnTo>
                    <a:pt x="1303" y="190"/>
                  </a:lnTo>
                  <a:lnTo>
                    <a:pt x="1115" y="114"/>
                  </a:lnTo>
                  <a:lnTo>
                    <a:pt x="945" y="57"/>
                  </a:lnTo>
                  <a:lnTo>
                    <a:pt x="793" y="20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631;p30">
              <a:extLst>
                <a:ext uri="{FF2B5EF4-FFF2-40B4-BE49-F238E27FC236}">
                  <a16:creationId xmlns:a16="http://schemas.microsoft.com/office/drawing/2014/main" id="{67371860-5BD5-F721-6996-61303DCCBAD9}"/>
                </a:ext>
              </a:extLst>
            </p:cNvPr>
            <p:cNvSpPr/>
            <p:nvPr/>
          </p:nvSpPr>
          <p:spPr>
            <a:xfrm>
              <a:off x="4781900" y="1137775"/>
              <a:ext cx="132725" cy="89275"/>
            </a:xfrm>
            <a:custGeom>
              <a:avLst/>
              <a:gdLst/>
              <a:ahLst/>
              <a:cxnLst/>
              <a:rect l="l" t="t" r="r" b="b"/>
              <a:pathLst>
                <a:path w="5309" h="3571" extrusionOk="0">
                  <a:moveTo>
                    <a:pt x="4685" y="0"/>
                  </a:moveTo>
                  <a:lnTo>
                    <a:pt x="4553" y="19"/>
                  </a:lnTo>
                  <a:lnTo>
                    <a:pt x="4439" y="57"/>
                  </a:lnTo>
                  <a:lnTo>
                    <a:pt x="4326" y="113"/>
                  </a:lnTo>
                  <a:lnTo>
                    <a:pt x="4232" y="189"/>
                  </a:lnTo>
                  <a:lnTo>
                    <a:pt x="4156" y="283"/>
                  </a:lnTo>
                  <a:lnTo>
                    <a:pt x="4099" y="378"/>
                  </a:lnTo>
                  <a:lnTo>
                    <a:pt x="4062" y="510"/>
                  </a:lnTo>
                  <a:lnTo>
                    <a:pt x="4062" y="623"/>
                  </a:lnTo>
                  <a:lnTo>
                    <a:pt x="4062" y="718"/>
                  </a:lnTo>
                  <a:lnTo>
                    <a:pt x="4080" y="793"/>
                  </a:lnTo>
                  <a:lnTo>
                    <a:pt x="4005" y="718"/>
                  </a:lnTo>
                  <a:lnTo>
                    <a:pt x="3910" y="680"/>
                  </a:lnTo>
                  <a:lnTo>
                    <a:pt x="3797" y="642"/>
                  </a:lnTo>
                  <a:lnTo>
                    <a:pt x="3684" y="623"/>
                  </a:lnTo>
                  <a:lnTo>
                    <a:pt x="3551" y="642"/>
                  </a:lnTo>
                  <a:lnTo>
                    <a:pt x="3438" y="680"/>
                  </a:lnTo>
                  <a:lnTo>
                    <a:pt x="3325" y="737"/>
                  </a:lnTo>
                  <a:lnTo>
                    <a:pt x="3230" y="812"/>
                  </a:lnTo>
                  <a:lnTo>
                    <a:pt x="3155" y="907"/>
                  </a:lnTo>
                  <a:lnTo>
                    <a:pt x="3098" y="1020"/>
                  </a:lnTo>
                  <a:lnTo>
                    <a:pt x="3060" y="1133"/>
                  </a:lnTo>
                  <a:lnTo>
                    <a:pt x="3041" y="1266"/>
                  </a:lnTo>
                  <a:lnTo>
                    <a:pt x="3060" y="1341"/>
                  </a:lnTo>
                  <a:lnTo>
                    <a:pt x="2966" y="1266"/>
                  </a:lnTo>
                  <a:lnTo>
                    <a:pt x="2871" y="1209"/>
                  </a:lnTo>
                  <a:lnTo>
                    <a:pt x="2758" y="1171"/>
                  </a:lnTo>
                  <a:lnTo>
                    <a:pt x="2494" y="1171"/>
                  </a:lnTo>
                  <a:lnTo>
                    <a:pt x="2380" y="1209"/>
                  </a:lnTo>
                  <a:lnTo>
                    <a:pt x="2286" y="1266"/>
                  </a:lnTo>
                  <a:lnTo>
                    <a:pt x="2191" y="1341"/>
                  </a:lnTo>
                  <a:lnTo>
                    <a:pt x="2097" y="1436"/>
                  </a:lnTo>
                  <a:lnTo>
                    <a:pt x="2040" y="1549"/>
                  </a:lnTo>
                  <a:lnTo>
                    <a:pt x="2002" y="1662"/>
                  </a:lnTo>
                  <a:lnTo>
                    <a:pt x="2002" y="1795"/>
                  </a:lnTo>
                  <a:lnTo>
                    <a:pt x="2002" y="1870"/>
                  </a:lnTo>
                  <a:lnTo>
                    <a:pt x="2021" y="1927"/>
                  </a:lnTo>
                  <a:lnTo>
                    <a:pt x="1946" y="1870"/>
                  </a:lnTo>
                  <a:lnTo>
                    <a:pt x="1851" y="1832"/>
                  </a:lnTo>
                  <a:lnTo>
                    <a:pt x="1757" y="1813"/>
                  </a:lnTo>
                  <a:lnTo>
                    <a:pt x="1662" y="1795"/>
                  </a:lnTo>
                  <a:lnTo>
                    <a:pt x="1530" y="1813"/>
                  </a:lnTo>
                  <a:lnTo>
                    <a:pt x="1417" y="1851"/>
                  </a:lnTo>
                  <a:lnTo>
                    <a:pt x="1304" y="1908"/>
                  </a:lnTo>
                  <a:lnTo>
                    <a:pt x="1209" y="1983"/>
                  </a:lnTo>
                  <a:lnTo>
                    <a:pt x="1134" y="2078"/>
                  </a:lnTo>
                  <a:lnTo>
                    <a:pt x="1077" y="2172"/>
                  </a:lnTo>
                  <a:lnTo>
                    <a:pt x="1039" y="2305"/>
                  </a:lnTo>
                  <a:lnTo>
                    <a:pt x="1020" y="2418"/>
                  </a:lnTo>
                  <a:lnTo>
                    <a:pt x="1039" y="2475"/>
                  </a:lnTo>
                  <a:lnTo>
                    <a:pt x="945" y="2399"/>
                  </a:lnTo>
                  <a:lnTo>
                    <a:pt x="850" y="2361"/>
                  </a:lnTo>
                  <a:lnTo>
                    <a:pt x="737" y="2324"/>
                  </a:lnTo>
                  <a:lnTo>
                    <a:pt x="642" y="2305"/>
                  </a:lnTo>
                  <a:lnTo>
                    <a:pt x="510" y="2324"/>
                  </a:lnTo>
                  <a:lnTo>
                    <a:pt x="397" y="2361"/>
                  </a:lnTo>
                  <a:lnTo>
                    <a:pt x="283" y="2418"/>
                  </a:lnTo>
                  <a:lnTo>
                    <a:pt x="189" y="2494"/>
                  </a:lnTo>
                  <a:lnTo>
                    <a:pt x="113" y="2588"/>
                  </a:lnTo>
                  <a:lnTo>
                    <a:pt x="57" y="2701"/>
                  </a:lnTo>
                  <a:lnTo>
                    <a:pt x="19" y="2815"/>
                  </a:lnTo>
                  <a:lnTo>
                    <a:pt x="0" y="2947"/>
                  </a:lnTo>
                  <a:lnTo>
                    <a:pt x="19" y="3079"/>
                  </a:lnTo>
                  <a:lnTo>
                    <a:pt x="57" y="3192"/>
                  </a:lnTo>
                  <a:lnTo>
                    <a:pt x="113" y="3287"/>
                  </a:lnTo>
                  <a:lnTo>
                    <a:pt x="189" y="3381"/>
                  </a:lnTo>
                  <a:lnTo>
                    <a:pt x="283" y="3476"/>
                  </a:lnTo>
                  <a:lnTo>
                    <a:pt x="397" y="3532"/>
                  </a:lnTo>
                  <a:lnTo>
                    <a:pt x="510" y="3570"/>
                  </a:lnTo>
                  <a:lnTo>
                    <a:pt x="756" y="3570"/>
                  </a:lnTo>
                  <a:lnTo>
                    <a:pt x="888" y="3532"/>
                  </a:lnTo>
                  <a:lnTo>
                    <a:pt x="982" y="3476"/>
                  </a:lnTo>
                  <a:lnTo>
                    <a:pt x="1077" y="3381"/>
                  </a:lnTo>
                  <a:lnTo>
                    <a:pt x="1152" y="3287"/>
                  </a:lnTo>
                  <a:lnTo>
                    <a:pt x="1209" y="3192"/>
                  </a:lnTo>
                  <a:lnTo>
                    <a:pt x="1247" y="3079"/>
                  </a:lnTo>
                  <a:lnTo>
                    <a:pt x="1266" y="2947"/>
                  </a:lnTo>
                  <a:lnTo>
                    <a:pt x="1266" y="2909"/>
                  </a:lnTo>
                  <a:lnTo>
                    <a:pt x="1341" y="2966"/>
                  </a:lnTo>
                  <a:lnTo>
                    <a:pt x="1436" y="3022"/>
                  </a:lnTo>
                  <a:lnTo>
                    <a:pt x="1549" y="3041"/>
                  </a:lnTo>
                  <a:lnTo>
                    <a:pt x="1662" y="3060"/>
                  </a:lnTo>
                  <a:lnTo>
                    <a:pt x="1776" y="3041"/>
                  </a:lnTo>
                  <a:lnTo>
                    <a:pt x="1908" y="3004"/>
                  </a:lnTo>
                  <a:lnTo>
                    <a:pt x="2002" y="2947"/>
                  </a:lnTo>
                  <a:lnTo>
                    <a:pt x="2097" y="2871"/>
                  </a:lnTo>
                  <a:lnTo>
                    <a:pt x="2172" y="2777"/>
                  </a:lnTo>
                  <a:lnTo>
                    <a:pt x="2229" y="2664"/>
                  </a:lnTo>
                  <a:lnTo>
                    <a:pt x="2267" y="2550"/>
                  </a:lnTo>
                  <a:lnTo>
                    <a:pt x="2286" y="2418"/>
                  </a:lnTo>
                  <a:lnTo>
                    <a:pt x="2267" y="2361"/>
                  </a:lnTo>
                  <a:lnTo>
                    <a:pt x="2267" y="2286"/>
                  </a:lnTo>
                  <a:lnTo>
                    <a:pt x="2343" y="2342"/>
                  </a:lnTo>
                  <a:lnTo>
                    <a:pt x="2437" y="2380"/>
                  </a:lnTo>
                  <a:lnTo>
                    <a:pt x="2531" y="2418"/>
                  </a:lnTo>
                  <a:lnTo>
                    <a:pt x="2758" y="2418"/>
                  </a:lnTo>
                  <a:lnTo>
                    <a:pt x="2871" y="2380"/>
                  </a:lnTo>
                  <a:lnTo>
                    <a:pt x="2985" y="2324"/>
                  </a:lnTo>
                  <a:lnTo>
                    <a:pt x="3079" y="2248"/>
                  </a:lnTo>
                  <a:lnTo>
                    <a:pt x="3155" y="2153"/>
                  </a:lnTo>
                  <a:lnTo>
                    <a:pt x="3211" y="2040"/>
                  </a:lnTo>
                  <a:lnTo>
                    <a:pt x="3249" y="1927"/>
                  </a:lnTo>
                  <a:lnTo>
                    <a:pt x="3268" y="1795"/>
                  </a:lnTo>
                  <a:lnTo>
                    <a:pt x="3249" y="1719"/>
                  </a:lnTo>
                  <a:lnTo>
                    <a:pt x="3344" y="1795"/>
                  </a:lnTo>
                  <a:lnTo>
                    <a:pt x="3438" y="1851"/>
                  </a:lnTo>
                  <a:lnTo>
                    <a:pt x="3551" y="1870"/>
                  </a:lnTo>
                  <a:lnTo>
                    <a:pt x="3684" y="1889"/>
                  </a:lnTo>
                  <a:lnTo>
                    <a:pt x="3816" y="1870"/>
                  </a:lnTo>
                  <a:lnTo>
                    <a:pt x="3929" y="1851"/>
                  </a:lnTo>
                  <a:lnTo>
                    <a:pt x="4043" y="1776"/>
                  </a:lnTo>
                  <a:lnTo>
                    <a:pt x="4118" y="1700"/>
                  </a:lnTo>
                  <a:lnTo>
                    <a:pt x="4213" y="1606"/>
                  </a:lnTo>
                  <a:lnTo>
                    <a:pt x="4269" y="1511"/>
                  </a:lnTo>
                  <a:lnTo>
                    <a:pt x="4307" y="1379"/>
                  </a:lnTo>
                  <a:lnTo>
                    <a:pt x="4307" y="1266"/>
                  </a:lnTo>
                  <a:lnTo>
                    <a:pt x="4307" y="1171"/>
                  </a:lnTo>
                  <a:lnTo>
                    <a:pt x="4288" y="1096"/>
                  </a:lnTo>
                  <a:lnTo>
                    <a:pt x="4364" y="1171"/>
                  </a:lnTo>
                  <a:lnTo>
                    <a:pt x="4458" y="1209"/>
                  </a:lnTo>
                  <a:lnTo>
                    <a:pt x="4572" y="1247"/>
                  </a:lnTo>
                  <a:lnTo>
                    <a:pt x="4685" y="1266"/>
                  </a:lnTo>
                  <a:lnTo>
                    <a:pt x="4817" y="1247"/>
                  </a:lnTo>
                  <a:lnTo>
                    <a:pt x="4930" y="1209"/>
                  </a:lnTo>
                  <a:lnTo>
                    <a:pt x="5044" y="1152"/>
                  </a:lnTo>
                  <a:lnTo>
                    <a:pt x="5138" y="1077"/>
                  </a:lnTo>
                  <a:lnTo>
                    <a:pt x="5214" y="982"/>
                  </a:lnTo>
                  <a:lnTo>
                    <a:pt x="5270" y="869"/>
                  </a:lnTo>
                  <a:lnTo>
                    <a:pt x="5308" y="756"/>
                  </a:lnTo>
                  <a:lnTo>
                    <a:pt x="5308" y="623"/>
                  </a:lnTo>
                  <a:lnTo>
                    <a:pt x="5308" y="510"/>
                  </a:lnTo>
                  <a:lnTo>
                    <a:pt x="5270" y="378"/>
                  </a:lnTo>
                  <a:lnTo>
                    <a:pt x="5214" y="283"/>
                  </a:lnTo>
                  <a:lnTo>
                    <a:pt x="5138" y="189"/>
                  </a:lnTo>
                  <a:lnTo>
                    <a:pt x="5044" y="113"/>
                  </a:lnTo>
                  <a:lnTo>
                    <a:pt x="4930" y="57"/>
                  </a:lnTo>
                  <a:lnTo>
                    <a:pt x="4817" y="19"/>
                  </a:lnTo>
                  <a:lnTo>
                    <a:pt x="4685" y="0"/>
                  </a:lnTo>
                  <a:close/>
                </a:path>
              </a:pathLst>
            </a:custGeom>
            <a:solidFill>
              <a:srgbClr val="71BDDA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632;p30">
              <a:extLst>
                <a:ext uri="{FF2B5EF4-FFF2-40B4-BE49-F238E27FC236}">
                  <a16:creationId xmlns:a16="http://schemas.microsoft.com/office/drawing/2014/main" id="{4DAE7D2D-2E6B-048F-AAD4-8DC2BDC999DF}"/>
                </a:ext>
              </a:extLst>
            </p:cNvPr>
            <p:cNvSpPr/>
            <p:nvPr/>
          </p:nvSpPr>
          <p:spPr>
            <a:xfrm>
              <a:off x="4796050" y="1166575"/>
              <a:ext cx="138400" cy="101075"/>
            </a:xfrm>
            <a:custGeom>
              <a:avLst/>
              <a:gdLst/>
              <a:ahLst/>
              <a:cxnLst/>
              <a:rect l="l" t="t" r="r" b="b"/>
              <a:pathLst>
                <a:path w="5536" h="4043" extrusionOk="0">
                  <a:moveTo>
                    <a:pt x="5063" y="0"/>
                  </a:moveTo>
                  <a:lnTo>
                    <a:pt x="4988" y="38"/>
                  </a:lnTo>
                  <a:lnTo>
                    <a:pt x="4912" y="76"/>
                  </a:lnTo>
                  <a:lnTo>
                    <a:pt x="171" y="3306"/>
                  </a:lnTo>
                  <a:lnTo>
                    <a:pt x="114" y="3363"/>
                  </a:lnTo>
                  <a:lnTo>
                    <a:pt x="57" y="3419"/>
                  </a:lnTo>
                  <a:lnTo>
                    <a:pt x="20" y="3495"/>
                  </a:lnTo>
                  <a:lnTo>
                    <a:pt x="1" y="3552"/>
                  </a:lnTo>
                  <a:lnTo>
                    <a:pt x="1" y="3646"/>
                  </a:lnTo>
                  <a:lnTo>
                    <a:pt x="1" y="3722"/>
                  </a:lnTo>
                  <a:lnTo>
                    <a:pt x="20" y="3797"/>
                  </a:lnTo>
                  <a:lnTo>
                    <a:pt x="57" y="3854"/>
                  </a:lnTo>
                  <a:lnTo>
                    <a:pt x="133" y="3929"/>
                  </a:lnTo>
                  <a:lnTo>
                    <a:pt x="209" y="3986"/>
                  </a:lnTo>
                  <a:lnTo>
                    <a:pt x="303" y="4024"/>
                  </a:lnTo>
                  <a:lnTo>
                    <a:pt x="398" y="4043"/>
                  </a:lnTo>
                  <a:lnTo>
                    <a:pt x="511" y="4024"/>
                  </a:lnTo>
                  <a:lnTo>
                    <a:pt x="624" y="3967"/>
                  </a:lnTo>
                  <a:lnTo>
                    <a:pt x="5366" y="737"/>
                  </a:lnTo>
                  <a:lnTo>
                    <a:pt x="5422" y="680"/>
                  </a:lnTo>
                  <a:lnTo>
                    <a:pt x="5479" y="624"/>
                  </a:lnTo>
                  <a:lnTo>
                    <a:pt x="5517" y="548"/>
                  </a:lnTo>
                  <a:lnTo>
                    <a:pt x="5536" y="473"/>
                  </a:lnTo>
                  <a:lnTo>
                    <a:pt x="5536" y="397"/>
                  </a:lnTo>
                  <a:lnTo>
                    <a:pt x="5536" y="321"/>
                  </a:lnTo>
                  <a:lnTo>
                    <a:pt x="5517" y="246"/>
                  </a:lnTo>
                  <a:lnTo>
                    <a:pt x="5460" y="170"/>
                  </a:lnTo>
                  <a:lnTo>
                    <a:pt x="5422" y="114"/>
                  </a:lnTo>
                  <a:lnTo>
                    <a:pt x="5347" y="57"/>
                  </a:lnTo>
                  <a:lnTo>
                    <a:pt x="5290" y="19"/>
                  </a:lnTo>
                  <a:lnTo>
                    <a:pt x="5215" y="0"/>
                  </a:lnTo>
                  <a:close/>
                </a:path>
              </a:pathLst>
            </a:custGeom>
            <a:solidFill>
              <a:srgbClr val="FFB462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6770A805-3D2E-C386-9D0D-C97C45AF4424}"/>
              </a:ext>
            </a:extLst>
          </p:cNvPr>
          <p:cNvSpPr txBox="1"/>
          <p:nvPr/>
        </p:nvSpPr>
        <p:spPr>
          <a:xfrm>
            <a:off x="2372195" y="1411016"/>
            <a:ext cx="279891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Chuẩn</a:t>
            </a:r>
            <a:r>
              <a:rPr kumimoji="0" lang="en-US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bị</a:t>
            </a:r>
            <a:r>
              <a:rPr kumimoji="0" lang="en-US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bài</a:t>
            </a:r>
            <a:r>
              <a:rPr kumimoji="0" lang="en-US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cho</a:t>
            </a:r>
            <a:r>
              <a:rPr kumimoji="0" lang="en-US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tiết</a:t>
            </a:r>
            <a:r>
              <a:rPr kumimoji="0" lang="en-US" sz="2400" b="1" i="0" u="none" strike="noStrike" kern="0" cap="none" spc="0" normalizeH="0" baseline="0" noProof="0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cs typeface="Arial"/>
                <a:sym typeface="Arial"/>
              </a:rPr>
              <a:t>sau</a:t>
            </a:r>
            <a:endParaRPr kumimoji="0" lang="en-US" sz="2400" b="1" i="0" u="none" strike="noStrike" kern="0" cap="none" spc="0" normalizeH="0" baseline="0" noProof="0" dirty="0">
              <a:ln w="0"/>
              <a:solidFill>
                <a:srgbClr val="0070C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Bahnschrift Condensed" panose="020B0502040204020203" pitchFamily="34" charset="0"/>
              <a:cs typeface="Arial"/>
              <a:sym typeface="Arial"/>
            </a:endParaRPr>
          </a:p>
        </p:txBody>
      </p:sp>
      <p:sp>
        <p:nvSpPr>
          <p:cNvPr id="1533" name="TextBox 1532">
            <a:extLst>
              <a:ext uri="{FF2B5EF4-FFF2-40B4-BE49-F238E27FC236}">
                <a16:creationId xmlns:a16="http://schemas.microsoft.com/office/drawing/2014/main" id="{93DD2591-E6DE-77A7-B0EE-9597FCA1F482}"/>
              </a:ext>
            </a:extLst>
          </p:cNvPr>
          <p:cNvSpPr txBox="1"/>
          <p:nvPr/>
        </p:nvSpPr>
        <p:spPr>
          <a:xfrm>
            <a:off x="1109168" y="2070491"/>
            <a:ext cx="518781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- Khai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thác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học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liệu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điện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tử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nghe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và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tập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hát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trước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bài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Ngôi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nhà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của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chúng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ta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hiểu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nghe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trước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phẩm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i="1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Mùa</a:t>
            </a:r>
            <a:r>
              <a:rPr lang="en-US" sz="1800" i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i="1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xuân</a:t>
            </a:r>
            <a:r>
              <a:rPr lang="en-US" sz="1800" i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nhạc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sĩ</a:t>
            </a:r>
            <a:r>
              <a:rPr lang="en-US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Vivaldi</a:t>
            </a:r>
          </a:p>
        </p:txBody>
      </p:sp>
    </p:spTree>
    <p:extLst>
      <p:ext uri="{BB962C8B-B14F-4D97-AF65-F5344CB8AC3E}">
        <p14:creationId xmlns:p14="http://schemas.microsoft.com/office/powerpoint/2010/main" val="3486591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" name="Google Shape;816;p45"/>
          <p:cNvGrpSpPr/>
          <p:nvPr/>
        </p:nvGrpSpPr>
        <p:grpSpPr>
          <a:xfrm>
            <a:off x="-1046923" y="2694451"/>
            <a:ext cx="3012298" cy="3385382"/>
            <a:chOff x="-1046923" y="2694451"/>
            <a:chExt cx="3012298" cy="3385382"/>
          </a:xfrm>
        </p:grpSpPr>
        <p:pic>
          <p:nvPicPr>
            <p:cNvPr id="817" name="Google Shape;817;p4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783515">
              <a:off x="317932" y="2819140"/>
              <a:ext cx="790940" cy="11139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18" name="Google Shape;818;p45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4065825">
              <a:off x="1118961" y="4717589"/>
              <a:ext cx="779272" cy="913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19" name="Google Shape;819;p45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10800000" flipH="1">
              <a:off x="-1046923" y="4036883"/>
              <a:ext cx="2431125" cy="20429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20" name="Google Shape;820;p45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9407650" flipH="1">
              <a:off x="-955140" y="2694451"/>
              <a:ext cx="1820112" cy="1616436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" name="Picture 3" descr="A pink flowers on a pink background&#10;&#10;Description automatically generated">
            <a:extLst>
              <a:ext uri="{FF2B5EF4-FFF2-40B4-BE49-F238E27FC236}">
                <a16:creationId xmlns:a16="http://schemas.microsoft.com/office/drawing/2014/main" id="{7D5C29A7-9684-1DC0-158E-ADB42818F6E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4600" y="-32946"/>
            <a:ext cx="9258600" cy="5313605"/>
          </a:xfrm>
          <a:prstGeom prst="rect">
            <a:avLst/>
          </a:prstGeom>
        </p:spPr>
      </p:pic>
      <p:sp>
        <p:nvSpPr>
          <p:cNvPr id="2" name="Google Shape;523;p41">
            <a:extLst>
              <a:ext uri="{FF2B5EF4-FFF2-40B4-BE49-F238E27FC236}">
                <a16:creationId xmlns:a16="http://schemas.microsoft.com/office/drawing/2014/main" id="{BBB690F8-5591-3DE8-C58F-B6393D73B232}"/>
              </a:ext>
            </a:extLst>
          </p:cNvPr>
          <p:cNvSpPr txBox="1">
            <a:spLocks/>
          </p:cNvSpPr>
          <p:nvPr/>
        </p:nvSpPr>
        <p:spPr>
          <a:xfrm>
            <a:off x="0" y="2723947"/>
            <a:ext cx="6103619" cy="1165388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7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A6842"/>
              </a:buClr>
              <a:buSzPts val="5200"/>
              <a:buFont typeface="Sue Ellen Francisco"/>
              <a:buNone/>
              <a:tabLst/>
              <a:defRPr/>
            </a:pPr>
            <a:r>
              <a:rPr lang="en-US" sz="32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cs typeface="Arial"/>
                <a:sym typeface="Dancing Script"/>
              </a:rPr>
              <a:t>ĐẶNG NGỌC ANH KHOA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A6842"/>
              </a:buClr>
              <a:buSzPts val="5200"/>
              <a:buFont typeface="Sue Ellen Francisco"/>
              <a:buNone/>
              <a:tabLst/>
              <a:defRPr/>
            </a:pPr>
            <a:r>
              <a:rPr lang="en-US" sz="32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cs typeface="Arial"/>
                <a:sym typeface="Dancing Script"/>
              </a:rPr>
              <a:t>THCS ĐOÀN THỊ ĐIỂM - TP BUÔN MA THUỘT</a:t>
            </a:r>
            <a:endParaRPr lang="vi-VN" sz="3200" b="1" dirty="0">
              <a:ln w="10160">
                <a:solidFill>
                  <a:srgbClr val="FF0000"/>
                </a:solidFill>
                <a:prstDash val="solid"/>
              </a:ln>
              <a:solidFill>
                <a:srgbClr val="F7998D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Bahnschrift Condensed" panose="020B0502040204020203" pitchFamily="34" charset="0"/>
              <a:cs typeface="Arial"/>
              <a:sym typeface="Dancing Script"/>
            </a:endParaRPr>
          </a:p>
        </p:txBody>
      </p:sp>
      <p:sp>
        <p:nvSpPr>
          <p:cNvPr id="5" name="Google Shape;523;p41">
            <a:extLst>
              <a:ext uri="{FF2B5EF4-FFF2-40B4-BE49-F238E27FC236}">
                <a16:creationId xmlns:a16="http://schemas.microsoft.com/office/drawing/2014/main" id="{0ED47467-27BE-79A4-8458-EF2633684380}"/>
              </a:ext>
            </a:extLst>
          </p:cNvPr>
          <p:cNvSpPr txBox="1">
            <a:spLocks/>
          </p:cNvSpPr>
          <p:nvPr/>
        </p:nvSpPr>
        <p:spPr>
          <a:xfrm>
            <a:off x="855793" y="1164550"/>
            <a:ext cx="4060725" cy="1165388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7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A6842"/>
              </a:buClr>
              <a:buSzPts val="5200"/>
              <a:buFont typeface="Sue Ellen Francisco"/>
              <a:buNone/>
              <a:tabLst/>
              <a:defRPr/>
            </a:pPr>
            <a:r>
              <a:rPr lang="en-US" sz="32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cs typeface="Arial"/>
                <a:sym typeface="Dancing Script"/>
              </a:rPr>
              <a:t>NGUYỄN LAN HƯƠNG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A6842"/>
              </a:buClr>
              <a:buSzPts val="5200"/>
              <a:buFont typeface="Sue Ellen Francisco"/>
              <a:buNone/>
              <a:tabLst/>
              <a:defRPr/>
            </a:pPr>
            <a:r>
              <a:rPr lang="en-US" sz="32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cs typeface="Arial"/>
                <a:sym typeface="Dancing Script"/>
              </a:rPr>
              <a:t>THCS CÁT LINH – HÀ NỘI</a:t>
            </a:r>
            <a:endParaRPr lang="vi-VN" sz="3200" b="1" dirty="0">
              <a:ln w="10160">
                <a:solidFill>
                  <a:srgbClr val="FF0000"/>
                </a:solidFill>
                <a:prstDash val="solid"/>
              </a:ln>
              <a:solidFill>
                <a:srgbClr val="F7998D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Bahnschrift Condensed" panose="020B0502040204020203" pitchFamily="34" charset="0"/>
              <a:cs typeface="Arial"/>
              <a:sym typeface="Dancing Scrip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Shape 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p40"/>
          <p:cNvGrpSpPr/>
          <p:nvPr/>
        </p:nvGrpSpPr>
        <p:grpSpPr>
          <a:xfrm>
            <a:off x="8082495" y="4453479"/>
            <a:ext cx="573999" cy="1003431"/>
            <a:chOff x="8185349" y="4299471"/>
            <a:chExt cx="573999" cy="1003431"/>
          </a:xfrm>
        </p:grpSpPr>
        <p:sp>
          <p:nvSpPr>
            <p:cNvPr id="2226" name="Google Shape;2226;p40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0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0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0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0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0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0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0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0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0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0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37" name="Google Shape;2237;p40"/>
          <p:cNvGrpSpPr/>
          <p:nvPr/>
        </p:nvGrpSpPr>
        <p:grpSpPr>
          <a:xfrm>
            <a:off x="8258656" y="3606096"/>
            <a:ext cx="762950" cy="1927407"/>
            <a:chOff x="8361510" y="3452088"/>
            <a:chExt cx="762950" cy="1927407"/>
          </a:xfrm>
        </p:grpSpPr>
        <p:sp>
          <p:nvSpPr>
            <p:cNvPr id="2238" name="Google Shape;2238;p40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0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0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0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0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0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0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0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0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0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0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0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D6B92BFD-8500-4A40-4A49-08675003A2D6}"/>
              </a:ext>
            </a:extLst>
          </p:cNvPr>
          <p:cNvCxnSpPr>
            <a:cxnSpLocks/>
          </p:cNvCxnSpPr>
          <p:nvPr/>
        </p:nvCxnSpPr>
        <p:spPr>
          <a:xfrm>
            <a:off x="160389" y="2836457"/>
            <a:ext cx="8565356" cy="0"/>
          </a:xfrm>
          <a:prstGeom prst="line">
            <a:avLst/>
          </a:prstGeom>
          <a:noFill/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/>
          </a:sp3d>
        </p:spPr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D5634A0-7D89-7B98-5B0A-B901A253353E}"/>
              </a:ext>
            </a:extLst>
          </p:cNvPr>
          <p:cNvCxnSpPr>
            <a:cxnSpLocks/>
          </p:cNvCxnSpPr>
          <p:nvPr/>
        </p:nvCxnSpPr>
        <p:spPr>
          <a:xfrm>
            <a:off x="157839" y="3606096"/>
            <a:ext cx="8565356" cy="0"/>
          </a:xfrm>
          <a:prstGeom prst="line">
            <a:avLst/>
          </a:prstGeom>
          <a:noFill/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/>
          </a:sp3d>
        </p:spPr>
      </p:cxn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6F8E5AA-ACAF-B28A-AAFB-13AD4F5A967F}"/>
              </a:ext>
            </a:extLst>
          </p:cNvPr>
          <p:cNvSpPr/>
          <p:nvPr/>
        </p:nvSpPr>
        <p:spPr>
          <a:xfrm flipH="1">
            <a:off x="725236" y="1650381"/>
            <a:ext cx="7483831" cy="62291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38100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17424A-9F64-059F-39B6-29BD759770CE}"/>
              </a:ext>
            </a:extLst>
          </p:cNvPr>
          <p:cNvSpPr txBox="1"/>
          <p:nvPr/>
        </p:nvSpPr>
        <p:spPr>
          <a:xfrm>
            <a:off x="957302" y="1792562"/>
            <a:ext cx="70196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1600" b="1" dirty="0" err="1">
                <a:solidFill>
                  <a:schemeClr val="tx1"/>
                </a:solidFill>
              </a:rPr>
              <a:t>Câu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hỏi</a:t>
            </a:r>
            <a:r>
              <a:rPr lang="en-US" sz="1600" b="1" dirty="0">
                <a:solidFill>
                  <a:schemeClr val="tx1"/>
                </a:solidFill>
              </a:rPr>
              <a:t> : 2 </a:t>
            </a:r>
            <a:r>
              <a:rPr lang="en-US" sz="1600" b="1" dirty="0" err="1">
                <a:solidFill>
                  <a:schemeClr val="tx1"/>
                </a:solidFill>
              </a:rPr>
              <a:t>bài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hát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i="1" dirty="0" err="1">
                <a:solidFill>
                  <a:schemeClr val="tx1"/>
                </a:solidFill>
              </a:rPr>
              <a:t>Lí</a:t>
            </a:r>
            <a:r>
              <a:rPr lang="en-US" sz="1600" b="1" i="1" dirty="0">
                <a:solidFill>
                  <a:schemeClr val="tx1"/>
                </a:solidFill>
              </a:rPr>
              <a:t> </a:t>
            </a:r>
            <a:r>
              <a:rPr lang="en-US" sz="1600" b="1" i="1" dirty="0" err="1">
                <a:solidFill>
                  <a:schemeClr val="tx1"/>
                </a:solidFill>
              </a:rPr>
              <a:t>ngựa</a:t>
            </a:r>
            <a:r>
              <a:rPr lang="en-US" sz="1600" b="1" i="1" dirty="0">
                <a:solidFill>
                  <a:schemeClr val="tx1"/>
                </a:solidFill>
              </a:rPr>
              <a:t> ô </a:t>
            </a:r>
            <a:r>
              <a:rPr lang="en-US" sz="1600" b="1" dirty="0" err="1">
                <a:solidFill>
                  <a:schemeClr val="tx1"/>
                </a:solidFill>
              </a:rPr>
              <a:t>được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học</a:t>
            </a:r>
            <a:r>
              <a:rPr lang="en-US" sz="1600" b="1" dirty="0">
                <a:solidFill>
                  <a:schemeClr val="tx1"/>
                </a:solidFill>
              </a:rPr>
              <a:t> ở </a:t>
            </a:r>
            <a:r>
              <a:rPr lang="en-US" sz="1600" b="1" dirty="0" err="1">
                <a:solidFill>
                  <a:schemeClr val="tx1"/>
                </a:solidFill>
              </a:rPr>
              <a:t>chủ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đề</a:t>
            </a:r>
            <a:r>
              <a:rPr lang="en-US" sz="1600" b="1" dirty="0">
                <a:solidFill>
                  <a:schemeClr val="tx1"/>
                </a:solidFill>
              </a:rPr>
              <a:t> 4 </a:t>
            </a:r>
            <a:r>
              <a:rPr lang="en-US" sz="1600" b="1" dirty="0" err="1">
                <a:solidFill>
                  <a:schemeClr val="tx1"/>
                </a:solidFill>
              </a:rPr>
              <a:t>là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dân</a:t>
            </a:r>
            <a:r>
              <a:rPr lang="en-US" sz="1600" b="1" dirty="0">
                <a:solidFill>
                  <a:schemeClr val="tx1"/>
                </a:solidFill>
              </a:rPr>
              <a:t> ca </a:t>
            </a:r>
            <a:r>
              <a:rPr lang="en-US" sz="1600" b="1" dirty="0" err="1">
                <a:solidFill>
                  <a:schemeClr val="tx1"/>
                </a:solidFill>
              </a:rPr>
              <a:t>vùng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nào</a:t>
            </a:r>
            <a:r>
              <a:rPr lang="en-US" sz="1600" b="1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8" name="bang a">
            <a:extLst>
              <a:ext uri="{FF2B5EF4-FFF2-40B4-BE49-F238E27FC236}">
                <a16:creationId xmlns:a16="http://schemas.microsoft.com/office/drawing/2014/main" id="{0C8C56D2-E844-5FB3-EAF6-5555C3FE1203}"/>
              </a:ext>
            </a:extLst>
          </p:cNvPr>
          <p:cNvSpPr/>
          <p:nvPr/>
        </p:nvSpPr>
        <p:spPr>
          <a:xfrm flipH="1">
            <a:off x="4673501" y="3333945"/>
            <a:ext cx="3651951" cy="48304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9" name="bang c">
            <a:extLst>
              <a:ext uri="{FF2B5EF4-FFF2-40B4-BE49-F238E27FC236}">
                <a16:creationId xmlns:a16="http://schemas.microsoft.com/office/drawing/2014/main" id="{A098295F-9E83-11E4-122A-977BA8BAD2FA}"/>
              </a:ext>
            </a:extLst>
          </p:cNvPr>
          <p:cNvSpPr/>
          <p:nvPr/>
        </p:nvSpPr>
        <p:spPr>
          <a:xfrm flipH="1">
            <a:off x="597748" y="3333946"/>
            <a:ext cx="3684584" cy="51959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10" name="dap an a">
            <a:extLst>
              <a:ext uri="{FF2B5EF4-FFF2-40B4-BE49-F238E27FC236}">
                <a16:creationId xmlns:a16="http://schemas.microsoft.com/office/drawing/2014/main" id="{6CD376EB-B2FB-4343-A44F-A88EF741FE9E}"/>
              </a:ext>
            </a:extLst>
          </p:cNvPr>
          <p:cNvSpPr txBox="1"/>
          <p:nvPr/>
        </p:nvSpPr>
        <p:spPr>
          <a:xfrm>
            <a:off x="4911814" y="3420390"/>
            <a:ext cx="275811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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D.  </a:t>
            </a:r>
            <a:r>
              <a:rPr lang="en-US" b="1" dirty="0">
                <a:solidFill>
                  <a:schemeClr val="tx1"/>
                </a:solidFill>
              </a:rPr>
              <a:t>Nam </a:t>
            </a:r>
            <a:r>
              <a:rPr lang="en-US" b="1" dirty="0" err="1">
                <a:solidFill>
                  <a:schemeClr val="tx1"/>
                </a:solidFill>
              </a:rPr>
              <a:t>Bộ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và</a:t>
            </a:r>
            <a:r>
              <a:rPr lang="en-US" b="1" dirty="0">
                <a:solidFill>
                  <a:schemeClr val="tx1"/>
                </a:solidFill>
              </a:rPr>
              <a:t> Trung </a:t>
            </a:r>
            <a:r>
              <a:rPr lang="en-US" b="1" dirty="0" err="1">
                <a:solidFill>
                  <a:schemeClr val="tx1"/>
                </a:solidFill>
              </a:rPr>
              <a:t>Bộ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1" name="dap an c">
            <a:extLst>
              <a:ext uri="{FF2B5EF4-FFF2-40B4-BE49-F238E27FC236}">
                <a16:creationId xmlns:a16="http://schemas.microsoft.com/office/drawing/2014/main" id="{9DFA74D4-8E32-14A3-71A0-7D79CF5B5C8F}"/>
              </a:ext>
            </a:extLst>
          </p:cNvPr>
          <p:cNvSpPr txBox="1"/>
          <p:nvPr/>
        </p:nvSpPr>
        <p:spPr>
          <a:xfrm>
            <a:off x="835692" y="3412852"/>
            <a:ext cx="323949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C. </a:t>
            </a:r>
            <a:r>
              <a:rPr lang="en-US" b="1" dirty="0">
                <a:solidFill>
                  <a:schemeClr val="tx1"/>
                </a:solidFill>
              </a:rPr>
              <a:t>Trung </a:t>
            </a:r>
            <a:r>
              <a:rPr lang="en-US" b="1" dirty="0" err="1">
                <a:solidFill>
                  <a:schemeClr val="tx1"/>
                </a:solidFill>
              </a:rPr>
              <a:t>Bộ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2" name="bang b">
            <a:extLst>
              <a:ext uri="{FF2B5EF4-FFF2-40B4-BE49-F238E27FC236}">
                <a16:creationId xmlns:a16="http://schemas.microsoft.com/office/drawing/2014/main" id="{19497271-DAD7-E000-0DF0-5A8A33BD834F}"/>
              </a:ext>
            </a:extLst>
          </p:cNvPr>
          <p:cNvSpPr/>
          <p:nvPr/>
        </p:nvSpPr>
        <p:spPr>
          <a:xfrm flipH="1">
            <a:off x="610934" y="2637835"/>
            <a:ext cx="3657008" cy="397245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13" name="bang d">
            <a:extLst>
              <a:ext uri="{FF2B5EF4-FFF2-40B4-BE49-F238E27FC236}">
                <a16:creationId xmlns:a16="http://schemas.microsoft.com/office/drawing/2014/main" id="{C2840265-F38F-3B26-9372-675289818A4A}"/>
              </a:ext>
            </a:extLst>
          </p:cNvPr>
          <p:cNvSpPr/>
          <p:nvPr/>
        </p:nvSpPr>
        <p:spPr>
          <a:xfrm flipH="1">
            <a:off x="4673505" y="2632138"/>
            <a:ext cx="3657008" cy="397245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14" name="dap an b">
            <a:extLst>
              <a:ext uri="{FF2B5EF4-FFF2-40B4-BE49-F238E27FC236}">
                <a16:creationId xmlns:a16="http://schemas.microsoft.com/office/drawing/2014/main" id="{1C43BDB1-A563-6C2F-EAC8-B7FDD37E18C1}"/>
              </a:ext>
            </a:extLst>
          </p:cNvPr>
          <p:cNvSpPr txBox="1"/>
          <p:nvPr/>
        </p:nvSpPr>
        <p:spPr>
          <a:xfrm>
            <a:off x="835692" y="2688110"/>
            <a:ext cx="323949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A. </a:t>
            </a:r>
            <a:r>
              <a:rPr lang="en-US" b="1" dirty="0" err="1">
                <a:solidFill>
                  <a:schemeClr val="tx1"/>
                </a:solidFill>
              </a:rPr>
              <a:t>Bắc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Bộ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5" name="dap an d">
            <a:extLst>
              <a:ext uri="{FF2B5EF4-FFF2-40B4-BE49-F238E27FC236}">
                <a16:creationId xmlns:a16="http://schemas.microsoft.com/office/drawing/2014/main" id="{A2C09037-73F8-B374-8158-63729816650F}"/>
              </a:ext>
            </a:extLst>
          </p:cNvPr>
          <p:cNvSpPr txBox="1"/>
          <p:nvPr/>
        </p:nvSpPr>
        <p:spPr>
          <a:xfrm>
            <a:off x="4891668" y="2689007"/>
            <a:ext cx="323949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B. </a:t>
            </a:r>
            <a:r>
              <a:rPr lang="en-US" b="1" dirty="0" err="1">
                <a:solidFill>
                  <a:schemeClr val="tx1"/>
                </a:solidFill>
              </a:rPr>
              <a:t>Tây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Nguyên</a:t>
            </a:r>
            <a:endParaRPr lang="en-US" b="1" dirty="0">
              <a:solidFill>
                <a:schemeClr val="tx1"/>
              </a:solidFill>
            </a:endParaRPr>
          </a:p>
        </p:txBody>
      </p:sp>
      <p:pic>
        <p:nvPicPr>
          <p:cNvPr id="16" name="Question">
            <a:hlinkClick r:id="" action="ppaction://media"/>
            <a:extLst>
              <a:ext uri="{FF2B5EF4-FFF2-40B4-BE49-F238E27FC236}">
                <a16:creationId xmlns:a16="http://schemas.microsoft.com/office/drawing/2014/main" id="{0D8DF1F5-F520-4857-D640-641FC3999E7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080551" y="3705086"/>
            <a:ext cx="365522" cy="365522"/>
          </a:xfrm>
          <a:prstGeom prst="rect">
            <a:avLst/>
          </a:prstGeom>
        </p:spPr>
      </p:pic>
      <p:pic>
        <p:nvPicPr>
          <p:cNvPr id="17" name="Final Answer">
            <a:hlinkClick r:id="" action="ppaction://media"/>
            <a:extLst>
              <a:ext uri="{FF2B5EF4-FFF2-40B4-BE49-F238E27FC236}">
                <a16:creationId xmlns:a16="http://schemas.microsoft.com/office/drawing/2014/main" id="{2D4BDB69-A0D4-D0D3-082A-6F706164045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60059" y="3684204"/>
            <a:ext cx="365522" cy="365522"/>
          </a:xfrm>
          <a:prstGeom prst="rect">
            <a:avLst/>
          </a:prstGeom>
        </p:spPr>
      </p:pic>
      <p:pic>
        <p:nvPicPr>
          <p:cNvPr id="18" name="Win">
            <a:hlinkClick r:id="" action="ppaction://media"/>
            <a:extLst>
              <a:ext uri="{FF2B5EF4-FFF2-40B4-BE49-F238E27FC236}">
                <a16:creationId xmlns:a16="http://schemas.microsoft.com/office/drawing/2014/main" id="{5C509EDF-A710-91F1-994F-BF94F47E5E7E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218024" y="3746211"/>
            <a:ext cx="365522" cy="365522"/>
          </a:xfrm>
          <a:prstGeom prst="rect">
            <a:avLst/>
          </a:prstGeom>
        </p:spPr>
      </p:pic>
      <p:pic>
        <p:nvPicPr>
          <p:cNvPr id="19" name="Lose">
            <a:hlinkClick r:id="" action="ppaction://media"/>
            <a:extLst>
              <a:ext uri="{FF2B5EF4-FFF2-40B4-BE49-F238E27FC236}">
                <a16:creationId xmlns:a16="http://schemas.microsoft.com/office/drawing/2014/main" id="{9DCDED0F-A75F-6BBF-BFCE-84B99143550D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228761" y="3767093"/>
            <a:ext cx="365522" cy="365522"/>
          </a:xfrm>
          <a:prstGeom prst="rect">
            <a:avLst/>
          </a:prstGeom>
        </p:spPr>
      </p:pic>
      <p:sp>
        <p:nvSpPr>
          <p:cNvPr id="20" name="Oval 19">
            <a:extLst>
              <a:ext uri="{FF2B5EF4-FFF2-40B4-BE49-F238E27FC236}">
                <a16:creationId xmlns:a16="http://schemas.microsoft.com/office/drawing/2014/main" id="{56E8DD81-BBFA-21ED-A191-8531231E2A1C}"/>
              </a:ext>
            </a:extLst>
          </p:cNvPr>
          <p:cNvSpPr/>
          <p:nvPr/>
        </p:nvSpPr>
        <p:spPr>
          <a:xfrm>
            <a:off x="5163741" y="3469354"/>
            <a:ext cx="243556" cy="236626"/>
          </a:xfrm>
          <a:prstGeom prst="ellipse">
            <a:avLst/>
          </a:prstGeom>
          <a:noFill/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pic>
        <p:nvPicPr>
          <p:cNvPr id="21" name="sai">
            <a:hlinkClick r:id="" action="ppaction://media"/>
            <a:extLst>
              <a:ext uri="{FF2B5EF4-FFF2-40B4-BE49-F238E27FC236}">
                <a16:creationId xmlns:a16="http://schemas.microsoft.com/office/drawing/2014/main" id="{975D3108-620D-0E27-069A-9C20BE6D8523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59317" y="3633650"/>
            <a:ext cx="457200" cy="4572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E60A674E-C44F-0178-9538-FC68E6ED05D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8387" y="2615498"/>
            <a:ext cx="472586" cy="472586"/>
          </a:xfrm>
          <a:prstGeom prst="rect">
            <a:avLst/>
          </a:prstGeom>
        </p:spPr>
      </p:pic>
      <p:pic>
        <p:nvPicPr>
          <p:cNvPr id="23" name="sai">
            <a:hlinkClick r:id="" action="ppaction://media"/>
            <a:extLst>
              <a:ext uri="{FF2B5EF4-FFF2-40B4-BE49-F238E27FC236}">
                <a16:creationId xmlns:a16="http://schemas.microsoft.com/office/drawing/2014/main" id="{10D05000-F686-3279-65DB-C2D9D2B891C6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36454" y="3620417"/>
            <a:ext cx="457200" cy="4572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ABEE9481-4A04-C76D-DB0E-620F1E25391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920" y="2650163"/>
            <a:ext cx="472586" cy="472586"/>
          </a:xfrm>
          <a:prstGeom prst="rect">
            <a:avLst/>
          </a:prstGeom>
        </p:spPr>
      </p:pic>
      <p:pic>
        <p:nvPicPr>
          <p:cNvPr id="25" name="sai">
            <a:hlinkClick r:id="" action="ppaction://media"/>
            <a:extLst>
              <a:ext uri="{FF2B5EF4-FFF2-40B4-BE49-F238E27FC236}">
                <a16:creationId xmlns:a16="http://schemas.microsoft.com/office/drawing/2014/main" id="{B5330AE3-8A55-CC5E-2A5D-47BAADE59F3B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23636" y="3628565"/>
            <a:ext cx="457200" cy="45720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2EE7F5A3-CD9E-F266-897F-E6DE5A65B14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118" y="3347007"/>
            <a:ext cx="472586" cy="472586"/>
          </a:xfrm>
          <a:prstGeom prst="rect">
            <a:avLst/>
          </a:prstGeom>
        </p:spPr>
      </p:pic>
      <p:pic>
        <p:nvPicPr>
          <p:cNvPr id="27" name="dung">
            <a:hlinkClick r:id="" action="ppaction://media"/>
            <a:extLst>
              <a:ext uri="{FF2B5EF4-FFF2-40B4-BE49-F238E27FC236}">
                <a16:creationId xmlns:a16="http://schemas.microsoft.com/office/drawing/2014/main" id="{AEE8C880-FC65-FE3C-FF31-8AD71BCF3868}"/>
              </a:ext>
            </a:extLst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14221" y="3636713"/>
            <a:ext cx="457200" cy="4572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6AFDA7B7-D97D-AE77-6C59-049E19F75AC5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6189" y="3356381"/>
            <a:ext cx="502703" cy="437902"/>
          </a:xfrm>
          <a:prstGeom prst="rect">
            <a:avLst/>
          </a:prstGeom>
        </p:spPr>
      </p:pic>
      <p:sp>
        <p:nvSpPr>
          <p:cNvPr id="29" name="Google Shape;400;p38">
            <a:extLst>
              <a:ext uri="{FF2B5EF4-FFF2-40B4-BE49-F238E27FC236}">
                <a16:creationId xmlns:a16="http://schemas.microsoft.com/office/drawing/2014/main" id="{D12EB91F-A884-5AC3-C687-48AFD6843395}"/>
              </a:ext>
            </a:extLst>
          </p:cNvPr>
          <p:cNvSpPr txBox="1">
            <a:spLocks/>
          </p:cNvSpPr>
          <p:nvPr/>
        </p:nvSpPr>
        <p:spPr>
          <a:xfrm rot="21599640">
            <a:off x="1768799" y="507077"/>
            <a:ext cx="5396703" cy="638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1100"/>
              <a:buNone/>
              <a:defRPr sz="5400" b="1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  <a:sym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Tx/>
              <a:buNone/>
              <a:tabLst/>
              <a:defRPr/>
            </a:pPr>
            <a:r>
              <a:rPr kumimoji="0" lang="en-GB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TỔNG HỢP MỘT SỐ NỘI DUNG CHỦ ĐỀ 2</a:t>
            </a:r>
            <a:endParaRPr kumimoji="0" lang="en-US" sz="3200" b="1" i="0" u="none" strike="noStrike" kern="0" cap="none" spc="50" normalizeH="0" baseline="0" noProof="0" dirty="0">
              <a:ln w="0">
                <a:solidFill>
                  <a:srgbClr val="FF0000"/>
                </a:solidFill>
              </a:ln>
              <a:solidFill>
                <a:srgbClr val="FFFFFF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42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36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2022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8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7734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6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7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3" dur="5410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0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9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0" dur="5410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7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3" presetClass="entr" presetSubtype="16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2" dur="5410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4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9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0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audio>
              <p:cMediaNode vol="80000">
                <p:cTn id="1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1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  <p:audio>
              <p:cMediaNode vol="80000">
                <p:cTn id="1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audio>
              <p:cMediaNode vol="80000">
                <p:cTn id="1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audio>
              <p:cMediaNode vol="80000">
                <p:cTn id="1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  <p:bldLst>
      <p:bldP spid="7" grpId="0"/>
      <p:bldP spid="8" grpId="0" animBg="1"/>
      <p:bldP spid="8" grpId="1" animBg="1"/>
      <p:bldP spid="9" grpId="0" animBg="1"/>
      <p:bldP spid="9" grpId="1" animBg="1"/>
      <p:bldP spid="10" grpId="0"/>
      <p:bldP spid="10" grpId="1"/>
      <p:bldP spid="10" grpId="2"/>
      <p:bldP spid="11" grpId="0"/>
      <p:bldP spid="11" grpId="1"/>
      <p:bldP spid="11" grpId="2"/>
      <p:bldP spid="12" grpId="0" animBg="1"/>
      <p:bldP spid="12" grpId="1" animBg="1"/>
      <p:bldP spid="13" grpId="0" animBg="1"/>
      <p:bldP spid="13" grpId="1" animBg="1"/>
      <p:bldP spid="14" grpId="0"/>
      <p:bldP spid="14" grpId="1"/>
      <p:bldP spid="15" grpId="0"/>
      <p:bldP spid="15" grpId="1"/>
      <p:bldP spid="2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Shape 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p40"/>
          <p:cNvGrpSpPr/>
          <p:nvPr/>
        </p:nvGrpSpPr>
        <p:grpSpPr>
          <a:xfrm>
            <a:off x="8082495" y="4453479"/>
            <a:ext cx="573999" cy="1003431"/>
            <a:chOff x="8185349" y="4299471"/>
            <a:chExt cx="573999" cy="1003431"/>
          </a:xfrm>
        </p:grpSpPr>
        <p:sp>
          <p:nvSpPr>
            <p:cNvPr id="2226" name="Google Shape;2226;p40"/>
            <p:cNvSpPr/>
            <p:nvPr/>
          </p:nvSpPr>
          <p:spPr>
            <a:xfrm>
              <a:off x="8529874" y="4721144"/>
              <a:ext cx="229474" cy="298206"/>
            </a:xfrm>
            <a:custGeom>
              <a:avLst/>
              <a:gdLst/>
              <a:ahLst/>
              <a:cxnLst/>
              <a:rect l="l" t="t" r="r" b="b"/>
              <a:pathLst>
                <a:path w="4150" h="5393" extrusionOk="0">
                  <a:moveTo>
                    <a:pt x="4133" y="0"/>
                  </a:moveTo>
                  <a:lnTo>
                    <a:pt x="4116" y="8"/>
                  </a:lnTo>
                  <a:lnTo>
                    <a:pt x="4041" y="33"/>
                  </a:lnTo>
                  <a:cubicBezTo>
                    <a:pt x="3568" y="191"/>
                    <a:pt x="3112" y="390"/>
                    <a:pt x="2681" y="639"/>
                  </a:cubicBezTo>
                  <a:lnTo>
                    <a:pt x="2656" y="655"/>
                  </a:lnTo>
                  <a:cubicBezTo>
                    <a:pt x="2382" y="813"/>
                    <a:pt x="2116" y="996"/>
                    <a:pt x="1876" y="1195"/>
                  </a:cubicBezTo>
                  <a:cubicBezTo>
                    <a:pt x="1303" y="1651"/>
                    <a:pt x="847" y="2232"/>
                    <a:pt x="523" y="2896"/>
                  </a:cubicBezTo>
                  <a:cubicBezTo>
                    <a:pt x="515" y="2912"/>
                    <a:pt x="507" y="2920"/>
                    <a:pt x="507" y="2937"/>
                  </a:cubicBezTo>
                  <a:cubicBezTo>
                    <a:pt x="457" y="3045"/>
                    <a:pt x="416" y="3144"/>
                    <a:pt x="374" y="3252"/>
                  </a:cubicBezTo>
                  <a:cubicBezTo>
                    <a:pt x="125" y="3933"/>
                    <a:pt x="67" y="4671"/>
                    <a:pt x="1" y="5393"/>
                  </a:cubicBezTo>
                  <a:lnTo>
                    <a:pt x="100" y="5318"/>
                  </a:lnTo>
                  <a:lnTo>
                    <a:pt x="150" y="5285"/>
                  </a:lnTo>
                  <a:cubicBezTo>
                    <a:pt x="540" y="5020"/>
                    <a:pt x="1013" y="4804"/>
                    <a:pt x="1453" y="4588"/>
                  </a:cubicBezTo>
                  <a:lnTo>
                    <a:pt x="1519" y="4555"/>
                  </a:lnTo>
                  <a:cubicBezTo>
                    <a:pt x="1602" y="4513"/>
                    <a:pt x="1685" y="4472"/>
                    <a:pt x="1768" y="4430"/>
                  </a:cubicBezTo>
                  <a:cubicBezTo>
                    <a:pt x="2324" y="4123"/>
                    <a:pt x="2880" y="3775"/>
                    <a:pt x="3286" y="3277"/>
                  </a:cubicBezTo>
                  <a:cubicBezTo>
                    <a:pt x="3336" y="3211"/>
                    <a:pt x="3386" y="3144"/>
                    <a:pt x="3436" y="3070"/>
                  </a:cubicBezTo>
                  <a:cubicBezTo>
                    <a:pt x="3444" y="3062"/>
                    <a:pt x="3452" y="3053"/>
                    <a:pt x="3452" y="3037"/>
                  </a:cubicBezTo>
                  <a:cubicBezTo>
                    <a:pt x="3668" y="2696"/>
                    <a:pt x="3826" y="2331"/>
                    <a:pt x="3917" y="1933"/>
                  </a:cubicBezTo>
                  <a:cubicBezTo>
                    <a:pt x="3925" y="1925"/>
                    <a:pt x="3925" y="1917"/>
                    <a:pt x="3925" y="1900"/>
                  </a:cubicBezTo>
                  <a:cubicBezTo>
                    <a:pt x="3942" y="1834"/>
                    <a:pt x="3958" y="1767"/>
                    <a:pt x="3975" y="1701"/>
                  </a:cubicBezTo>
                  <a:cubicBezTo>
                    <a:pt x="4091" y="1145"/>
                    <a:pt x="4149" y="572"/>
                    <a:pt x="4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0"/>
            <p:cNvSpPr/>
            <p:nvPr/>
          </p:nvSpPr>
          <p:spPr>
            <a:xfrm>
              <a:off x="8535404" y="4722028"/>
              <a:ext cx="221622" cy="293229"/>
            </a:xfrm>
            <a:custGeom>
              <a:avLst/>
              <a:gdLst/>
              <a:ahLst/>
              <a:cxnLst/>
              <a:rect l="l" t="t" r="r" b="b"/>
              <a:pathLst>
                <a:path w="4008" h="5303" extrusionOk="0">
                  <a:moveTo>
                    <a:pt x="4008" y="1"/>
                  </a:moveTo>
                  <a:lnTo>
                    <a:pt x="3941" y="34"/>
                  </a:lnTo>
                  <a:cubicBezTo>
                    <a:pt x="3493" y="490"/>
                    <a:pt x="3078" y="938"/>
                    <a:pt x="2697" y="1378"/>
                  </a:cubicBezTo>
                  <a:lnTo>
                    <a:pt x="2680" y="1386"/>
                  </a:lnTo>
                  <a:cubicBezTo>
                    <a:pt x="2481" y="1618"/>
                    <a:pt x="2298" y="1842"/>
                    <a:pt x="2116" y="2058"/>
                  </a:cubicBezTo>
                  <a:lnTo>
                    <a:pt x="2108" y="2075"/>
                  </a:lnTo>
                  <a:cubicBezTo>
                    <a:pt x="1610" y="2680"/>
                    <a:pt x="1154" y="3319"/>
                    <a:pt x="730" y="3983"/>
                  </a:cubicBezTo>
                  <a:cubicBezTo>
                    <a:pt x="722" y="4000"/>
                    <a:pt x="722" y="4008"/>
                    <a:pt x="714" y="4016"/>
                  </a:cubicBezTo>
                  <a:cubicBezTo>
                    <a:pt x="506" y="4340"/>
                    <a:pt x="324" y="4672"/>
                    <a:pt x="158" y="4995"/>
                  </a:cubicBezTo>
                  <a:cubicBezTo>
                    <a:pt x="100" y="5095"/>
                    <a:pt x="50" y="5194"/>
                    <a:pt x="0" y="5302"/>
                  </a:cubicBezTo>
                  <a:lnTo>
                    <a:pt x="50" y="5277"/>
                  </a:lnTo>
                  <a:cubicBezTo>
                    <a:pt x="92" y="5186"/>
                    <a:pt x="141" y="5095"/>
                    <a:pt x="183" y="5004"/>
                  </a:cubicBezTo>
                  <a:cubicBezTo>
                    <a:pt x="257" y="4871"/>
                    <a:pt x="332" y="4730"/>
                    <a:pt x="407" y="4589"/>
                  </a:cubicBezTo>
                  <a:cubicBezTo>
                    <a:pt x="415" y="4580"/>
                    <a:pt x="415" y="4572"/>
                    <a:pt x="423" y="4564"/>
                  </a:cubicBezTo>
                  <a:cubicBezTo>
                    <a:pt x="739" y="4000"/>
                    <a:pt x="1087" y="3469"/>
                    <a:pt x="1469" y="2946"/>
                  </a:cubicBezTo>
                  <a:lnTo>
                    <a:pt x="1494" y="2913"/>
                  </a:lnTo>
                  <a:cubicBezTo>
                    <a:pt x="1693" y="2639"/>
                    <a:pt x="1909" y="2365"/>
                    <a:pt x="2133" y="2083"/>
                  </a:cubicBezTo>
                  <a:cubicBezTo>
                    <a:pt x="2141" y="2075"/>
                    <a:pt x="2149" y="2058"/>
                    <a:pt x="2166" y="2050"/>
                  </a:cubicBezTo>
                  <a:cubicBezTo>
                    <a:pt x="2697" y="1394"/>
                    <a:pt x="3311" y="714"/>
                    <a:pt x="4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0"/>
            <p:cNvSpPr/>
            <p:nvPr/>
          </p:nvSpPr>
          <p:spPr>
            <a:xfrm>
              <a:off x="8651904" y="4827529"/>
              <a:ext cx="95052" cy="10064"/>
            </a:xfrm>
            <a:custGeom>
              <a:avLst/>
              <a:gdLst/>
              <a:ahLst/>
              <a:cxnLst/>
              <a:rect l="l" t="t" r="r" b="b"/>
              <a:pathLst>
                <a:path w="1719" h="182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162" y="17"/>
                    <a:pt x="606" y="67"/>
                    <a:pt x="59" y="150"/>
                  </a:cubicBezTo>
                  <a:lnTo>
                    <a:pt x="9" y="150"/>
                  </a:lnTo>
                  <a:lnTo>
                    <a:pt x="1" y="158"/>
                  </a:lnTo>
                  <a:cubicBezTo>
                    <a:pt x="1" y="158"/>
                    <a:pt x="1" y="167"/>
                    <a:pt x="1" y="167"/>
                  </a:cubicBezTo>
                  <a:cubicBezTo>
                    <a:pt x="1" y="175"/>
                    <a:pt x="9" y="175"/>
                    <a:pt x="9" y="175"/>
                  </a:cubicBezTo>
                  <a:cubicBezTo>
                    <a:pt x="13" y="179"/>
                    <a:pt x="15" y="181"/>
                    <a:pt x="17" y="181"/>
                  </a:cubicBezTo>
                  <a:cubicBezTo>
                    <a:pt x="19" y="181"/>
                    <a:pt x="21" y="179"/>
                    <a:pt x="26" y="175"/>
                  </a:cubicBezTo>
                  <a:cubicBezTo>
                    <a:pt x="581" y="92"/>
                    <a:pt x="1146" y="42"/>
                    <a:pt x="1710" y="26"/>
                  </a:cubicBezTo>
                  <a:cubicBezTo>
                    <a:pt x="1710" y="17"/>
                    <a:pt x="1710" y="9"/>
                    <a:pt x="1718" y="1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0"/>
            <p:cNvSpPr/>
            <p:nvPr/>
          </p:nvSpPr>
          <p:spPr>
            <a:xfrm>
              <a:off x="8615190" y="4883542"/>
              <a:ext cx="105613" cy="7354"/>
            </a:xfrm>
            <a:custGeom>
              <a:avLst/>
              <a:gdLst/>
              <a:ahLst/>
              <a:cxnLst/>
              <a:rect l="l" t="t" r="r" b="b"/>
              <a:pathLst>
                <a:path w="1910" h="133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17"/>
                    <a:pt x="9" y="25"/>
                    <a:pt x="9" y="25"/>
                  </a:cubicBezTo>
                  <a:lnTo>
                    <a:pt x="26" y="25"/>
                  </a:lnTo>
                  <a:lnTo>
                    <a:pt x="1893" y="133"/>
                  </a:lnTo>
                  <a:cubicBezTo>
                    <a:pt x="1901" y="125"/>
                    <a:pt x="1909" y="116"/>
                    <a:pt x="1909" y="10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0"/>
            <p:cNvSpPr/>
            <p:nvPr/>
          </p:nvSpPr>
          <p:spPr>
            <a:xfrm>
              <a:off x="8557852" y="4882160"/>
              <a:ext cx="18856" cy="62317"/>
            </a:xfrm>
            <a:custGeom>
              <a:avLst/>
              <a:gdLst/>
              <a:ahLst/>
              <a:cxnLst/>
              <a:rect l="l" t="t" r="r" b="b"/>
              <a:pathLst>
                <a:path w="341" h="1127" extrusionOk="0">
                  <a:moveTo>
                    <a:pt x="26" y="0"/>
                  </a:moveTo>
                  <a:cubicBezTo>
                    <a:pt x="17" y="17"/>
                    <a:pt x="9" y="25"/>
                    <a:pt x="1" y="42"/>
                  </a:cubicBezTo>
                  <a:cubicBezTo>
                    <a:pt x="84" y="407"/>
                    <a:pt x="192" y="763"/>
                    <a:pt x="308" y="1120"/>
                  </a:cubicBezTo>
                  <a:cubicBezTo>
                    <a:pt x="312" y="1124"/>
                    <a:pt x="314" y="1126"/>
                    <a:pt x="316" y="1126"/>
                  </a:cubicBezTo>
                  <a:cubicBezTo>
                    <a:pt x="318" y="1126"/>
                    <a:pt x="320" y="1124"/>
                    <a:pt x="324" y="1120"/>
                  </a:cubicBezTo>
                  <a:cubicBezTo>
                    <a:pt x="333" y="1120"/>
                    <a:pt x="341" y="1120"/>
                    <a:pt x="341" y="1112"/>
                  </a:cubicBezTo>
                  <a:cubicBezTo>
                    <a:pt x="333" y="1104"/>
                    <a:pt x="333" y="1095"/>
                    <a:pt x="333" y="1087"/>
                  </a:cubicBezTo>
                  <a:cubicBezTo>
                    <a:pt x="208" y="730"/>
                    <a:pt x="109" y="365"/>
                    <a:pt x="26" y="0"/>
                  </a:cubicBezTo>
                  <a:close/>
                </a:path>
              </a:pathLst>
            </a:custGeom>
            <a:solidFill>
              <a:srgbClr val="0072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0"/>
            <p:cNvSpPr/>
            <p:nvPr/>
          </p:nvSpPr>
          <p:spPr>
            <a:xfrm>
              <a:off x="8185349" y="4299471"/>
              <a:ext cx="520768" cy="445180"/>
            </a:xfrm>
            <a:custGeom>
              <a:avLst/>
              <a:gdLst/>
              <a:ahLst/>
              <a:cxnLst/>
              <a:rect l="l" t="t" r="r" b="b"/>
              <a:pathLst>
                <a:path w="9418" h="8051" extrusionOk="0">
                  <a:moveTo>
                    <a:pt x="5511" y="1"/>
                  </a:moveTo>
                  <a:cubicBezTo>
                    <a:pt x="5300" y="1"/>
                    <a:pt x="5089" y="18"/>
                    <a:pt x="4879" y="51"/>
                  </a:cubicBezTo>
                  <a:lnTo>
                    <a:pt x="4788" y="59"/>
                  </a:lnTo>
                  <a:cubicBezTo>
                    <a:pt x="4216" y="159"/>
                    <a:pt x="3651" y="317"/>
                    <a:pt x="3120" y="549"/>
                  </a:cubicBezTo>
                  <a:cubicBezTo>
                    <a:pt x="2291" y="906"/>
                    <a:pt x="1494" y="1370"/>
                    <a:pt x="905" y="2042"/>
                  </a:cubicBezTo>
                  <a:cubicBezTo>
                    <a:pt x="739" y="2225"/>
                    <a:pt x="598" y="2432"/>
                    <a:pt x="474" y="2640"/>
                  </a:cubicBezTo>
                  <a:lnTo>
                    <a:pt x="424" y="2739"/>
                  </a:lnTo>
                  <a:cubicBezTo>
                    <a:pt x="125" y="3279"/>
                    <a:pt x="1" y="3909"/>
                    <a:pt x="84" y="4523"/>
                  </a:cubicBezTo>
                  <a:cubicBezTo>
                    <a:pt x="192" y="5253"/>
                    <a:pt x="615" y="5892"/>
                    <a:pt x="1146" y="6382"/>
                  </a:cubicBezTo>
                  <a:cubicBezTo>
                    <a:pt x="1710" y="6896"/>
                    <a:pt x="2341" y="7336"/>
                    <a:pt x="3029" y="7668"/>
                  </a:cubicBezTo>
                  <a:cubicBezTo>
                    <a:pt x="3295" y="7809"/>
                    <a:pt x="3585" y="7908"/>
                    <a:pt x="3875" y="7983"/>
                  </a:cubicBezTo>
                  <a:cubicBezTo>
                    <a:pt x="4090" y="8026"/>
                    <a:pt x="4309" y="8050"/>
                    <a:pt x="4529" y="8050"/>
                  </a:cubicBezTo>
                  <a:cubicBezTo>
                    <a:pt x="4607" y="8050"/>
                    <a:pt x="4685" y="8047"/>
                    <a:pt x="4763" y="8041"/>
                  </a:cubicBezTo>
                  <a:cubicBezTo>
                    <a:pt x="4788" y="8033"/>
                    <a:pt x="4813" y="8033"/>
                    <a:pt x="4846" y="8033"/>
                  </a:cubicBezTo>
                  <a:cubicBezTo>
                    <a:pt x="5551" y="7958"/>
                    <a:pt x="6248" y="7742"/>
                    <a:pt x="6871" y="7394"/>
                  </a:cubicBezTo>
                  <a:cubicBezTo>
                    <a:pt x="6978" y="7336"/>
                    <a:pt x="7070" y="7286"/>
                    <a:pt x="7169" y="7219"/>
                  </a:cubicBezTo>
                  <a:cubicBezTo>
                    <a:pt x="8140" y="6597"/>
                    <a:pt x="8862" y="5643"/>
                    <a:pt x="9210" y="4540"/>
                  </a:cubicBezTo>
                  <a:cubicBezTo>
                    <a:pt x="9368" y="4083"/>
                    <a:pt x="9418" y="3602"/>
                    <a:pt x="9351" y="3121"/>
                  </a:cubicBezTo>
                  <a:cubicBezTo>
                    <a:pt x="9260" y="2640"/>
                    <a:pt x="9061" y="2192"/>
                    <a:pt x="8762" y="1802"/>
                  </a:cubicBezTo>
                  <a:cubicBezTo>
                    <a:pt x="8737" y="1769"/>
                    <a:pt x="8721" y="1735"/>
                    <a:pt x="8688" y="1702"/>
                  </a:cubicBezTo>
                  <a:lnTo>
                    <a:pt x="8646" y="1636"/>
                  </a:lnTo>
                  <a:cubicBezTo>
                    <a:pt x="8157" y="989"/>
                    <a:pt x="7501" y="458"/>
                    <a:pt x="6746" y="192"/>
                  </a:cubicBezTo>
                  <a:cubicBezTo>
                    <a:pt x="6344" y="66"/>
                    <a:pt x="5928" y="1"/>
                    <a:pt x="5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0"/>
            <p:cNvSpPr/>
            <p:nvPr/>
          </p:nvSpPr>
          <p:spPr>
            <a:xfrm>
              <a:off x="8209235" y="4443069"/>
              <a:ext cx="244127" cy="301026"/>
            </a:xfrm>
            <a:custGeom>
              <a:avLst/>
              <a:gdLst/>
              <a:ahLst/>
              <a:cxnLst/>
              <a:rect l="l" t="t" r="r" b="b"/>
              <a:pathLst>
                <a:path w="4415" h="5444" extrusionOk="0">
                  <a:moveTo>
                    <a:pt x="553" y="0"/>
                  </a:moveTo>
                  <a:cubicBezTo>
                    <a:pt x="385" y="0"/>
                    <a:pt x="217" y="19"/>
                    <a:pt x="50" y="59"/>
                  </a:cubicBezTo>
                  <a:lnTo>
                    <a:pt x="0" y="151"/>
                  </a:lnTo>
                  <a:cubicBezTo>
                    <a:pt x="183" y="100"/>
                    <a:pt x="368" y="76"/>
                    <a:pt x="552" y="76"/>
                  </a:cubicBezTo>
                  <a:cubicBezTo>
                    <a:pt x="1297" y="76"/>
                    <a:pt x="2027" y="457"/>
                    <a:pt x="2506" y="922"/>
                  </a:cubicBezTo>
                  <a:cubicBezTo>
                    <a:pt x="3244" y="1644"/>
                    <a:pt x="3643" y="2656"/>
                    <a:pt x="3908" y="3461"/>
                  </a:cubicBezTo>
                  <a:cubicBezTo>
                    <a:pt x="4099" y="4025"/>
                    <a:pt x="4240" y="4614"/>
                    <a:pt x="4315" y="5212"/>
                  </a:cubicBezTo>
                  <a:lnTo>
                    <a:pt x="4315" y="5245"/>
                  </a:lnTo>
                  <a:cubicBezTo>
                    <a:pt x="4315" y="5278"/>
                    <a:pt x="4323" y="5311"/>
                    <a:pt x="4323" y="5353"/>
                  </a:cubicBezTo>
                  <a:cubicBezTo>
                    <a:pt x="4331" y="5377"/>
                    <a:pt x="4331" y="5411"/>
                    <a:pt x="4331" y="5444"/>
                  </a:cubicBezTo>
                  <a:cubicBezTo>
                    <a:pt x="4356" y="5436"/>
                    <a:pt x="4381" y="5436"/>
                    <a:pt x="4414" y="5436"/>
                  </a:cubicBezTo>
                  <a:cubicBezTo>
                    <a:pt x="4406" y="5361"/>
                    <a:pt x="4398" y="5278"/>
                    <a:pt x="4389" y="5195"/>
                  </a:cubicBezTo>
                  <a:lnTo>
                    <a:pt x="4389" y="5187"/>
                  </a:lnTo>
                  <a:lnTo>
                    <a:pt x="4389" y="5153"/>
                  </a:lnTo>
                  <a:cubicBezTo>
                    <a:pt x="4381" y="5087"/>
                    <a:pt x="4373" y="5029"/>
                    <a:pt x="4364" y="4963"/>
                  </a:cubicBezTo>
                  <a:cubicBezTo>
                    <a:pt x="4364" y="4938"/>
                    <a:pt x="4348" y="4913"/>
                    <a:pt x="4348" y="4888"/>
                  </a:cubicBezTo>
                  <a:cubicBezTo>
                    <a:pt x="4348" y="4863"/>
                    <a:pt x="4339" y="4830"/>
                    <a:pt x="4339" y="4805"/>
                  </a:cubicBezTo>
                  <a:cubicBezTo>
                    <a:pt x="4248" y="4340"/>
                    <a:pt x="4132" y="3884"/>
                    <a:pt x="3983" y="3436"/>
                  </a:cubicBezTo>
                  <a:cubicBezTo>
                    <a:pt x="3717" y="2623"/>
                    <a:pt x="3319" y="1594"/>
                    <a:pt x="2556" y="864"/>
                  </a:cubicBezTo>
                  <a:cubicBezTo>
                    <a:pt x="2066" y="388"/>
                    <a:pt x="1319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0"/>
            <p:cNvSpPr/>
            <p:nvPr/>
          </p:nvSpPr>
          <p:spPr>
            <a:xfrm>
              <a:off x="8445941" y="4302733"/>
              <a:ext cx="48660" cy="415708"/>
            </a:xfrm>
            <a:custGeom>
              <a:avLst/>
              <a:gdLst/>
              <a:ahLst/>
              <a:cxnLst/>
              <a:rect l="l" t="t" r="r" b="b"/>
              <a:pathLst>
                <a:path w="880" h="7518" extrusionOk="0">
                  <a:moveTo>
                    <a:pt x="166" y="0"/>
                  </a:moveTo>
                  <a:lnTo>
                    <a:pt x="75" y="17"/>
                  </a:lnTo>
                  <a:cubicBezTo>
                    <a:pt x="507" y="606"/>
                    <a:pt x="623" y="1403"/>
                    <a:pt x="672" y="1992"/>
                  </a:cubicBezTo>
                  <a:cubicBezTo>
                    <a:pt x="830" y="3800"/>
                    <a:pt x="614" y="5617"/>
                    <a:pt x="50" y="7343"/>
                  </a:cubicBezTo>
                  <a:cubicBezTo>
                    <a:pt x="42" y="7384"/>
                    <a:pt x="25" y="7426"/>
                    <a:pt x="9" y="7467"/>
                  </a:cubicBezTo>
                  <a:cubicBezTo>
                    <a:pt x="0" y="7492"/>
                    <a:pt x="9" y="7509"/>
                    <a:pt x="25" y="7517"/>
                  </a:cubicBezTo>
                  <a:lnTo>
                    <a:pt x="50" y="7517"/>
                  </a:lnTo>
                  <a:cubicBezTo>
                    <a:pt x="58" y="7517"/>
                    <a:pt x="75" y="7509"/>
                    <a:pt x="83" y="7501"/>
                  </a:cubicBezTo>
                  <a:cubicBezTo>
                    <a:pt x="200" y="7160"/>
                    <a:pt x="299" y="6820"/>
                    <a:pt x="390" y="6472"/>
                  </a:cubicBezTo>
                  <a:cubicBezTo>
                    <a:pt x="755" y="5003"/>
                    <a:pt x="880" y="3485"/>
                    <a:pt x="755" y="1983"/>
                  </a:cubicBezTo>
                  <a:cubicBezTo>
                    <a:pt x="706" y="1394"/>
                    <a:pt x="581" y="606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0"/>
            <p:cNvSpPr/>
            <p:nvPr/>
          </p:nvSpPr>
          <p:spPr>
            <a:xfrm>
              <a:off x="8447323" y="4389876"/>
              <a:ext cx="218415" cy="349630"/>
            </a:xfrm>
            <a:custGeom>
              <a:avLst/>
              <a:gdLst/>
              <a:ahLst/>
              <a:cxnLst/>
              <a:rect l="l" t="t" r="r" b="b"/>
              <a:pathLst>
                <a:path w="3950" h="6323" extrusionOk="0">
                  <a:moveTo>
                    <a:pt x="3908" y="1"/>
                  </a:moveTo>
                  <a:cubicBezTo>
                    <a:pt x="2357" y="1337"/>
                    <a:pt x="1145" y="3004"/>
                    <a:pt x="365" y="4888"/>
                  </a:cubicBezTo>
                  <a:cubicBezTo>
                    <a:pt x="332" y="4971"/>
                    <a:pt x="299" y="5053"/>
                    <a:pt x="266" y="5145"/>
                  </a:cubicBezTo>
                  <a:cubicBezTo>
                    <a:pt x="166" y="5369"/>
                    <a:pt x="92" y="5609"/>
                    <a:pt x="42" y="5850"/>
                  </a:cubicBezTo>
                  <a:cubicBezTo>
                    <a:pt x="33" y="5883"/>
                    <a:pt x="33" y="5916"/>
                    <a:pt x="25" y="5941"/>
                  </a:cubicBezTo>
                  <a:cubicBezTo>
                    <a:pt x="17" y="6016"/>
                    <a:pt x="9" y="6091"/>
                    <a:pt x="9" y="6165"/>
                  </a:cubicBezTo>
                  <a:cubicBezTo>
                    <a:pt x="0" y="6207"/>
                    <a:pt x="0" y="6248"/>
                    <a:pt x="9" y="6281"/>
                  </a:cubicBezTo>
                  <a:cubicBezTo>
                    <a:pt x="9" y="6298"/>
                    <a:pt x="9" y="6306"/>
                    <a:pt x="17" y="6315"/>
                  </a:cubicBezTo>
                  <a:cubicBezTo>
                    <a:pt x="25" y="6323"/>
                    <a:pt x="33" y="6323"/>
                    <a:pt x="42" y="6323"/>
                  </a:cubicBezTo>
                  <a:cubicBezTo>
                    <a:pt x="67" y="6323"/>
                    <a:pt x="83" y="6306"/>
                    <a:pt x="83" y="6281"/>
                  </a:cubicBezTo>
                  <a:lnTo>
                    <a:pt x="83" y="6157"/>
                  </a:lnTo>
                  <a:cubicBezTo>
                    <a:pt x="116" y="5817"/>
                    <a:pt x="199" y="5485"/>
                    <a:pt x="340" y="5170"/>
                  </a:cubicBezTo>
                  <a:cubicBezTo>
                    <a:pt x="1112" y="3203"/>
                    <a:pt x="2348" y="1444"/>
                    <a:pt x="3950" y="67"/>
                  </a:cubicBezTo>
                  <a:lnTo>
                    <a:pt x="3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0"/>
            <p:cNvSpPr/>
            <p:nvPr/>
          </p:nvSpPr>
          <p:spPr>
            <a:xfrm>
              <a:off x="8352829" y="4694437"/>
              <a:ext cx="212886" cy="49821"/>
            </a:xfrm>
            <a:custGeom>
              <a:avLst/>
              <a:gdLst/>
              <a:ahLst/>
              <a:cxnLst/>
              <a:rect l="l" t="t" r="r" b="b"/>
              <a:pathLst>
                <a:path w="3850" h="901" extrusionOk="0">
                  <a:moveTo>
                    <a:pt x="2884" y="1"/>
                  </a:moveTo>
                  <a:cubicBezTo>
                    <a:pt x="2791" y="1"/>
                    <a:pt x="2698" y="11"/>
                    <a:pt x="2605" y="35"/>
                  </a:cubicBezTo>
                  <a:cubicBezTo>
                    <a:pt x="2473" y="76"/>
                    <a:pt x="2348" y="126"/>
                    <a:pt x="2232" y="201"/>
                  </a:cubicBezTo>
                  <a:cubicBezTo>
                    <a:pt x="2058" y="292"/>
                    <a:pt x="1908" y="425"/>
                    <a:pt x="1801" y="591"/>
                  </a:cubicBezTo>
                  <a:lnTo>
                    <a:pt x="1792" y="599"/>
                  </a:lnTo>
                  <a:cubicBezTo>
                    <a:pt x="1767" y="632"/>
                    <a:pt x="1751" y="674"/>
                    <a:pt x="1742" y="707"/>
                  </a:cubicBezTo>
                  <a:lnTo>
                    <a:pt x="1709" y="690"/>
                  </a:lnTo>
                  <a:cubicBezTo>
                    <a:pt x="1452" y="525"/>
                    <a:pt x="1162" y="417"/>
                    <a:pt x="855" y="375"/>
                  </a:cubicBezTo>
                  <a:cubicBezTo>
                    <a:pt x="782" y="363"/>
                    <a:pt x="708" y="356"/>
                    <a:pt x="635" y="356"/>
                  </a:cubicBezTo>
                  <a:cubicBezTo>
                    <a:pt x="414" y="356"/>
                    <a:pt x="193" y="412"/>
                    <a:pt x="0" y="525"/>
                  </a:cubicBezTo>
                  <a:cubicBezTo>
                    <a:pt x="274" y="657"/>
                    <a:pt x="556" y="765"/>
                    <a:pt x="846" y="831"/>
                  </a:cubicBezTo>
                  <a:cubicBezTo>
                    <a:pt x="1052" y="879"/>
                    <a:pt x="1262" y="901"/>
                    <a:pt x="1473" y="901"/>
                  </a:cubicBezTo>
                  <a:cubicBezTo>
                    <a:pt x="1560" y="901"/>
                    <a:pt x="1647" y="897"/>
                    <a:pt x="1734" y="890"/>
                  </a:cubicBezTo>
                  <a:lnTo>
                    <a:pt x="1817" y="890"/>
                  </a:lnTo>
                  <a:cubicBezTo>
                    <a:pt x="2531" y="815"/>
                    <a:pt x="3219" y="599"/>
                    <a:pt x="3850" y="251"/>
                  </a:cubicBezTo>
                  <a:cubicBezTo>
                    <a:pt x="3540" y="128"/>
                    <a:pt x="3211" y="1"/>
                    <a:pt x="2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0"/>
            <p:cNvSpPr/>
            <p:nvPr/>
          </p:nvSpPr>
          <p:spPr>
            <a:xfrm>
              <a:off x="8449590" y="4736239"/>
              <a:ext cx="108821" cy="566663"/>
            </a:xfrm>
            <a:custGeom>
              <a:avLst/>
              <a:gdLst/>
              <a:ahLst/>
              <a:cxnLst/>
              <a:rect l="l" t="t" r="r" b="b"/>
              <a:pathLst>
                <a:path w="1968" h="10248" fill="none" extrusionOk="0">
                  <a:moveTo>
                    <a:pt x="1" y="1"/>
                  </a:moveTo>
                  <a:cubicBezTo>
                    <a:pt x="1453" y="3212"/>
                    <a:pt x="1967" y="6763"/>
                    <a:pt x="1478" y="10247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37" name="Google Shape;2237;p40"/>
          <p:cNvGrpSpPr/>
          <p:nvPr/>
        </p:nvGrpSpPr>
        <p:grpSpPr>
          <a:xfrm>
            <a:off x="8258656" y="3606096"/>
            <a:ext cx="762950" cy="1927407"/>
            <a:chOff x="8361510" y="3452088"/>
            <a:chExt cx="762950" cy="1927407"/>
          </a:xfrm>
        </p:grpSpPr>
        <p:sp>
          <p:nvSpPr>
            <p:cNvPr id="2238" name="Google Shape;2238;p40"/>
            <p:cNvSpPr/>
            <p:nvPr/>
          </p:nvSpPr>
          <p:spPr>
            <a:xfrm>
              <a:off x="8693650" y="4148573"/>
              <a:ext cx="413441" cy="1230922"/>
            </a:xfrm>
            <a:custGeom>
              <a:avLst/>
              <a:gdLst/>
              <a:ahLst/>
              <a:cxnLst/>
              <a:rect l="l" t="t" r="r" b="b"/>
              <a:pathLst>
                <a:path w="7477" h="22261" fill="none" extrusionOk="0">
                  <a:moveTo>
                    <a:pt x="1" y="1"/>
                  </a:moveTo>
                  <a:cubicBezTo>
                    <a:pt x="1668" y="1934"/>
                    <a:pt x="2681" y="4340"/>
                    <a:pt x="3568" y="6738"/>
                  </a:cubicBezTo>
                  <a:cubicBezTo>
                    <a:pt x="4356" y="8862"/>
                    <a:pt x="5070" y="11010"/>
                    <a:pt x="5717" y="13193"/>
                  </a:cubicBezTo>
                  <a:cubicBezTo>
                    <a:pt x="6588" y="16154"/>
                    <a:pt x="7327" y="19174"/>
                    <a:pt x="7476" y="2226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0"/>
            <p:cNvSpPr/>
            <p:nvPr/>
          </p:nvSpPr>
          <p:spPr>
            <a:xfrm>
              <a:off x="8361510" y="3857062"/>
              <a:ext cx="534979" cy="404704"/>
            </a:xfrm>
            <a:custGeom>
              <a:avLst/>
              <a:gdLst/>
              <a:ahLst/>
              <a:cxnLst/>
              <a:rect l="l" t="t" r="r" b="b"/>
              <a:pathLst>
                <a:path w="9675" h="7319" extrusionOk="0">
                  <a:moveTo>
                    <a:pt x="4421" y="1"/>
                  </a:moveTo>
                  <a:cubicBezTo>
                    <a:pt x="4203" y="1"/>
                    <a:pt x="3982" y="49"/>
                    <a:pt x="3784" y="137"/>
                  </a:cubicBezTo>
                  <a:cubicBezTo>
                    <a:pt x="3320" y="336"/>
                    <a:pt x="2963" y="734"/>
                    <a:pt x="2681" y="1157"/>
                  </a:cubicBezTo>
                  <a:cubicBezTo>
                    <a:pt x="2540" y="1365"/>
                    <a:pt x="2382" y="1614"/>
                    <a:pt x="2473" y="1838"/>
                  </a:cubicBezTo>
                  <a:cubicBezTo>
                    <a:pt x="2303" y="1804"/>
                    <a:pt x="2128" y="1785"/>
                    <a:pt x="1953" y="1785"/>
                  </a:cubicBezTo>
                  <a:cubicBezTo>
                    <a:pt x="1618" y="1785"/>
                    <a:pt x="1286" y="1854"/>
                    <a:pt x="996" y="2012"/>
                  </a:cubicBezTo>
                  <a:cubicBezTo>
                    <a:pt x="548" y="2244"/>
                    <a:pt x="208" y="2717"/>
                    <a:pt x="208" y="3223"/>
                  </a:cubicBezTo>
                  <a:cubicBezTo>
                    <a:pt x="208" y="3696"/>
                    <a:pt x="490" y="4169"/>
                    <a:pt x="366" y="4634"/>
                  </a:cubicBezTo>
                  <a:cubicBezTo>
                    <a:pt x="299" y="4874"/>
                    <a:pt x="125" y="5082"/>
                    <a:pt x="75" y="5331"/>
                  </a:cubicBezTo>
                  <a:cubicBezTo>
                    <a:pt x="1" y="5729"/>
                    <a:pt x="275" y="6111"/>
                    <a:pt x="590" y="6368"/>
                  </a:cubicBezTo>
                  <a:cubicBezTo>
                    <a:pt x="1040" y="6722"/>
                    <a:pt x="1623" y="6974"/>
                    <a:pt x="2195" y="6974"/>
                  </a:cubicBezTo>
                  <a:cubicBezTo>
                    <a:pt x="2213" y="6974"/>
                    <a:pt x="2231" y="6974"/>
                    <a:pt x="2249" y="6974"/>
                  </a:cubicBezTo>
                  <a:lnTo>
                    <a:pt x="2266" y="6974"/>
                  </a:lnTo>
                  <a:cubicBezTo>
                    <a:pt x="2478" y="7219"/>
                    <a:pt x="2752" y="7319"/>
                    <a:pt x="3056" y="7319"/>
                  </a:cubicBezTo>
                  <a:cubicBezTo>
                    <a:pt x="4341" y="7319"/>
                    <a:pt x="6165" y="5538"/>
                    <a:pt x="6165" y="5538"/>
                  </a:cubicBezTo>
                  <a:cubicBezTo>
                    <a:pt x="7360" y="5206"/>
                    <a:pt x="8555" y="4534"/>
                    <a:pt x="9401" y="3630"/>
                  </a:cubicBezTo>
                  <a:cubicBezTo>
                    <a:pt x="9542" y="3464"/>
                    <a:pt x="9675" y="3273"/>
                    <a:pt x="9667" y="3049"/>
                  </a:cubicBezTo>
                  <a:cubicBezTo>
                    <a:pt x="9652" y="2864"/>
                    <a:pt x="9485" y="2685"/>
                    <a:pt x="9307" y="2685"/>
                  </a:cubicBezTo>
                  <a:cubicBezTo>
                    <a:pt x="9278" y="2685"/>
                    <a:pt x="9248" y="2690"/>
                    <a:pt x="9219" y="2701"/>
                  </a:cubicBezTo>
                  <a:cubicBezTo>
                    <a:pt x="9185" y="2726"/>
                    <a:pt x="9152" y="2734"/>
                    <a:pt x="9111" y="2742"/>
                  </a:cubicBezTo>
                  <a:cubicBezTo>
                    <a:pt x="9102" y="2744"/>
                    <a:pt x="9093" y="2745"/>
                    <a:pt x="9085" y="2745"/>
                  </a:cubicBezTo>
                  <a:cubicBezTo>
                    <a:pt x="8999" y="2745"/>
                    <a:pt x="8938" y="2633"/>
                    <a:pt x="8953" y="2535"/>
                  </a:cubicBezTo>
                  <a:cubicBezTo>
                    <a:pt x="8978" y="2435"/>
                    <a:pt x="9011" y="2344"/>
                    <a:pt x="9053" y="2244"/>
                  </a:cubicBezTo>
                  <a:cubicBezTo>
                    <a:pt x="9136" y="1954"/>
                    <a:pt x="8887" y="1647"/>
                    <a:pt x="8588" y="1589"/>
                  </a:cubicBezTo>
                  <a:cubicBezTo>
                    <a:pt x="8554" y="1583"/>
                    <a:pt x="8520" y="1581"/>
                    <a:pt x="8485" y="1581"/>
                  </a:cubicBezTo>
                  <a:cubicBezTo>
                    <a:pt x="8211" y="1581"/>
                    <a:pt x="7909" y="1747"/>
                    <a:pt x="7725" y="1946"/>
                  </a:cubicBezTo>
                  <a:cubicBezTo>
                    <a:pt x="7742" y="1904"/>
                    <a:pt x="7750" y="1854"/>
                    <a:pt x="7767" y="1813"/>
                  </a:cubicBezTo>
                  <a:cubicBezTo>
                    <a:pt x="7891" y="1415"/>
                    <a:pt x="7916" y="967"/>
                    <a:pt x="7684" y="635"/>
                  </a:cubicBezTo>
                  <a:cubicBezTo>
                    <a:pt x="7497" y="358"/>
                    <a:pt x="7174" y="232"/>
                    <a:pt x="6836" y="232"/>
                  </a:cubicBezTo>
                  <a:cubicBezTo>
                    <a:pt x="6587" y="232"/>
                    <a:pt x="6330" y="301"/>
                    <a:pt x="6116" y="427"/>
                  </a:cubicBezTo>
                  <a:cubicBezTo>
                    <a:pt x="5996" y="499"/>
                    <a:pt x="5870" y="586"/>
                    <a:pt x="5728" y="586"/>
                  </a:cubicBezTo>
                  <a:cubicBezTo>
                    <a:pt x="5722" y="586"/>
                    <a:pt x="5715" y="585"/>
                    <a:pt x="5709" y="585"/>
                  </a:cubicBezTo>
                  <a:cubicBezTo>
                    <a:pt x="5518" y="585"/>
                    <a:pt x="5377" y="402"/>
                    <a:pt x="5228" y="278"/>
                  </a:cubicBezTo>
                  <a:cubicBezTo>
                    <a:pt x="5004" y="88"/>
                    <a:pt x="4715" y="1"/>
                    <a:pt x="4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0"/>
            <p:cNvSpPr/>
            <p:nvPr/>
          </p:nvSpPr>
          <p:spPr>
            <a:xfrm>
              <a:off x="8496423" y="3958638"/>
              <a:ext cx="165166" cy="136302"/>
            </a:xfrm>
            <a:custGeom>
              <a:avLst/>
              <a:gdLst/>
              <a:ahLst/>
              <a:cxnLst/>
              <a:rect l="l" t="t" r="r" b="b"/>
              <a:pathLst>
                <a:path w="2987" h="2465" fill="none" extrusionOk="0">
                  <a:moveTo>
                    <a:pt x="0" y="1"/>
                  </a:moveTo>
                  <a:cubicBezTo>
                    <a:pt x="1203" y="532"/>
                    <a:pt x="2232" y="1386"/>
                    <a:pt x="2987" y="2465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0"/>
            <p:cNvSpPr/>
            <p:nvPr/>
          </p:nvSpPr>
          <p:spPr>
            <a:xfrm>
              <a:off x="8598713" y="4059715"/>
              <a:ext cx="128506" cy="90297"/>
            </a:xfrm>
            <a:custGeom>
              <a:avLst/>
              <a:gdLst/>
              <a:ahLst/>
              <a:cxnLst/>
              <a:rect l="l" t="t" r="r" b="b"/>
              <a:pathLst>
                <a:path w="2324" h="1633" extrusionOk="0">
                  <a:moveTo>
                    <a:pt x="1195" y="1"/>
                  </a:moveTo>
                  <a:cubicBezTo>
                    <a:pt x="893" y="1"/>
                    <a:pt x="598" y="118"/>
                    <a:pt x="374" y="330"/>
                  </a:cubicBezTo>
                  <a:cubicBezTo>
                    <a:pt x="100" y="620"/>
                    <a:pt x="0" y="1035"/>
                    <a:pt x="133" y="1417"/>
                  </a:cubicBezTo>
                  <a:cubicBezTo>
                    <a:pt x="139" y="1403"/>
                    <a:pt x="143" y="1398"/>
                    <a:pt x="149" y="1398"/>
                  </a:cubicBezTo>
                  <a:cubicBezTo>
                    <a:pt x="160" y="1398"/>
                    <a:pt x="174" y="1417"/>
                    <a:pt x="208" y="1417"/>
                  </a:cubicBezTo>
                  <a:cubicBezTo>
                    <a:pt x="239" y="1416"/>
                    <a:pt x="271" y="1416"/>
                    <a:pt x="302" y="1416"/>
                  </a:cubicBezTo>
                  <a:cubicBezTo>
                    <a:pt x="901" y="1416"/>
                    <a:pt x="1500" y="1491"/>
                    <a:pt x="2091" y="1633"/>
                  </a:cubicBezTo>
                  <a:cubicBezTo>
                    <a:pt x="2133" y="1359"/>
                    <a:pt x="2182" y="1002"/>
                    <a:pt x="2323" y="761"/>
                  </a:cubicBezTo>
                  <a:cubicBezTo>
                    <a:pt x="2157" y="396"/>
                    <a:pt x="1842" y="123"/>
                    <a:pt x="1460" y="31"/>
                  </a:cubicBezTo>
                  <a:cubicBezTo>
                    <a:pt x="1372" y="11"/>
                    <a:pt x="1283" y="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0"/>
            <p:cNvSpPr/>
            <p:nvPr/>
          </p:nvSpPr>
          <p:spPr>
            <a:xfrm>
              <a:off x="8480333" y="3944869"/>
              <a:ext cx="416150" cy="316896"/>
            </a:xfrm>
            <a:custGeom>
              <a:avLst/>
              <a:gdLst/>
              <a:ahLst/>
              <a:cxnLst/>
              <a:rect l="l" t="t" r="r" b="b"/>
              <a:pathLst>
                <a:path w="7526" h="5731" extrusionOk="0">
                  <a:moveTo>
                    <a:pt x="6347" y="1"/>
                  </a:moveTo>
                  <a:cubicBezTo>
                    <a:pt x="6077" y="1"/>
                    <a:pt x="5769" y="167"/>
                    <a:pt x="5584" y="366"/>
                  </a:cubicBezTo>
                  <a:cubicBezTo>
                    <a:pt x="5601" y="325"/>
                    <a:pt x="5618" y="275"/>
                    <a:pt x="5626" y="233"/>
                  </a:cubicBezTo>
                  <a:lnTo>
                    <a:pt x="5626" y="233"/>
                  </a:lnTo>
                  <a:cubicBezTo>
                    <a:pt x="4581" y="988"/>
                    <a:pt x="3933" y="2175"/>
                    <a:pt x="3842" y="3461"/>
                  </a:cubicBezTo>
                  <a:cubicBezTo>
                    <a:pt x="3536" y="3283"/>
                    <a:pt x="3175" y="3233"/>
                    <a:pt x="2821" y="3233"/>
                  </a:cubicBezTo>
                  <a:cubicBezTo>
                    <a:pt x="2763" y="3233"/>
                    <a:pt x="2705" y="3234"/>
                    <a:pt x="2647" y="3237"/>
                  </a:cubicBezTo>
                  <a:cubicBezTo>
                    <a:pt x="2241" y="3262"/>
                    <a:pt x="1826" y="3336"/>
                    <a:pt x="1511" y="3602"/>
                  </a:cubicBezTo>
                  <a:cubicBezTo>
                    <a:pt x="1328" y="3768"/>
                    <a:pt x="1179" y="3983"/>
                    <a:pt x="1096" y="4224"/>
                  </a:cubicBezTo>
                  <a:cubicBezTo>
                    <a:pt x="1079" y="4332"/>
                    <a:pt x="1021" y="4423"/>
                    <a:pt x="938" y="4489"/>
                  </a:cubicBezTo>
                  <a:cubicBezTo>
                    <a:pt x="855" y="4523"/>
                    <a:pt x="772" y="4539"/>
                    <a:pt x="681" y="4539"/>
                  </a:cubicBezTo>
                  <a:cubicBezTo>
                    <a:pt x="474" y="4548"/>
                    <a:pt x="283" y="4647"/>
                    <a:pt x="150" y="4805"/>
                  </a:cubicBezTo>
                  <a:cubicBezTo>
                    <a:pt x="26" y="4971"/>
                    <a:pt x="1" y="5195"/>
                    <a:pt x="100" y="5386"/>
                  </a:cubicBezTo>
                  <a:lnTo>
                    <a:pt x="117" y="5386"/>
                  </a:lnTo>
                  <a:cubicBezTo>
                    <a:pt x="329" y="5631"/>
                    <a:pt x="603" y="5731"/>
                    <a:pt x="907" y="5731"/>
                  </a:cubicBezTo>
                  <a:cubicBezTo>
                    <a:pt x="2192" y="5731"/>
                    <a:pt x="4016" y="3950"/>
                    <a:pt x="4016" y="3950"/>
                  </a:cubicBezTo>
                  <a:cubicBezTo>
                    <a:pt x="5211" y="3618"/>
                    <a:pt x="6406" y="2946"/>
                    <a:pt x="7252" y="2042"/>
                  </a:cubicBezTo>
                  <a:cubicBezTo>
                    <a:pt x="7393" y="1876"/>
                    <a:pt x="7526" y="1685"/>
                    <a:pt x="7518" y="1461"/>
                  </a:cubicBezTo>
                  <a:cubicBezTo>
                    <a:pt x="7504" y="1279"/>
                    <a:pt x="7341" y="1102"/>
                    <a:pt x="7171" y="1102"/>
                  </a:cubicBezTo>
                  <a:cubicBezTo>
                    <a:pt x="7140" y="1102"/>
                    <a:pt x="7109" y="1108"/>
                    <a:pt x="7078" y="1121"/>
                  </a:cubicBezTo>
                  <a:cubicBezTo>
                    <a:pt x="7045" y="1146"/>
                    <a:pt x="7011" y="1154"/>
                    <a:pt x="6978" y="1162"/>
                  </a:cubicBezTo>
                  <a:cubicBezTo>
                    <a:pt x="6969" y="1165"/>
                    <a:pt x="6960" y="1166"/>
                    <a:pt x="6951" y="1166"/>
                  </a:cubicBezTo>
                  <a:cubicBezTo>
                    <a:pt x="6859" y="1166"/>
                    <a:pt x="6805" y="1053"/>
                    <a:pt x="6812" y="955"/>
                  </a:cubicBezTo>
                  <a:cubicBezTo>
                    <a:pt x="6837" y="855"/>
                    <a:pt x="6879" y="764"/>
                    <a:pt x="6920" y="665"/>
                  </a:cubicBezTo>
                  <a:cubicBezTo>
                    <a:pt x="6995" y="374"/>
                    <a:pt x="6746" y="67"/>
                    <a:pt x="6447" y="9"/>
                  </a:cubicBezTo>
                  <a:cubicBezTo>
                    <a:pt x="6415" y="4"/>
                    <a:pt x="6381" y="1"/>
                    <a:pt x="6347" y="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0"/>
            <p:cNvSpPr/>
            <p:nvPr/>
          </p:nvSpPr>
          <p:spPr>
            <a:xfrm>
              <a:off x="8479890" y="3963227"/>
              <a:ext cx="315679" cy="281286"/>
            </a:xfrm>
            <a:custGeom>
              <a:avLst/>
              <a:gdLst/>
              <a:ahLst/>
              <a:cxnLst/>
              <a:rect l="l" t="t" r="r" b="b"/>
              <a:pathLst>
                <a:path w="5709" h="5087" fill="none" extrusionOk="0">
                  <a:moveTo>
                    <a:pt x="117" y="5087"/>
                  </a:moveTo>
                  <a:cubicBezTo>
                    <a:pt x="0" y="4863"/>
                    <a:pt x="42" y="4589"/>
                    <a:pt x="199" y="4398"/>
                  </a:cubicBezTo>
                  <a:cubicBezTo>
                    <a:pt x="365" y="4216"/>
                    <a:pt x="581" y="4083"/>
                    <a:pt x="822" y="4025"/>
                  </a:cubicBezTo>
                  <a:cubicBezTo>
                    <a:pt x="855" y="4016"/>
                    <a:pt x="880" y="4008"/>
                    <a:pt x="905" y="3983"/>
                  </a:cubicBezTo>
                  <a:cubicBezTo>
                    <a:pt x="930" y="3967"/>
                    <a:pt x="938" y="3942"/>
                    <a:pt x="955" y="3909"/>
                  </a:cubicBezTo>
                  <a:cubicBezTo>
                    <a:pt x="1403" y="2838"/>
                    <a:pt x="2871" y="2722"/>
                    <a:pt x="3825" y="3095"/>
                  </a:cubicBezTo>
                  <a:cubicBezTo>
                    <a:pt x="3991" y="1892"/>
                    <a:pt x="4688" y="673"/>
                    <a:pt x="5709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0"/>
            <p:cNvSpPr/>
            <p:nvPr/>
          </p:nvSpPr>
          <p:spPr>
            <a:xfrm>
              <a:off x="8810205" y="3760906"/>
              <a:ext cx="124358" cy="1296115"/>
            </a:xfrm>
            <a:custGeom>
              <a:avLst/>
              <a:gdLst/>
              <a:ahLst/>
              <a:cxnLst/>
              <a:rect l="l" t="t" r="r" b="b"/>
              <a:pathLst>
                <a:path w="2249" h="23440" fill="none" extrusionOk="0">
                  <a:moveTo>
                    <a:pt x="1386" y="1"/>
                  </a:moveTo>
                  <a:cubicBezTo>
                    <a:pt x="2207" y="2424"/>
                    <a:pt x="2248" y="5029"/>
                    <a:pt x="2182" y="7584"/>
                  </a:cubicBezTo>
                  <a:cubicBezTo>
                    <a:pt x="2116" y="9849"/>
                    <a:pt x="1975" y="12114"/>
                    <a:pt x="1759" y="14371"/>
                  </a:cubicBezTo>
                  <a:cubicBezTo>
                    <a:pt x="1460" y="17449"/>
                    <a:pt x="1012" y="20527"/>
                    <a:pt x="0" y="23439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0"/>
            <p:cNvSpPr/>
            <p:nvPr/>
          </p:nvSpPr>
          <p:spPr>
            <a:xfrm>
              <a:off x="8569795" y="3452088"/>
              <a:ext cx="554664" cy="360413"/>
            </a:xfrm>
            <a:custGeom>
              <a:avLst/>
              <a:gdLst/>
              <a:ahLst/>
              <a:cxnLst/>
              <a:rect l="l" t="t" r="r" b="b"/>
              <a:pathLst>
                <a:path w="10031" h="6518" extrusionOk="0">
                  <a:moveTo>
                    <a:pt x="5673" y="0"/>
                  </a:moveTo>
                  <a:cubicBezTo>
                    <a:pt x="5649" y="0"/>
                    <a:pt x="5625" y="1"/>
                    <a:pt x="5601" y="2"/>
                  </a:cubicBezTo>
                  <a:cubicBezTo>
                    <a:pt x="5095" y="19"/>
                    <a:pt x="4605" y="243"/>
                    <a:pt x="4190" y="533"/>
                  </a:cubicBezTo>
                  <a:cubicBezTo>
                    <a:pt x="3991" y="674"/>
                    <a:pt x="3751" y="840"/>
                    <a:pt x="3751" y="1089"/>
                  </a:cubicBezTo>
                  <a:cubicBezTo>
                    <a:pt x="3369" y="847"/>
                    <a:pt x="2928" y="682"/>
                    <a:pt x="2481" y="682"/>
                  </a:cubicBezTo>
                  <a:cubicBezTo>
                    <a:pt x="2423" y="682"/>
                    <a:pt x="2365" y="685"/>
                    <a:pt x="2307" y="691"/>
                  </a:cubicBezTo>
                  <a:cubicBezTo>
                    <a:pt x="1809" y="749"/>
                    <a:pt x="1320" y="1056"/>
                    <a:pt x="1129" y="1521"/>
                  </a:cubicBezTo>
                  <a:cubicBezTo>
                    <a:pt x="946" y="1960"/>
                    <a:pt x="1038" y="2508"/>
                    <a:pt x="747" y="2889"/>
                  </a:cubicBezTo>
                  <a:cubicBezTo>
                    <a:pt x="598" y="3089"/>
                    <a:pt x="357" y="3221"/>
                    <a:pt x="225" y="3429"/>
                  </a:cubicBezTo>
                  <a:cubicBezTo>
                    <a:pt x="1" y="3769"/>
                    <a:pt x="108" y="4225"/>
                    <a:pt x="308" y="4582"/>
                  </a:cubicBezTo>
                  <a:cubicBezTo>
                    <a:pt x="598" y="5088"/>
                    <a:pt x="1063" y="5561"/>
                    <a:pt x="1618" y="5768"/>
                  </a:cubicBezTo>
                  <a:lnTo>
                    <a:pt x="1627" y="5768"/>
                  </a:lnTo>
                  <a:cubicBezTo>
                    <a:pt x="1822" y="6334"/>
                    <a:pt x="2394" y="6518"/>
                    <a:pt x="3053" y="6518"/>
                  </a:cubicBezTo>
                  <a:cubicBezTo>
                    <a:pt x="4269" y="6518"/>
                    <a:pt x="5783" y="5893"/>
                    <a:pt x="5783" y="5893"/>
                  </a:cubicBezTo>
                  <a:cubicBezTo>
                    <a:pt x="6050" y="5923"/>
                    <a:pt x="6322" y="5939"/>
                    <a:pt x="6598" y="5939"/>
                  </a:cubicBezTo>
                  <a:cubicBezTo>
                    <a:pt x="7593" y="5939"/>
                    <a:pt x="8623" y="5738"/>
                    <a:pt x="9500" y="5329"/>
                  </a:cubicBezTo>
                  <a:cubicBezTo>
                    <a:pt x="9691" y="5237"/>
                    <a:pt x="9890" y="5105"/>
                    <a:pt x="9965" y="4897"/>
                  </a:cubicBezTo>
                  <a:cubicBezTo>
                    <a:pt x="10030" y="4693"/>
                    <a:pt x="9894" y="4424"/>
                    <a:pt x="9684" y="4424"/>
                  </a:cubicBezTo>
                  <a:cubicBezTo>
                    <a:pt x="9681" y="4424"/>
                    <a:pt x="9678" y="4424"/>
                    <a:pt x="9675" y="4424"/>
                  </a:cubicBezTo>
                  <a:cubicBezTo>
                    <a:pt x="9654" y="4429"/>
                    <a:pt x="9635" y="4431"/>
                    <a:pt x="9618" y="4431"/>
                  </a:cubicBezTo>
                  <a:cubicBezTo>
                    <a:pt x="9600" y="4431"/>
                    <a:pt x="9583" y="4429"/>
                    <a:pt x="9567" y="4424"/>
                  </a:cubicBezTo>
                  <a:cubicBezTo>
                    <a:pt x="9467" y="4400"/>
                    <a:pt x="9442" y="4258"/>
                    <a:pt x="9492" y="4167"/>
                  </a:cubicBezTo>
                  <a:cubicBezTo>
                    <a:pt x="9550" y="4084"/>
                    <a:pt x="9617" y="4010"/>
                    <a:pt x="9691" y="3935"/>
                  </a:cubicBezTo>
                  <a:cubicBezTo>
                    <a:pt x="9874" y="3694"/>
                    <a:pt x="9758" y="3321"/>
                    <a:pt x="9509" y="3155"/>
                  </a:cubicBezTo>
                  <a:cubicBezTo>
                    <a:pt x="9387" y="3077"/>
                    <a:pt x="9232" y="3043"/>
                    <a:pt x="9074" y="3043"/>
                  </a:cubicBezTo>
                  <a:cubicBezTo>
                    <a:pt x="8897" y="3043"/>
                    <a:pt x="8716" y="3085"/>
                    <a:pt x="8571" y="3155"/>
                  </a:cubicBezTo>
                  <a:cubicBezTo>
                    <a:pt x="8604" y="3122"/>
                    <a:pt x="8629" y="3080"/>
                    <a:pt x="8662" y="3047"/>
                  </a:cubicBezTo>
                  <a:cubicBezTo>
                    <a:pt x="8928" y="2724"/>
                    <a:pt x="9119" y="2325"/>
                    <a:pt x="9027" y="1927"/>
                  </a:cubicBezTo>
                  <a:cubicBezTo>
                    <a:pt x="8917" y="1418"/>
                    <a:pt x="8366" y="1125"/>
                    <a:pt x="7843" y="1125"/>
                  </a:cubicBezTo>
                  <a:cubicBezTo>
                    <a:pt x="7778" y="1125"/>
                    <a:pt x="7713" y="1130"/>
                    <a:pt x="7650" y="1139"/>
                  </a:cubicBezTo>
                  <a:cubicBezTo>
                    <a:pt x="7561" y="1154"/>
                    <a:pt x="7471" y="1175"/>
                    <a:pt x="7383" y="1175"/>
                  </a:cubicBezTo>
                  <a:cubicBezTo>
                    <a:pt x="7325" y="1175"/>
                    <a:pt x="7267" y="1165"/>
                    <a:pt x="7210" y="1139"/>
                  </a:cubicBezTo>
                  <a:cubicBezTo>
                    <a:pt x="7036" y="1064"/>
                    <a:pt x="6978" y="848"/>
                    <a:pt x="6887" y="674"/>
                  </a:cubicBezTo>
                  <a:cubicBezTo>
                    <a:pt x="6658" y="239"/>
                    <a:pt x="6157" y="0"/>
                    <a:pt x="5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0"/>
            <p:cNvSpPr/>
            <p:nvPr/>
          </p:nvSpPr>
          <p:spPr>
            <a:xfrm>
              <a:off x="8774874" y="3510921"/>
              <a:ext cx="102351" cy="188611"/>
            </a:xfrm>
            <a:custGeom>
              <a:avLst/>
              <a:gdLst/>
              <a:ahLst/>
              <a:cxnLst/>
              <a:rect l="l" t="t" r="r" b="b"/>
              <a:pathLst>
                <a:path w="1851" h="3411" fill="none" extrusionOk="0">
                  <a:moveTo>
                    <a:pt x="0" y="0"/>
                  </a:moveTo>
                  <a:cubicBezTo>
                    <a:pt x="921" y="946"/>
                    <a:pt x="1560" y="2124"/>
                    <a:pt x="1850" y="3410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0"/>
            <p:cNvSpPr/>
            <p:nvPr/>
          </p:nvSpPr>
          <p:spPr>
            <a:xfrm>
              <a:off x="8809708" y="3662980"/>
              <a:ext cx="125796" cy="107162"/>
            </a:xfrm>
            <a:custGeom>
              <a:avLst/>
              <a:gdLst/>
              <a:ahLst/>
              <a:cxnLst/>
              <a:rect l="l" t="t" r="r" b="b"/>
              <a:pathLst>
                <a:path w="2275" h="1938" extrusionOk="0">
                  <a:moveTo>
                    <a:pt x="1077" y="0"/>
                  </a:moveTo>
                  <a:cubicBezTo>
                    <a:pt x="926" y="0"/>
                    <a:pt x="774" y="29"/>
                    <a:pt x="631" y="88"/>
                  </a:cubicBezTo>
                  <a:cubicBezTo>
                    <a:pt x="266" y="254"/>
                    <a:pt x="17" y="602"/>
                    <a:pt x="1" y="1000"/>
                  </a:cubicBezTo>
                  <a:cubicBezTo>
                    <a:pt x="8" y="995"/>
                    <a:pt x="13" y="993"/>
                    <a:pt x="18" y="993"/>
                  </a:cubicBezTo>
                  <a:cubicBezTo>
                    <a:pt x="33" y="993"/>
                    <a:pt x="35" y="1021"/>
                    <a:pt x="67" y="1034"/>
                  </a:cubicBezTo>
                  <a:cubicBezTo>
                    <a:pt x="656" y="1258"/>
                    <a:pt x="1212" y="1565"/>
                    <a:pt x="1727" y="1938"/>
                  </a:cubicBezTo>
                  <a:cubicBezTo>
                    <a:pt x="1876" y="1697"/>
                    <a:pt x="2058" y="1382"/>
                    <a:pt x="2274" y="1216"/>
                  </a:cubicBezTo>
                  <a:cubicBezTo>
                    <a:pt x="2257" y="818"/>
                    <a:pt x="2067" y="444"/>
                    <a:pt x="1743" y="212"/>
                  </a:cubicBezTo>
                  <a:cubicBezTo>
                    <a:pt x="1546" y="71"/>
                    <a:pt x="1312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0"/>
            <p:cNvSpPr/>
            <p:nvPr/>
          </p:nvSpPr>
          <p:spPr>
            <a:xfrm>
              <a:off x="8657876" y="3620016"/>
              <a:ext cx="466579" cy="192482"/>
            </a:xfrm>
            <a:custGeom>
              <a:avLst/>
              <a:gdLst/>
              <a:ahLst/>
              <a:cxnLst/>
              <a:rect l="l" t="t" r="r" b="b"/>
              <a:pathLst>
                <a:path w="8438" h="3481" extrusionOk="0">
                  <a:moveTo>
                    <a:pt x="7489" y="0"/>
                  </a:moveTo>
                  <a:cubicBezTo>
                    <a:pt x="7309" y="0"/>
                    <a:pt x="7125" y="43"/>
                    <a:pt x="6978" y="110"/>
                  </a:cubicBezTo>
                  <a:cubicBezTo>
                    <a:pt x="7011" y="77"/>
                    <a:pt x="7045" y="43"/>
                    <a:pt x="7069" y="10"/>
                  </a:cubicBezTo>
                  <a:lnTo>
                    <a:pt x="7069" y="10"/>
                  </a:lnTo>
                  <a:cubicBezTo>
                    <a:pt x="5817" y="317"/>
                    <a:pt x="4771" y="1172"/>
                    <a:pt x="4207" y="2325"/>
                  </a:cubicBezTo>
                  <a:cubicBezTo>
                    <a:pt x="3958" y="2001"/>
                    <a:pt x="3560" y="1802"/>
                    <a:pt x="3178" y="1678"/>
                  </a:cubicBezTo>
                  <a:cubicBezTo>
                    <a:pt x="2933" y="1592"/>
                    <a:pt x="2673" y="1528"/>
                    <a:pt x="2416" y="1528"/>
                  </a:cubicBezTo>
                  <a:cubicBezTo>
                    <a:pt x="2273" y="1528"/>
                    <a:pt x="2131" y="1547"/>
                    <a:pt x="1992" y="1595"/>
                  </a:cubicBezTo>
                  <a:cubicBezTo>
                    <a:pt x="1759" y="1678"/>
                    <a:pt x="1544" y="1827"/>
                    <a:pt x="1386" y="2018"/>
                  </a:cubicBezTo>
                  <a:cubicBezTo>
                    <a:pt x="1320" y="2101"/>
                    <a:pt x="1237" y="2167"/>
                    <a:pt x="1129" y="2200"/>
                  </a:cubicBezTo>
                  <a:cubicBezTo>
                    <a:pt x="1118" y="2202"/>
                    <a:pt x="1107" y="2202"/>
                    <a:pt x="1096" y="2202"/>
                  </a:cubicBezTo>
                  <a:cubicBezTo>
                    <a:pt x="1022" y="2202"/>
                    <a:pt x="945" y="2180"/>
                    <a:pt x="880" y="2151"/>
                  </a:cubicBezTo>
                  <a:cubicBezTo>
                    <a:pt x="800" y="2124"/>
                    <a:pt x="718" y="2111"/>
                    <a:pt x="637" y="2111"/>
                  </a:cubicBezTo>
                  <a:cubicBezTo>
                    <a:pt x="515" y="2111"/>
                    <a:pt x="395" y="2141"/>
                    <a:pt x="291" y="2200"/>
                  </a:cubicBezTo>
                  <a:cubicBezTo>
                    <a:pt x="108" y="2308"/>
                    <a:pt x="1" y="2507"/>
                    <a:pt x="25" y="2723"/>
                  </a:cubicBezTo>
                  <a:lnTo>
                    <a:pt x="25" y="2731"/>
                  </a:lnTo>
                  <a:lnTo>
                    <a:pt x="34" y="2731"/>
                  </a:lnTo>
                  <a:cubicBezTo>
                    <a:pt x="229" y="3297"/>
                    <a:pt x="801" y="3481"/>
                    <a:pt x="1460" y="3481"/>
                  </a:cubicBezTo>
                  <a:cubicBezTo>
                    <a:pt x="2676" y="3481"/>
                    <a:pt x="4190" y="2856"/>
                    <a:pt x="4190" y="2856"/>
                  </a:cubicBezTo>
                  <a:cubicBezTo>
                    <a:pt x="4457" y="2886"/>
                    <a:pt x="4729" y="2902"/>
                    <a:pt x="5005" y="2902"/>
                  </a:cubicBezTo>
                  <a:cubicBezTo>
                    <a:pt x="6000" y="2902"/>
                    <a:pt x="7030" y="2701"/>
                    <a:pt x="7907" y="2292"/>
                  </a:cubicBezTo>
                  <a:cubicBezTo>
                    <a:pt x="8098" y="2200"/>
                    <a:pt x="8297" y="2068"/>
                    <a:pt x="8372" y="1860"/>
                  </a:cubicBezTo>
                  <a:cubicBezTo>
                    <a:pt x="8437" y="1656"/>
                    <a:pt x="8301" y="1387"/>
                    <a:pt x="8091" y="1387"/>
                  </a:cubicBezTo>
                  <a:cubicBezTo>
                    <a:pt x="8088" y="1387"/>
                    <a:pt x="8085" y="1387"/>
                    <a:pt x="8082" y="1387"/>
                  </a:cubicBezTo>
                  <a:lnTo>
                    <a:pt x="7974" y="1387"/>
                  </a:lnTo>
                  <a:cubicBezTo>
                    <a:pt x="7874" y="1363"/>
                    <a:pt x="7849" y="1221"/>
                    <a:pt x="7899" y="1130"/>
                  </a:cubicBezTo>
                  <a:cubicBezTo>
                    <a:pt x="7957" y="1047"/>
                    <a:pt x="8024" y="973"/>
                    <a:pt x="8098" y="898"/>
                  </a:cubicBezTo>
                  <a:cubicBezTo>
                    <a:pt x="8281" y="657"/>
                    <a:pt x="8165" y="276"/>
                    <a:pt x="7916" y="110"/>
                  </a:cubicBezTo>
                  <a:cubicBezTo>
                    <a:pt x="7796" y="33"/>
                    <a:pt x="7644" y="0"/>
                    <a:pt x="7489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0"/>
            <p:cNvSpPr/>
            <p:nvPr/>
          </p:nvSpPr>
          <p:spPr>
            <a:xfrm>
              <a:off x="8657876" y="3627426"/>
              <a:ext cx="392760" cy="145039"/>
            </a:xfrm>
            <a:custGeom>
              <a:avLst/>
              <a:gdLst/>
              <a:ahLst/>
              <a:cxnLst/>
              <a:rect l="l" t="t" r="r" b="b"/>
              <a:pathLst>
                <a:path w="7103" h="2623" fill="none" extrusionOk="0">
                  <a:moveTo>
                    <a:pt x="17" y="2622"/>
                  </a:moveTo>
                  <a:cubicBezTo>
                    <a:pt x="1" y="2373"/>
                    <a:pt x="133" y="2133"/>
                    <a:pt x="357" y="2017"/>
                  </a:cubicBezTo>
                  <a:cubicBezTo>
                    <a:pt x="573" y="1909"/>
                    <a:pt x="822" y="1867"/>
                    <a:pt x="1071" y="1901"/>
                  </a:cubicBezTo>
                  <a:cubicBezTo>
                    <a:pt x="1096" y="1909"/>
                    <a:pt x="1129" y="1909"/>
                    <a:pt x="1162" y="1901"/>
                  </a:cubicBezTo>
                  <a:cubicBezTo>
                    <a:pt x="1187" y="1892"/>
                    <a:pt x="1212" y="1876"/>
                    <a:pt x="1228" y="1851"/>
                  </a:cubicBezTo>
                  <a:cubicBezTo>
                    <a:pt x="2050" y="1021"/>
                    <a:pt x="3452" y="1461"/>
                    <a:pt x="4199" y="2166"/>
                  </a:cubicBezTo>
                  <a:cubicBezTo>
                    <a:pt x="4804" y="1112"/>
                    <a:pt x="5908" y="241"/>
                    <a:pt x="7103" y="1"/>
                  </a:cubicBezTo>
                </a:path>
              </a:pathLst>
            </a:custGeom>
            <a:solidFill>
              <a:schemeClr val="dk1"/>
            </a:solidFill>
            <a:ln w="2700" cap="rnd" cmpd="sng">
              <a:solidFill>
                <a:srgbClr val="2B33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7AD5908-FC19-791C-8607-927494EC08BA}"/>
              </a:ext>
            </a:extLst>
          </p:cNvPr>
          <p:cNvCxnSpPr>
            <a:cxnSpLocks/>
          </p:cNvCxnSpPr>
          <p:nvPr/>
        </p:nvCxnSpPr>
        <p:spPr>
          <a:xfrm>
            <a:off x="178047" y="2516646"/>
            <a:ext cx="8582856" cy="0"/>
          </a:xfrm>
          <a:prstGeom prst="line">
            <a:avLst/>
          </a:prstGeom>
          <a:noFill/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/>
          </a:sp3d>
        </p:spPr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9C396B4-7436-9689-DC10-C0F3558BF3B5}"/>
              </a:ext>
            </a:extLst>
          </p:cNvPr>
          <p:cNvCxnSpPr>
            <a:cxnSpLocks/>
          </p:cNvCxnSpPr>
          <p:nvPr/>
        </p:nvCxnSpPr>
        <p:spPr>
          <a:xfrm>
            <a:off x="172132" y="3714486"/>
            <a:ext cx="8568232" cy="0"/>
          </a:xfrm>
          <a:prstGeom prst="line">
            <a:avLst/>
          </a:prstGeom>
          <a:noFill/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/>
          </a:sp3d>
        </p:spPr>
      </p:cxn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D89D191-83A3-5AF5-9385-477E199FA5E8}"/>
              </a:ext>
            </a:extLst>
          </p:cNvPr>
          <p:cNvSpPr/>
          <p:nvPr/>
        </p:nvSpPr>
        <p:spPr>
          <a:xfrm flipH="1">
            <a:off x="752918" y="1318807"/>
            <a:ext cx="7483831" cy="497457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38100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171A9F3-5B92-3CE1-0B52-7DCDB27C594F}"/>
              </a:ext>
            </a:extLst>
          </p:cNvPr>
          <p:cNvSpPr txBox="1"/>
          <p:nvPr/>
        </p:nvSpPr>
        <p:spPr>
          <a:xfrm>
            <a:off x="1108609" y="1361452"/>
            <a:ext cx="69977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1600" b="1" dirty="0" err="1">
                <a:solidFill>
                  <a:schemeClr val="tx1"/>
                </a:solidFill>
              </a:rPr>
              <a:t>Câu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hỏi</a:t>
            </a:r>
            <a:r>
              <a:rPr lang="en-US" sz="1600" b="1" dirty="0">
                <a:solidFill>
                  <a:schemeClr val="tx1"/>
                </a:solidFill>
              </a:rPr>
              <a:t> : </a:t>
            </a:r>
            <a:r>
              <a:rPr lang="en-US" sz="1600" b="1" dirty="0" err="1">
                <a:solidFill>
                  <a:schemeClr val="tx1"/>
                </a:solidFill>
              </a:rPr>
              <a:t>Nhã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nhạc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cung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đình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Huế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được</a:t>
            </a:r>
            <a:r>
              <a:rPr lang="en-US" sz="1600" b="1" dirty="0">
                <a:solidFill>
                  <a:schemeClr val="tx1"/>
                </a:solidFill>
              </a:rPr>
              <a:t> UNESCO </a:t>
            </a:r>
            <a:r>
              <a:rPr lang="en-US" sz="1600" b="1" dirty="0" err="1">
                <a:solidFill>
                  <a:schemeClr val="tx1"/>
                </a:solidFill>
              </a:rPr>
              <a:t>ghi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danh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năm</a:t>
            </a:r>
            <a:r>
              <a:rPr lang="en-US" sz="1600" b="1" dirty="0">
                <a:solidFill>
                  <a:schemeClr val="tx1"/>
                </a:solidFill>
              </a:rPr>
              <a:t> </a:t>
            </a:r>
            <a:r>
              <a:rPr lang="en-US" sz="1600" b="1" dirty="0" err="1">
                <a:solidFill>
                  <a:schemeClr val="tx1"/>
                </a:solidFill>
              </a:rPr>
              <a:t>nào</a:t>
            </a:r>
            <a:r>
              <a:rPr lang="en-US" sz="1600" b="1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34" name="bang a">
            <a:extLst>
              <a:ext uri="{FF2B5EF4-FFF2-40B4-BE49-F238E27FC236}">
                <a16:creationId xmlns:a16="http://schemas.microsoft.com/office/drawing/2014/main" id="{3B24DA5E-1C48-5B76-A3EF-57DA1671CE56}"/>
              </a:ext>
            </a:extLst>
          </p:cNvPr>
          <p:cNvSpPr/>
          <p:nvPr/>
        </p:nvSpPr>
        <p:spPr>
          <a:xfrm flipH="1">
            <a:off x="446518" y="2313667"/>
            <a:ext cx="3523501" cy="40595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35" name="bang c">
            <a:extLst>
              <a:ext uri="{FF2B5EF4-FFF2-40B4-BE49-F238E27FC236}">
                <a16:creationId xmlns:a16="http://schemas.microsoft.com/office/drawing/2014/main" id="{F06B9944-35BE-F3BF-8542-B2ACD48D534A}"/>
              </a:ext>
            </a:extLst>
          </p:cNvPr>
          <p:cNvSpPr/>
          <p:nvPr/>
        </p:nvSpPr>
        <p:spPr>
          <a:xfrm flipH="1">
            <a:off x="449409" y="3473240"/>
            <a:ext cx="3540997" cy="40595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36" name="dap an a">
            <a:extLst>
              <a:ext uri="{FF2B5EF4-FFF2-40B4-BE49-F238E27FC236}">
                <a16:creationId xmlns:a16="http://schemas.microsoft.com/office/drawing/2014/main" id="{E5DAA47D-7487-4DDB-C797-A3C8235B162E}"/>
              </a:ext>
            </a:extLst>
          </p:cNvPr>
          <p:cNvSpPr txBox="1"/>
          <p:nvPr/>
        </p:nvSpPr>
        <p:spPr>
          <a:xfrm>
            <a:off x="595008" y="2371702"/>
            <a:ext cx="381284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8745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A. </a:t>
            </a:r>
            <a:r>
              <a:rPr lang="en-GB" b="1" dirty="0">
                <a:solidFill>
                  <a:schemeClr val="tx1"/>
                </a:solidFill>
              </a:rPr>
              <a:t>2003</a:t>
            </a:r>
          </a:p>
        </p:txBody>
      </p:sp>
      <p:sp>
        <p:nvSpPr>
          <p:cNvPr id="37" name="dap an c">
            <a:extLst>
              <a:ext uri="{FF2B5EF4-FFF2-40B4-BE49-F238E27FC236}">
                <a16:creationId xmlns:a16="http://schemas.microsoft.com/office/drawing/2014/main" id="{4F5CC5A8-5C4D-7A31-E547-BA5352C1E1DC}"/>
              </a:ext>
            </a:extLst>
          </p:cNvPr>
          <p:cNvSpPr txBox="1"/>
          <p:nvPr/>
        </p:nvSpPr>
        <p:spPr>
          <a:xfrm>
            <a:off x="693858" y="3524204"/>
            <a:ext cx="322017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Arial"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C. </a:t>
            </a:r>
            <a:r>
              <a:rPr lang="en-US" b="1" dirty="0">
                <a:solidFill>
                  <a:schemeClr val="tx1"/>
                </a:solidFill>
              </a:rPr>
              <a:t>2020</a:t>
            </a:r>
          </a:p>
        </p:txBody>
      </p:sp>
      <p:sp>
        <p:nvSpPr>
          <p:cNvPr id="38" name="bang b">
            <a:extLst>
              <a:ext uri="{FF2B5EF4-FFF2-40B4-BE49-F238E27FC236}">
                <a16:creationId xmlns:a16="http://schemas.microsoft.com/office/drawing/2014/main" id="{3BF0E91F-16DE-885A-D0E7-37A48384B03B}"/>
              </a:ext>
            </a:extLst>
          </p:cNvPr>
          <p:cNvSpPr/>
          <p:nvPr/>
        </p:nvSpPr>
        <p:spPr>
          <a:xfrm flipH="1">
            <a:off x="4583896" y="3473728"/>
            <a:ext cx="3709634" cy="469389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39" name="bang d">
            <a:extLst>
              <a:ext uri="{FF2B5EF4-FFF2-40B4-BE49-F238E27FC236}">
                <a16:creationId xmlns:a16="http://schemas.microsoft.com/office/drawing/2014/main" id="{4EE11F54-7C60-D1C7-A841-19BB7D9296BB}"/>
              </a:ext>
            </a:extLst>
          </p:cNvPr>
          <p:cNvSpPr/>
          <p:nvPr/>
        </p:nvSpPr>
        <p:spPr>
          <a:xfrm flipH="1">
            <a:off x="4570933" y="2310060"/>
            <a:ext cx="3687723" cy="448567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 cap="flat" cmpd="sng" algn="ctr">
            <a:noFill/>
            <a:prstDash val="solid"/>
            <a:miter lim="800000"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40" name="dap an b">
            <a:extLst>
              <a:ext uri="{FF2B5EF4-FFF2-40B4-BE49-F238E27FC236}">
                <a16:creationId xmlns:a16="http://schemas.microsoft.com/office/drawing/2014/main" id="{5836E5EF-E817-6C34-276B-E8FC2EFA3E67}"/>
              </a:ext>
            </a:extLst>
          </p:cNvPr>
          <p:cNvSpPr txBox="1"/>
          <p:nvPr/>
        </p:nvSpPr>
        <p:spPr>
          <a:xfrm>
            <a:off x="4868674" y="3534300"/>
            <a:ext cx="3522351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Arial"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D. </a:t>
            </a:r>
            <a:r>
              <a:rPr lang="en-US" b="1" dirty="0">
                <a:solidFill>
                  <a:schemeClr val="tx1"/>
                </a:solidFill>
              </a:rPr>
              <a:t>2002</a:t>
            </a:r>
          </a:p>
        </p:txBody>
      </p:sp>
      <p:sp>
        <p:nvSpPr>
          <p:cNvPr id="41" name="dap an d">
            <a:extLst>
              <a:ext uri="{FF2B5EF4-FFF2-40B4-BE49-F238E27FC236}">
                <a16:creationId xmlns:a16="http://schemas.microsoft.com/office/drawing/2014/main" id="{A960D5FA-FFCC-3586-B669-BCAB862D2CA6}"/>
              </a:ext>
            </a:extLst>
          </p:cNvPr>
          <p:cNvSpPr txBox="1"/>
          <p:nvPr/>
        </p:nvSpPr>
        <p:spPr>
          <a:xfrm>
            <a:off x="4782263" y="2347765"/>
            <a:ext cx="140517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8745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B. </a:t>
            </a:r>
            <a:r>
              <a:rPr lang="en-GB" b="1" dirty="0">
                <a:solidFill>
                  <a:schemeClr val="tx1"/>
                </a:solidFill>
              </a:rPr>
              <a:t>2021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Arial"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pic>
        <p:nvPicPr>
          <p:cNvPr id="42" name="Question">
            <a:hlinkClick r:id="" action="ppaction://media"/>
            <a:extLst>
              <a:ext uri="{FF2B5EF4-FFF2-40B4-BE49-F238E27FC236}">
                <a16:creationId xmlns:a16="http://schemas.microsoft.com/office/drawing/2014/main" id="{6DCF344E-31A2-0CF6-E002-36255969AAF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092295" y="3673362"/>
            <a:ext cx="365522" cy="365522"/>
          </a:xfrm>
          <a:prstGeom prst="rect">
            <a:avLst/>
          </a:prstGeom>
        </p:spPr>
      </p:pic>
      <p:pic>
        <p:nvPicPr>
          <p:cNvPr id="43" name="Final Answer">
            <a:hlinkClick r:id="" action="ppaction://media"/>
            <a:extLst>
              <a:ext uri="{FF2B5EF4-FFF2-40B4-BE49-F238E27FC236}">
                <a16:creationId xmlns:a16="http://schemas.microsoft.com/office/drawing/2014/main" id="{0055B5DC-3D7E-534F-E95D-C87A241929B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71803" y="3652480"/>
            <a:ext cx="365522" cy="365522"/>
          </a:xfrm>
          <a:prstGeom prst="rect">
            <a:avLst/>
          </a:prstGeom>
        </p:spPr>
      </p:pic>
      <p:pic>
        <p:nvPicPr>
          <p:cNvPr id="44" name="Win">
            <a:hlinkClick r:id="" action="ppaction://media"/>
            <a:extLst>
              <a:ext uri="{FF2B5EF4-FFF2-40B4-BE49-F238E27FC236}">
                <a16:creationId xmlns:a16="http://schemas.microsoft.com/office/drawing/2014/main" id="{86C3BDED-04C7-E3D2-AD5A-F635D3ED20D7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229768" y="3714487"/>
            <a:ext cx="365522" cy="365522"/>
          </a:xfrm>
          <a:prstGeom prst="rect">
            <a:avLst/>
          </a:prstGeom>
        </p:spPr>
      </p:pic>
      <p:pic>
        <p:nvPicPr>
          <p:cNvPr id="45" name="Lose">
            <a:hlinkClick r:id="" action="ppaction://media"/>
            <a:extLst>
              <a:ext uri="{FF2B5EF4-FFF2-40B4-BE49-F238E27FC236}">
                <a16:creationId xmlns:a16="http://schemas.microsoft.com/office/drawing/2014/main" id="{D5795036-F9FE-C661-301C-F24CDC6A996D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240505" y="3735369"/>
            <a:ext cx="365522" cy="365522"/>
          </a:xfrm>
          <a:prstGeom prst="rect">
            <a:avLst/>
          </a:prstGeom>
        </p:spPr>
      </p:pic>
      <p:sp>
        <p:nvSpPr>
          <p:cNvPr id="46" name="Oval 45">
            <a:extLst>
              <a:ext uri="{FF2B5EF4-FFF2-40B4-BE49-F238E27FC236}">
                <a16:creationId xmlns:a16="http://schemas.microsoft.com/office/drawing/2014/main" id="{EEA29C05-196C-B9DC-96C0-72FBD11BB0FB}"/>
              </a:ext>
            </a:extLst>
          </p:cNvPr>
          <p:cNvSpPr/>
          <p:nvPr/>
        </p:nvSpPr>
        <p:spPr>
          <a:xfrm>
            <a:off x="685089" y="2391132"/>
            <a:ext cx="298496" cy="277472"/>
          </a:xfrm>
          <a:prstGeom prst="ellipse">
            <a:avLst/>
          </a:prstGeom>
          <a:noFill/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pic>
        <p:nvPicPr>
          <p:cNvPr id="47" name="sai">
            <a:hlinkClick r:id="" action="ppaction://media"/>
            <a:extLst>
              <a:ext uri="{FF2B5EF4-FFF2-40B4-BE49-F238E27FC236}">
                <a16:creationId xmlns:a16="http://schemas.microsoft.com/office/drawing/2014/main" id="{EBB6D3CD-3BE2-3F97-23B4-FF45A49A290B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71060" y="3601926"/>
            <a:ext cx="457200" cy="457200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407FF172-5504-4F49-0500-E24C354820AF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5752" y="2225927"/>
            <a:ext cx="589383" cy="589383"/>
          </a:xfrm>
          <a:prstGeom prst="rect">
            <a:avLst/>
          </a:prstGeom>
        </p:spPr>
      </p:pic>
      <p:pic>
        <p:nvPicPr>
          <p:cNvPr id="49" name="sai">
            <a:hlinkClick r:id="" action="ppaction://media"/>
            <a:extLst>
              <a:ext uri="{FF2B5EF4-FFF2-40B4-BE49-F238E27FC236}">
                <a16:creationId xmlns:a16="http://schemas.microsoft.com/office/drawing/2014/main" id="{05A6D201-28BE-56A2-83DB-6449B8ED6F38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48197" y="3588692"/>
            <a:ext cx="457200" cy="457200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6B057DD4-CFD6-D35F-949A-D0FA0F549CA7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9653" y="3407068"/>
            <a:ext cx="621092" cy="621092"/>
          </a:xfrm>
          <a:prstGeom prst="rect">
            <a:avLst/>
          </a:prstGeom>
        </p:spPr>
      </p:pic>
      <p:pic>
        <p:nvPicPr>
          <p:cNvPr id="51" name="sai">
            <a:hlinkClick r:id="" action="ppaction://media"/>
            <a:extLst>
              <a:ext uri="{FF2B5EF4-FFF2-40B4-BE49-F238E27FC236}">
                <a16:creationId xmlns:a16="http://schemas.microsoft.com/office/drawing/2014/main" id="{71BACE55-7515-5C5C-6C43-29D53A2D4F47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35380" y="3596840"/>
            <a:ext cx="457200" cy="45720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1CA0A0F3-63A1-420F-5CAE-20D7AD88716C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72" y="3399731"/>
            <a:ext cx="617381" cy="617381"/>
          </a:xfrm>
          <a:prstGeom prst="rect">
            <a:avLst/>
          </a:prstGeom>
        </p:spPr>
      </p:pic>
      <p:pic>
        <p:nvPicPr>
          <p:cNvPr id="53" name="dung">
            <a:hlinkClick r:id="" action="ppaction://media"/>
            <a:extLst>
              <a:ext uri="{FF2B5EF4-FFF2-40B4-BE49-F238E27FC236}">
                <a16:creationId xmlns:a16="http://schemas.microsoft.com/office/drawing/2014/main" id="{5463D280-4058-F1D6-97AD-4B6088A45705}"/>
              </a:ext>
            </a:extLst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25964" y="3604988"/>
            <a:ext cx="457200" cy="4572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F98AA0FD-92E2-1F1E-774A-4E39F87A63BD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58" y="2260045"/>
            <a:ext cx="601941" cy="494459"/>
          </a:xfrm>
          <a:prstGeom prst="rect">
            <a:avLst/>
          </a:prstGeom>
        </p:spPr>
      </p:pic>
      <p:sp>
        <p:nvSpPr>
          <p:cNvPr id="6" name="Google Shape;400;p38">
            <a:extLst>
              <a:ext uri="{FF2B5EF4-FFF2-40B4-BE49-F238E27FC236}">
                <a16:creationId xmlns:a16="http://schemas.microsoft.com/office/drawing/2014/main" id="{65CEA88C-728B-AF8D-6FF8-1B1E097FDD43}"/>
              </a:ext>
            </a:extLst>
          </p:cNvPr>
          <p:cNvSpPr txBox="1">
            <a:spLocks/>
          </p:cNvSpPr>
          <p:nvPr/>
        </p:nvSpPr>
        <p:spPr>
          <a:xfrm rot="21599640">
            <a:off x="1796484" y="277723"/>
            <a:ext cx="5396703" cy="638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1100"/>
              <a:buNone/>
              <a:defRPr sz="5400" b="1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  <a:sym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Tx/>
              <a:buNone/>
              <a:tabLst/>
              <a:defRPr/>
            </a:pPr>
            <a:r>
              <a:rPr kumimoji="0" lang="en-GB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TỔNG HỢP MỘT SỐ NỘI DUNG CHỦ ĐỀ 2</a:t>
            </a:r>
            <a:endParaRPr kumimoji="0" lang="en-US" sz="3200" b="1" i="0" u="none" strike="noStrike" kern="0" cap="none" spc="50" normalizeH="0" baseline="0" noProof="0" dirty="0">
              <a:ln w="0">
                <a:solidFill>
                  <a:srgbClr val="FF0000"/>
                </a:solidFill>
              </a:ln>
              <a:solidFill>
                <a:srgbClr val="FFFFFF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</p:spTree>
    <p:extLst>
      <p:ext uri="{BB962C8B-B14F-4D97-AF65-F5344CB8AC3E}">
        <p14:creationId xmlns:p14="http://schemas.microsoft.com/office/powerpoint/2010/main" val="378743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360" fill="hold"/>
                                        <p:tgtEl>
                                          <p:spTgt spid="5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20218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8" dur="1" fill="hold"/>
                                        <p:tgtEl>
                                          <p:spTgt spid="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7732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6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7" dur="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3" dur="5410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0" dur="1" fill="hold"/>
                                        <p:tgtEl>
                                          <p:spTgt spid="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9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0" dur="5410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7" dur="1" fill="hold"/>
                                        <p:tgtEl>
                                          <p:spTgt spid="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3" presetClass="entr" presetSubtype="16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2" dur="5410" fill="hold"/>
                                        <p:tgtEl>
                                          <p:spTgt spid="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4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9" dur="1" fill="hold"/>
                                        <p:tgtEl>
                                          <p:spTgt spid="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0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5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5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audio>
              <p:cMediaNode vol="80000">
                <p:cTn id="1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"/>
                </p:tgtEl>
              </p:cMediaNode>
            </p:audio>
            <p:audio>
              <p:cMediaNode vol="80000">
                <p:cTn id="1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3"/>
                </p:tgtEl>
              </p:cMediaNode>
            </p:audio>
            <p:audio>
              <p:cMediaNode vol="80000">
                <p:cTn id="1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"/>
                </p:tgtEl>
              </p:cMediaNode>
            </p:audio>
            <p:audio>
              <p:cMediaNode vol="80000">
                <p:cTn id="1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5"/>
                </p:tgtEl>
              </p:cMediaNode>
            </p:audio>
            <p:audio>
              <p:cMediaNode vol="80000">
                <p:cTn id="1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7"/>
                </p:tgtEl>
              </p:cMediaNode>
            </p:audio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"/>
                </p:tgtEl>
              </p:cMediaNode>
            </p:audio>
          </p:childTnLst>
        </p:cTn>
      </p:par>
    </p:tnLst>
    <p:bldLst>
      <p:bldP spid="33" grpId="0"/>
      <p:bldP spid="34" grpId="0" animBg="1"/>
      <p:bldP spid="34" grpId="1" animBg="1"/>
      <p:bldP spid="35" grpId="0" animBg="1"/>
      <p:bldP spid="35" grpId="1" animBg="1"/>
      <p:bldP spid="36" grpId="0"/>
      <p:bldP spid="36" grpId="1"/>
      <p:bldP spid="36" grpId="2"/>
      <p:bldP spid="37" grpId="0"/>
      <p:bldP spid="37" grpId="1"/>
      <p:bldP spid="37" grpId="2"/>
      <p:bldP spid="38" grpId="0" animBg="1"/>
      <p:bldP spid="38" grpId="1" animBg="1"/>
      <p:bldP spid="39" grpId="0" animBg="1"/>
      <p:bldP spid="39" grpId="1" animBg="1"/>
      <p:bldP spid="40" grpId="0"/>
      <p:bldP spid="40" grpId="1"/>
      <p:bldP spid="41" grpId="0"/>
      <p:bldP spid="41" grpId="1"/>
      <p:bldP spid="4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09F0C56E-C96A-AD2C-20D5-37DB82D189AA}"/>
              </a:ext>
            </a:extLst>
          </p:cNvPr>
          <p:cNvSpPr txBox="1"/>
          <p:nvPr/>
        </p:nvSpPr>
        <p:spPr>
          <a:xfrm>
            <a:off x="1774672" y="412751"/>
            <a:ext cx="576072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7998D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</a:rPr>
              <a:t>LUYỆN TẬP – VẬN DỤNG – SÁNG TẠO</a:t>
            </a:r>
            <a:endParaRPr lang="en-GB" sz="3600" dirty="0">
              <a:ln w="10160">
                <a:solidFill>
                  <a:srgbClr val="FF0000"/>
                </a:solidFill>
                <a:prstDash val="solid"/>
              </a:ln>
              <a:solidFill>
                <a:srgbClr val="F7998D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Bahnschrift Condensed" panose="020B0502040204020203" pitchFamily="34" charset="0"/>
            </a:endParaRPr>
          </a:p>
        </p:txBody>
      </p:sp>
      <p:pic>
        <p:nvPicPr>
          <p:cNvPr id="22" name="Picture 21" descr="A cartoon character holding a gear&#10;&#10;Description automatically generated">
            <a:extLst>
              <a:ext uri="{FF2B5EF4-FFF2-40B4-BE49-F238E27FC236}">
                <a16:creationId xmlns:a16="http://schemas.microsoft.com/office/drawing/2014/main" id="{64C90457-2468-CB0D-62AE-E4D31AFF928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2275" r="25644"/>
          <a:stretch/>
        </p:blipFill>
        <p:spPr>
          <a:xfrm>
            <a:off x="4902171" y="1672895"/>
            <a:ext cx="2175641" cy="3333750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24" name="Picture 23" descr="A cartoon character holding a magnifying glass&#10;&#10;Description automatically generated">
            <a:extLst>
              <a:ext uri="{FF2B5EF4-FFF2-40B4-BE49-F238E27FC236}">
                <a16:creationId xmlns:a16="http://schemas.microsoft.com/office/drawing/2014/main" id="{89BC43C4-B812-4214-2BB0-3D1C350E8788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24728" r="25194"/>
          <a:stretch/>
        </p:blipFill>
        <p:spPr>
          <a:xfrm>
            <a:off x="1426778" y="1387364"/>
            <a:ext cx="2815052" cy="3422211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0">
          <a:extLst>
            <a:ext uri="{FF2B5EF4-FFF2-40B4-BE49-F238E27FC236}">
              <a16:creationId xmlns:a16="http://schemas.microsoft.com/office/drawing/2014/main" id="{34AD5948-5A2F-61F2-8204-8CDB73BB38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445;p40">
            <a:extLst>
              <a:ext uri="{FF2B5EF4-FFF2-40B4-BE49-F238E27FC236}">
                <a16:creationId xmlns:a16="http://schemas.microsoft.com/office/drawing/2014/main" id="{359039B0-58CC-5AD8-3F05-C9437C03A883}"/>
              </a:ext>
            </a:extLst>
          </p:cNvPr>
          <p:cNvSpPr/>
          <p:nvPr/>
        </p:nvSpPr>
        <p:spPr>
          <a:xfrm>
            <a:off x="1886144" y="1230301"/>
            <a:ext cx="5165775" cy="2495052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rgbClr val="FFFFFF"/>
          </a:solidFill>
          <a:ln>
            <a:solidFill>
              <a:schemeClr val="accent1">
                <a:lumMod val="5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35D372C-B431-02B5-B8A5-C84DD9F91398}"/>
              </a:ext>
            </a:extLst>
          </p:cNvPr>
          <p:cNvSpPr txBox="1"/>
          <p:nvPr/>
        </p:nvSpPr>
        <p:spPr>
          <a:xfrm>
            <a:off x="2392582" y="2219748"/>
            <a:ext cx="415290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/>
            <a:r>
              <a:rPr lang="en-GB" sz="1800" dirty="0" err="1">
                <a:solidFill>
                  <a:schemeClr val="tx1"/>
                </a:solidFill>
              </a:rPr>
              <a:t>Lời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bài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hát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Lí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ngựa</a:t>
            </a:r>
            <a:r>
              <a:rPr lang="en-GB" sz="1800" i="1" dirty="0">
                <a:solidFill>
                  <a:schemeClr val="tx1"/>
                </a:solidFill>
              </a:rPr>
              <a:t> ô </a:t>
            </a:r>
            <a:r>
              <a:rPr lang="en-GB" sz="1800" dirty="0" err="1">
                <a:solidFill>
                  <a:schemeClr val="tx1"/>
                </a:solidFill>
              </a:rPr>
              <a:t>có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xuất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xứ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từ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</a:p>
          <a:p>
            <a:pPr lvl="0" algn="ctr"/>
            <a:r>
              <a:rPr lang="en-GB" sz="1800" dirty="0" err="1">
                <a:solidFill>
                  <a:schemeClr val="tx1"/>
                </a:solidFill>
              </a:rPr>
              <a:t>câu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thơ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lục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bát</a:t>
            </a:r>
            <a:r>
              <a:rPr lang="en-GB" sz="1800" dirty="0">
                <a:solidFill>
                  <a:schemeClr val="tx1"/>
                </a:solidFill>
              </a:rPr>
              <a:t>. Em </a:t>
            </a:r>
            <a:r>
              <a:rPr lang="en-GB" sz="1800" dirty="0" err="1">
                <a:solidFill>
                  <a:schemeClr val="tx1"/>
                </a:solidFill>
              </a:rPr>
              <a:t>hãy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tìm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câu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thơ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đó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và</a:t>
            </a:r>
            <a:r>
              <a:rPr lang="en-GB" sz="1800" dirty="0">
                <a:solidFill>
                  <a:schemeClr val="tx1"/>
                </a:solidFill>
              </a:rPr>
              <a:t> chia </a:t>
            </a:r>
            <a:r>
              <a:rPr lang="en-GB" sz="1800" dirty="0" err="1">
                <a:solidFill>
                  <a:schemeClr val="tx1"/>
                </a:solidFill>
              </a:rPr>
              <a:t>sẻ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với</a:t>
            </a:r>
            <a:r>
              <a:rPr lang="en-GB" sz="1800" dirty="0">
                <a:solidFill>
                  <a:schemeClr val="tx1"/>
                </a:solidFill>
              </a:rPr>
              <a:t> </a:t>
            </a:r>
            <a:r>
              <a:rPr lang="en-GB" sz="1800" dirty="0" err="1">
                <a:solidFill>
                  <a:schemeClr val="tx1"/>
                </a:solidFill>
              </a:rPr>
              <a:t>bạn</a:t>
            </a:r>
            <a:r>
              <a:rPr lang="en-GB" sz="1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432" name="TextBox 1431">
            <a:extLst>
              <a:ext uri="{FF2B5EF4-FFF2-40B4-BE49-F238E27FC236}">
                <a16:creationId xmlns:a16="http://schemas.microsoft.com/office/drawing/2014/main" id="{0B5AA669-7516-CCE3-B7D1-0A010B69DB80}"/>
              </a:ext>
            </a:extLst>
          </p:cNvPr>
          <p:cNvSpPr txBox="1"/>
          <p:nvPr/>
        </p:nvSpPr>
        <p:spPr>
          <a:xfrm>
            <a:off x="2305904" y="2035082"/>
            <a:ext cx="41529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/>
            <a:r>
              <a:rPr lang="en-GB" sz="1800" i="1" dirty="0" err="1">
                <a:solidFill>
                  <a:schemeClr val="tx1"/>
                </a:solidFill>
              </a:rPr>
              <a:t>Ngựa</a:t>
            </a:r>
            <a:r>
              <a:rPr lang="en-GB" sz="1800" i="1" dirty="0">
                <a:solidFill>
                  <a:schemeClr val="tx1"/>
                </a:solidFill>
              </a:rPr>
              <a:t> ô </a:t>
            </a:r>
            <a:r>
              <a:rPr lang="en-GB" sz="1800" i="1" dirty="0" err="1">
                <a:solidFill>
                  <a:schemeClr val="tx1"/>
                </a:solidFill>
              </a:rPr>
              <a:t>anh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thắng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kiệu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vàng</a:t>
            </a:r>
            <a:endParaRPr lang="en-GB" sz="1800" i="1" dirty="0">
              <a:solidFill>
                <a:schemeClr val="tx1"/>
              </a:solidFill>
            </a:endParaRPr>
          </a:p>
          <a:p>
            <a:pPr lvl="0" algn="ctr"/>
            <a:r>
              <a:rPr lang="en-GB" sz="1800" i="1" dirty="0">
                <a:solidFill>
                  <a:schemeClr val="tx1"/>
                </a:solidFill>
              </a:rPr>
              <a:t>Anh </a:t>
            </a:r>
            <a:r>
              <a:rPr lang="en-GB" sz="1800" i="1" dirty="0" err="1">
                <a:solidFill>
                  <a:schemeClr val="tx1"/>
                </a:solidFill>
              </a:rPr>
              <a:t>tra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khớp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bạc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đưa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nàng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về</a:t>
            </a:r>
            <a:r>
              <a:rPr lang="en-GB" sz="1800" i="1" dirty="0">
                <a:solidFill>
                  <a:schemeClr val="tx1"/>
                </a:solidFill>
              </a:rPr>
              <a:t> </a:t>
            </a:r>
            <a:r>
              <a:rPr lang="en-GB" sz="1800" i="1" dirty="0" err="1">
                <a:solidFill>
                  <a:schemeClr val="tx1"/>
                </a:solidFill>
              </a:rPr>
              <a:t>dinh</a:t>
            </a:r>
            <a:endParaRPr lang="en-GB" sz="1800" i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369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11" dur="1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400"/>
                            </p:stCondLst>
                            <p:childTnLst>
                              <p:par>
                                <p:cTn id="1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  <p:bldP spid="143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2">
          <a:extLst>
            <a:ext uri="{FF2B5EF4-FFF2-40B4-BE49-F238E27FC236}">
              <a16:creationId xmlns:a16="http://schemas.microsoft.com/office/drawing/2014/main" id="{34D69A0F-0CE6-3D71-8ED3-0759FF37D8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35D545C1-0DA2-4671-E3C1-D9214CF60AE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2463" t="26815" r="31917" b="10222"/>
          <a:stretch/>
        </p:blipFill>
        <p:spPr>
          <a:xfrm>
            <a:off x="697622" y="439702"/>
            <a:ext cx="3973438" cy="452853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F44E72B-B18C-68B8-A0C0-46FCCDEB0FDF}"/>
              </a:ext>
            </a:extLst>
          </p:cNvPr>
          <p:cNvSpPr txBox="1"/>
          <p:nvPr/>
        </p:nvSpPr>
        <p:spPr>
          <a:xfrm>
            <a:off x="4724400" y="919762"/>
            <a:ext cx="359828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algn="ctr"/>
            <a:r>
              <a:rPr lang="en-US" sz="1800" dirty="0" err="1">
                <a:solidFill>
                  <a:srgbClr val="462D1D"/>
                </a:solidFill>
              </a:rPr>
              <a:t>Hát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lại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bài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hát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Lí</a:t>
            </a:r>
            <a:r>
              <a:rPr lang="en-US" sz="1800" i="1" dirty="0">
                <a:solidFill>
                  <a:srgbClr val="462D1D"/>
                </a:solidFill>
              </a:rPr>
              <a:t> </a:t>
            </a:r>
            <a:r>
              <a:rPr lang="en-US" sz="1800" i="1" dirty="0" err="1">
                <a:solidFill>
                  <a:srgbClr val="462D1D"/>
                </a:solidFill>
              </a:rPr>
              <a:t>ngựa</a:t>
            </a:r>
            <a:r>
              <a:rPr lang="en-US" sz="1800" i="1" dirty="0">
                <a:solidFill>
                  <a:srgbClr val="462D1D"/>
                </a:solidFill>
              </a:rPr>
              <a:t> ô </a:t>
            </a:r>
          </a:p>
          <a:p>
            <a:pPr marL="114300" algn="ctr"/>
            <a:r>
              <a:rPr lang="en-US" sz="1800" dirty="0">
                <a:solidFill>
                  <a:srgbClr val="462D1D"/>
                </a:solidFill>
              </a:rPr>
              <a:t>(</a:t>
            </a:r>
            <a:r>
              <a:rPr lang="en-US" sz="1800" dirty="0" err="1">
                <a:solidFill>
                  <a:srgbClr val="462D1D"/>
                </a:solidFill>
              </a:rPr>
              <a:t>Dân</a:t>
            </a:r>
            <a:r>
              <a:rPr lang="en-US" sz="1800" dirty="0">
                <a:solidFill>
                  <a:srgbClr val="462D1D"/>
                </a:solidFill>
              </a:rPr>
              <a:t> ca Nam </a:t>
            </a:r>
            <a:r>
              <a:rPr lang="en-US" sz="1800" dirty="0" err="1">
                <a:solidFill>
                  <a:srgbClr val="462D1D"/>
                </a:solidFill>
              </a:rPr>
              <a:t>Bộ</a:t>
            </a:r>
            <a:r>
              <a:rPr lang="en-US" sz="1800" dirty="0">
                <a:solidFill>
                  <a:srgbClr val="462D1D"/>
                </a:solidFill>
              </a:rPr>
              <a:t>)</a:t>
            </a:r>
            <a:endParaRPr lang="en-GB" sz="1800" dirty="0">
              <a:solidFill>
                <a:srgbClr val="462D1D"/>
              </a:solidFill>
            </a:endParaRPr>
          </a:p>
        </p:txBody>
      </p:sp>
      <p:pic>
        <p:nvPicPr>
          <p:cNvPr id="4" name="Picture 3" descr="A group of people singing into microphones&#10;&#10;Description automatically generated">
            <a:extLst>
              <a:ext uri="{FF2B5EF4-FFF2-40B4-BE49-F238E27FC236}">
                <a16:creationId xmlns:a16="http://schemas.microsoft.com/office/drawing/2014/main" id="{C0E92092-4481-39B9-91E0-BBDB0827A6B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16260" y="1962847"/>
            <a:ext cx="2456760" cy="2461683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</p:spTree>
    <p:extLst>
      <p:ext uri="{BB962C8B-B14F-4D97-AF65-F5344CB8AC3E}">
        <p14:creationId xmlns:p14="http://schemas.microsoft.com/office/powerpoint/2010/main" val="940345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0" name="Google Shape;1680;p68"/>
          <p:cNvSpPr txBox="1">
            <a:spLocks noGrp="1"/>
          </p:cNvSpPr>
          <p:nvPr>
            <p:ph type="title" idx="4294967295"/>
          </p:nvPr>
        </p:nvSpPr>
        <p:spPr>
          <a:xfrm>
            <a:off x="720300" y="-624000"/>
            <a:ext cx="7703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grpSp>
        <p:nvGrpSpPr>
          <p:cNvPr id="6" name="Google Shape;1466;p69">
            <a:extLst>
              <a:ext uri="{FF2B5EF4-FFF2-40B4-BE49-F238E27FC236}">
                <a16:creationId xmlns:a16="http://schemas.microsoft.com/office/drawing/2014/main" id="{BC524400-EDB7-B44F-CBB6-4586B51054D2}"/>
              </a:ext>
            </a:extLst>
          </p:cNvPr>
          <p:cNvGrpSpPr/>
          <p:nvPr/>
        </p:nvGrpSpPr>
        <p:grpSpPr>
          <a:xfrm>
            <a:off x="713225" y="1665987"/>
            <a:ext cx="3562125" cy="2581375"/>
            <a:chOff x="713225" y="1366012"/>
            <a:chExt cx="3562125" cy="2581375"/>
          </a:xfrm>
        </p:grpSpPr>
        <p:sp>
          <p:nvSpPr>
            <p:cNvPr id="7" name="Google Shape;1467;p69">
              <a:extLst>
                <a:ext uri="{FF2B5EF4-FFF2-40B4-BE49-F238E27FC236}">
                  <a16:creationId xmlns:a16="http://schemas.microsoft.com/office/drawing/2014/main" id="{1EFEA89A-4E9F-FFCE-B18C-AF8DB51BA3D6}"/>
                </a:ext>
              </a:extLst>
            </p:cNvPr>
            <p:cNvSpPr/>
            <p:nvPr/>
          </p:nvSpPr>
          <p:spPr>
            <a:xfrm>
              <a:off x="713225" y="1366012"/>
              <a:ext cx="3562125" cy="2242404"/>
            </a:xfrm>
            <a:custGeom>
              <a:avLst/>
              <a:gdLst/>
              <a:ahLst/>
              <a:cxnLst/>
              <a:rect l="l" t="t" r="r" b="b"/>
              <a:pathLst>
                <a:path w="128134" h="80662" extrusionOk="0">
                  <a:moveTo>
                    <a:pt x="119606" y="281"/>
                  </a:moveTo>
                  <a:cubicBezTo>
                    <a:pt x="120578" y="281"/>
                    <a:pt x="121546" y="317"/>
                    <a:pt x="122496" y="602"/>
                  </a:cubicBezTo>
                  <a:cubicBezTo>
                    <a:pt x="125600" y="1552"/>
                    <a:pt x="127627" y="4529"/>
                    <a:pt x="127658" y="7759"/>
                  </a:cubicBezTo>
                  <a:cubicBezTo>
                    <a:pt x="127658" y="8076"/>
                    <a:pt x="127658" y="8393"/>
                    <a:pt x="127658" y="8741"/>
                  </a:cubicBezTo>
                  <a:lnTo>
                    <a:pt x="127658" y="15423"/>
                  </a:lnTo>
                  <a:lnTo>
                    <a:pt x="127658" y="26634"/>
                  </a:lnTo>
                  <a:lnTo>
                    <a:pt x="127658" y="39998"/>
                  </a:lnTo>
                  <a:lnTo>
                    <a:pt x="127658" y="53426"/>
                  </a:lnTo>
                  <a:lnTo>
                    <a:pt x="127658" y="64700"/>
                  </a:lnTo>
                  <a:lnTo>
                    <a:pt x="127658" y="71635"/>
                  </a:lnTo>
                  <a:cubicBezTo>
                    <a:pt x="127658" y="72015"/>
                    <a:pt x="127658" y="72396"/>
                    <a:pt x="127658" y="72776"/>
                  </a:cubicBezTo>
                  <a:cubicBezTo>
                    <a:pt x="127627" y="75657"/>
                    <a:pt x="125980" y="78318"/>
                    <a:pt x="123383" y="79584"/>
                  </a:cubicBezTo>
                  <a:cubicBezTo>
                    <a:pt x="121831" y="80344"/>
                    <a:pt x="120280" y="80344"/>
                    <a:pt x="118633" y="80344"/>
                  </a:cubicBezTo>
                  <a:lnTo>
                    <a:pt x="8108" y="80344"/>
                  </a:lnTo>
                  <a:cubicBezTo>
                    <a:pt x="7284" y="80344"/>
                    <a:pt x="6524" y="80281"/>
                    <a:pt x="5733" y="80059"/>
                  </a:cubicBezTo>
                  <a:cubicBezTo>
                    <a:pt x="2597" y="79141"/>
                    <a:pt x="507" y="76132"/>
                    <a:pt x="475" y="72902"/>
                  </a:cubicBezTo>
                  <a:lnTo>
                    <a:pt x="475" y="69387"/>
                  </a:lnTo>
                  <a:lnTo>
                    <a:pt x="475" y="60235"/>
                  </a:lnTo>
                  <a:lnTo>
                    <a:pt x="475" y="47725"/>
                  </a:lnTo>
                  <a:lnTo>
                    <a:pt x="475" y="34044"/>
                  </a:lnTo>
                  <a:lnTo>
                    <a:pt x="475" y="21314"/>
                  </a:lnTo>
                  <a:lnTo>
                    <a:pt x="475" y="11908"/>
                  </a:lnTo>
                  <a:cubicBezTo>
                    <a:pt x="475" y="10546"/>
                    <a:pt x="475" y="9216"/>
                    <a:pt x="475" y="7886"/>
                  </a:cubicBezTo>
                  <a:cubicBezTo>
                    <a:pt x="507" y="3611"/>
                    <a:pt x="4022" y="285"/>
                    <a:pt x="8234" y="285"/>
                  </a:cubicBezTo>
                  <a:lnTo>
                    <a:pt x="118633" y="285"/>
                  </a:lnTo>
                  <a:cubicBezTo>
                    <a:pt x="118957" y="285"/>
                    <a:pt x="119282" y="281"/>
                    <a:pt x="119606" y="281"/>
                  </a:cubicBezTo>
                  <a:close/>
                  <a:moveTo>
                    <a:pt x="7949" y="0"/>
                  </a:moveTo>
                  <a:cubicBezTo>
                    <a:pt x="3642" y="0"/>
                    <a:pt x="64" y="3389"/>
                    <a:pt x="0" y="7759"/>
                  </a:cubicBezTo>
                  <a:cubicBezTo>
                    <a:pt x="0" y="9026"/>
                    <a:pt x="0" y="10324"/>
                    <a:pt x="0" y="11591"/>
                  </a:cubicBezTo>
                  <a:lnTo>
                    <a:pt x="0" y="21060"/>
                  </a:lnTo>
                  <a:lnTo>
                    <a:pt x="0" y="33791"/>
                  </a:lnTo>
                  <a:lnTo>
                    <a:pt x="0" y="47662"/>
                  </a:lnTo>
                  <a:lnTo>
                    <a:pt x="0" y="60266"/>
                  </a:lnTo>
                  <a:lnTo>
                    <a:pt x="0" y="69419"/>
                  </a:lnTo>
                  <a:lnTo>
                    <a:pt x="0" y="72776"/>
                  </a:lnTo>
                  <a:cubicBezTo>
                    <a:pt x="0" y="72776"/>
                    <a:pt x="0" y="72776"/>
                    <a:pt x="0" y="72776"/>
                  </a:cubicBezTo>
                  <a:lnTo>
                    <a:pt x="0" y="72776"/>
                  </a:lnTo>
                  <a:cubicBezTo>
                    <a:pt x="0" y="72776"/>
                    <a:pt x="0" y="72777"/>
                    <a:pt x="0" y="72778"/>
                  </a:cubicBezTo>
                  <a:lnTo>
                    <a:pt x="0" y="72778"/>
                  </a:lnTo>
                  <a:cubicBezTo>
                    <a:pt x="65" y="77274"/>
                    <a:pt x="3833" y="80629"/>
                    <a:pt x="8203" y="80661"/>
                  </a:cubicBezTo>
                  <a:lnTo>
                    <a:pt x="118981" y="80661"/>
                  </a:lnTo>
                  <a:cubicBezTo>
                    <a:pt x="120660" y="80661"/>
                    <a:pt x="122306" y="80598"/>
                    <a:pt x="123890" y="79806"/>
                  </a:cubicBezTo>
                  <a:cubicBezTo>
                    <a:pt x="126487" y="78476"/>
                    <a:pt x="128102" y="75816"/>
                    <a:pt x="128133" y="72902"/>
                  </a:cubicBezTo>
                  <a:cubicBezTo>
                    <a:pt x="128133" y="72554"/>
                    <a:pt x="128133" y="72237"/>
                    <a:pt x="128133" y="71889"/>
                  </a:cubicBezTo>
                  <a:lnTo>
                    <a:pt x="128133" y="65048"/>
                  </a:lnTo>
                  <a:lnTo>
                    <a:pt x="128133" y="53743"/>
                  </a:lnTo>
                  <a:lnTo>
                    <a:pt x="128133" y="40125"/>
                  </a:lnTo>
                  <a:lnTo>
                    <a:pt x="128133" y="26634"/>
                  </a:lnTo>
                  <a:lnTo>
                    <a:pt x="128133" y="15392"/>
                  </a:lnTo>
                  <a:lnTo>
                    <a:pt x="128133" y="8741"/>
                  </a:lnTo>
                  <a:cubicBezTo>
                    <a:pt x="128133" y="8329"/>
                    <a:pt x="128133" y="7918"/>
                    <a:pt x="128133" y="7506"/>
                  </a:cubicBezTo>
                  <a:cubicBezTo>
                    <a:pt x="127975" y="4592"/>
                    <a:pt x="126138" y="1996"/>
                    <a:pt x="123510" y="760"/>
                  </a:cubicBezTo>
                  <a:cubicBezTo>
                    <a:pt x="121958" y="32"/>
                    <a:pt x="120375" y="0"/>
                    <a:pt x="118696" y="0"/>
                  </a:cubicBezTo>
                  <a:close/>
                </a:path>
              </a:pathLst>
            </a:custGeom>
            <a:solidFill>
              <a:srgbClr val="403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468;p69">
              <a:extLst>
                <a:ext uri="{FF2B5EF4-FFF2-40B4-BE49-F238E27FC236}">
                  <a16:creationId xmlns:a16="http://schemas.microsoft.com/office/drawing/2014/main" id="{41A56EA0-8D77-E75E-9EBE-1C77F3210D68}"/>
                </a:ext>
              </a:extLst>
            </p:cNvPr>
            <p:cNvSpPr/>
            <p:nvPr/>
          </p:nvSpPr>
          <p:spPr>
            <a:xfrm>
              <a:off x="1702838" y="3937463"/>
              <a:ext cx="1583877" cy="9925"/>
            </a:xfrm>
            <a:custGeom>
              <a:avLst/>
              <a:gdLst/>
              <a:ahLst/>
              <a:cxnLst/>
              <a:rect l="l" t="t" r="r" b="b"/>
              <a:pathLst>
                <a:path w="56974" h="357" extrusionOk="0">
                  <a:moveTo>
                    <a:pt x="1084" y="1"/>
                  </a:moveTo>
                  <a:cubicBezTo>
                    <a:pt x="838" y="1"/>
                    <a:pt x="592" y="11"/>
                    <a:pt x="349" y="43"/>
                  </a:cubicBezTo>
                  <a:lnTo>
                    <a:pt x="254" y="43"/>
                  </a:lnTo>
                  <a:cubicBezTo>
                    <a:pt x="0" y="43"/>
                    <a:pt x="380" y="328"/>
                    <a:pt x="539" y="328"/>
                  </a:cubicBezTo>
                  <a:lnTo>
                    <a:pt x="54408" y="328"/>
                  </a:lnTo>
                  <a:cubicBezTo>
                    <a:pt x="54872" y="328"/>
                    <a:pt x="55379" y="356"/>
                    <a:pt x="55872" y="356"/>
                  </a:cubicBezTo>
                  <a:cubicBezTo>
                    <a:pt x="56118" y="356"/>
                    <a:pt x="56361" y="349"/>
                    <a:pt x="56593" y="328"/>
                  </a:cubicBezTo>
                  <a:cubicBezTo>
                    <a:pt x="56604" y="317"/>
                    <a:pt x="56614" y="314"/>
                    <a:pt x="56625" y="314"/>
                  </a:cubicBezTo>
                  <a:cubicBezTo>
                    <a:pt x="56646" y="314"/>
                    <a:pt x="56667" y="328"/>
                    <a:pt x="56688" y="328"/>
                  </a:cubicBezTo>
                  <a:cubicBezTo>
                    <a:pt x="56973" y="328"/>
                    <a:pt x="56561" y="43"/>
                    <a:pt x="56435" y="43"/>
                  </a:cubicBezTo>
                  <a:lnTo>
                    <a:pt x="2534" y="43"/>
                  </a:lnTo>
                  <a:cubicBezTo>
                    <a:pt x="2069" y="43"/>
                    <a:pt x="1577" y="1"/>
                    <a:pt x="1084" y="1"/>
                  </a:cubicBezTo>
                  <a:close/>
                </a:path>
              </a:pathLst>
            </a:custGeom>
            <a:solidFill>
              <a:srgbClr val="403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469;p69">
              <a:extLst>
                <a:ext uri="{FF2B5EF4-FFF2-40B4-BE49-F238E27FC236}">
                  <a16:creationId xmlns:a16="http://schemas.microsoft.com/office/drawing/2014/main" id="{0BFB5805-121E-D21C-F86D-185FD0086A10}"/>
                </a:ext>
              </a:extLst>
            </p:cNvPr>
            <p:cNvSpPr/>
            <p:nvPr/>
          </p:nvSpPr>
          <p:spPr>
            <a:xfrm>
              <a:off x="854094" y="1506881"/>
              <a:ext cx="3281290" cy="1960678"/>
            </a:xfrm>
            <a:custGeom>
              <a:avLst/>
              <a:gdLst/>
              <a:ahLst/>
              <a:cxnLst/>
              <a:rect l="l" t="t" r="r" b="b"/>
              <a:pathLst>
                <a:path w="118032" h="70528" extrusionOk="0">
                  <a:moveTo>
                    <a:pt x="110090" y="283"/>
                  </a:moveTo>
                  <a:cubicBezTo>
                    <a:pt x="111089" y="283"/>
                    <a:pt x="112084" y="322"/>
                    <a:pt x="113059" y="697"/>
                  </a:cubicBezTo>
                  <a:cubicBezTo>
                    <a:pt x="115783" y="1711"/>
                    <a:pt x="117524" y="4402"/>
                    <a:pt x="117524" y="7253"/>
                  </a:cubicBezTo>
                  <a:cubicBezTo>
                    <a:pt x="117556" y="7569"/>
                    <a:pt x="117524" y="7854"/>
                    <a:pt x="117524" y="8171"/>
                  </a:cubicBezTo>
                  <a:lnTo>
                    <a:pt x="117524" y="14441"/>
                  </a:lnTo>
                  <a:lnTo>
                    <a:pt x="117524" y="24734"/>
                  </a:lnTo>
                  <a:lnTo>
                    <a:pt x="117524" y="36895"/>
                  </a:lnTo>
                  <a:lnTo>
                    <a:pt x="117524" y="48834"/>
                  </a:lnTo>
                  <a:lnTo>
                    <a:pt x="117524" y="58208"/>
                  </a:lnTo>
                  <a:cubicBezTo>
                    <a:pt x="117524" y="59791"/>
                    <a:pt x="117556" y="61375"/>
                    <a:pt x="117524" y="62958"/>
                  </a:cubicBezTo>
                  <a:cubicBezTo>
                    <a:pt x="117524" y="66917"/>
                    <a:pt x="114452" y="70210"/>
                    <a:pt x="110431" y="70242"/>
                  </a:cubicBezTo>
                  <a:lnTo>
                    <a:pt x="7506" y="70242"/>
                  </a:lnTo>
                  <a:cubicBezTo>
                    <a:pt x="3642" y="70242"/>
                    <a:pt x="507" y="67202"/>
                    <a:pt x="475" y="63275"/>
                  </a:cubicBezTo>
                  <a:lnTo>
                    <a:pt x="475" y="59981"/>
                  </a:lnTo>
                  <a:lnTo>
                    <a:pt x="475" y="51462"/>
                  </a:lnTo>
                  <a:lnTo>
                    <a:pt x="475" y="39998"/>
                  </a:lnTo>
                  <a:lnTo>
                    <a:pt x="475" y="27711"/>
                  </a:lnTo>
                  <a:lnTo>
                    <a:pt x="475" y="16722"/>
                  </a:lnTo>
                  <a:lnTo>
                    <a:pt x="475" y="9311"/>
                  </a:lnTo>
                  <a:lnTo>
                    <a:pt x="475" y="7601"/>
                  </a:lnTo>
                  <a:cubicBezTo>
                    <a:pt x="475" y="6113"/>
                    <a:pt x="824" y="4687"/>
                    <a:pt x="1647" y="3452"/>
                  </a:cubicBezTo>
                  <a:cubicBezTo>
                    <a:pt x="2946" y="1489"/>
                    <a:pt x="5194" y="317"/>
                    <a:pt x="7538" y="285"/>
                  </a:cubicBezTo>
                  <a:lnTo>
                    <a:pt x="109290" y="285"/>
                  </a:lnTo>
                  <a:cubicBezTo>
                    <a:pt x="109557" y="285"/>
                    <a:pt x="109824" y="283"/>
                    <a:pt x="110090" y="283"/>
                  </a:cubicBezTo>
                  <a:close/>
                  <a:moveTo>
                    <a:pt x="7284" y="0"/>
                  </a:moveTo>
                  <a:cubicBezTo>
                    <a:pt x="4973" y="0"/>
                    <a:pt x="2787" y="1109"/>
                    <a:pt x="1394" y="2977"/>
                  </a:cubicBezTo>
                  <a:cubicBezTo>
                    <a:pt x="444" y="4276"/>
                    <a:pt x="0" y="5828"/>
                    <a:pt x="0" y="7411"/>
                  </a:cubicBezTo>
                  <a:lnTo>
                    <a:pt x="0" y="9058"/>
                  </a:lnTo>
                  <a:lnTo>
                    <a:pt x="0" y="16437"/>
                  </a:lnTo>
                  <a:lnTo>
                    <a:pt x="0" y="27489"/>
                  </a:lnTo>
                  <a:lnTo>
                    <a:pt x="0" y="39935"/>
                  </a:lnTo>
                  <a:lnTo>
                    <a:pt x="0" y="51494"/>
                  </a:lnTo>
                  <a:lnTo>
                    <a:pt x="0" y="60013"/>
                  </a:lnTo>
                  <a:lnTo>
                    <a:pt x="0" y="63148"/>
                  </a:lnTo>
                  <a:cubicBezTo>
                    <a:pt x="0" y="63148"/>
                    <a:pt x="0" y="63148"/>
                    <a:pt x="0" y="63148"/>
                  </a:cubicBezTo>
                  <a:lnTo>
                    <a:pt x="0" y="63148"/>
                  </a:lnTo>
                  <a:cubicBezTo>
                    <a:pt x="0" y="63149"/>
                    <a:pt x="0" y="63149"/>
                    <a:pt x="0" y="63149"/>
                  </a:cubicBezTo>
                  <a:lnTo>
                    <a:pt x="0" y="63149"/>
                  </a:lnTo>
                  <a:cubicBezTo>
                    <a:pt x="33" y="67329"/>
                    <a:pt x="3548" y="70495"/>
                    <a:pt x="7664" y="70527"/>
                  </a:cubicBezTo>
                  <a:lnTo>
                    <a:pt x="110716" y="70527"/>
                  </a:lnTo>
                  <a:cubicBezTo>
                    <a:pt x="114801" y="70495"/>
                    <a:pt x="117999" y="67170"/>
                    <a:pt x="117999" y="63117"/>
                  </a:cubicBezTo>
                  <a:cubicBezTo>
                    <a:pt x="117999" y="61565"/>
                    <a:pt x="117999" y="60045"/>
                    <a:pt x="117999" y="58493"/>
                  </a:cubicBezTo>
                  <a:lnTo>
                    <a:pt x="117999" y="49087"/>
                  </a:lnTo>
                  <a:lnTo>
                    <a:pt x="117999" y="37085"/>
                  </a:lnTo>
                  <a:lnTo>
                    <a:pt x="117999" y="24734"/>
                  </a:lnTo>
                  <a:lnTo>
                    <a:pt x="117999" y="14410"/>
                  </a:lnTo>
                  <a:lnTo>
                    <a:pt x="117999" y="8203"/>
                  </a:lnTo>
                  <a:cubicBezTo>
                    <a:pt x="117999" y="7823"/>
                    <a:pt x="118031" y="7411"/>
                    <a:pt x="117999" y="7031"/>
                  </a:cubicBezTo>
                  <a:cubicBezTo>
                    <a:pt x="117873" y="4371"/>
                    <a:pt x="116226" y="1964"/>
                    <a:pt x="113851" y="792"/>
                  </a:cubicBezTo>
                  <a:cubicBezTo>
                    <a:pt x="112394" y="64"/>
                    <a:pt x="110874" y="0"/>
                    <a:pt x="109322" y="0"/>
                  </a:cubicBezTo>
                  <a:close/>
                </a:path>
              </a:pathLst>
            </a:custGeom>
            <a:solidFill>
              <a:srgbClr val="403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470;p69">
              <a:extLst>
                <a:ext uri="{FF2B5EF4-FFF2-40B4-BE49-F238E27FC236}">
                  <a16:creationId xmlns:a16="http://schemas.microsoft.com/office/drawing/2014/main" id="{54A03026-8184-D7FD-D019-677D854BAE6E}"/>
                </a:ext>
              </a:extLst>
            </p:cNvPr>
            <p:cNvSpPr/>
            <p:nvPr/>
          </p:nvSpPr>
          <p:spPr>
            <a:xfrm>
              <a:off x="2217022" y="3600567"/>
              <a:ext cx="555194" cy="345248"/>
            </a:xfrm>
            <a:custGeom>
              <a:avLst/>
              <a:gdLst/>
              <a:ahLst/>
              <a:cxnLst/>
              <a:rect l="l" t="t" r="r" b="b"/>
              <a:pathLst>
                <a:path w="19971" h="12419" extrusionOk="0">
                  <a:moveTo>
                    <a:pt x="19667" y="253"/>
                  </a:moveTo>
                  <a:lnTo>
                    <a:pt x="19667" y="10767"/>
                  </a:lnTo>
                  <a:lnTo>
                    <a:pt x="19667" y="12161"/>
                  </a:lnTo>
                  <a:lnTo>
                    <a:pt x="285" y="12161"/>
                  </a:lnTo>
                  <a:lnTo>
                    <a:pt x="285" y="1647"/>
                  </a:lnTo>
                  <a:lnTo>
                    <a:pt x="285" y="253"/>
                  </a:lnTo>
                  <a:close/>
                  <a:moveTo>
                    <a:pt x="159" y="0"/>
                  </a:moveTo>
                  <a:cubicBezTo>
                    <a:pt x="95" y="0"/>
                    <a:pt x="0" y="63"/>
                    <a:pt x="0" y="127"/>
                  </a:cubicBezTo>
                  <a:lnTo>
                    <a:pt x="0" y="10767"/>
                  </a:lnTo>
                  <a:lnTo>
                    <a:pt x="0" y="12288"/>
                  </a:lnTo>
                  <a:cubicBezTo>
                    <a:pt x="0" y="12383"/>
                    <a:pt x="64" y="12414"/>
                    <a:pt x="127" y="12414"/>
                  </a:cubicBezTo>
                  <a:lnTo>
                    <a:pt x="19762" y="12414"/>
                  </a:lnTo>
                  <a:cubicBezTo>
                    <a:pt x="19774" y="12417"/>
                    <a:pt x="19787" y="12418"/>
                    <a:pt x="19800" y="12418"/>
                  </a:cubicBezTo>
                  <a:cubicBezTo>
                    <a:pt x="19814" y="12418"/>
                    <a:pt x="19828" y="12417"/>
                    <a:pt x="19842" y="12413"/>
                  </a:cubicBezTo>
                  <a:lnTo>
                    <a:pt x="19842" y="12413"/>
                  </a:lnTo>
                  <a:cubicBezTo>
                    <a:pt x="19928" y="12403"/>
                    <a:pt x="19970" y="12315"/>
                    <a:pt x="19952" y="12246"/>
                  </a:cubicBezTo>
                  <a:lnTo>
                    <a:pt x="19952" y="12246"/>
                  </a:lnTo>
                  <a:lnTo>
                    <a:pt x="19952" y="1647"/>
                  </a:lnTo>
                  <a:lnTo>
                    <a:pt x="19952" y="127"/>
                  </a:lnTo>
                  <a:cubicBezTo>
                    <a:pt x="19952" y="32"/>
                    <a:pt x="19920" y="0"/>
                    <a:pt x="19825" y="0"/>
                  </a:cubicBezTo>
                  <a:close/>
                </a:path>
              </a:pathLst>
            </a:custGeom>
            <a:solidFill>
              <a:srgbClr val="403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oogle Shape;1471;p69">
            <a:extLst>
              <a:ext uri="{FF2B5EF4-FFF2-40B4-BE49-F238E27FC236}">
                <a16:creationId xmlns:a16="http://schemas.microsoft.com/office/drawing/2014/main" id="{0FFB6053-17FE-9373-A85F-58276EC4B3E7}"/>
              </a:ext>
            </a:extLst>
          </p:cNvPr>
          <p:cNvGrpSpPr/>
          <p:nvPr/>
        </p:nvGrpSpPr>
        <p:grpSpPr>
          <a:xfrm>
            <a:off x="4275350" y="3074550"/>
            <a:ext cx="878689" cy="1217420"/>
            <a:chOff x="4275350" y="2774575"/>
            <a:chExt cx="878689" cy="1217420"/>
          </a:xfrm>
        </p:grpSpPr>
        <p:sp>
          <p:nvSpPr>
            <p:cNvPr id="33" name="Google Shape;1472;p69">
              <a:extLst>
                <a:ext uri="{FF2B5EF4-FFF2-40B4-BE49-F238E27FC236}">
                  <a16:creationId xmlns:a16="http://schemas.microsoft.com/office/drawing/2014/main" id="{DB1E96BB-1DB8-CC31-BE3A-7910EE718DD5}"/>
                </a:ext>
              </a:extLst>
            </p:cNvPr>
            <p:cNvSpPr/>
            <p:nvPr/>
          </p:nvSpPr>
          <p:spPr>
            <a:xfrm>
              <a:off x="4547492" y="3345621"/>
              <a:ext cx="425801" cy="420866"/>
            </a:xfrm>
            <a:custGeom>
              <a:avLst/>
              <a:gdLst/>
              <a:ahLst/>
              <a:cxnLst/>
              <a:rect l="l" t="t" r="r" b="b"/>
              <a:pathLst>
                <a:path w="30371" h="30019" extrusionOk="0">
                  <a:moveTo>
                    <a:pt x="20237" y="26426"/>
                  </a:moveTo>
                  <a:cubicBezTo>
                    <a:pt x="20205" y="26838"/>
                    <a:pt x="20110" y="27249"/>
                    <a:pt x="19952" y="27629"/>
                  </a:cubicBezTo>
                  <a:cubicBezTo>
                    <a:pt x="19952" y="27642"/>
                    <a:pt x="19946" y="27656"/>
                    <a:pt x="19940" y="27671"/>
                  </a:cubicBezTo>
                  <a:lnTo>
                    <a:pt x="19940" y="27671"/>
                  </a:lnTo>
                  <a:cubicBezTo>
                    <a:pt x="20032" y="27280"/>
                    <a:pt x="20148" y="26839"/>
                    <a:pt x="20237" y="26426"/>
                  </a:cubicBezTo>
                  <a:close/>
                  <a:moveTo>
                    <a:pt x="14541" y="1"/>
                  </a:moveTo>
                  <a:cubicBezTo>
                    <a:pt x="13963" y="1"/>
                    <a:pt x="13380" y="72"/>
                    <a:pt x="12763" y="204"/>
                  </a:cubicBezTo>
                  <a:cubicBezTo>
                    <a:pt x="11939" y="426"/>
                    <a:pt x="11148" y="774"/>
                    <a:pt x="10293" y="837"/>
                  </a:cubicBezTo>
                  <a:cubicBezTo>
                    <a:pt x="10157" y="846"/>
                    <a:pt x="10021" y="850"/>
                    <a:pt x="9886" y="850"/>
                  </a:cubicBezTo>
                  <a:cubicBezTo>
                    <a:pt x="9040" y="850"/>
                    <a:pt x="8194" y="698"/>
                    <a:pt x="7347" y="616"/>
                  </a:cubicBezTo>
                  <a:cubicBezTo>
                    <a:pt x="7063" y="590"/>
                    <a:pt x="6770" y="576"/>
                    <a:pt x="6477" y="576"/>
                  </a:cubicBezTo>
                  <a:cubicBezTo>
                    <a:pt x="4944" y="576"/>
                    <a:pt x="3378" y="980"/>
                    <a:pt x="2660" y="2389"/>
                  </a:cubicBezTo>
                  <a:cubicBezTo>
                    <a:pt x="2502" y="2484"/>
                    <a:pt x="2344" y="2643"/>
                    <a:pt x="2059" y="2959"/>
                  </a:cubicBezTo>
                  <a:cubicBezTo>
                    <a:pt x="1964" y="2959"/>
                    <a:pt x="1900" y="3054"/>
                    <a:pt x="1900" y="3149"/>
                  </a:cubicBezTo>
                  <a:cubicBezTo>
                    <a:pt x="665" y="4163"/>
                    <a:pt x="0" y="5588"/>
                    <a:pt x="190" y="7171"/>
                  </a:cubicBezTo>
                  <a:cubicBezTo>
                    <a:pt x="348" y="8406"/>
                    <a:pt x="919" y="9578"/>
                    <a:pt x="1235" y="10781"/>
                  </a:cubicBezTo>
                  <a:cubicBezTo>
                    <a:pt x="1615" y="12207"/>
                    <a:pt x="1869" y="13663"/>
                    <a:pt x="1964" y="15120"/>
                  </a:cubicBezTo>
                  <a:cubicBezTo>
                    <a:pt x="2185" y="17717"/>
                    <a:pt x="760" y="24272"/>
                    <a:pt x="4370" y="25349"/>
                  </a:cubicBezTo>
                  <a:cubicBezTo>
                    <a:pt x="4751" y="25824"/>
                    <a:pt x="5226" y="26204"/>
                    <a:pt x="5796" y="26489"/>
                  </a:cubicBezTo>
                  <a:cubicBezTo>
                    <a:pt x="6411" y="26783"/>
                    <a:pt x="7048" y="26936"/>
                    <a:pt x="7665" y="26936"/>
                  </a:cubicBezTo>
                  <a:cubicBezTo>
                    <a:pt x="8510" y="26936"/>
                    <a:pt x="9317" y="26650"/>
                    <a:pt x="9976" y="26046"/>
                  </a:cubicBezTo>
                  <a:cubicBezTo>
                    <a:pt x="10293" y="26964"/>
                    <a:pt x="10641" y="27819"/>
                    <a:pt x="11623" y="28326"/>
                  </a:cubicBezTo>
                  <a:cubicBezTo>
                    <a:pt x="13048" y="29118"/>
                    <a:pt x="15265" y="29878"/>
                    <a:pt x="16911" y="30004"/>
                  </a:cubicBezTo>
                  <a:cubicBezTo>
                    <a:pt x="17038" y="30014"/>
                    <a:pt x="17160" y="30018"/>
                    <a:pt x="17278" y="30018"/>
                  </a:cubicBezTo>
                  <a:cubicBezTo>
                    <a:pt x="20044" y="30018"/>
                    <a:pt x="20743" y="27590"/>
                    <a:pt x="20743" y="25191"/>
                  </a:cubicBezTo>
                  <a:cubicBezTo>
                    <a:pt x="21413" y="25358"/>
                    <a:pt x="22154" y="25517"/>
                    <a:pt x="22876" y="25517"/>
                  </a:cubicBezTo>
                  <a:cubicBezTo>
                    <a:pt x="23520" y="25517"/>
                    <a:pt x="24150" y="25391"/>
                    <a:pt x="24702" y="25032"/>
                  </a:cubicBezTo>
                  <a:cubicBezTo>
                    <a:pt x="25019" y="24811"/>
                    <a:pt x="25272" y="24557"/>
                    <a:pt x="25494" y="24209"/>
                  </a:cubicBezTo>
                  <a:cubicBezTo>
                    <a:pt x="25684" y="23924"/>
                    <a:pt x="25747" y="23544"/>
                    <a:pt x="25842" y="23196"/>
                  </a:cubicBezTo>
                  <a:cubicBezTo>
                    <a:pt x="26222" y="22087"/>
                    <a:pt x="26254" y="22341"/>
                    <a:pt x="27046" y="21137"/>
                  </a:cubicBezTo>
                  <a:cubicBezTo>
                    <a:pt x="27236" y="20852"/>
                    <a:pt x="27362" y="20631"/>
                    <a:pt x="27426" y="20440"/>
                  </a:cubicBezTo>
                  <a:cubicBezTo>
                    <a:pt x="28004" y="20741"/>
                    <a:pt x="28569" y="20896"/>
                    <a:pt x="29188" y="20896"/>
                  </a:cubicBezTo>
                  <a:cubicBezTo>
                    <a:pt x="29483" y="20896"/>
                    <a:pt x="29790" y="20860"/>
                    <a:pt x="30117" y="20789"/>
                  </a:cubicBezTo>
                  <a:cubicBezTo>
                    <a:pt x="30181" y="20789"/>
                    <a:pt x="30276" y="20726"/>
                    <a:pt x="30276" y="20631"/>
                  </a:cubicBezTo>
                  <a:cubicBezTo>
                    <a:pt x="30371" y="19934"/>
                    <a:pt x="30276" y="19522"/>
                    <a:pt x="29927" y="18920"/>
                  </a:cubicBezTo>
                  <a:cubicBezTo>
                    <a:pt x="29579" y="18319"/>
                    <a:pt x="29041" y="17875"/>
                    <a:pt x="28724" y="17242"/>
                  </a:cubicBezTo>
                  <a:cubicBezTo>
                    <a:pt x="28376" y="16609"/>
                    <a:pt x="28249" y="15880"/>
                    <a:pt x="28059" y="15183"/>
                  </a:cubicBezTo>
                  <a:cubicBezTo>
                    <a:pt x="27869" y="14487"/>
                    <a:pt x="27679" y="13378"/>
                    <a:pt x="27077" y="12777"/>
                  </a:cubicBezTo>
                  <a:cubicBezTo>
                    <a:pt x="27711" y="12618"/>
                    <a:pt x="28344" y="12365"/>
                    <a:pt x="29009" y="12080"/>
                  </a:cubicBezTo>
                  <a:cubicBezTo>
                    <a:pt x="29231" y="12112"/>
                    <a:pt x="29484" y="12143"/>
                    <a:pt x="29737" y="12143"/>
                  </a:cubicBezTo>
                  <a:cubicBezTo>
                    <a:pt x="29864" y="12143"/>
                    <a:pt x="29991" y="11953"/>
                    <a:pt x="29959" y="11858"/>
                  </a:cubicBezTo>
                  <a:cubicBezTo>
                    <a:pt x="29326" y="9008"/>
                    <a:pt x="27331" y="6981"/>
                    <a:pt x="25145" y="5176"/>
                  </a:cubicBezTo>
                  <a:cubicBezTo>
                    <a:pt x="22675" y="3181"/>
                    <a:pt x="19667" y="1186"/>
                    <a:pt x="16563" y="299"/>
                  </a:cubicBezTo>
                  <a:cubicBezTo>
                    <a:pt x="15867" y="95"/>
                    <a:pt x="15208" y="1"/>
                    <a:pt x="14541" y="1"/>
                  </a:cubicBezTo>
                  <a:close/>
                </a:path>
              </a:pathLst>
            </a:custGeom>
            <a:solidFill>
              <a:srgbClr val="E2B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473;p69">
              <a:extLst>
                <a:ext uri="{FF2B5EF4-FFF2-40B4-BE49-F238E27FC236}">
                  <a16:creationId xmlns:a16="http://schemas.microsoft.com/office/drawing/2014/main" id="{17F7A55A-6130-A90A-6FD6-2FB2C6F169FD}"/>
                </a:ext>
              </a:extLst>
            </p:cNvPr>
            <p:cNvSpPr/>
            <p:nvPr/>
          </p:nvSpPr>
          <p:spPr>
            <a:xfrm>
              <a:off x="4601645" y="3080768"/>
              <a:ext cx="1346" cy="911"/>
            </a:xfrm>
            <a:custGeom>
              <a:avLst/>
              <a:gdLst/>
              <a:ahLst/>
              <a:cxnLst/>
              <a:rect l="l" t="t" r="r" b="b"/>
              <a:pathLst>
                <a:path w="96" h="65" extrusionOk="0">
                  <a:moveTo>
                    <a:pt x="32" y="1"/>
                  </a:moveTo>
                  <a:cubicBezTo>
                    <a:pt x="1" y="1"/>
                    <a:pt x="32" y="64"/>
                    <a:pt x="64" y="64"/>
                  </a:cubicBezTo>
                  <a:cubicBezTo>
                    <a:pt x="96" y="64"/>
                    <a:pt x="96" y="1"/>
                    <a:pt x="32" y="1"/>
                  </a:cubicBezTo>
                  <a:close/>
                </a:path>
              </a:pathLst>
            </a:custGeom>
            <a:solidFill>
              <a:srgbClr val="E2B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474;p69">
              <a:extLst>
                <a:ext uri="{FF2B5EF4-FFF2-40B4-BE49-F238E27FC236}">
                  <a16:creationId xmlns:a16="http://schemas.microsoft.com/office/drawing/2014/main" id="{9BE38533-CCBC-FB9C-C9DE-D13C6B182E29}"/>
                </a:ext>
              </a:extLst>
            </p:cNvPr>
            <p:cNvSpPr/>
            <p:nvPr/>
          </p:nvSpPr>
          <p:spPr>
            <a:xfrm>
              <a:off x="4275350" y="3376448"/>
              <a:ext cx="172726" cy="397243"/>
            </a:xfrm>
            <a:custGeom>
              <a:avLst/>
              <a:gdLst/>
              <a:ahLst/>
              <a:cxnLst/>
              <a:rect l="l" t="t" r="r" b="b"/>
              <a:pathLst>
                <a:path w="12320" h="28334" extrusionOk="0">
                  <a:moveTo>
                    <a:pt x="0" y="0"/>
                  </a:moveTo>
                  <a:lnTo>
                    <a:pt x="0" y="4497"/>
                  </a:lnTo>
                  <a:cubicBezTo>
                    <a:pt x="475" y="5922"/>
                    <a:pt x="855" y="7411"/>
                    <a:pt x="1077" y="8963"/>
                  </a:cubicBezTo>
                  <a:cubicBezTo>
                    <a:pt x="1108" y="8994"/>
                    <a:pt x="1108" y="8994"/>
                    <a:pt x="1108" y="9026"/>
                  </a:cubicBezTo>
                  <a:lnTo>
                    <a:pt x="1045" y="9026"/>
                  </a:lnTo>
                  <a:cubicBezTo>
                    <a:pt x="823" y="9089"/>
                    <a:pt x="792" y="9374"/>
                    <a:pt x="950" y="9469"/>
                  </a:cubicBezTo>
                  <a:cubicBezTo>
                    <a:pt x="602" y="9786"/>
                    <a:pt x="285" y="10166"/>
                    <a:pt x="0" y="10578"/>
                  </a:cubicBezTo>
                  <a:lnTo>
                    <a:pt x="0" y="19667"/>
                  </a:lnTo>
                  <a:cubicBezTo>
                    <a:pt x="602" y="20743"/>
                    <a:pt x="1393" y="21693"/>
                    <a:pt x="2122" y="22643"/>
                  </a:cubicBezTo>
                  <a:cubicBezTo>
                    <a:pt x="2819" y="23562"/>
                    <a:pt x="3515" y="24829"/>
                    <a:pt x="4434" y="25525"/>
                  </a:cubicBezTo>
                  <a:cubicBezTo>
                    <a:pt x="4807" y="25814"/>
                    <a:pt x="5189" y="25975"/>
                    <a:pt x="5566" y="25975"/>
                  </a:cubicBezTo>
                  <a:cubicBezTo>
                    <a:pt x="5892" y="25975"/>
                    <a:pt x="6215" y="25853"/>
                    <a:pt x="6524" y="25589"/>
                  </a:cubicBezTo>
                  <a:cubicBezTo>
                    <a:pt x="7189" y="26349"/>
                    <a:pt x="7822" y="27140"/>
                    <a:pt x="8107" y="28186"/>
                  </a:cubicBezTo>
                  <a:cubicBezTo>
                    <a:pt x="8127" y="28284"/>
                    <a:pt x="8196" y="28334"/>
                    <a:pt x="8276" y="28334"/>
                  </a:cubicBezTo>
                  <a:cubicBezTo>
                    <a:pt x="8325" y="28334"/>
                    <a:pt x="8376" y="28316"/>
                    <a:pt x="8424" y="28281"/>
                  </a:cubicBezTo>
                  <a:cubicBezTo>
                    <a:pt x="9849" y="26760"/>
                    <a:pt x="10641" y="24924"/>
                    <a:pt x="10609" y="22833"/>
                  </a:cubicBezTo>
                  <a:lnTo>
                    <a:pt x="10609" y="22833"/>
                  </a:lnTo>
                  <a:cubicBezTo>
                    <a:pt x="11021" y="23023"/>
                    <a:pt x="11433" y="23214"/>
                    <a:pt x="11781" y="23530"/>
                  </a:cubicBezTo>
                  <a:cubicBezTo>
                    <a:pt x="11781" y="23625"/>
                    <a:pt x="11813" y="23720"/>
                    <a:pt x="11813" y="23815"/>
                  </a:cubicBezTo>
                  <a:cubicBezTo>
                    <a:pt x="11813" y="23942"/>
                    <a:pt x="11900" y="24000"/>
                    <a:pt x="11995" y="24000"/>
                  </a:cubicBezTo>
                  <a:cubicBezTo>
                    <a:pt x="12113" y="24000"/>
                    <a:pt x="12242" y="23910"/>
                    <a:pt x="12224" y="23752"/>
                  </a:cubicBezTo>
                  <a:cubicBezTo>
                    <a:pt x="12224" y="23752"/>
                    <a:pt x="12224" y="23752"/>
                    <a:pt x="12224" y="23720"/>
                  </a:cubicBezTo>
                  <a:cubicBezTo>
                    <a:pt x="12288" y="23689"/>
                    <a:pt x="12319" y="23594"/>
                    <a:pt x="12224" y="23530"/>
                  </a:cubicBezTo>
                  <a:cubicBezTo>
                    <a:pt x="12224" y="23499"/>
                    <a:pt x="12224" y="23499"/>
                    <a:pt x="12193" y="23467"/>
                  </a:cubicBezTo>
                  <a:cubicBezTo>
                    <a:pt x="11749" y="17640"/>
                    <a:pt x="10736" y="10419"/>
                    <a:pt x="4592" y="7917"/>
                  </a:cubicBezTo>
                  <a:lnTo>
                    <a:pt x="4624" y="7917"/>
                  </a:lnTo>
                  <a:cubicBezTo>
                    <a:pt x="4750" y="7822"/>
                    <a:pt x="4719" y="7632"/>
                    <a:pt x="4624" y="7537"/>
                  </a:cubicBezTo>
                  <a:cubicBezTo>
                    <a:pt x="2375" y="5511"/>
                    <a:pt x="1172" y="2787"/>
                    <a:pt x="0" y="0"/>
                  </a:cubicBezTo>
                  <a:close/>
                </a:path>
              </a:pathLst>
            </a:custGeom>
            <a:solidFill>
              <a:srgbClr val="E2B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475;p69">
              <a:extLst>
                <a:ext uri="{FF2B5EF4-FFF2-40B4-BE49-F238E27FC236}">
                  <a16:creationId xmlns:a16="http://schemas.microsoft.com/office/drawing/2014/main" id="{736FD6E4-0295-8E5E-38B4-7F000EC4A7DC}"/>
                </a:ext>
              </a:extLst>
            </p:cNvPr>
            <p:cNvSpPr/>
            <p:nvPr/>
          </p:nvSpPr>
          <p:spPr>
            <a:xfrm>
              <a:off x="4275350" y="2984433"/>
              <a:ext cx="115006" cy="139779"/>
            </a:xfrm>
            <a:custGeom>
              <a:avLst/>
              <a:gdLst/>
              <a:ahLst/>
              <a:cxnLst/>
              <a:rect l="l" t="t" r="r" b="b"/>
              <a:pathLst>
                <a:path w="8203" h="9970" extrusionOk="0">
                  <a:moveTo>
                    <a:pt x="0" y="1"/>
                  </a:moveTo>
                  <a:lnTo>
                    <a:pt x="0" y="6619"/>
                  </a:lnTo>
                  <a:cubicBezTo>
                    <a:pt x="158" y="6746"/>
                    <a:pt x="285" y="6873"/>
                    <a:pt x="443" y="6968"/>
                  </a:cubicBezTo>
                  <a:cubicBezTo>
                    <a:pt x="1203" y="7506"/>
                    <a:pt x="2090" y="7854"/>
                    <a:pt x="2977" y="8108"/>
                  </a:cubicBezTo>
                  <a:cubicBezTo>
                    <a:pt x="4497" y="8520"/>
                    <a:pt x="6872" y="8234"/>
                    <a:pt x="7727" y="9850"/>
                  </a:cubicBezTo>
                  <a:cubicBezTo>
                    <a:pt x="7780" y="9934"/>
                    <a:pt x="7854" y="9969"/>
                    <a:pt x="7925" y="9969"/>
                  </a:cubicBezTo>
                  <a:cubicBezTo>
                    <a:pt x="8069" y="9969"/>
                    <a:pt x="8202" y="9828"/>
                    <a:pt x="8139" y="9660"/>
                  </a:cubicBezTo>
                  <a:cubicBezTo>
                    <a:pt x="6302" y="6366"/>
                    <a:pt x="4275" y="2819"/>
                    <a:pt x="1108" y="634"/>
                  </a:cubicBezTo>
                  <a:cubicBezTo>
                    <a:pt x="792" y="381"/>
                    <a:pt x="412" y="191"/>
                    <a:pt x="0" y="1"/>
                  </a:cubicBezTo>
                  <a:close/>
                </a:path>
              </a:pathLst>
            </a:custGeom>
            <a:solidFill>
              <a:srgbClr val="E2B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476;p69">
              <a:extLst>
                <a:ext uri="{FF2B5EF4-FFF2-40B4-BE49-F238E27FC236}">
                  <a16:creationId xmlns:a16="http://schemas.microsoft.com/office/drawing/2014/main" id="{2DC11BA3-D1C2-2966-ECA2-39C4C079AC47}"/>
                </a:ext>
              </a:extLst>
            </p:cNvPr>
            <p:cNvSpPr/>
            <p:nvPr/>
          </p:nvSpPr>
          <p:spPr>
            <a:xfrm>
              <a:off x="4275350" y="2948447"/>
              <a:ext cx="564641" cy="468633"/>
            </a:xfrm>
            <a:custGeom>
              <a:avLst/>
              <a:gdLst/>
              <a:ahLst/>
              <a:cxnLst/>
              <a:rect l="l" t="t" r="r" b="b"/>
              <a:pathLst>
                <a:path w="40274" h="33426" extrusionOk="0">
                  <a:moveTo>
                    <a:pt x="32400" y="1"/>
                  </a:moveTo>
                  <a:cubicBezTo>
                    <a:pt x="30575" y="1"/>
                    <a:pt x="28769" y="420"/>
                    <a:pt x="27204" y="1332"/>
                  </a:cubicBezTo>
                  <a:cubicBezTo>
                    <a:pt x="25019" y="2599"/>
                    <a:pt x="22042" y="6463"/>
                    <a:pt x="24259" y="8838"/>
                  </a:cubicBezTo>
                  <a:cubicBezTo>
                    <a:pt x="23847" y="9091"/>
                    <a:pt x="23498" y="9408"/>
                    <a:pt x="23213" y="9725"/>
                  </a:cubicBezTo>
                  <a:cubicBezTo>
                    <a:pt x="22105" y="10706"/>
                    <a:pt x="21693" y="12290"/>
                    <a:pt x="21218" y="13652"/>
                  </a:cubicBezTo>
                  <a:cubicBezTo>
                    <a:pt x="20395" y="16249"/>
                    <a:pt x="19286" y="18307"/>
                    <a:pt x="16595" y="19320"/>
                  </a:cubicBezTo>
                  <a:cubicBezTo>
                    <a:pt x="13613" y="20471"/>
                    <a:pt x="10205" y="20903"/>
                    <a:pt x="6838" y="20903"/>
                  </a:cubicBezTo>
                  <a:cubicBezTo>
                    <a:pt x="4554" y="20903"/>
                    <a:pt x="2289" y="20704"/>
                    <a:pt x="190" y="20397"/>
                  </a:cubicBezTo>
                  <a:cubicBezTo>
                    <a:pt x="158" y="20397"/>
                    <a:pt x="127" y="20397"/>
                    <a:pt x="95" y="20429"/>
                  </a:cubicBezTo>
                  <a:cubicBezTo>
                    <a:pt x="63" y="20429"/>
                    <a:pt x="32" y="20429"/>
                    <a:pt x="0" y="20397"/>
                  </a:cubicBezTo>
                  <a:lnTo>
                    <a:pt x="0" y="22931"/>
                  </a:lnTo>
                  <a:cubicBezTo>
                    <a:pt x="475" y="23121"/>
                    <a:pt x="918" y="23342"/>
                    <a:pt x="1393" y="23501"/>
                  </a:cubicBezTo>
                  <a:cubicBezTo>
                    <a:pt x="3325" y="24166"/>
                    <a:pt x="5352" y="24514"/>
                    <a:pt x="7379" y="24926"/>
                  </a:cubicBezTo>
                  <a:cubicBezTo>
                    <a:pt x="12129" y="25876"/>
                    <a:pt x="17798" y="27808"/>
                    <a:pt x="18780" y="33255"/>
                  </a:cubicBezTo>
                  <a:cubicBezTo>
                    <a:pt x="18811" y="33350"/>
                    <a:pt x="18906" y="33381"/>
                    <a:pt x="18970" y="33381"/>
                  </a:cubicBezTo>
                  <a:cubicBezTo>
                    <a:pt x="18998" y="33410"/>
                    <a:pt x="19033" y="33426"/>
                    <a:pt x="19069" y="33426"/>
                  </a:cubicBezTo>
                  <a:cubicBezTo>
                    <a:pt x="19112" y="33426"/>
                    <a:pt x="19157" y="33402"/>
                    <a:pt x="19191" y="33350"/>
                  </a:cubicBezTo>
                  <a:cubicBezTo>
                    <a:pt x="19730" y="32558"/>
                    <a:pt x="20142" y="31703"/>
                    <a:pt x="20807" y="30975"/>
                  </a:cubicBezTo>
                  <a:cubicBezTo>
                    <a:pt x="21503" y="30183"/>
                    <a:pt x="22327" y="29581"/>
                    <a:pt x="23182" y="29011"/>
                  </a:cubicBezTo>
                  <a:cubicBezTo>
                    <a:pt x="23321" y="28928"/>
                    <a:pt x="23216" y="28747"/>
                    <a:pt x="23081" y="28747"/>
                  </a:cubicBezTo>
                  <a:cubicBezTo>
                    <a:pt x="23062" y="28747"/>
                    <a:pt x="23043" y="28750"/>
                    <a:pt x="23023" y="28758"/>
                  </a:cubicBezTo>
                  <a:cubicBezTo>
                    <a:pt x="22992" y="28758"/>
                    <a:pt x="22928" y="28789"/>
                    <a:pt x="22897" y="28821"/>
                  </a:cubicBezTo>
                  <a:lnTo>
                    <a:pt x="22865" y="28789"/>
                  </a:lnTo>
                  <a:cubicBezTo>
                    <a:pt x="22073" y="28283"/>
                    <a:pt x="21313" y="28061"/>
                    <a:pt x="20427" y="27839"/>
                  </a:cubicBezTo>
                  <a:cubicBezTo>
                    <a:pt x="18906" y="27459"/>
                    <a:pt x="17735" y="26889"/>
                    <a:pt x="16468" y="25971"/>
                  </a:cubicBezTo>
                  <a:cubicBezTo>
                    <a:pt x="15169" y="25084"/>
                    <a:pt x="13934" y="24102"/>
                    <a:pt x="12446" y="23722"/>
                  </a:cubicBezTo>
                  <a:cubicBezTo>
                    <a:pt x="16658" y="22677"/>
                    <a:pt x="19793" y="19447"/>
                    <a:pt x="24227" y="19067"/>
                  </a:cubicBezTo>
                  <a:cubicBezTo>
                    <a:pt x="24259" y="19099"/>
                    <a:pt x="24290" y="19162"/>
                    <a:pt x="24385" y="19162"/>
                  </a:cubicBezTo>
                  <a:cubicBezTo>
                    <a:pt x="26824" y="19384"/>
                    <a:pt x="28027" y="21917"/>
                    <a:pt x="30371" y="22456"/>
                  </a:cubicBezTo>
                  <a:cubicBezTo>
                    <a:pt x="30712" y="22529"/>
                    <a:pt x="31049" y="22558"/>
                    <a:pt x="31384" y="22558"/>
                  </a:cubicBezTo>
                  <a:cubicBezTo>
                    <a:pt x="32353" y="22558"/>
                    <a:pt x="33301" y="22312"/>
                    <a:pt x="34266" y="22171"/>
                  </a:cubicBezTo>
                  <a:cubicBezTo>
                    <a:pt x="34814" y="22101"/>
                    <a:pt x="35339" y="22065"/>
                    <a:pt x="35850" y="22065"/>
                  </a:cubicBezTo>
                  <a:cubicBezTo>
                    <a:pt x="37198" y="22065"/>
                    <a:pt x="38453" y="22316"/>
                    <a:pt x="39808" y="22867"/>
                  </a:cubicBezTo>
                  <a:cubicBezTo>
                    <a:pt x="39840" y="22931"/>
                    <a:pt x="39871" y="22962"/>
                    <a:pt x="39903" y="22994"/>
                  </a:cubicBezTo>
                  <a:cubicBezTo>
                    <a:pt x="39936" y="23035"/>
                    <a:pt x="39980" y="23053"/>
                    <a:pt x="40024" y="23053"/>
                  </a:cubicBezTo>
                  <a:cubicBezTo>
                    <a:pt x="40148" y="23053"/>
                    <a:pt x="40273" y="22913"/>
                    <a:pt x="40156" y="22772"/>
                  </a:cubicBezTo>
                  <a:cubicBezTo>
                    <a:pt x="38953" y="21062"/>
                    <a:pt x="37655" y="18940"/>
                    <a:pt x="35944" y="17674"/>
                  </a:cubicBezTo>
                  <a:cubicBezTo>
                    <a:pt x="34614" y="16724"/>
                    <a:pt x="33316" y="17199"/>
                    <a:pt x="31986" y="16597"/>
                  </a:cubicBezTo>
                  <a:cubicBezTo>
                    <a:pt x="31248" y="16278"/>
                    <a:pt x="30697" y="16128"/>
                    <a:pt x="30106" y="16128"/>
                  </a:cubicBezTo>
                  <a:cubicBezTo>
                    <a:pt x="29581" y="16128"/>
                    <a:pt x="29025" y="16247"/>
                    <a:pt x="28280" y="16470"/>
                  </a:cubicBezTo>
                  <a:cubicBezTo>
                    <a:pt x="26792" y="16882"/>
                    <a:pt x="25462" y="17452"/>
                    <a:pt x="24385" y="18560"/>
                  </a:cubicBezTo>
                  <a:cubicBezTo>
                    <a:pt x="22738" y="18624"/>
                    <a:pt x="21155" y="19004"/>
                    <a:pt x="19698" y="19669"/>
                  </a:cubicBezTo>
                  <a:cubicBezTo>
                    <a:pt x="18938" y="19922"/>
                    <a:pt x="18210" y="20175"/>
                    <a:pt x="17450" y="20429"/>
                  </a:cubicBezTo>
                  <a:cubicBezTo>
                    <a:pt x="17070" y="20556"/>
                    <a:pt x="16690" y="20682"/>
                    <a:pt x="16341" y="20777"/>
                  </a:cubicBezTo>
                  <a:cubicBezTo>
                    <a:pt x="17386" y="20334"/>
                    <a:pt x="18400" y="19827"/>
                    <a:pt x="19255" y="19162"/>
                  </a:cubicBezTo>
                  <a:cubicBezTo>
                    <a:pt x="21377" y="17515"/>
                    <a:pt x="21503" y="14728"/>
                    <a:pt x="22295" y="12353"/>
                  </a:cubicBezTo>
                  <a:cubicBezTo>
                    <a:pt x="22422" y="12037"/>
                    <a:pt x="22548" y="11688"/>
                    <a:pt x="22707" y="11340"/>
                  </a:cubicBezTo>
                  <a:cubicBezTo>
                    <a:pt x="23118" y="10485"/>
                    <a:pt x="23720" y="9725"/>
                    <a:pt x="24639" y="9155"/>
                  </a:cubicBezTo>
                  <a:cubicBezTo>
                    <a:pt x="24670" y="9155"/>
                    <a:pt x="24670" y="9123"/>
                    <a:pt x="24702" y="9123"/>
                  </a:cubicBezTo>
                  <a:cubicBezTo>
                    <a:pt x="24734" y="9091"/>
                    <a:pt x="24797" y="9060"/>
                    <a:pt x="24829" y="9028"/>
                  </a:cubicBezTo>
                  <a:cubicBezTo>
                    <a:pt x="27140" y="9028"/>
                    <a:pt x="29294" y="8680"/>
                    <a:pt x="31289" y="7445"/>
                  </a:cubicBezTo>
                  <a:cubicBezTo>
                    <a:pt x="34044" y="5734"/>
                    <a:pt x="36103" y="3074"/>
                    <a:pt x="39555" y="2758"/>
                  </a:cubicBezTo>
                  <a:cubicBezTo>
                    <a:pt x="39776" y="2758"/>
                    <a:pt x="39840" y="2473"/>
                    <a:pt x="39681" y="2346"/>
                  </a:cubicBezTo>
                  <a:cubicBezTo>
                    <a:pt x="37651" y="856"/>
                    <a:pt x="35007" y="1"/>
                    <a:pt x="32400" y="1"/>
                  </a:cubicBezTo>
                  <a:close/>
                </a:path>
              </a:pathLst>
            </a:custGeom>
            <a:solidFill>
              <a:srgbClr val="E2B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477;p69">
              <a:extLst>
                <a:ext uri="{FF2B5EF4-FFF2-40B4-BE49-F238E27FC236}">
                  <a16:creationId xmlns:a16="http://schemas.microsoft.com/office/drawing/2014/main" id="{C59DECF2-4492-4EC8-04FC-94D4E50D9E8C}"/>
                </a:ext>
              </a:extLst>
            </p:cNvPr>
            <p:cNvSpPr/>
            <p:nvPr/>
          </p:nvSpPr>
          <p:spPr>
            <a:xfrm>
              <a:off x="4275350" y="3148254"/>
              <a:ext cx="96794" cy="638415"/>
            </a:xfrm>
            <a:custGeom>
              <a:avLst/>
              <a:gdLst/>
              <a:ahLst/>
              <a:cxnLst/>
              <a:rect l="l" t="t" r="r" b="b"/>
              <a:pathLst>
                <a:path w="6904" h="45536" extrusionOk="0">
                  <a:moveTo>
                    <a:pt x="0" y="0"/>
                  </a:moveTo>
                  <a:lnTo>
                    <a:pt x="0" y="2186"/>
                  </a:lnTo>
                  <a:cubicBezTo>
                    <a:pt x="63" y="2186"/>
                    <a:pt x="95" y="2186"/>
                    <a:pt x="158" y="2154"/>
                  </a:cubicBezTo>
                  <a:cubicBezTo>
                    <a:pt x="190" y="2217"/>
                    <a:pt x="222" y="2312"/>
                    <a:pt x="285" y="2376"/>
                  </a:cubicBezTo>
                  <a:cubicBezTo>
                    <a:pt x="222" y="2851"/>
                    <a:pt x="127" y="3326"/>
                    <a:pt x="0" y="3769"/>
                  </a:cubicBezTo>
                  <a:lnTo>
                    <a:pt x="0" y="5416"/>
                  </a:lnTo>
                  <a:cubicBezTo>
                    <a:pt x="317" y="4687"/>
                    <a:pt x="538" y="3927"/>
                    <a:pt x="633" y="3104"/>
                  </a:cubicBezTo>
                  <a:cubicBezTo>
                    <a:pt x="1963" y="6144"/>
                    <a:pt x="1710" y="10514"/>
                    <a:pt x="887" y="13428"/>
                  </a:cubicBezTo>
                  <a:cubicBezTo>
                    <a:pt x="665" y="14220"/>
                    <a:pt x="380" y="14980"/>
                    <a:pt x="0" y="15676"/>
                  </a:cubicBezTo>
                  <a:lnTo>
                    <a:pt x="0" y="16753"/>
                  </a:lnTo>
                  <a:cubicBezTo>
                    <a:pt x="602" y="15740"/>
                    <a:pt x="1045" y="14631"/>
                    <a:pt x="1362" y="13491"/>
                  </a:cubicBezTo>
                  <a:lnTo>
                    <a:pt x="1362" y="13491"/>
                  </a:lnTo>
                  <a:cubicBezTo>
                    <a:pt x="1077" y="16120"/>
                    <a:pt x="602" y="18717"/>
                    <a:pt x="63" y="21377"/>
                  </a:cubicBezTo>
                  <a:cubicBezTo>
                    <a:pt x="32" y="21377"/>
                    <a:pt x="32" y="21409"/>
                    <a:pt x="0" y="21409"/>
                  </a:cubicBezTo>
                  <a:lnTo>
                    <a:pt x="0" y="21852"/>
                  </a:lnTo>
                  <a:lnTo>
                    <a:pt x="95" y="21757"/>
                  </a:lnTo>
                  <a:lnTo>
                    <a:pt x="0" y="21947"/>
                  </a:lnTo>
                  <a:lnTo>
                    <a:pt x="0" y="22992"/>
                  </a:lnTo>
                  <a:cubicBezTo>
                    <a:pt x="63" y="22770"/>
                    <a:pt x="127" y="22580"/>
                    <a:pt x="190" y="22359"/>
                  </a:cubicBezTo>
                  <a:cubicBezTo>
                    <a:pt x="443" y="25779"/>
                    <a:pt x="3420" y="28566"/>
                    <a:pt x="4655" y="31701"/>
                  </a:cubicBezTo>
                  <a:cubicBezTo>
                    <a:pt x="6239" y="35755"/>
                    <a:pt x="6429" y="39872"/>
                    <a:pt x="5479" y="44020"/>
                  </a:cubicBezTo>
                  <a:cubicBezTo>
                    <a:pt x="5447" y="43862"/>
                    <a:pt x="5415" y="43703"/>
                    <a:pt x="5352" y="43545"/>
                  </a:cubicBezTo>
                  <a:cubicBezTo>
                    <a:pt x="4845" y="40727"/>
                    <a:pt x="3167" y="38193"/>
                    <a:pt x="1805" y="35691"/>
                  </a:cubicBezTo>
                  <a:cubicBezTo>
                    <a:pt x="1013" y="34266"/>
                    <a:pt x="412" y="32873"/>
                    <a:pt x="0" y="31479"/>
                  </a:cubicBezTo>
                  <a:lnTo>
                    <a:pt x="0" y="32588"/>
                  </a:lnTo>
                  <a:cubicBezTo>
                    <a:pt x="1013" y="35248"/>
                    <a:pt x="2470" y="37845"/>
                    <a:pt x="3642" y="40505"/>
                  </a:cubicBezTo>
                  <a:cubicBezTo>
                    <a:pt x="2597" y="39270"/>
                    <a:pt x="1267" y="38161"/>
                    <a:pt x="0" y="37053"/>
                  </a:cubicBezTo>
                  <a:lnTo>
                    <a:pt x="0" y="37781"/>
                  </a:lnTo>
                  <a:cubicBezTo>
                    <a:pt x="2375" y="39872"/>
                    <a:pt x="4845" y="41867"/>
                    <a:pt x="5162" y="45287"/>
                  </a:cubicBezTo>
                  <a:cubicBezTo>
                    <a:pt x="5130" y="45350"/>
                    <a:pt x="5162" y="45382"/>
                    <a:pt x="5194" y="45414"/>
                  </a:cubicBezTo>
                  <a:cubicBezTo>
                    <a:pt x="5248" y="45495"/>
                    <a:pt x="5337" y="45536"/>
                    <a:pt x="5421" y="45536"/>
                  </a:cubicBezTo>
                  <a:cubicBezTo>
                    <a:pt x="5534" y="45536"/>
                    <a:pt x="5637" y="45463"/>
                    <a:pt x="5637" y="45319"/>
                  </a:cubicBezTo>
                  <a:cubicBezTo>
                    <a:pt x="5637" y="45160"/>
                    <a:pt x="5605" y="45034"/>
                    <a:pt x="5605" y="44907"/>
                  </a:cubicBezTo>
                  <a:cubicBezTo>
                    <a:pt x="6904" y="41518"/>
                    <a:pt x="6904" y="37781"/>
                    <a:pt x="6017" y="34266"/>
                  </a:cubicBezTo>
                  <a:cubicBezTo>
                    <a:pt x="5542" y="32429"/>
                    <a:pt x="4845" y="30624"/>
                    <a:pt x="3927" y="28946"/>
                  </a:cubicBezTo>
                  <a:cubicBezTo>
                    <a:pt x="2660" y="26602"/>
                    <a:pt x="728" y="24607"/>
                    <a:pt x="348" y="21884"/>
                  </a:cubicBezTo>
                  <a:cubicBezTo>
                    <a:pt x="380" y="21820"/>
                    <a:pt x="412" y="21757"/>
                    <a:pt x="412" y="21662"/>
                  </a:cubicBezTo>
                  <a:cubicBezTo>
                    <a:pt x="443" y="21630"/>
                    <a:pt x="475" y="21599"/>
                    <a:pt x="475" y="21567"/>
                  </a:cubicBezTo>
                  <a:cubicBezTo>
                    <a:pt x="1868" y="17418"/>
                    <a:pt x="2312" y="12826"/>
                    <a:pt x="1995" y="8488"/>
                  </a:cubicBezTo>
                  <a:cubicBezTo>
                    <a:pt x="2090" y="6239"/>
                    <a:pt x="1868" y="3927"/>
                    <a:pt x="728" y="2027"/>
                  </a:cubicBezTo>
                  <a:cubicBezTo>
                    <a:pt x="728" y="1901"/>
                    <a:pt x="728" y="1742"/>
                    <a:pt x="728" y="1584"/>
                  </a:cubicBezTo>
                  <a:cubicBezTo>
                    <a:pt x="792" y="1521"/>
                    <a:pt x="823" y="1394"/>
                    <a:pt x="697" y="1330"/>
                  </a:cubicBezTo>
                  <a:cubicBezTo>
                    <a:pt x="697" y="1235"/>
                    <a:pt x="697" y="1172"/>
                    <a:pt x="697" y="1077"/>
                  </a:cubicBezTo>
                  <a:cubicBezTo>
                    <a:pt x="681" y="966"/>
                    <a:pt x="594" y="911"/>
                    <a:pt x="511" y="911"/>
                  </a:cubicBezTo>
                  <a:cubicBezTo>
                    <a:pt x="428" y="911"/>
                    <a:pt x="348" y="966"/>
                    <a:pt x="348" y="1077"/>
                  </a:cubicBezTo>
                  <a:cubicBezTo>
                    <a:pt x="348" y="1109"/>
                    <a:pt x="348" y="1172"/>
                    <a:pt x="348" y="1204"/>
                  </a:cubicBezTo>
                  <a:cubicBezTo>
                    <a:pt x="285" y="1204"/>
                    <a:pt x="222" y="1172"/>
                    <a:pt x="190" y="1172"/>
                  </a:cubicBezTo>
                  <a:cubicBezTo>
                    <a:pt x="158" y="760"/>
                    <a:pt x="63" y="380"/>
                    <a:pt x="0" y="0"/>
                  </a:cubicBezTo>
                  <a:close/>
                </a:path>
              </a:pathLst>
            </a:custGeom>
            <a:solidFill>
              <a:srgbClr val="403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478;p69">
              <a:extLst>
                <a:ext uri="{FF2B5EF4-FFF2-40B4-BE49-F238E27FC236}">
                  <a16:creationId xmlns:a16="http://schemas.microsoft.com/office/drawing/2014/main" id="{1597044F-DDC9-713A-E858-4E8FFAD27360}"/>
                </a:ext>
              </a:extLst>
            </p:cNvPr>
            <p:cNvSpPr/>
            <p:nvPr/>
          </p:nvSpPr>
          <p:spPr>
            <a:xfrm>
              <a:off x="4275350" y="2975994"/>
              <a:ext cx="878689" cy="1016001"/>
            </a:xfrm>
            <a:custGeom>
              <a:avLst/>
              <a:gdLst/>
              <a:ahLst/>
              <a:cxnLst/>
              <a:rect l="l" t="t" r="r" b="b"/>
              <a:pathLst>
                <a:path w="62674" h="72468" extrusionOk="0">
                  <a:moveTo>
                    <a:pt x="35836" y="2112"/>
                  </a:moveTo>
                  <a:cubicBezTo>
                    <a:pt x="37106" y="2112"/>
                    <a:pt x="38387" y="2335"/>
                    <a:pt x="39650" y="2756"/>
                  </a:cubicBezTo>
                  <a:cubicBezTo>
                    <a:pt x="41676" y="3421"/>
                    <a:pt x="43450" y="4593"/>
                    <a:pt x="45382" y="5385"/>
                  </a:cubicBezTo>
                  <a:cubicBezTo>
                    <a:pt x="47060" y="6050"/>
                    <a:pt x="48770" y="6303"/>
                    <a:pt x="50544" y="6525"/>
                  </a:cubicBezTo>
                  <a:cubicBezTo>
                    <a:pt x="53869" y="6968"/>
                    <a:pt x="55769" y="7981"/>
                    <a:pt x="58461" y="9945"/>
                  </a:cubicBezTo>
                  <a:cubicBezTo>
                    <a:pt x="59443" y="10673"/>
                    <a:pt x="60393" y="11307"/>
                    <a:pt x="61501" y="11750"/>
                  </a:cubicBezTo>
                  <a:cubicBezTo>
                    <a:pt x="57891" y="12003"/>
                    <a:pt x="55294" y="13112"/>
                    <a:pt x="52191" y="15202"/>
                  </a:cubicBezTo>
                  <a:cubicBezTo>
                    <a:pt x="48977" y="17398"/>
                    <a:pt x="44428" y="20046"/>
                    <a:pt x="40209" y="20046"/>
                  </a:cubicBezTo>
                  <a:cubicBezTo>
                    <a:pt x="39438" y="20046"/>
                    <a:pt x="38678" y="19958"/>
                    <a:pt x="37940" y="19762"/>
                  </a:cubicBezTo>
                  <a:cubicBezTo>
                    <a:pt x="37131" y="19566"/>
                    <a:pt x="36624" y="19384"/>
                    <a:pt x="35981" y="19384"/>
                  </a:cubicBezTo>
                  <a:cubicBezTo>
                    <a:pt x="35693" y="19384"/>
                    <a:pt x="35377" y="19421"/>
                    <a:pt x="34994" y="19509"/>
                  </a:cubicBezTo>
                  <a:cubicBezTo>
                    <a:pt x="33005" y="19989"/>
                    <a:pt x="31627" y="20634"/>
                    <a:pt x="29894" y="20634"/>
                  </a:cubicBezTo>
                  <a:cubicBezTo>
                    <a:pt x="29227" y="20634"/>
                    <a:pt x="28507" y="20538"/>
                    <a:pt x="27679" y="20301"/>
                  </a:cubicBezTo>
                  <a:cubicBezTo>
                    <a:pt x="22770" y="18876"/>
                    <a:pt x="19920" y="14379"/>
                    <a:pt x="17133" y="10420"/>
                  </a:cubicBezTo>
                  <a:cubicBezTo>
                    <a:pt x="17101" y="10388"/>
                    <a:pt x="17101" y="10388"/>
                    <a:pt x="17070" y="10357"/>
                  </a:cubicBezTo>
                  <a:lnTo>
                    <a:pt x="17070" y="10357"/>
                  </a:lnTo>
                  <a:cubicBezTo>
                    <a:pt x="18970" y="10895"/>
                    <a:pt x="20902" y="11275"/>
                    <a:pt x="22865" y="11528"/>
                  </a:cubicBezTo>
                  <a:cubicBezTo>
                    <a:pt x="24838" y="11778"/>
                    <a:pt x="26807" y="11873"/>
                    <a:pt x="28775" y="11873"/>
                  </a:cubicBezTo>
                  <a:cubicBezTo>
                    <a:pt x="35122" y="11873"/>
                    <a:pt x="41449" y="10882"/>
                    <a:pt x="47793" y="10882"/>
                  </a:cubicBezTo>
                  <a:cubicBezTo>
                    <a:pt x="50469" y="10882"/>
                    <a:pt x="53148" y="11059"/>
                    <a:pt x="55833" y="11560"/>
                  </a:cubicBezTo>
                  <a:cubicBezTo>
                    <a:pt x="55862" y="11566"/>
                    <a:pt x="55890" y="11569"/>
                    <a:pt x="55917" y="11569"/>
                  </a:cubicBezTo>
                  <a:cubicBezTo>
                    <a:pt x="56298" y="11569"/>
                    <a:pt x="56437" y="10982"/>
                    <a:pt x="56023" y="10863"/>
                  </a:cubicBezTo>
                  <a:cubicBezTo>
                    <a:pt x="53234" y="10188"/>
                    <a:pt x="50430" y="9954"/>
                    <a:pt x="47617" y="9954"/>
                  </a:cubicBezTo>
                  <a:cubicBezTo>
                    <a:pt x="41249" y="9954"/>
                    <a:pt x="34836" y="11154"/>
                    <a:pt x="28452" y="11154"/>
                  </a:cubicBezTo>
                  <a:cubicBezTo>
                    <a:pt x="27603" y="11154"/>
                    <a:pt x="26754" y="11133"/>
                    <a:pt x="25905" y="11085"/>
                  </a:cubicBezTo>
                  <a:cubicBezTo>
                    <a:pt x="23087" y="10927"/>
                    <a:pt x="20300" y="10452"/>
                    <a:pt x="17608" y="9660"/>
                  </a:cubicBezTo>
                  <a:cubicBezTo>
                    <a:pt x="18558" y="9248"/>
                    <a:pt x="19286" y="8583"/>
                    <a:pt x="20078" y="7823"/>
                  </a:cubicBezTo>
                  <a:cubicBezTo>
                    <a:pt x="20743" y="7190"/>
                    <a:pt x="21408" y="6398"/>
                    <a:pt x="22200" y="5955"/>
                  </a:cubicBezTo>
                  <a:cubicBezTo>
                    <a:pt x="23060" y="5468"/>
                    <a:pt x="23796" y="5388"/>
                    <a:pt x="24534" y="5388"/>
                  </a:cubicBezTo>
                  <a:cubicBezTo>
                    <a:pt x="24891" y="5388"/>
                    <a:pt x="25249" y="5407"/>
                    <a:pt x="25622" y="5407"/>
                  </a:cubicBezTo>
                  <a:cubicBezTo>
                    <a:pt x="25983" y="5407"/>
                    <a:pt x="26358" y="5390"/>
                    <a:pt x="26760" y="5321"/>
                  </a:cubicBezTo>
                  <a:cubicBezTo>
                    <a:pt x="28312" y="5068"/>
                    <a:pt x="29547" y="4086"/>
                    <a:pt x="30877" y="3358"/>
                  </a:cubicBezTo>
                  <a:cubicBezTo>
                    <a:pt x="32469" y="2508"/>
                    <a:pt x="34144" y="2112"/>
                    <a:pt x="35836" y="2112"/>
                  </a:cubicBezTo>
                  <a:close/>
                  <a:moveTo>
                    <a:pt x="17640" y="38637"/>
                  </a:moveTo>
                  <a:cubicBezTo>
                    <a:pt x="24955" y="38985"/>
                    <a:pt x="31891" y="43071"/>
                    <a:pt x="35121" y="49753"/>
                  </a:cubicBezTo>
                  <a:cubicBezTo>
                    <a:pt x="38415" y="56562"/>
                    <a:pt x="37971" y="67107"/>
                    <a:pt x="31194" y="71699"/>
                  </a:cubicBezTo>
                  <a:cubicBezTo>
                    <a:pt x="31669" y="66601"/>
                    <a:pt x="29326" y="62357"/>
                    <a:pt x="25145" y="59443"/>
                  </a:cubicBezTo>
                  <a:cubicBezTo>
                    <a:pt x="21788" y="57132"/>
                    <a:pt x="18495" y="55168"/>
                    <a:pt x="17545" y="50861"/>
                  </a:cubicBezTo>
                  <a:cubicBezTo>
                    <a:pt x="16690" y="47029"/>
                    <a:pt x="17355" y="42659"/>
                    <a:pt x="17386" y="38764"/>
                  </a:cubicBezTo>
                  <a:lnTo>
                    <a:pt x="17386" y="38764"/>
                  </a:lnTo>
                  <a:cubicBezTo>
                    <a:pt x="18590" y="40632"/>
                    <a:pt x="20268" y="42025"/>
                    <a:pt x="21852" y="43577"/>
                  </a:cubicBezTo>
                  <a:cubicBezTo>
                    <a:pt x="24068" y="45794"/>
                    <a:pt x="26190" y="48138"/>
                    <a:pt x="27995" y="50703"/>
                  </a:cubicBezTo>
                  <a:cubicBezTo>
                    <a:pt x="31606" y="55801"/>
                    <a:pt x="33601" y="61502"/>
                    <a:pt x="33506" y="67804"/>
                  </a:cubicBezTo>
                  <a:cubicBezTo>
                    <a:pt x="33506" y="67883"/>
                    <a:pt x="33569" y="67923"/>
                    <a:pt x="33637" y="67923"/>
                  </a:cubicBezTo>
                  <a:cubicBezTo>
                    <a:pt x="33704" y="67923"/>
                    <a:pt x="33775" y="67883"/>
                    <a:pt x="33791" y="67804"/>
                  </a:cubicBezTo>
                  <a:cubicBezTo>
                    <a:pt x="34361" y="62230"/>
                    <a:pt x="32524" y="56720"/>
                    <a:pt x="29611" y="52065"/>
                  </a:cubicBezTo>
                  <a:cubicBezTo>
                    <a:pt x="28185" y="49784"/>
                    <a:pt x="26475" y="47694"/>
                    <a:pt x="24670" y="45731"/>
                  </a:cubicBezTo>
                  <a:cubicBezTo>
                    <a:pt x="22422" y="43292"/>
                    <a:pt x="19666" y="41265"/>
                    <a:pt x="17640" y="38637"/>
                  </a:cubicBezTo>
                  <a:close/>
                  <a:moveTo>
                    <a:pt x="0" y="1"/>
                  </a:moveTo>
                  <a:lnTo>
                    <a:pt x="0" y="2154"/>
                  </a:lnTo>
                  <a:cubicBezTo>
                    <a:pt x="2819" y="5891"/>
                    <a:pt x="4370" y="10958"/>
                    <a:pt x="5732" y="15139"/>
                  </a:cubicBezTo>
                  <a:cubicBezTo>
                    <a:pt x="9057" y="25399"/>
                    <a:pt x="6334" y="36768"/>
                    <a:pt x="10324" y="46776"/>
                  </a:cubicBezTo>
                  <a:cubicBezTo>
                    <a:pt x="10362" y="46877"/>
                    <a:pt x="10451" y="46923"/>
                    <a:pt x="10537" y="46923"/>
                  </a:cubicBezTo>
                  <a:cubicBezTo>
                    <a:pt x="10667" y="46923"/>
                    <a:pt x="10793" y="46820"/>
                    <a:pt x="10736" y="46649"/>
                  </a:cubicBezTo>
                  <a:cubicBezTo>
                    <a:pt x="8171" y="37782"/>
                    <a:pt x="8804" y="28566"/>
                    <a:pt x="7284" y="19604"/>
                  </a:cubicBezTo>
                  <a:lnTo>
                    <a:pt x="7284" y="19604"/>
                  </a:lnTo>
                  <a:cubicBezTo>
                    <a:pt x="8171" y="21947"/>
                    <a:pt x="9501" y="24133"/>
                    <a:pt x="10736" y="26413"/>
                  </a:cubicBezTo>
                  <a:cubicBezTo>
                    <a:pt x="12889" y="30245"/>
                    <a:pt x="13776" y="35027"/>
                    <a:pt x="16785" y="38320"/>
                  </a:cubicBezTo>
                  <a:cubicBezTo>
                    <a:pt x="16753" y="38447"/>
                    <a:pt x="16816" y="38574"/>
                    <a:pt x="16943" y="38574"/>
                  </a:cubicBezTo>
                  <a:cubicBezTo>
                    <a:pt x="16753" y="44274"/>
                    <a:pt x="15518" y="51463"/>
                    <a:pt x="19761" y="56023"/>
                  </a:cubicBezTo>
                  <a:cubicBezTo>
                    <a:pt x="21852" y="58240"/>
                    <a:pt x="24797" y="59348"/>
                    <a:pt x="26982" y="61470"/>
                  </a:cubicBezTo>
                  <a:cubicBezTo>
                    <a:pt x="29896" y="64225"/>
                    <a:pt x="31131" y="68121"/>
                    <a:pt x="30687" y="72048"/>
                  </a:cubicBezTo>
                  <a:cubicBezTo>
                    <a:pt x="30531" y="72204"/>
                    <a:pt x="30675" y="72468"/>
                    <a:pt x="30872" y="72468"/>
                  </a:cubicBezTo>
                  <a:cubicBezTo>
                    <a:pt x="30914" y="72468"/>
                    <a:pt x="30959" y="72456"/>
                    <a:pt x="31004" y="72428"/>
                  </a:cubicBezTo>
                  <a:cubicBezTo>
                    <a:pt x="38288" y="68247"/>
                    <a:pt x="39048" y="57385"/>
                    <a:pt x="36039" y="50354"/>
                  </a:cubicBezTo>
                  <a:cubicBezTo>
                    <a:pt x="32841" y="42849"/>
                    <a:pt x="25272" y="38225"/>
                    <a:pt x="17196" y="38194"/>
                  </a:cubicBezTo>
                  <a:cubicBezTo>
                    <a:pt x="17196" y="38162"/>
                    <a:pt x="17196" y="38130"/>
                    <a:pt x="17165" y="38099"/>
                  </a:cubicBezTo>
                  <a:cubicBezTo>
                    <a:pt x="14409" y="34710"/>
                    <a:pt x="13491" y="30340"/>
                    <a:pt x="11433" y="26539"/>
                  </a:cubicBezTo>
                  <a:cubicBezTo>
                    <a:pt x="9406" y="22771"/>
                    <a:pt x="7031" y="19224"/>
                    <a:pt x="6397" y="14917"/>
                  </a:cubicBezTo>
                  <a:cubicBezTo>
                    <a:pt x="6377" y="14857"/>
                    <a:pt x="6332" y="14835"/>
                    <a:pt x="6285" y="14835"/>
                  </a:cubicBezTo>
                  <a:cubicBezTo>
                    <a:pt x="6258" y="14835"/>
                    <a:pt x="6230" y="14842"/>
                    <a:pt x="6207" y="14854"/>
                  </a:cubicBezTo>
                  <a:cubicBezTo>
                    <a:pt x="5922" y="13840"/>
                    <a:pt x="5605" y="12795"/>
                    <a:pt x="5225" y="11782"/>
                  </a:cubicBezTo>
                  <a:cubicBezTo>
                    <a:pt x="3864" y="8108"/>
                    <a:pt x="2565" y="4054"/>
                    <a:pt x="63" y="951"/>
                  </a:cubicBezTo>
                  <a:lnTo>
                    <a:pt x="63" y="951"/>
                  </a:lnTo>
                  <a:cubicBezTo>
                    <a:pt x="3452" y="3358"/>
                    <a:pt x="6619" y="6018"/>
                    <a:pt x="10387" y="7886"/>
                  </a:cubicBezTo>
                  <a:cubicBezTo>
                    <a:pt x="12478" y="8900"/>
                    <a:pt x="14631" y="9692"/>
                    <a:pt x="16880" y="10325"/>
                  </a:cubicBezTo>
                  <a:cubicBezTo>
                    <a:pt x="16721" y="10357"/>
                    <a:pt x="16595" y="10515"/>
                    <a:pt x="16690" y="10673"/>
                  </a:cubicBezTo>
                  <a:cubicBezTo>
                    <a:pt x="18811" y="14157"/>
                    <a:pt x="21313" y="17862"/>
                    <a:pt x="24987" y="19889"/>
                  </a:cubicBezTo>
                  <a:cubicBezTo>
                    <a:pt x="26735" y="20860"/>
                    <a:pt x="28260" y="21227"/>
                    <a:pt x="29803" y="21227"/>
                  </a:cubicBezTo>
                  <a:cubicBezTo>
                    <a:pt x="31278" y="21227"/>
                    <a:pt x="32769" y="20892"/>
                    <a:pt x="34488" y="20427"/>
                  </a:cubicBezTo>
                  <a:cubicBezTo>
                    <a:pt x="35067" y="20264"/>
                    <a:pt x="35609" y="20206"/>
                    <a:pt x="36132" y="20206"/>
                  </a:cubicBezTo>
                  <a:cubicBezTo>
                    <a:pt x="37416" y="20206"/>
                    <a:pt x="38582" y="20557"/>
                    <a:pt x="39906" y="20557"/>
                  </a:cubicBezTo>
                  <a:cubicBezTo>
                    <a:pt x="40132" y="20557"/>
                    <a:pt x="40363" y="20546"/>
                    <a:pt x="40600" y="20522"/>
                  </a:cubicBezTo>
                  <a:cubicBezTo>
                    <a:pt x="42880" y="20332"/>
                    <a:pt x="45192" y="19572"/>
                    <a:pt x="47282" y="18654"/>
                  </a:cubicBezTo>
                  <a:cubicBezTo>
                    <a:pt x="49467" y="17735"/>
                    <a:pt x="51336" y="16437"/>
                    <a:pt x="53299" y="15107"/>
                  </a:cubicBezTo>
                  <a:cubicBezTo>
                    <a:pt x="56181" y="13175"/>
                    <a:pt x="58873" y="12320"/>
                    <a:pt x="62388" y="12257"/>
                  </a:cubicBezTo>
                  <a:cubicBezTo>
                    <a:pt x="62578" y="12257"/>
                    <a:pt x="62673" y="12035"/>
                    <a:pt x="62641" y="11877"/>
                  </a:cubicBezTo>
                  <a:cubicBezTo>
                    <a:pt x="62673" y="11750"/>
                    <a:pt x="62610" y="11592"/>
                    <a:pt x="62451" y="11528"/>
                  </a:cubicBezTo>
                  <a:cubicBezTo>
                    <a:pt x="59886" y="10737"/>
                    <a:pt x="58239" y="8741"/>
                    <a:pt x="55959" y="7475"/>
                  </a:cubicBezTo>
                  <a:cubicBezTo>
                    <a:pt x="54566" y="6683"/>
                    <a:pt x="53077" y="6335"/>
                    <a:pt x="51462" y="6113"/>
                  </a:cubicBezTo>
                  <a:cubicBezTo>
                    <a:pt x="48390" y="5638"/>
                    <a:pt x="46205" y="5226"/>
                    <a:pt x="43387" y="3864"/>
                  </a:cubicBezTo>
                  <a:cubicBezTo>
                    <a:pt x="41455" y="2946"/>
                    <a:pt x="39650" y="2059"/>
                    <a:pt x="37528" y="1774"/>
                  </a:cubicBezTo>
                  <a:cubicBezTo>
                    <a:pt x="36899" y="1683"/>
                    <a:pt x="36266" y="1633"/>
                    <a:pt x="35637" y="1633"/>
                  </a:cubicBezTo>
                  <a:cubicBezTo>
                    <a:pt x="34522" y="1633"/>
                    <a:pt x="33418" y="1790"/>
                    <a:pt x="32366" y="2154"/>
                  </a:cubicBezTo>
                  <a:cubicBezTo>
                    <a:pt x="29927" y="2978"/>
                    <a:pt x="28249" y="4498"/>
                    <a:pt x="25525" y="4625"/>
                  </a:cubicBezTo>
                  <a:cubicBezTo>
                    <a:pt x="23720" y="4720"/>
                    <a:pt x="22707" y="4593"/>
                    <a:pt x="21218" y="5701"/>
                  </a:cubicBezTo>
                  <a:cubicBezTo>
                    <a:pt x="19635" y="6905"/>
                    <a:pt x="18621" y="8520"/>
                    <a:pt x="16785" y="9407"/>
                  </a:cubicBezTo>
                  <a:cubicBezTo>
                    <a:pt x="14758" y="8805"/>
                    <a:pt x="12763" y="8013"/>
                    <a:pt x="10862" y="7063"/>
                  </a:cubicBezTo>
                  <a:cubicBezTo>
                    <a:pt x="6967" y="5131"/>
                    <a:pt x="3705" y="2186"/>
                    <a:pt x="0" y="1"/>
                  </a:cubicBezTo>
                  <a:close/>
                </a:path>
              </a:pathLst>
            </a:custGeom>
            <a:solidFill>
              <a:srgbClr val="403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479;p69">
              <a:extLst>
                <a:ext uri="{FF2B5EF4-FFF2-40B4-BE49-F238E27FC236}">
                  <a16:creationId xmlns:a16="http://schemas.microsoft.com/office/drawing/2014/main" id="{9DF5F058-ADD2-FD73-99CE-8CD474D2CFC6}"/>
                </a:ext>
              </a:extLst>
            </p:cNvPr>
            <p:cNvSpPr/>
            <p:nvPr/>
          </p:nvSpPr>
          <p:spPr>
            <a:xfrm>
              <a:off x="4275350" y="2774575"/>
              <a:ext cx="235326" cy="178180"/>
            </a:xfrm>
            <a:custGeom>
              <a:avLst/>
              <a:gdLst/>
              <a:ahLst/>
              <a:cxnLst/>
              <a:rect l="l" t="t" r="r" b="b"/>
              <a:pathLst>
                <a:path w="16785" h="12709" extrusionOk="0">
                  <a:moveTo>
                    <a:pt x="13776" y="1543"/>
                  </a:moveTo>
                  <a:cubicBezTo>
                    <a:pt x="14599" y="2683"/>
                    <a:pt x="15264" y="3665"/>
                    <a:pt x="15423" y="5248"/>
                  </a:cubicBezTo>
                  <a:cubicBezTo>
                    <a:pt x="15613" y="6990"/>
                    <a:pt x="14694" y="8985"/>
                    <a:pt x="13428" y="10220"/>
                  </a:cubicBezTo>
                  <a:cubicBezTo>
                    <a:pt x="11876" y="11740"/>
                    <a:pt x="10324" y="11202"/>
                    <a:pt x="8361" y="11614"/>
                  </a:cubicBezTo>
                  <a:cubicBezTo>
                    <a:pt x="7506" y="11772"/>
                    <a:pt x="6682" y="12215"/>
                    <a:pt x="5827" y="12215"/>
                  </a:cubicBezTo>
                  <a:cubicBezTo>
                    <a:pt x="5793" y="12216"/>
                    <a:pt x="5759" y="12217"/>
                    <a:pt x="5726" y="12217"/>
                  </a:cubicBezTo>
                  <a:cubicBezTo>
                    <a:pt x="4558" y="12217"/>
                    <a:pt x="3422" y="11693"/>
                    <a:pt x="2375" y="11139"/>
                  </a:cubicBezTo>
                  <a:cubicBezTo>
                    <a:pt x="2597" y="11107"/>
                    <a:pt x="2819" y="11075"/>
                    <a:pt x="3040" y="11012"/>
                  </a:cubicBezTo>
                  <a:cubicBezTo>
                    <a:pt x="7411" y="10094"/>
                    <a:pt x="14093" y="6705"/>
                    <a:pt x="13776" y="1543"/>
                  </a:cubicBezTo>
                  <a:close/>
                  <a:moveTo>
                    <a:pt x="13288" y="1"/>
                  </a:moveTo>
                  <a:cubicBezTo>
                    <a:pt x="13212" y="1"/>
                    <a:pt x="13134" y="32"/>
                    <a:pt x="13079" y="86"/>
                  </a:cubicBezTo>
                  <a:cubicBezTo>
                    <a:pt x="12953" y="150"/>
                    <a:pt x="12858" y="276"/>
                    <a:pt x="12953" y="403"/>
                  </a:cubicBezTo>
                  <a:cubicBezTo>
                    <a:pt x="12984" y="466"/>
                    <a:pt x="13048" y="530"/>
                    <a:pt x="13079" y="593"/>
                  </a:cubicBezTo>
                  <a:cubicBezTo>
                    <a:pt x="14536" y="6483"/>
                    <a:pt x="6777" y="9840"/>
                    <a:pt x="1425" y="10600"/>
                  </a:cubicBezTo>
                  <a:cubicBezTo>
                    <a:pt x="1362" y="10569"/>
                    <a:pt x="1330" y="10537"/>
                    <a:pt x="1267" y="10505"/>
                  </a:cubicBezTo>
                  <a:cubicBezTo>
                    <a:pt x="1221" y="10483"/>
                    <a:pt x="1176" y="10473"/>
                    <a:pt x="1132" y="10473"/>
                  </a:cubicBezTo>
                  <a:cubicBezTo>
                    <a:pt x="993" y="10473"/>
                    <a:pt x="872" y="10575"/>
                    <a:pt x="823" y="10695"/>
                  </a:cubicBezTo>
                  <a:cubicBezTo>
                    <a:pt x="538" y="10727"/>
                    <a:pt x="253" y="10727"/>
                    <a:pt x="0" y="10759"/>
                  </a:cubicBezTo>
                  <a:lnTo>
                    <a:pt x="0" y="11360"/>
                  </a:lnTo>
                  <a:cubicBezTo>
                    <a:pt x="443" y="11360"/>
                    <a:pt x="887" y="11329"/>
                    <a:pt x="1330" y="11265"/>
                  </a:cubicBezTo>
                  <a:cubicBezTo>
                    <a:pt x="2896" y="12177"/>
                    <a:pt x="4272" y="12709"/>
                    <a:pt x="5891" y="12709"/>
                  </a:cubicBezTo>
                  <a:cubicBezTo>
                    <a:pt x="6466" y="12709"/>
                    <a:pt x="7071" y="12642"/>
                    <a:pt x="7727" y="12500"/>
                  </a:cubicBezTo>
                  <a:cubicBezTo>
                    <a:pt x="9564" y="12120"/>
                    <a:pt x="12636" y="12564"/>
                    <a:pt x="14156" y="11044"/>
                  </a:cubicBezTo>
                  <a:cubicBezTo>
                    <a:pt x="14694" y="10505"/>
                    <a:pt x="14758" y="10030"/>
                    <a:pt x="15011" y="9365"/>
                  </a:cubicBezTo>
                  <a:cubicBezTo>
                    <a:pt x="15359" y="8447"/>
                    <a:pt x="16278" y="7085"/>
                    <a:pt x="16436" y="6103"/>
                  </a:cubicBezTo>
                  <a:cubicBezTo>
                    <a:pt x="16785" y="4045"/>
                    <a:pt x="14884" y="2050"/>
                    <a:pt x="13618" y="530"/>
                  </a:cubicBezTo>
                  <a:cubicBezTo>
                    <a:pt x="13586" y="403"/>
                    <a:pt x="13554" y="308"/>
                    <a:pt x="13523" y="181"/>
                  </a:cubicBezTo>
                  <a:cubicBezTo>
                    <a:pt x="13487" y="55"/>
                    <a:pt x="13389" y="1"/>
                    <a:pt x="13288" y="1"/>
                  </a:cubicBezTo>
                  <a:close/>
                </a:path>
              </a:pathLst>
            </a:custGeom>
            <a:solidFill>
              <a:srgbClr val="403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1" name="Picture 40" descr="A cartoon character holding a tablet&#10;&#10;Description automatically generated">
            <a:extLst>
              <a:ext uri="{FF2B5EF4-FFF2-40B4-BE49-F238E27FC236}">
                <a16:creationId xmlns:a16="http://schemas.microsoft.com/office/drawing/2014/main" id="{ED8A6CC1-6822-727F-B59E-FC69931E8F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59254" y="1028701"/>
            <a:ext cx="3775580" cy="3775580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26C2DB3D-FDF0-0DBE-4685-40BC93C8BF31}"/>
              </a:ext>
            </a:extLst>
          </p:cNvPr>
          <p:cNvSpPr txBox="1"/>
          <p:nvPr/>
        </p:nvSpPr>
        <p:spPr>
          <a:xfrm>
            <a:off x="1438532" y="382370"/>
            <a:ext cx="621792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algn="ctr"/>
            <a:r>
              <a:rPr lang="en-US" sz="1800" dirty="0" err="1">
                <a:solidFill>
                  <a:srgbClr val="462D1D"/>
                </a:solidFill>
              </a:rPr>
              <a:t>Giới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thiệu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lại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với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bạn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về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Nhã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nhạc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cung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đình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Huế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</a:p>
          <a:p>
            <a:pPr marL="114300" algn="ctr"/>
            <a:r>
              <a:rPr lang="en-US" sz="1800" dirty="0" err="1">
                <a:solidFill>
                  <a:srgbClr val="462D1D"/>
                </a:solidFill>
              </a:rPr>
              <a:t>thông</a:t>
            </a:r>
            <a:r>
              <a:rPr lang="en-US" sz="1800" dirty="0">
                <a:solidFill>
                  <a:srgbClr val="462D1D"/>
                </a:solidFill>
              </a:rPr>
              <a:t> qua </a:t>
            </a:r>
            <a:r>
              <a:rPr lang="en-US" sz="1800" dirty="0" err="1">
                <a:solidFill>
                  <a:srgbClr val="462D1D"/>
                </a:solidFill>
              </a:rPr>
              <a:t>các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tư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liệu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em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đã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sưu</a:t>
            </a:r>
            <a:r>
              <a:rPr lang="en-US" sz="1800" dirty="0">
                <a:solidFill>
                  <a:srgbClr val="462D1D"/>
                </a:solidFill>
              </a:rPr>
              <a:t> </a:t>
            </a:r>
            <a:r>
              <a:rPr lang="en-US" sz="1800" dirty="0" err="1">
                <a:solidFill>
                  <a:srgbClr val="462D1D"/>
                </a:solidFill>
              </a:rPr>
              <a:t>tầm</a:t>
            </a:r>
            <a:endParaRPr lang="en-GB" sz="1800" dirty="0">
              <a:solidFill>
                <a:srgbClr val="462D1D"/>
              </a:solidFill>
            </a:endParaRPr>
          </a:p>
        </p:txBody>
      </p:sp>
      <p:pic>
        <p:nvPicPr>
          <p:cNvPr id="18434" name="Picture 2" descr="Tự hào Nhã Nhạc cung đình Huế - Một trong những di sản văn hóa phi vật thể của nhân loại 7">
            <a:extLst>
              <a:ext uri="{FF2B5EF4-FFF2-40B4-BE49-F238E27FC236}">
                <a16:creationId xmlns:a16="http://schemas.microsoft.com/office/drawing/2014/main" id="{D9322364-2F00-D91F-50F1-C6B5085193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6" y="1773400"/>
            <a:ext cx="3385824" cy="2027577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8">
          <a:extLst>
            <a:ext uri="{FF2B5EF4-FFF2-40B4-BE49-F238E27FC236}">
              <a16:creationId xmlns:a16="http://schemas.microsoft.com/office/drawing/2014/main" id="{ED7A0AA6-D90A-7651-1817-ED32D37317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7EC534ED-2120-40E0-6CFA-F33C7192F9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379" t="22963" r="40167" b="50000"/>
          <a:stretch/>
        </p:blipFill>
        <p:spPr>
          <a:xfrm>
            <a:off x="0" y="137160"/>
            <a:ext cx="1181100" cy="139065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9257A49-A748-4C19-D37B-A1A70BD4E34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379" t="22963" r="40167" b="50000"/>
          <a:stretch/>
        </p:blipFill>
        <p:spPr>
          <a:xfrm>
            <a:off x="7833360" y="3154680"/>
            <a:ext cx="1181100" cy="139065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627E142-0568-B249-9D28-CE371937CF8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9917" t="22628" r="22083" b="18370"/>
          <a:stretch/>
        </p:blipFill>
        <p:spPr>
          <a:xfrm>
            <a:off x="1267419" y="682288"/>
            <a:ext cx="6609162" cy="34151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43E34E1-E6E1-95D5-96F1-A685556279A4}"/>
              </a:ext>
            </a:extLst>
          </p:cNvPr>
          <p:cNvSpPr txBox="1"/>
          <p:nvPr/>
        </p:nvSpPr>
        <p:spPr>
          <a:xfrm>
            <a:off x="1977390" y="234435"/>
            <a:ext cx="51892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Biểu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diễn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nhạc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cụ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kèn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phím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bài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Cùng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múa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462D1D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vui</a:t>
            </a:r>
            <a:endParaRPr kumimoji="0" lang="en-GB" sz="1800" b="0" i="1" u="none" strike="noStrike" kern="0" cap="none" spc="0" normalizeH="0" baseline="0" noProof="0" dirty="0">
              <a:ln>
                <a:noFill/>
              </a:ln>
              <a:solidFill>
                <a:srgbClr val="462D1D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8308307"/>
      </p:ext>
    </p:extLst>
  </p:cSld>
  <p:clrMapOvr>
    <a:masterClrMapping/>
  </p:clrMapOvr>
</p:sld>
</file>

<file path=ppt/theme/theme1.xml><?xml version="1.0" encoding="utf-8"?>
<a:theme xmlns:a="http://schemas.openxmlformats.org/drawingml/2006/main" name="Language Arts Subject for Highschool - 9th Grade: Comparing Texts">
  <a:themeElements>
    <a:clrScheme name="Simple Light">
      <a:dk1>
        <a:srgbClr val="462D1D"/>
      </a:dk1>
      <a:lt1>
        <a:srgbClr val="FFFFFF"/>
      </a:lt1>
      <a:dk2>
        <a:srgbClr val="462D1D"/>
      </a:dk2>
      <a:lt2>
        <a:srgbClr val="FFFFFF"/>
      </a:lt2>
      <a:accent1>
        <a:srgbClr val="FBF0ED"/>
      </a:accent1>
      <a:accent2>
        <a:srgbClr val="F9E2DA"/>
      </a:accent2>
      <a:accent3>
        <a:srgbClr val="724332"/>
      </a:accent3>
      <a:accent4>
        <a:srgbClr val="FBF0ED"/>
      </a:accent4>
      <a:accent5>
        <a:srgbClr val="F9E2DA"/>
      </a:accent5>
      <a:accent6>
        <a:srgbClr val="AA7F70"/>
      </a:accent6>
      <a:hlink>
        <a:srgbClr val="AA7F7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Biology Subject for Pre-K: Flowers and Pollination by Slidesgo">
  <a:themeElements>
    <a:clrScheme name="Simple Light">
      <a:dk1>
        <a:srgbClr val="472439"/>
      </a:dk1>
      <a:lt1>
        <a:srgbClr val="F7CACF"/>
      </a:lt1>
      <a:dk2>
        <a:srgbClr val="FCE9E8"/>
      </a:dk2>
      <a:lt2>
        <a:srgbClr val="FFFFFF"/>
      </a:lt2>
      <a:accent1>
        <a:srgbClr val="7891E2"/>
      </a:accent1>
      <a:accent2>
        <a:srgbClr val="A5D2CF"/>
      </a:accent2>
      <a:accent3>
        <a:srgbClr val="FCCB7E"/>
      </a:accent3>
      <a:accent4>
        <a:srgbClr val="ED7852"/>
      </a:accent4>
      <a:accent5>
        <a:srgbClr val="FF9180"/>
      </a:accent5>
      <a:accent6>
        <a:srgbClr val="FFFFFF"/>
      </a:accent6>
      <a:hlink>
        <a:srgbClr val="47243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 World Ozone Day Minitheme by Slidesgo">
  <a:themeElements>
    <a:clrScheme name="Custom 27">
      <a:dk1>
        <a:srgbClr val="FFFFFF"/>
      </a:dk1>
      <a:lt1>
        <a:srgbClr val="80D2FE"/>
      </a:lt1>
      <a:dk2>
        <a:srgbClr val="EFF8FF"/>
      </a:dk2>
      <a:lt2>
        <a:srgbClr val="FFFFFF"/>
      </a:lt2>
      <a:accent1>
        <a:srgbClr val="1C4587"/>
      </a:accent1>
      <a:accent2>
        <a:srgbClr val="01579B"/>
      </a:accent2>
      <a:accent3>
        <a:srgbClr val="4FC3F7"/>
      </a:accent3>
      <a:accent4>
        <a:srgbClr val="B3E5FC"/>
      </a:accent4>
      <a:accent5>
        <a:srgbClr val="FFD581"/>
      </a:accent5>
      <a:accent6>
        <a:srgbClr val="FFFFFF"/>
      </a:accent6>
      <a:hlink>
        <a:srgbClr val="01579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Castaway in a Desert Island by Slidesgo">
  <a:themeElements>
    <a:clrScheme name="Simple Light">
      <a:dk1>
        <a:srgbClr val="FBE5BB"/>
      </a:dk1>
      <a:lt1>
        <a:srgbClr val="D6F4FF"/>
      </a:lt1>
      <a:dk2>
        <a:srgbClr val="94E9FB"/>
      </a:dk2>
      <a:lt2>
        <a:srgbClr val="00A5CA"/>
      </a:lt2>
      <a:accent1>
        <a:srgbClr val="008DB4"/>
      </a:accent1>
      <a:accent2>
        <a:srgbClr val="005870"/>
      </a:accent2>
      <a:accent3>
        <a:srgbClr val="78A201"/>
      </a:accent3>
      <a:accent4>
        <a:srgbClr val="027024"/>
      </a:accent4>
      <a:accent5>
        <a:srgbClr val="F7A923"/>
      </a:accent5>
      <a:accent6>
        <a:srgbClr val="754C24"/>
      </a:accent6>
      <a:hlink>
        <a:srgbClr val="754C2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English for Business &amp; Management Workshop by Slidesgo">
  <a:themeElements>
    <a:clrScheme name="Simple Light">
      <a:dk1>
        <a:srgbClr val="2C3045"/>
      </a:dk1>
      <a:lt1>
        <a:srgbClr val="FFFFFF"/>
      </a:lt1>
      <a:dk2>
        <a:srgbClr val="FFB462"/>
      </a:dk2>
      <a:lt2>
        <a:srgbClr val="2D8CB5"/>
      </a:lt2>
      <a:accent1>
        <a:srgbClr val="F28749"/>
      </a:accent1>
      <a:accent2>
        <a:srgbClr val="FFCD50"/>
      </a:accent2>
      <a:accent3>
        <a:srgbClr val="71BDDA"/>
      </a:accent3>
      <a:accent4>
        <a:srgbClr val="F54F4F"/>
      </a:accent4>
      <a:accent5>
        <a:srgbClr val="5EBEA7"/>
      </a:accent5>
      <a:accent6>
        <a:srgbClr val="FFFFFF"/>
      </a:accent6>
      <a:hlink>
        <a:srgbClr val="2C304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Cool Doody Thesis by Slidesgo">
  <a:themeElements>
    <a:clrScheme name="Custom 197">
      <a:dk1>
        <a:srgbClr val="A4C2F4"/>
      </a:dk1>
      <a:lt1>
        <a:srgbClr val="F2B0B7"/>
      </a:lt1>
      <a:dk2>
        <a:srgbClr val="4D299A"/>
      </a:dk2>
      <a:lt2>
        <a:srgbClr val="A4C2F4"/>
      </a:lt2>
      <a:accent1>
        <a:srgbClr val="E3FCFE"/>
      </a:accent1>
      <a:accent2>
        <a:srgbClr val="E3FCFE"/>
      </a:accent2>
      <a:accent3>
        <a:srgbClr val="B0BFC2"/>
      </a:accent3>
      <a:accent4>
        <a:srgbClr val="E3FCFE"/>
      </a:accent4>
      <a:accent5>
        <a:srgbClr val="A4C2F4"/>
      </a:accent5>
      <a:accent6>
        <a:srgbClr val="FBF9E9"/>
      </a:accent6>
      <a:hlink>
        <a:srgbClr val="4D29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Summer Vibes Stickers MK Campaign by Slidesgo">
  <a:themeElements>
    <a:clrScheme name="Custom 133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E9F3F2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1_Ecology World by Slidesgo">
  <a:themeElements>
    <a:clrScheme name="Custom 101">
      <a:dk1>
        <a:srgbClr val="FFFFFF"/>
      </a:dk1>
      <a:lt1>
        <a:srgbClr val="C0D7A7"/>
      </a:lt1>
      <a:dk2>
        <a:srgbClr val="B2CD9B"/>
      </a:dk2>
      <a:lt2>
        <a:srgbClr val="5F8341"/>
      </a:lt2>
      <a:accent1>
        <a:srgbClr val="76D0ED"/>
      </a:accent1>
      <a:accent2>
        <a:srgbClr val="97BE6D"/>
      </a:accent2>
      <a:accent3>
        <a:srgbClr val="80AD5A"/>
      </a:accent3>
      <a:accent4>
        <a:srgbClr val="719B45"/>
      </a:accent4>
      <a:accent5>
        <a:srgbClr val="CCAB8B"/>
      </a:accent5>
      <a:accent6>
        <a:srgbClr val="AA896D"/>
      </a:accent6>
      <a:hlink>
        <a:srgbClr val="FFFFFF"/>
      </a:hlink>
      <a:folHlink>
        <a:srgbClr val="719B45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1079</TotalTime>
  <Words>819</Words>
  <Application>Microsoft Office PowerPoint</Application>
  <PresentationFormat>On-screen Show (16:9)</PresentationFormat>
  <Paragraphs>90</Paragraphs>
  <Slides>26</Slides>
  <Notes>26</Notes>
  <HiddenSlides>0</HiddenSlides>
  <MMClips>30</MMClips>
  <ScaleCrop>false</ScaleCrop>
  <HeadingPairs>
    <vt:vector size="6" baseType="variant">
      <vt:variant>
        <vt:lpstr>Fonts Used</vt:lpstr>
      </vt:variant>
      <vt:variant>
        <vt:i4>37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26</vt:i4>
      </vt:variant>
    </vt:vector>
  </HeadingPairs>
  <TitlesOfParts>
    <vt:vector size="71" baseType="lpstr">
      <vt:lpstr>Chewy</vt:lpstr>
      <vt:lpstr>Barlow Medium</vt:lpstr>
      <vt:lpstr>Comfortaa</vt:lpstr>
      <vt:lpstr>Bebas Neue</vt:lpstr>
      <vt:lpstr>Calibri</vt:lpstr>
      <vt:lpstr>Quicksand Medium</vt:lpstr>
      <vt:lpstr>Dancing Script</vt:lpstr>
      <vt:lpstr>Sue Ellen Francisco</vt:lpstr>
      <vt:lpstr>Roboto Condensed Light</vt:lpstr>
      <vt:lpstr>Times New Roman</vt:lpstr>
      <vt:lpstr>PT Sans</vt:lpstr>
      <vt:lpstr>Montserrat Black</vt:lpstr>
      <vt:lpstr>Fredoka One</vt:lpstr>
      <vt:lpstr>Barlow</vt:lpstr>
      <vt:lpstr>Montserrat</vt:lpstr>
      <vt:lpstr>Didact Gothic</vt:lpstr>
      <vt:lpstr>Roboto Slab Light</vt:lpstr>
      <vt:lpstr>Lato</vt:lpstr>
      <vt:lpstr>Concert One</vt:lpstr>
      <vt:lpstr>Fira Sans Condensed Medium</vt:lpstr>
      <vt:lpstr>Open Sans</vt:lpstr>
      <vt:lpstr>Bahnschrift Condensed</vt:lpstr>
      <vt:lpstr>Arial</vt:lpstr>
      <vt:lpstr>Satisfy</vt:lpstr>
      <vt:lpstr>Nunito Light</vt:lpstr>
      <vt:lpstr>Fira Sans Extra Condensed Medium</vt:lpstr>
      <vt:lpstr>Muli</vt:lpstr>
      <vt:lpstr>Quicksand</vt:lpstr>
      <vt:lpstr>Rochester</vt:lpstr>
      <vt:lpstr>Public Sans</vt:lpstr>
      <vt:lpstr>Wingdings</vt:lpstr>
      <vt:lpstr>Roboto</vt:lpstr>
      <vt:lpstr>Tahoma</vt:lpstr>
      <vt:lpstr>Staatliches</vt:lpstr>
      <vt:lpstr>Patrick Hand</vt:lpstr>
      <vt:lpstr>BenchNine</vt:lpstr>
      <vt:lpstr>Livvic</vt:lpstr>
      <vt:lpstr>Language Arts Subject for Highschool - 9th Grade: Comparing Texts</vt:lpstr>
      <vt:lpstr>1_Biology Subject for Pre-K: Flowers and Pollination by Slidesgo</vt:lpstr>
      <vt:lpstr> World Ozone Day Minitheme by Slidesgo</vt:lpstr>
      <vt:lpstr>Castaway in a Desert Island by Slidesgo</vt:lpstr>
      <vt:lpstr>1_English for Business &amp; Management Workshop by Slidesgo</vt:lpstr>
      <vt:lpstr>1_Cool Doody Thesis by Slidesgo</vt:lpstr>
      <vt:lpstr>Summer Vibes Stickers MK Campaign by Slidesgo</vt:lpstr>
      <vt:lpstr>1_Ecology World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Resources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Language Arts Subject for High school</dc:title>
  <dc:creator>Admin</dc:creator>
  <cp:lastModifiedBy>dell</cp:lastModifiedBy>
  <cp:revision>22</cp:revision>
  <dcterms:modified xsi:type="dcterms:W3CDTF">2025-01-07T00:57:15Z</dcterms:modified>
</cp:coreProperties>
</file>