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17" r:id="rId3"/>
    <p:sldId id="318" r:id="rId4"/>
    <p:sldId id="291" r:id="rId5"/>
    <p:sldId id="294" r:id="rId6"/>
    <p:sldId id="295" r:id="rId7"/>
    <p:sldId id="296" r:id="rId8"/>
    <p:sldId id="297" r:id="rId9"/>
    <p:sldId id="319" r:id="rId10"/>
    <p:sldId id="320" r:id="rId11"/>
    <p:sldId id="321" r:id="rId12"/>
    <p:sldId id="322" r:id="rId13"/>
    <p:sldId id="330" r:id="rId14"/>
    <p:sldId id="323" r:id="rId15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  <a:srgbClr val="1E07A7"/>
    <a:srgbClr val="FF3399"/>
    <a:srgbClr val="F51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BC7E1-D17E-48E0-ADFC-6861C1F2BBB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D0E1C-0D2D-4F70-AAA5-AEEDDDDB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0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 userDrawn="1"/>
        </p:nvSpPr>
        <p:spPr>
          <a:xfrm>
            <a:off x="7872916" y="445377"/>
            <a:ext cx="972235" cy="162018"/>
          </a:xfrm>
          <a:prstGeom prst="parallelogram">
            <a:avLst>
              <a:gd name="adj" fmla="val 72620"/>
            </a:avLst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1200" dirty="0">
                <a:latin typeface="AvantGarde Md BT" pitchFamily="34" charset="0"/>
              </a:rPr>
              <a:t>LOGO</a:t>
            </a:r>
            <a:endParaRPr lang="zh-CN" altLang="en-US" sz="1200" dirty="0">
              <a:latin typeface="AvantGarde Md BT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5gbsLcsXmyI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Q_jFoID9Fc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nQ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hyperlink" Target="https://www.youtube.com/watch?v=BcfXMWkOCD8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2HucADUFHfk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2HucADUFHf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2HucADUFHfk" TargetMode="Externa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2HucADUFHfk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80091" y="607713"/>
            <a:ext cx="704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Segoe UI Semibold" panose="020B0702040204020203" pitchFamily="34" charset="0"/>
                <a:ea typeface="微软雅黑" panose="020B0503020204020204" pitchFamily="34" charset="-122"/>
              </a:rPr>
              <a:t>CHỦ ĐỀ 7 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Segoe UI Semibold" panose="020B0702040204020203" pitchFamily="34" charset="0"/>
                <a:ea typeface="微软雅黑" panose="020B0503020204020204" pitchFamily="34" charset="-122"/>
              </a:rPr>
              <a:t>CUỘC SỐNG TƯƠI ĐẸP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Segoe UI Semibold" panose="020B0702040204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20" y="2150683"/>
            <a:ext cx="3161944" cy="3161944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33" y="2538865"/>
            <a:ext cx="2021859" cy="2592545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59" y="2428803"/>
            <a:ext cx="1905474" cy="2702607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7" y="121503"/>
            <a:ext cx="1711228" cy="30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38450"/>
            <a:ext cx="11032761" cy="230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F881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LUYỆN TẬP</a:t>
            </a:r>
            <a:endParaRPr lang="en-US" sz="2800" b="1" dirty="0">
              <a:solidFill>
                <a:srgbClr val="1F881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 b="17647"/>
          <a:stretch/>
        </p:blipFill>
        <p:spPr>
          <a:xfrm>
            <a:off x="0" y="495610"/>
            <a:ext cx="6558197" cy="3449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0563" y="1877120"/>
            <a:ext cx="19861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7"/>
              </a:rPr>
              <a:t>www.youtube.com/watch?v=5gbsLcsXmyI</a:t>
            </a:r>
            <a:endParaRPr lang="en-US" dirty="0"/>
          </a:p>
        </p:txBody>
      </p:sp>
      <p:pic>
        <p:nvPicPr>
          <p:cNvPr id="9" name="MELODY_DOI CHO EM NHUNG NOT NHAC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3662" y="984322"/>
            <a:ext cx="440714" cy="440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270C1-DB76-429E-9C59-8C68952D4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113" y="2978791"/>
            <a:ext cx="3351887" cy="18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1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07FE0-9517-E4C2-89C8-BC66C4004006}"/>
              </a:ext>
            </a:extLst>
          </p:cNvPr>
          <p:cNvSpPr txBox="1"/>
          <p:nvPr/>
        </p:nvSpPr>
        <p:spPr>
          <a:xfrm>
            <a:off x="3008343" y="746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1F881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ECADE-B1B0-4C65-0E8B-B5E96E3B3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688" y="3268400"/>
            <a:ext cx="3147180" cy="1920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E5D98-1365-A805-67C0-64DAFDB8B1E7}"/>
              </a:ext>
            </a:extLst>
          </p:cNvPr>
          <p:cNvSpPr txBox="1"/>
          <p:nvPr/>
        </p:nvSpPr>
        <p:spPr>
          <a:xfrm>
            <a:off x="1071262" y="507639"/>
            <a:ext cx="671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ctr" defTabSz="1219170"/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2000" b="1" dirty="0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rgbClr val="1F8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2000" dirty="0">
                <a:solidFill>
                  <a:srgbClr val="1F8811"/>
                </a:solidFill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8811"/>
              </a:solidFill>
              <a:cs typeface="Times New Roman" panose="02020603050405020304" pitchFamily="18" charset="0"/>
            </a:endParaRPr>
          </a:p>
          <a:p>
            <a:pPr marL="114300" algn="just"/>
            <a:endParaRPr lang="en-US" sz="2000" i="1" dirty="0">
              <a:solidFill>
                <a:srgbClr val="1F881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81179"/>
              </p:ext>
            </p:extLst>
          </p:nvPr>
        </p:nvGraphicFramePr>
        <p:xfrm>
          <a:off x="1510673" y="943055"/>
          <a:ext cx="6639387" cy="235065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13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493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Lời</a:t>
                      </a:r>
                      <a:r>
                        <a:rPr lang="en-US" sz="1600" baseline="0" dirty="0"/>
                        <a:t> 1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Lời</a:t>
                      </a:r>
                      <a:r>
                        <a:rPr lang="en-US" sz="1600" baseline="0" dirty="0"/>
                        <a:t> 2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0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1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1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511280" y="3529675"/>
            <a:ext cx="25580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https://www.youtube.com/watch?v=nQ</a:t>
            </a:r>
            <a:r>
              <a:rPr lang="en-US" dirty="0">
                <a:hlinkClick r:id="rId8"/>
              </a:rPr>
              <a:t> _jFoID9Fc</a:t>
            </a:r>
            <a:endParaRPr lang="en-US" dirty="0"/>
          </a:p>
        </p:txBody>
      </p:sp>
      <p:pic>
        <p:nvPicPr>
          <p:cNvPr id="11" name="MELODY_DOI CHO EM NHUNG NOT NHAC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4307" y="3030010"/>
            <a:ext cx="440714" cy="440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0584" y="4009935"/>
            <a:ext cx="24456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10"/>
              </a:rPr>
              <a:t>www.youtube.com/watch?v=BcfXMWkOCD8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69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1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2663" y="223284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1800" b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Luyện TT cả 2 ÂM HINH__Đoi cho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8725" y="996592"/>
            <a:ext cx="5130611" cy="334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72909" r="28844" b="7316"/>
          <a:stretch/>
        </p:blipFill>
        <p:spPr>
          <a:xfrm>
            <a:off x="349320" y="1206961"/>
            <a:ext cx="3306959" cy="2008850"/>
          </a:xfrm>
          <a:prstGeom prst="rect">
            <a:avLst/>
          </a:prstGeom>
        </p:spPr>
      </p:pic>
      <p:pic>
        <p:nvPicPr>
          <p:cNvPr id="8" name="MELODY_DOI CHO EM NHUNG NOT NHAC V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8550" y="133533"/>
            <a:ext cx="440714" cy="4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7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FC3C4-7BE5-66C0-3CDB-669F543DA003}"/>
              </a:ext>
            </a:extLst>
          </p:cNvPr>
          <p:cNvSpPr txBox="1"/>
          <p:nvPr/>
        </p:nvSpPr>
        <p:spPr>
          <a:xfrm>
            <a:off x="3023793" y="138584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dirty="0">
                <a:ln w="12700">
                  <a:solidFill>
                    <a:srgbClr val="FFFBEE"/>
                  </a:solidFill>
                </a:ln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VẬN DỤNG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1F88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7" name="Google Shape;5245;p59">
            <a:extLst>
              <a:ext uri="{FF2B5EF4-FFF2-40B4-BE49-F238E27FC236}">
                <a16:creationId xmlns:a16="http://schemas.microsoft.com/office/drawing/2014/main" id="{98BC403F-6FB8-9C88-7005-626CACC41523}"/>
              </a:ext>
            </a:extLst>
          </p:cNvPr>
          <p:cNvSpPr txBox="1">
            <a:spLocks/>
          </p:cNvSpPr>
          <p:nvPr/>
        </p:nvSpPr>
        <p:spPr>
          <a:xfrm>
            <a:off x="330422" y="1284992"/>
            <a:ext cx="4174524" cy="186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rgbClr val="1F8811"/>
                </a:solidFill>
                <a:latin typeface="Arial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131" y="1284991"/>
            <a:ext cx="3652682" cy="227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200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160" name="Google Shape;400;p38">
            <a:extLst>
              <a:ext uri="{FF2B5EF4-FFF2-40B4-BE49-F238E27FC236}">
                <a16:creationId xmlns:a16="http://schemas.microsoft.com/office/drawing/2014/main" id="{66D79A60-19C5-E7F0-BFB1-40EFBD4DEB06}"/>
              </a:ext>
            </a:extLst>
          </p:cNvPr>
          <p:cNvSpPr txBox="1">
            <a:spLocks/>
          </p:cNvSpPr>
          <p:nvPr/>
        </p:nvSpPr>
        <p:spPr>
          <a:xfrm rot="21599640">
            <a:off x="2103824" y="161880"/>
            <a:ext cx="5605665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161" name="Google Shape;3922;p50">
            <a:extLst>
              <a:ext uri="{FF2B5EF4-FFF2-40B4-BE49-F238E27FC236}">
                <a16:creationId xmlns:a16="http://schemas.microsoft.com/office/drawing/2014/main" id="{674A2D18-D4E5-45D2-8414-4780F451D97F}"/>
              </a:ext>
            </a:extLst>
          </p:cNvPr>
          <p:cNvSpPr/>
          <p:nvPr/>
        </p:nvSpPr>
        <p:spPr>
          <a:xfrm flipH="1">
            <a:off x="3341282" y="820419"/>
            <a:ext cx="2678212" cy="3184781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grpSp>
        <p:nvGrpSpPr>
          <p:cNvPr id="162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3725491" y="1354861"/>
            <a:ext cx="325917" cy="379267"/>
            <a:chOff x="1492676" y="4992126"/>
            <a:chExt cx="481827" cy="481825"/>
          </a:xfrm>
        </p:grpSpPr>
        <p:sp>
          <p:nvSpPr>
            <p:cNvPr id="163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64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grpSp>
        <p:nvGrpSpPr>
          <p:cNvPr id="165" name="Google Shape;3937;p50">
            <a:extLst>
              <a:ext uri="{FF2B5EF4-FFF2-40B4-BE49-F238E27FC236}">
                <a16:creationId xmlns:a16="http://schemas.microsoft.com/office/drawing/2014/main" id="{5018EDC8-A011-466C-ACD3-9C10601D0CE2}"/>
              </a:ext>
            </a:extLst>
          </p:cNvPr>
          <p:cNvGrpSpPr/>
          <p:nvPr/>
        </p:nvGrpSpPr>
        <p:grpSpPr>
          <a:xfrm>
            <a:off x="3537704" y="2948116"/>
            <a:ext cx="325917" cy="379267"/>
            <a:chOff x="1492675" y="4992125"/>
            <a:chExt cx="481825" cy="481825"/>
          </a:xfrm>
        </p:grpSpPr>
        <p:sp>
          <p:nvSpPr>
            <p:cNvPr id="166" name="Google Shape;3938;p50">
              <a:extLst>
                <a:ext uri="{FF2B5EF4-FFF2-40B4-BE49-F238E27FC236}">
                  <a16:creationId xmlns:a16="http://schemas.microsoft.com/office/drawing/2014/main" id="{CC762929-E243-4691-BAE6-1837CD85EB05}"/>
                </a:ext>
              </a:extLst>
            </p:cNvPr>
            <p:cNvSpPr/>
            <p:nvPr/>
          </p:nvSpPr>
          <p:spPr>
            <a:xfrm>
              <a:off x="1492675" y="4992128"/>
              <a:ext cx="481826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  <p:sp>
          <p:nvSpPr>
            <p:cNvPr id="167" name="Google Shape;3939;p50">
              <a:extLst>
                <a:ext uri="{FF2B5EF4-FFF2-40B4-BE49-F238E27FC236}">
                  <a16:creationId xmlns:a16="http://schemas.microsoft.com/office/drawing/2014/main" id="{7FA5454C-BD7E-4358-9FDA-C0B1411BCF1E}"/>
                </a:ext>
              </a:extLst>
            </p:cNvPr>
            <p:cNvSpPr/>
            <p:nvPr/>
          </p:nvSpPr>
          <p:spPr>
            <a:xfrm>
              <a:off x="1639625" y="5170174"/>
              <a:ext cx="190100" cy="12574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+mj-lt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5FC8538-8CF0-4673-8C67-A41CEC7C96F1}"/>
              </a:ext>
            </a:extLst>
          </p:cNvPr>
          <p:cNvGrpSpPr/>
          <p:nvPr/>
        </p:nvGrpSpPr>
        <p:grpSpPr>
          <a:xfrm flipH="1">
            <a:off x="8095118" y="2766523"/>
            <a:ext cx="1068585" cy="1991453"/>
            <a:chOff x="713167" y="2609540"/>
            <a:chExt cx="1060871" cy="23095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34283C2-293C-424F-96A3-E0EB32B954A9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174" name="Google Shape;5686;p61">
                <a:extLst>
                  <a:ext uri="{FF2B5EF4-FFF2-40B4-BE49-F238E27FC236}">
                    <a16:creationId xmlns:a16="http://schemas.microsoft.com/office/drawing/2014/main" id="{F0DE366C-6A4F-4CA7-9BFC-AD13B1555CE3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5" name="Google Shape;5687;p61">
                <a:extLst>
                  <a:ext uri="{FF2B5EF4-FFF2-40B4-BE49-F238E27FC236}">
                    <a16:creationId xmlns:a16="http://schemas.microsoft.com/office/drawing/2014/main" id="{C519B7EA-0BCD-4DE1-8CC2-BE3B7ABA69CF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6" name="Google Shape;5688;p61">
                <a:extLst>
                  <a:ext uri="{FF2B5EF4-FFF2-40B4-BE49-F238E27FC236}">
                    <a16:creationId xmlns:a16="http://schemas.microsoft.com/office/drawing/2014/main" id="{0D13CE8D-567A-4AB6-B45A-26B04236C72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" name="Google Shape;5691;p61">
                <a:extLst>
                  <a:ext uri="{FF2B5EF4-FFF2-40B4-BE49-F238E27FC236}">
                    <a16:creationId xmlns:a16="http://schemas.microsoft.com/office/drawing/2014/main" id="{66573B55-9FA6-4B99-B880-90B88049D58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" name="Google Shape;5692;p61">
                <a:extLst>
                  <a:ext uri="{FF2B5EF4-FFF2-40B4-BE49-F238E27FC236}">
                    <a16:creationId xmlns:a16="http://schemas.microsoft.com/office/drawing/2014/main" id="{8113B8C2-13AC-48B1-9B61-BA06E9ED744B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" name="Google Shape;5693;p61">
                <a:extLst>
                  <a:ext uri="{FF2B5EF4-FFF2-40B4-BE49-F238E27FC236}">
                    <a16:creationId xmlns:a16="http://schemas.microsoft.com/office/drawing/2014/main" id="{708A16F1-5CD6-416C-8E56-15211729A0BE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80" name="Google Shape;5694;p61">
                <a:extLst>
                  <a:ext uri="{FF2B5EF4-FFF2-40B4-BE49-F238E27FC236}">
                    <a16:creationId xmlns:a16="http://schemas.microsoft.com/office/drawing/2014/main" id="{45939470-35BE-47BD-A493-B7CAF031AB1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" name="Google Shape;5695;p61">
                <a:extLst>
                  <a:ext uri="{FF2B5EF4-FFF2-40B4-BE49-F238E27FC236}">
                    <a16:creationId xmlns:a16="http://schemas.microsoft.com/office/drawing/2014/main" id="{521E2715-2CA7-40CD-B0AB-A69D160AF802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2" name="Google Shape;5696;p61">
                <a:extLst>
                  <a:ext uri="{FF2B5EF4-FFF2-40B4-BE49-F238E27FC236}">
                    <a16:creationId xmlns:a16="http://schemas.microsoft.com/office/drawing/2014/main" id="{1ECA2DA8-383D-4685-9510-C06F47C8643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3" name="Google Shape;5697;p61">
                <a:extLst>
                  <a:ext uri="{FF2B5EF4-FFF2-40B4-BE49-F238E27FC236}">
                    <a16:creationId xmlns:a16="http://schemas.microsoft.com/office/drawing/2014/main" id="{F28B6072-B051-4D68-8891-0FC951243FDE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4" name="Google Shape;5698;p61">
                <a:extLst>
                  <a:ext uri="{FF2B5EF4-FFF2-40B4-BE49-F238E27FC236}">
                    <a16:creationId xmlns:a16="http://schemas.microsoft.com/office/drawing/2014/main" id="{CDB873F1-4645-4116-BD81-C1A3E47348D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5" name="Google Shape;5699;p61">
                <a:extLst>
                  <a:ext uri="{FF2B5EF4-FFF2-40B4-BE49-F238E27FC236}">
                    <a16:creationId xmlns:a16="http://schemas.microsoft.com/office/drawing/2014/main" id="{7C352CC3-85BF-4C53-9A2E-13C0762DC62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6" name="Google Shape;5700;p61">
                <a:extLst>
                  <a:ext uri="{FF2B5EF4-FFF2-40B4-BE49-F238E27FC236}">
                    <a16:creationId xmlns:a16="http://schemas.microsoft.com/office/drawing/2014/main" id="{BED8B156-DADF-4022-8B66-07C3C7F48CBE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7" name="Google Shape;5701;p61">
                <a:extLst>
                  <a:ext uri="{FF2B5EF4-FFF2-40B4-BE49-F238E27FC236}">
                    <a16:creationId xmlns:a16="http://schemas.microsoft.com/office/drawing/2014/main" id="{10EB7FEE-0847-48A0-8C33-74E5C29885F8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8" name="Google Shape;5702;p61">
                <a:extLst>
                  <a:ext uri="{FF2B5EF4-FFF2-40B4-BE49-F238E27FC236}">
                    <a16:creationId xmlns:a16="http://schemas.microsoft.com/office/drawing/2014/main" id="{7502F5C5-D414-4B25-A5DD-E4A416F83122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9" name="Google Shape;5703;p61">
                <a:extLst>
                  <a:ext uri="{FF2B5EF4-FFF2-40B4-BE49-F238E27FC236}">
                    <a16:creationId xmlns:a16="http://schemas.microsoft.com/office/drawing/2014/main" id="{B7CB446A-6AE7-424C-867A-B20B0198DB1F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0" name="Google Shape;5704;p61">
                <a:extLst>
                  <a:ext uri="{FF2B5EF4-FFF2-40B4-BE49-F238E27FC236}">
                    <a16:creationId xmlns:a16="http://schemas.microsoft.com/office/drawing/2014/main" id="{5F32D12A-37D0-4BE3-854D-4B88D99646D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1" name="Google Shape;5705;p61">
                <a:extLst>
                  <a:ext uri="{FF2B5EF4-FFF2-40B4-BE49-F238E27FC236}">
                    <a16:creationId xmlns:a16="http://schemas.microsoft.com/office/drawing/2014/main" id="{1AAF46F5-DFF6-461A-935C-8DC5689F54C9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2" name="Google Shape;5706;p61">
                <a:extLst>
                  <a:ext uri="{FF2B5EF4-FFF2-40B4-BE49-F238E27FC236}">
                    <a16:creationId xmlns:a16="http://schemas.microsoft.com/office/drawing/2014/main" id="{2F72362E-1EFC-4E97-BD5F-F8D6577F3A6F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3" name="Google Shape;5707;p61">
                <a:extLst>
                  <a:ext uri="{FF2B5EF4-FFF2-40B4-BE49-F238E27FC236}">
                    <a16:creationId xmlns:a16="http://schemas.microsoft.com/office/drawing/2014/main" id="{4BCD456C-2B17-43B5-9851-87C248CD21BE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4" name="Google Shape;5708;p61">
                <a:extLst>
                  <a:ext uri="{FF2B5EF4-FFF2-40B4-BE49-F238E27FC236}">
                    <a16:creationId xmlns:a16="http://schemas.microsoft.com/office/drawing/2014/main" id="{353BD97B-2BD0-4570-BB27-9F2725BCF6E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5" name="Google Shape;5709;p61">
                <a:extLst>
                  <a:ext uri="{FF2B5EF4-FFF2-40B4-BE49-F238E27FC236}">
                    <a16:creationId xmlns:a16="http://schemas.microsoft.com/office/drawing/2014/main" id="{FFEC0F0D-5FC2-4DD0-8226-7176CAF6CD01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6" name="Google Shape;5710;p61">
                <a:extLst>
                  <a:ext uri="{FF2B5EF4-FFF2-40B4-BE49-F238E27FC236}">
                    <a16:creationId xmlns:a16="http://schemas.microsoft.com/office/drawing/2014/main" id="{EDC2E73A-1048-4424-9A30-D74E62F393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7" name="Google Shape;5718;p61">
                <a:extLst>
                  <a:ext uri="{FF2B5EF4-FFF2-40B4-BE49-F238E27FC236}">
                    <a16:creationId xmlns:a16="http://schemas.microsoft.com/office/drawing/2014/main" id="{124BF12D-4F17-4EF0-8AA0-49692963DCB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198" name="Google Shape;5719;p61">
                <a:extLst>
                  <a:ext uri="{FF2B5EF4-FFF2-40B4-BE49-F238E27FC236}">
                    <a16:creationId xmlns:a16="http://schemas.microsoft.com/office/drawing/2014/main" id="{5D1F98BE-74F3-4A30-921C-83B4F03B49B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99" name="Google Shape;5720;p61">
                <a:extLst>
                  <a:ext uri="{FF2B5EF4-FFF2-40B4-BE49-F238E27FC236}">
                    <a16:creationId xmlns:a16="http://schemas.microsoft.com/office/drawing/2014/main" id="{57F08759-F7BC-4688-BC24-D8B6F5E0ADE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0" name="Google Shape;5721;p61">
                <a:extLst>
                  <a:ext uri="{FF2B5EF4-FFF2-40B4-BE49-F238E27FC236}">
                    <a16:creationId xmlns:a16="http://schemas.microsoft.com/office/drawing/2014/main" id="{BAEC7C2E-2F91-4A59-B567-0DE2F0A035F8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1" name="Google Shape;5722;p61">
                <a:extLst>
                  <a:ext uri="{FF2B5EF4-FFF2-40B4-BE49-F238E27FC236}">
                    <a16:creationId xmlns:a16="http://schemas.microsoft.com/office/drawing/2014/main" id="{A07300FF-3435-4AAF-AA95-B1949EC188C6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2" name="Google Shape;5723;p61">
                <a:extLst>
                  <a:ext uri="{FF2B5EF4-FFF2-40B4-BE49-F238E27FC236}">
                    <a16:creationId xmlns:a16="http://schemas.microsoft.com/office/drawing/2014/main" id="{39457E83-8636-4DAC-9975-2B391C3ED79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3" name="Google Shape;5726;p61">
                <a:extLst>
                  <a:ext uri="{FF2B5EF4-FFF2-40B4-BE49-F238E27FC236}">
                    <a16:creationId xmlns:a16="http://schemas.microsoft.com/office/drawing/2014/main" id="{F55EB8B9-2F3D-4294-9664-E22DF60FF425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4" name="Google Shape;5727;p61">
                <a:extLst>
                  <a:ext uri="{FF2B5EF4-FFF2-40B4-BE49-F238E27FC236}">
                    <a16:creationId xmlns:a16="http://schemas.microsoft.com/office/drawing/2014/main" id="{A5CB7725-F045-4087-9F99-1E6F04293DE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5" name="Google Shape;5728;p61">
                <a:extLst>
                  <a:ext uri="{FF2B5EF4-FFF2-40B4-BE49-F238E27FC236}">
                    <a16:creationId xmlns:a16="http://schemas.microsoft.com/office/drawing/2014/main" id="{3B74BCBD-12D9-4AFA-8B02-37531C6A6604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206" name="Google Shape;5729;p61">
                <a:extLst>
                  <a:ext uri="{FF2B5EF4-FFF2-40B4-BE49-F238E27FC236}">
                    <a16:creationId xmlns:a16="http://schemas.microsoft.com/office/drawing/2014/main" id="{07586A94-C8A6-409E-947D-862D8AC4CCBA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731;p61">
                <a:extLst>
                  <a:ext uri="{FF2B5EF4-FFF2-40B4-BE49-F238E27FC236}">
                    <a16:creationId xmlns:a16="http://schemas.microsoft.com/office/drawing/2014/main" id="{3A5C2C8A-6CFC-40AD-9712-ED39CE276F10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732;p61">
                <a:extLst>
                  <a:ext uri="{FF2B5EF4-FFF2-40B4-BE49-F238E27FC236}">
                    <a16:creationId xmlns:a16="http://schemas.microsoft.com/office/drawing/2014/main" id="{6BCD8858-1304-487F-843D-9832B4245544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733;p61">
                <a:extLst>
                  <a:ext uri="{FF2B5EF4-FFF2-40B4-BE49-F238E27FC236}">
                    <a16:creationId xmlns:a16="http://schemas.microsoft.com/office/drawing/2014/main" id="{83F5CC29-6DCC-4417-BB3F-BAAF3BCE0380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70" name="Google Shape;5729;p61">
              <a:extLst>
                <a:ext uri="{FF2B5EF4-FFF2-40B4-BE49-F238E27FC236}">
                  <a16:creationId xmlns:a16="http://schemas.microsoft.com/office/drawing/2014/main" id="{6CF3819B-800A-4DAA-8426-EE055DFA479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" name="Google Shape;6154;p63">
              <a:extLst>
                <a:ext uri="{FF2B5EF4-FFF2-40B4-BE49-F238E27FC236}">
                  <a16:creationId xmlns:a16="http://schemas.microsoft.com/office/drawing/2014/main" id="{988D713E-0597-4B8B-AE90-2C0496FF07F8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" name="Google Shape;6155;p63">
              <a:extLst>
                <a:ext uri="{FF2B5EF4-FFF2-40B4-BE49-F238E27FC236}">
                  <a16:creationId xmlns:a16="http://schemas.microsoft.com/office/drawing/2014/main" id="{85B7E402-2927-491B-872E-1AAA1E18A9EB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173" name="Google Shape;5929;p62">
              <a:extLst>
                <a:ext uri="{FF2B5EF4-FFF2-40B4-BE49-F238E27FC236}">
                  <a16:creationId xmlns:a16="http://schemas.microsoft.com/office/drawing/2014/main" id="{9C14ADD0-D73A-47A0-8422-FCA4439F0AAE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10" name="Google Shape;3260;p46">
            <a:extLst>
              <a:ext uri="{FF2B5EF4-FFF2-40B4-BE49-F238E27FC236}">
                <a16:creationId xmlns:a16="http://schemas.microsoft.com/office/drawing/2014/main" id="{34AFA56E-46A8-456B-8D44-0AE048E1B6C1}"/>
              </a:ext>
            </a:extLst>
          </p:cNvPr>
          <p:cNvGrpSpPr/>
          <p:nvPr/>
        </p:nvGrpSpPr>
        <p:grpSpPr>
          <a:xfrm rot="20299065" flipH="1">
            <a:off x="6670263" y="1681407"/>
            <a:ext cx="1689371" cy="1491465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211" name="Google Shape;3262;p46">
              <a:extLst>
                <a:ext uri="{FF2B5EF4-FFF2-40B4-BE49-F238E27FC236}">
                  <a16:creationId xmlns:a16="http://schemas.microsoft.com/office/drawing/2014/main" id="{FAB2F01E-AF00-4703-93C5-8D67C6884AD5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" name="Google Shape;3261;p46">
              <a:extLst>
                <a:ext uri="{FF2B5EF4-FFF2-40B4-BE49-F238E27FC236}">
                  <a16:creationId xmlns:a16="http://schemas.microsoft.com/office/drawing/2014/main" id="{7702B922-23B4-456E-BF9A-F3768039CDDB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13" name="Google Shape;3260;p46">
            <a:extLst>
              <a:ext uri="{FF2B5EF4-FFF2-40B4-BE49-F238E27FC236}">
                <a16:creationId xmlns:a16="http://schemas.microsoft.com/office/drawing/2014/main" id="{1E6F2175-B2EB-4F4F-9F9D-80F1F4E3108F}"/>
              </a:ext>
            </a:extLst>
          </p:cNvPr>
          <p:cNvGrpSpPr/>
          <p:nvPr/>
        </p:nvGrpSpPr>
        <p:grpSpPr>
          <a:xfrm rot="1300935">
            <a:off x="1482417" y="914277"/>
            <a:ext cx="1671876" cy="1916406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214" name="Google Shape;3262;p46">
              <a:extLst>
                <a:ext uri="{FF2B5EF4-FFF2-40B4-BE49-F238E27FC236}">
                  <a16:creationId xmlns:a16="http://schemas.microsoft.com/office/drawing/2014/main" id="{9DAA6018-907B-4C23-B08B-EAEB4C50CFA0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  <p:sp>
          <p:nvSpPr>
            <p:cNvPr id="215" name="Google Shape;3261;p46">
              <a:extLst>
                <a:ext uri="{FF2B5EF4-FFF2-40B4-BE49-F238E27FC236}">
                  <a16:creationId xmlns:a16="http://schemas.microsoft.com/office/drawing/2014/main" id="{4D76B2A2-DFCC-4D22-BF58-262749EAF5C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chemeClr val="tx2"/>
                </a:solidFill>
              </a:endParaRPr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8EC7FEEE-4E4E-4559-8272-BABA6134E34A}"/>
              </a:ext>
            </a:extLst>
          </p:cNvPr>
          <p:cNvSpPr txBox="1"/>
          <p:nvPr/>
        </p:nvSpPr>
        <p:spPr>
          <a:xfrm>
            <a:off x="1672833" y="1384965"/>
            <a:ext cx="158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0B82D87B-F7A7-434D-95A5-7F931D9E6CE5}"/>
              </a:ext>
            </a:extLst>
          </p:cNvPr>
          <p:cNvGrpSpPr/>
          <p:nvPr/>
        </p:nvGrpSpPr>
        <p:grpSpPr>
          <a:xfrm>
            <a:off x="624624" y="2506212"/>
            <a:ext cx="1122905" cy="2073337"/>
            <a:chOff x="2547272" y="3175445"/>
            <a:chExt cx="776090" cy="1640478"/>
          </a:xfrm>
        </p:grpSpPr>
        <p:sp>
          <p:nvSpPr>
            <p:cNvPr id="218" name="Google Shape;5971;p62">
              <a:extLst>
                <a:ext uri="{FF2B5EF4-FFF2-40B4-BE49-F238E27FC236}">
                  <a16:creationId xmlns:a16="http://schemas.microsoft.com/office/drawing/2014/main" id="{EF45A9C7-CD86-4C88-8AD4-115D4A253071}"/>
                </a:ext>
              </a:extLst>
            </p:cNvPr>
            <p:cNvSpPr/>
            <p:nvPr/>
          </p:nvSpPr>
          <p:spPr>
            <a:xfrm>
              <a:off x="2727384" y="374250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8FC0217-4CFB-4CEB-BB9B-3BEAE073F43C}"/>
                </a:ext>
              </a:extLst>
            </p:cNvPr>
            <p:cNvGrpSpPr/>
            <p:nvPr/>
          </p:nvGrpSpPr>
          <p:grpSpPr>
            <a:xfrm>
              <a:off x="2865382" y="380860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54" name="Google Shape;3332;p46">
                <a:extLst>
                  <a:ext uri="{FF2B5EF4-FFF2-40B4-BE49-F238E27FC236}">
                    <a16:creationId xmlns:a16="http://schemas.microsoft.com/office/drawing/2014/main" id="{6D3E5948-3067-4A2E-97E0-078DAFF9ADE2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0BC0ECF0-6B60-49DA-A83F-26ACC0053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20" name="Google Shape;5951;p62">
              <a:extLst>
                <a:ext uri="{FF2B5EF4-FFF2-40B4-BE49-F238E27FC236}">
                  <a16:creationId xmlns:a16="http://schemas.microsoft.com/office/drawing/2014/main" id="{519FD243-20FD-481E-A4E5-B81DA37DEA80}"/>
                </a:ext>
              </a:extLst>
            </p:cNvPr>
            <p:cNvSpPr/>
            <p:nvPr/>
          </p:nvSpPr>
          <p:spPr>
            <a:xfrm>
              <a:off x="2547272" y="473174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1" name="Google Shape;5956;p62">
              <a:extLst>
                <a:ext uri="{FF2B5EF4-FFF2-40B4-BE49-F238E27FC236}">
                  <a16:creationId xmlns:a16="http://schemas.microsoft.com/office/drawing/2014/main" id="{D281F7AA-F75A-461D-8A03-D4BFFE50E336}"/>
                </a:ext>
              </a:extLst>
            </p:cNvPr>
            <p:cNvSpPr/>
            <p:nvPr/>
          </p:nvSpPr>
          <p:spPr>
            <a:xfrm>
              <a:off x="3141492" y="427017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2" name="Google Shape;5957;p62">
              <a:extLst>
                <a:ext uri="{FF2B5EF4-FFF2-40B4-BE49-F238E27FC236}">
                  <a16:creationId xmlns:a16="http://schemas.microsoft.com/office/drawing/2014/main" id="{32E8DA2F-F7C4-4704-A4C4-A0A2768E92FD}"/>
                </a:ext>
              </a:extLst>
            </p:cNvPr>
            <p:cNvSpPr/>
            <p:nvPr/>
          </p:nvSpPr>
          <p:spPr>
            <a:xfrm>
              <a:off x="3136661" y="417311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3" name="Google Shape;5958;p62">
              <a:extLst>
                <a:ext uri="{FF2B5EF4-FFF2-40B4-BE49-F238E27FC236}">
                  <a16:creationId xmlns:a16="http://schemas.microsoft.com/office/drawing/2014/main" id="{0E0724FF-E895-4A36-B031-BC4C3CF0EA71}"/>
                </a:ext>
              </a:extLst>
            </p:cNvPr>
            <p:cNvSpPr/>
            <p:nvPr/>
          </p:nvSpPr>
          <p:spPr>
            <a:xfrm>
              <a:off x="3043387" y="377557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4" name="Google Shape;5959;p62">
              <a:extLst>
                <a:ext uri="{FF2B5EF4-FFF2-40B4-BE49-F238E27FC236}">
                  <a16:creationId xmlns:a16="http://schemas.microsoft.com/office/drawing/2014/main" id="{C1150A44-DBAB-454C-B3CD-4D80C9083190}"/>
                </a:ext>
              </a:extLst>
            </p:cNvPr>
            <p:cNvSpPr/>
            <p:nvPr/>
          </p:nvSpPr>
          <p:spPr>
            <a:xfrm>
              <a:off x="3146730" y="421111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5" name="Google Shape;5962;p62">
              <a:extLst>
                <a:ext uri="{FF2B5EF4-FFF2-40B4-BE49-F238E27FC236}">
                  <a16:creationId xmlns:a16="http://schemas.microsoft.com/office/drawing/2014/main" id="{655B5541-728D-4FA0-91F7-9D71A480DE36}"/>
                </a:ext>
              </a:extLst>
            </p:cNvPr>
            <p:cNvSpPr/>
            <p:nvPr/>
          </p:nvSpPr>
          <p:spPr>
            <a:xfrm>
              <a:off x="2697953" y="416318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6" name="Google Shape;5963;p62">
              <a:extLst>
                <a:ext uri="{FF2B5EF4-FFF2-40B4-BE49-F238E27FC236}">
                  <a16:creationId xmlns:a16="http://schemas.microsoft.com/office/drawing/2014/main" id="{C3CE55B8-4D7B-483A-BDDC-6FBD9AAA776B}"/>
                </a:ext>
              </a:extLst>
            </p:cNvPr>
            <p:cNvSpPr/>
            <p:nvPr/>
          </p:nvSpPr>
          <p:spPr>
            <a:xfrm>
              <a:off x="2742764" y="416193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7" name="Google Shape;5964;p62">
              <a:extLst>
                <a:ext uri="{FF2B5EF4-FFF2-40B4-BE49-F238E27FC236}">
                  <a16:creationId xmlns:a16="http://schemas.microsoft.com/office/drawing/2014/main" id="{BDB4CC82-424C-4F92-80CA-1BE5442ACC7F}"/>
                </a:ext>
              </a:extLst>
            </p:cNvPr>
            <p:cNvSpPr/>
            <p:nvPr/>
          </p:nvSpPr>
          <p:spPr>
            <a:xfrm>
              <a:off x="2935951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8" name="Google Shape;5965;p62">
              <a:extLst>
                <a:ext uri="{FF2B5EF4-FFF2-40B4-BE49-F238E27FC236}">
                  <a16:creationId xmlns:a16="http://schemas.microsoft.com/office/drawing/2014/main" id="{A9610961-76E1-49CA-9919-0860BBE2C6E3}"/>
                </a:ext>
              </a:extLst>
            </p:cNvPr>
            <p:cNvSpPr/>
            <p:nvPr/>
          </p:nvSpPr>
          <p:spPr>
            <a:xfrm>
              <a:off x="2678627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29" name="Google Shape;5966;p62">
              <a:extLst>
                <a:ext uri="{FF2B5EF4-FFF2-40B4-BE49-F238E27FC236}">
                  <a16:creationId xmlns:a16="http://schemas.microsoft.com/office/drawing/2014/main" id="{AA6E3B30-2F33-40AA-8D96-200027AC048A}"/>
                </a:ext>
              </a:extLst>
            </p:cNvPr>
            <p:cNvSpPr/>
            <p:nvPr/>
          </p:nvSpPr>
          <p:spPr>
            <a:xfrm>
              <a:off x="2711562" y="410533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0" name="Google Shape;5967;p62">
              <a:extLst>
                <a:ext uri="{FF2B5EF4-FFF2-40B4-BE49-F238E27FC236}">
                  <a16:creationId xmlns:a16="http://schemas.microsoft.com/office/drawing/2014/main" id="{37322029-8F8C-47EF-807A-31A2F09ECAFE}"/>
                </a:ext>
              </a:extLst>
            </p:cNvPr>
            <p:cNvSpPr/>
            <p:nvPr/>
          </p:nvSpPr>
          <p:spPr>
            <a:xfrm>
              <a:off x="2740551" y="411234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1" name="Google Shape;5968;p62">
              <a:extLst>
                <a:ext uri="{FF2B5EF4-FFF2-40B4-BE49-F238E27FC236}">
                  <a16:creationId xmlns:a16="http://schemas.microsoft.com/office/drawing/2014/main" id="{6C2D96BB-4393-4D8F-9F96-4774840BAA87}"/>
                </a:ext>
              </a:extLst>
            </p:cNvPr>
            <p:cNvSpPr/>
            <p:nvPr/>
          </p:nvSpPr>
          <p:spPr>
            <a:xfrm>
              <a:off x="2989097" y="410904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2" name="Google Shape;5969;p62">
              <a:extLst>
                <a:ext uri="{FF2B5EF4-FFF2-40B4-BE49-F238E27FC236}">
                  <a16:creationId xmlns:a16="http://schemas.microsoft.com/office/drawing/2014/main" id="{7A0C08DF-D165-4187-A1B4-734E459AE596}"/>
                </a:ext>
              </a:extLst>
            </p:cNvPr>
            <p:cNvSpPr/>
            <p:nvPr/>
          </p:nvSpPr>
          <p:spPr>
            <a:xfrm>
              <a:off x="3126555" y="410616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3" name="Google Shape;5970;p62">
              <a:extLst>
                <a:ext uri="{FF2B5EF4-FFF2-40B4-BE49-F238E27FC236}">
                  <a16:creationId xmlns:a16="http://schemas.microsoft.com/office/drawing/2014/main" id="{34DF6583-1587-46D3-A69E-9C982C65CA96}"/>
                </a:ext>
              </a:extLst>
            </p:cNvPr>
            <p:cNvSpPr/>
            <p:nvPr/>
          </p:nvSpPr>
          <p:spPr>
            <a:xfrm>
              <a:off x="2949708" y="427021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4" name="Google Shape;5972;p62">
              <a:extLst>
                <a:ext uri="{FF2B5EF4-FFF2-40B4-BE49-F238E27FC236}">
                  <a16:creationId xmlns:a16="http://schemas.microsoft.com/office/drawing/2014/main" id="{A114D67F-31E0-4501-BA4D-1906C19E0BCC}"/>
                </a:ext>
              </a:extLst>
            </p:cNvPr>
            <p:cNvSpPr/>
            <p:nvPr/>
          </p:nvSpPr>
          <p:spPr>
            <a:xfrm>
              <a:off x="2883284" y="369874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5" name="Google Shape;5973;p62">
              <a:extLst>
                <a:ext uri="{FF2B5EF4-FFF2-40B4-BE49-F238E27FC236}">
                  <a16:creationId xmlns:a16="http://schemas.microsoft.com/office/drawing/2014/main" id="{E933DA47-4C7D-49EA-B57A-743854D5A815}"/>
                </a:ext>
              </a:extLst>
            </p:cNvPr>
            <p:cNvSpPr/>
            <p:nvPr/>
          </p:nvSpPr>
          <p:spPr>
            <a:xfrm>
              <a:off x="2888115" y="368000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6" name="Google Shape;5974;p62">
              <a:extLst>
                <a:ext uri="{FF2B5EF4-FFF2-40B4-BE49-F238E27FC236}">
                  <a16:creationId xmlns:a16="http://schemas.microsoft.com/office/drawing/2014/main" id="{3480747A-375C-4D4B-8C06-1D8CC477639F}"/>
                </a:ext>
              </a:extLst>
            </p:cNvPr>
            <p:cNvSpPr/>
            <p:nvPr/>
          </p:nvSpPr>
          <p:spPr>
            <a:xfrm>
              <a:off x="2734391" y="374337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7" name="Google Shape;5975;p62">
              <a:extLst>
                <a:ext uri="{FF2B5EF4-FFF2-40B4-BE49-F238E27FC236}">
                  <a16:creationId xmlns:a16="http://schemas.microsoft.com/office/drawing/2014/main" id="{5DEE58C1-0183-4D31-BCF9-B3E9D1A7C0D3}"/>
                </a:ext>
              </a:extLst>
            </p:cNvPr>
            <p:cNvSpPr/>
            <p:nvPr/>
          </p:nvSpPr>
          <p:spPr>
            <a:xfrm>
              <a:off x="3047960" y="375794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8" name="Google Shape;5976;p62">
              <a:extLst>
                <a:ext uri="{FF2B5EF4-FFF2-40B4-BE49-F238E27FC236}">
                  <a16:creationId xmlns:a16="http://schemas.microsoft.com/office/drawing/2014/main" id="{4B1EE5AB-3CA4-4333-A495-AB5A7E3BD680}"/>
                </a:ext>
              </a:extLst>
            </p:cNvPr>
            <p:cNvSpPr/>
            <p:nvPr/>
          </p:nvSpPr>
          <p:spPr>
            <a:xfrm>
              <a:off x="2578087" y="418633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39" name="Google Shape;5977;p62">
              <a:extLst>
                <a:ext uri="{FF2B5EF4-FFF2-40B4-BE49-F238E27FC236}">
                  <a16:creationId xmlns:a16="http://schemas.microsoft.com/office/drawing/2014/main" id="{C06B8F1A-860A-4AE2-9311-162CA6DC4C16}"/>
                </a:ext>
              </a:extLst>
            </p:cNvPr>
            <p:cNvSpPr/>
            <p:nvPr/>
          </p:nvSpPr>
          <p:spPr>
            <a:xfrm>
              <a:off x="2601027" y="377863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0" name="Google Shape;5978;p62">
              <a:extLst>
                <a:ext uri="{FF2B5EF4-FFF2-40B4-BE49-F238E27FC236}">
                  <a16:creationId xmlns:a16="http://schemas.microsoft.com/office/drawing/2014/main" id="{87A6DF5E-AA8C-4557-BB75-ACEE4CF5A1BD}"/>
                </a:ext>
              </a:extLst>
            </p:cNvPr>
            <p:cNvSpPr/>
            <p:nvPr/>
          </p:nvSpPr>
          <p:spPr>
            <a:xfrm>
              <a:off x="2606191" y="424002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1" name="Google Shape;5979;p62">
              <a:extLst>
                <a:ext uri="{FF2B5EF4-FFF2-40B4-BE49-F238E27FC236}">
                  <a16:creationId xmlns:a16="http://schemas.microsoft.com/office/drawing/2014/main" id="{BDC805A4-F65C-4F12-A6DE-8374369C05F5}"/>
                </a:ext>
              </a:extLst>
            </p:cNvPr>
            <p:cNvSpPr/>
            <p:nvPr/>
          </p:nvSpPr>
          <p:spPr>
            <a:xfrm>
              <a:off x="2740108" y="392352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2" name="Google Shape;5980;p62">
              <a:extLst>
                <a:ext uri="{FF2B5EF4-FFF2-40B4-BE49-F238E27FC236}">
                  <a16:creationId xmlns:a16="http://schemas.microsoft.com/office/drawing/2014/main" id="{C0FF7877-75F8-4DBB-8827-3E3C8209939F}"/>
                </a:ext>
              </a:extLst>
            </p:cNvPr>
            <p:cNvSpPr/>
            <p:nvPr/>
          </p:nvSpPr>
          <p:spPr>
            <a:xfrm>
              <a:off x="3069905" y="325116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3" name="Google Shape;5981;p62">
              <a:extLst>
                <a:ext uri="{FF2B5EF4-FFF2-40B4-BE49-F238E27FC236}">
                  <a16:creationId xmlns:a16="http://schemas.microsoft.com/office/drawing/2014/main" id="{1C3464D7-0ED4-4EEE-9CB1-CC82930665D7}"/>
                </a:ext>
              </a:extLst>
            </p:cNvPr>
            <p:cNvSpPr/>
            <p:nvPr/>
          </p:nvSpPr>
          <p:spPr>
            <a:xfrm>
              <a:off x="2757701" y="325790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4" name="Google Shape;5982;p62">
              <a:extLst>
                <a:ext uri="{FF2B5EF4-FFF2-40B4-BE49-F238E27FC236}">
                  <a16:creationId xmlns:a16="http://schemas.microsoft.com/office/drawing/2014/main" id="{5430FD52-5002-4DB0-8C0F-C423332FD352}"/>
                </a:ext>
              </a:extLst>
            </p:cNvPr>
            <p:cNvSpPr/>
            <p:nvPr/>
          </p:nvSpPr>
          <p:spPr>
            <a:xfrm>
              <a:off x="2683458" y="317544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5" name="Google Shape;5983;p62">
              <a:extLst>
                <a:ext uri="{FF2B5EF4-FFF2-40B4-BE49-F238E27FC236}">
                  <a16:creationId xmlns:a16="http://schemas.microsoft.com/office/drawing/2014/main" id="{CE431F5F-159C-4114-AB35-E12E60B642FF}"/>
                </a:ext>
              </a:extLst>
            </p:cNvPr>
            <p:cNvSpPr/>
            <p:nvPr/>
          </p:nvSpPr>
          <p:spPr>
            <a:xfrm>
              <a:off x="2687847" y="321573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6" name="Google Shape;5984;p62">
              <a:extLst>
                <a:ext uri="{FF2B5EF4-FFF2-40B4-BE49-F238E27FC236}">
                  <a16:creationId xmlns:a16="http://schemas.microsoft.com/office/drawing/2014/main" id="{BA79931A-559D-4824-B657-1E9A55CD458D}"/>
                </a:ext>
              </a:extLst>
            </p:cNvPr>
            <p:cNvSpPr/>
            <p:nvPr/>
          </p:nvSpPr>
          <p:spPr>
            <a:xfrm>
              <a:off x="2677778" y="347865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7" name="Google Shape;5985;p62">
              <a:extLst>
                <a:ext uri="{FF2B5EF4-FFF2-40B4-BE49-F238E27FC236}">
                  <a16:creationId xmlns:a16="http://schemas.microsoft.com/office/drawing/2014/main" id="{CC509FDB-B1B8-4FC2-B935-20F86AEDA3C8}"/>
                </a:ext>
              </a:extLst>
            </p:cNvPr>
            <p:cNvSpPr/>
            <p:nvPr/>
          </p:nvSpPr>
          <p:spPr>
            <a:xfrm>
              <a:off x="2704111" y="352026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8" name="Google Shape;5986;p62">
              <a:extLst>
                <a:ext uri="{FF2B5EF4-FFF2-40B4-BE49-F238E27FC236}">
                  <a16:creationId xmlns:a16="http://schemas.microsoft.com/office/drawing/2014/main" id="{52BC71A1-AF79-4368-8077-F6B1C0E7A524}"/>
                </a:ext>
              </a:extLst>
            </p:cNvPr>
            <p:cNvSpPr/>
            <p:nvPr/>
          </p:nvSpPr>
          <p:spPr>
            <a:xfrm>
              <a:off x="2996990" y="357589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49" name="Google Shape;5989;p62">
              <a:extLst>
                <a:ext uri="{FF2B5EF4-FFF2-40B4-BE49-F238E27FC236}">
                  <a16:creationId xmlns:a16="http://schemas.microsoft.com/office/drawing/2014/main" id="{78BACBDD-F2D7-4AB3-A6E1-7E540F9F2CB3}"/>
                </a:ext>
              </a:extLst>
            </p:cNvPr>
            <p:cNvSpPr/>
            <p:nvPr/>
          </p:nvSpPr>
          <p:spPr>
            <a:xfrm>
              <a:off x="2979877" y="349336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0" name="Google Shape;5990;p62">
              <a:extLst>
                <a:ext uri="{FF2B5EF4-FFF2-40B4-BE49-F238E27FC236}">
                  <a16:creationId xmlns:a16="http://schemas.microsoft.com/office/drawing/2014/main" id="{D2400A7A-8A04-442C-BBF6-693E0D559CC3}"/>
                </a:ext>
              </a:extLst>
            </p:cNvPr>
            <p:cNvSpPr/>
            <p:nvPr/>
          </p:nvSpPr>
          <p:spPr>
            <a:xfrm>
              <a:off x="3126998" y="349010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1" name="Google Shape;5991;p62">
              <a:extLst>
                <a:ext uri="{FF2B5EF4-FFF2-40B4-BE49-F238E27FC236}">
                  <a16:creationId xmlns:a16="http://schemas.microsoft.com/office/drawing/2014/main" id="{E565FEDB-B0FD-4780-84F9-A4131862006C}"/>
                </a:ext>
              </a:extLst>
            </p:cNvPr>
            <p:cNvSpPr/>
            <p:nvPr/>
          </p:nvSpPr>
          <p:spPr>
            <a:xfrm>
              <a:off x="2962505" y="339251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2" name="Google Shape;5992;p62">
              <a:extLst>
                <a:ext uri="{FF2B5EF4-FFF2-40B4-BE49-F238E27FC236}">
                  <a16:creationId xmlns:a16="http://schemas.microsoft.com/office/drawing/2014/main" id="{49DCB035-EE48-46AD-9C92-20F3080EEFBA}"/>
                </a:ext>
              </a:extLst>
            </p:cNvPr>
            <p:cNvSpPr/>
            <p:nvPr/>
          </p:nvSpPr>
          <p:spPr>
            <a:xfrm>
              <a:off x="3099742" y="338592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3" name="Google Shape;5993;p62">
              <a:extLst>
                <a:ext uri="{FF2B5EF4-FFF2-40B4-BE49-F238E27FC236}">
                  <a16:creationId xmlns:a16="http://schemas.microsoft.com/office/drawing/2014/main" id="{E78F9668-B6D9-48E9-A7E5-F0778E6E3311}"/>
                </a:ext>
              </a:extLst>
            </p:cNvPr>
            <p:cNvSpPr/>
            <p:nvPr/>
          </p:nvSpPr>
          <p:spPr>
            <a:xfrm>
              <a:off x="3087018" y="348718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</p:grpSp>
      <p:sp>
        <p:nvSpPr>
          <p:cNvPr id="256" name="Rectangle 255"/>
          <p:cNvSpPr/>
          <p:nvPr/>
        </p:nvSpPr>
        <p:spPr>
          <a:xfrm>
            <a:off x="6830794" y="1898993"/>
            <a:ext cx="1408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49969" y="1139700"/>
            <a:ext cx="1861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spcBef>
                <a:spcPts val="30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Tìm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sĩ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Pyotr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Ilyich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Tchaikovsky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nguồn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liệu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.</a:t>
            </a:r>
            <a:endParaRPr lang="en-US" sz="1600" dirty="0">
              <a:solidFill>
                <a:srgbClr val="1F881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1724" y="2942701"/>
            <a:ext cx="194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spcBef>
                <a:spcPts val="30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Tìm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hiểu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khúc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Chèo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</a:rPr>
              <a:t>thuyền</a:t>
            </a:r>
            <a:endParaRPr lang="en-US" sz="1600" i="1" dirty="0">
              <a:solidFill>
                <a:srgbClr val="1F8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7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16" name="文本框 6"/>
          <p:cNvSpPr txBox="1"/>
          <p:nvPr/>
        </p:nvSpPr>
        <p:spPr>
          <a:xfrm>
            <a:off x="1252446" y="711339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2446" y="1419225"/>
            <a:ext cx="7655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b="1" i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0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16" name="文本框 6"/>
          <p:cNvSpPr txBox="1"/>
          <p:nvPr/>
        </p:nvSpPr>
        <p:spPr>
          <a:xfrm>
            <a:off x="1252446" y="711339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931" y="1419225"/>
            <a:ext cx="765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33988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3104" y="71137"/>
            <a:ext cx="253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16979" r="5677" b="54257"/>
          <a:stretch/>
        </p:blipFill>
        <p:spPr>
          <a:xfrm>
            <a:off x="1034342" y="665493"/>
            <a:ext cx="7075312" cy="3418943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/>
        </p:nvSpPr>
        <p:spPr>
          <a:xfrm>
            <a:off x="5216281" y="4084436"/>
            <a:ext cx="37868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https://www.youtube.com/watch?v=2HucADUFHfk</a:t>
            </a:r>
          </a:p>
        </p:txBody>
      </p:sp>
    </p:spTree>
    <p:extLst>
      <p:ext uri="{BB962C8B-B14F-4D97-AF65-F5344CB8AC3E}">
        <p14:creationId xmlns:p14="http://schemas.microsoft.com/office/powerpoint/2010/main" val="14272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D0D82-133D-405D-AE21-EEA9DD3A9C94}"/>
              </a:ext>
            </a:extLst>
          </p:cNvPr>
          <p:cNvSpPr txBox="1"/>
          <p:nvPr/>
        </p:nvSpPr>
        <p:spPr>
          <a:xfrm>
            <a:off x="2665453" y="474753"/>
            <a:ext cx="3160591" cy="3380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881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881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881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16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F881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1883;p35">
            <a:extLst>
              <a:ext uri="{FF2B5EF4-FFF2-40B4-BE49-F238E27FC236}">
                <a16:creationId xmlns:a16="http://schemas.microsoft.com/office/drawing/2014/main" id="{31A77375-5614-45C4-9F4E-C14D60286DC5}"/>
              </a:ext>
            </a:extLst>
          </p:cNvPr>
          <p:cNvSpPr txBox="1">
            <a:spLocks/>
          </p:cNvSpPr>
          <p:nvPr/>
        </p:nvSpPr>
        <p:spPr>
          <a:xfrm>
            <a:off x="336839" y="914498"/>
            <a:ext cx="8470318" cy="91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482600" indent="-342900" algn="l">
              <a:buFontTx/>
              <a:buChar char="-"/>
            </a:pP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82600" indent="-342900" algn="l">
              <a:buFontTx/>
              <a:buChar char="-"/>
            </a:pP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82600" indent="-342900" algn="l">
              <a:buFontTx/>
              <a:buChar char="-"/>
            </a:pP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nốt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600" i="1" dirty="0" err="1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sz="1600" i="1" dirty="0">
                <a:solidFill>
                  <a:srgbClr val="1F881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482600" indent="-342900" algn="l">
              <a:buFontTx/>
              <a:buChar char="-"/>
            </a:pPr>
            <a:endParaRPr lang="en-US" sz="1600" i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indent="-342900" algn="l">
              <a:buFontTx/>
              <a:buChar char="-"/>
            </a:pPr>
            <a:endParaRPr lang="en-US" sz="1600" i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B21AE-5ED5-4F01-9F01-E36FB67C991C}"/>
              </a:ext>
            </a:extLst>
          </p:cNvPr>
          <p:cNvSpPr txBox="1"/>
          <p:nvPr/>
        </p:nvSpPr>
        <p:spPr>
          <a:xfrm>
            <a:off x="976508" y="0"/>
            <a:ext cx="685779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2000" dirty="0">
                <a:ln w="12700">
                  <a:solidFill>
                    <a:srgbClr val="FFFBEE"/>
                  </a:solidFill>
                </a:ln>
                <a:solidFill>
                  <a:srgbClr val="1F88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HÌNH THÀNH KIẾN THỨC MỚI</a:t>
            </a:r>
            <a:endParaRPr kumimoji="0" lang="en-US" sz="20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1F88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16979" r="5677" b="54257"/>
          <a:stretch/>
        </p:blipFill>
        <p:spPr>
          <a:xfrm>
            <a:off x="2462449" y="1927325"/>
            <a:ext cx="6578809" cy="31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46829" r="8451" b="33811"/>
          <a:stretch/>
        </p:blipFill>
        <p:spPr>
          <a:xfrm>
            <a:off x="713967" y="464949"/>
            <a:ext cx="7541232" cy="2750526"/>
          </a:xfrm>
          <a:prstGeom prst="rect">
            <a:avLst/>
          </a:prstGeom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5226555" y="3990975"/>
            <a:ext cx="37868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https://www.youtube.com/watch?v=2HucADUFHfk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6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5485" y="31898"/>
            <a:ext cx="441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1F88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16979" r="5677" b="54257"/>
          <a:stretch/>
        </p:blipFill>
        <p:spPr>
          <a:xfrm>
            <a:off x="1186542" y="648571"/>
            <a:ext cx="7041148" cy="3402434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/>
        </p:nvSpPr>
        <p:spPr>
          <a:xfrm>
            <a:off x="5257377" y="4051005"/>
            <a:ext cx="37868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https://www.youtube.com/watch?v=2HucADUFHfk</a:t>
            </a:r>
          </a:p>
        </p:txBody>
      </p:sp>
    </p:spTree>
    <p:extLst>
      <p:ext uri="{BB962C8B-B14F-4D97-AF65-F5344CB8AC3E}">
        <p14:creationId xmlns:p14="http://schemas.microsoft.com/office/powerpoint/2010/main" val="331135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2217" y="0"/>
            <a:ext cx="2685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88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66717" r="4841" b="10711"/>
          <a:stretch/>
        </p:blipFill>
        <p:spPr>
          <a:xfrm>
            <a:off x="1202075" y="799273"/>
            <a:ext cx="7109717" cy="2583271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/>
        </p:nvSpPr>
        <p:spPr>
          <a:xfrm>
            <a:off x="5154636" y="4031776"/>
            <a:ext cx="37868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https://www.youtube.com/watch?v=2HucADUFHfk</a:t>
            </a:r>
          </a:p>
        </p:txBody>
      </p:sp>
    </p:spTree>
    <p:extLst>
      <p:ext uri="{BB962C8B-B14F-4D97-AF65-F5344CB8AC3E}">
        <p14:creationId xmlns:p14="http://schemas.microsoft.com/office/powerpoint/2010/main" val="200122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16" name="文本框 6"/>
          <p:cNvSpPr txBox="1"/>
          <p:nvPr/>
        </p:nvSpPr>
        <p:spPr>
          <a:xfrm>
            <a:off x="1252446" y="711339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680" y="1473469"/>
            <a:ext cx="765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0A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b="1" i="1" dirty="0">
              <a:solidFill>
                <a:srgbClr val="10A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7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364</Words>
  <Application>Microsoft Office PowerPoint</Application>
  <PresentationFormat>On-screen Show (16:9)</PresentationFormat>
  <Paragraphs>46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AvantGarde Md BT</vt:lpstr>
      <vt:lpstr>Bahnschrift Condensed</vt:lpstr>
      <vt:lpstr>Calibri</vt:lpstr>
      <vt:lpstr>Calibri Light</vt:lpstr>
      <vt:lpstr>Segoe UI Semibold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LGC</cp:lastModifiedBy>
  <cp:revision>52</cp:revision>
  <dcterms:created xsi:type="dcterms:W3CDTF">2017-01-10T13:46:13Z</dcterms:created>
  <dcterms:modified xsi:type="dcterms:W3CDTF">2025-03-27T04:11:54Z</dcterms:modified>
</cp:coreProperties>
</file>