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79" r:id="rId5"/>
    <p:sldId id="280" r:id="rId6"/>
    <p:sldId id="282" r:id="rId7"/>
    <p:sldId id="283" r:id="rId8"/>
    <p:sldId id="284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286" r:id="rId21"/>
    <p:sldId id="343" r:id="rId22"/>
    <p:sldId id="288" r:id="rId23"/>
    <p:sldId id="290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B00"/>
    <a:srgbClr val="1F8811"/>
    <a:srgbClr val="1E07A7"/>
    <a:srgbClr val="FF3399"/>
    <a:srgbClr val="F51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14:51:09.5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14:51:09.50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BC7E1-D17E-48E0-ADFC-6861C1F2BBB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D0E1C-0D2D-4F70-AAA5-AEEDDDDB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0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平行四边形 8"/>
          <p:cNvSpPr/>
          <p:nvPr userDrawn="1"/>
        </p:nvSpPr>
        <p:spPr>
          <a:xfrm>
            <a:off x="7872916" y="445377"/>
            <a:ext cx="972235" cy="162018"/>
          </a:xfrm>
          <a:prstGeom prst="parallelogram">
            <a:avLst>
              <a:gd name="adj" fmla="val 72620"/>
            </a:avLst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1200" dirty="0">
                <a:latin typeface="AvantGarde Md BT" pitchFamily="34" charset="0"/>
              </a:rPr>
              <a:t>LOGO</a:t>
            </a:r>
            <a:endParaRPr lang="zh-CN" altLang="en-US" sz="1200" dirty="0">
              <a:latin typeface="AvantGarde Md BT" pitchFamily="34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ustomXml" Target="../ink/ink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3761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80091" y="607713"/>
            <a:ext cx="7043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Segoe UI Semibold" panose="020B0702040204020203" pitchFamily="34" charset="0"/>
                <a:ea typeface="微软雅黑" panose="020B0503020204020204" pitchFamily="34" charset="-122"/>
              </a:rPr>
              <a:t>CHỦ ĐỀ 7 </a:t>
            </a:r>
          </a:p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Segoe UI Semibold" panose="020B0702040204020203" pitchFamily="34" charset="0"/>
                <a:ea typeface="微软雅黑" panose="020B0503020204020204" pitchFamily="34" charset="-122"/>
              </a:rPr>
              <a:t>CUỘC SỐNG TƯƠI ĐẸP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Segoe UI Semibold" panose="020B0702040204020203" pitchFamily="34" charset="0"/>
              <a:ea typeface="微软雅黑" panose="020B0503020204020204" pitchFamily="34" charset="-122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20" y="2091424"/>
            <a:ext cx="3161944" cy="3161944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02" y="2550955"/>
            <a:ext cx="2021859" cy="2592545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93" y="2430271"/>
            <a:ext cx="1905474" cy="2702607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6" y="125363"/>
            <a:ext cx="1711228" cy="30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2 G CÂU HÁT BÀI ĐỜI CHO EM NHỮNG NỐT NHẠC VUI CHỦ ĐỀ 7 KẾT NỐI TRI THỨC VỚI CUỘC SỐNG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82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ỜI 1 EM NHỮNG NỐT NHẠC VUI CHỦ ĐỀ 7 KẾT NỐI TRI THỨC VỚI CUỘC SỐNG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3 O EM NHỮNG NỐT NHẠC VUI CHỦ ĐỀ 7 KẾT NỐI TRI THỨC VỚI CUỘC SỐNG (online-video-cutter.com)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3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4  EM NHỮNG NỐT NHẠC VUI CHỦ ĐỀ 7 KẾT NỐI TRI THỨC VỚI CUỘC SỐ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58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ỜI 2 HO EM NHỮNG NỐT NHẠC VUI CHỦ ĐỀ 7 KẾT NỐI TRI THỨC VỚI CUỘC SỐ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Ạ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34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BÀ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0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ĐỜI CHO EM NHỮNG NỐT NHẠC VUI BEAT MELODI CHUẨN SGK ÂM NHẠC 7 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56" y="0"/>
            <a:ext cx="9085943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5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3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8" name="原创设计师QQ598969553            _2"/>
          <p:cNvSpPr/>
          <p:nvPr/>
        </p:nvSpPr>
        <p:spPr>
          <a:xfrm>
            <a:off x="1226551" y="1121908"/>
            <a:ext cx="468685" cy="419223"/>
          </a:xfrm>
          <a:prstGeom prst="roundRect">
            <a:avLst/>
          </a:prstGeom>
          <a:solidFill>
            <a:srgbClr val="1F8811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1" tIns="45686" rIns="91371" bIns="45686" anchor="ctr"/>
          <a:lstStyle/>
          <a:p>
            <a:pPr algn="ctr">
              <a:defRPr/>
            </a:pPr>
            <a:r>
              <a:rPr lang="en-US" altLang="zh-CN" sz="1600" b="1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28</a:t>
            </a:r>
            <a:endParaRPr lang="zh-CN" altLang="en-US" sz="1600" b="1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原创设计师QQ598969553            _4"/>
          <p:cNvSpPr/>
          <p:nvPr/>
        </p:nvSpPr>
        <p:spPr>
          <a:xfrm>
            <a:off x="1226551" y="1748921"/>
            <a:ext cx="468685" cy="439475"/>
          </a:xfrm>
          <a:prstGeom prst="roundRect">
            <a:avLst/>
          </a:prstGeom>
          <a:solidFill>
            <a:srgbClr val="10AB00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1" tIns="45686" rIns="91371" bIns="45686" anchor="ctr"/>
          <a:lstStyle/>
          <a:p>
            <a:pPr algn="ctr">
              <a:defRPr/>
            </a:pPr>
            <a:r>
              <a:rPr lang="en-US" altLang="zh-CN" sz="1600" b="1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29</a:t>
            </a:r>
            <a:endParaRPr lang="zh-CN" altLang="en-US" sz="1600" b="1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原创设计师QQ598969553            _6"/>
          <p:cNvSpPr/>
          <p:nvPr/>
        </p:nvSpPr>
        <p:spPr>
          <a:xfrm>
            <a:off x="1226551" y="2412966"/>
            <a:ext cx="468685" cy="425484"/>
          </a:xfrm>
          <a:prstGeom prst="roundRect">
            <a:avLst/>
          </a:prstGeom>
          <a:solidFill>
            <a:srgbClr val="1F8811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1" tIns="45686" rIns="91371" bIns="45686" anchor="ctr"/>
          <a:lstStyle/>
          <a:p>
            <a:pPr algn="ctr">
              <a:defRPr/>
            </a:pPr>
            <a:r>
              <a:rPr lang="en-US" altLang="zh-CN" sz="1600" b="1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30</a:t>
            </a:r>
            <a:endParaRPr lang="zh-CN" altLang="en-US" sz="1600" b="1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原创设计师QQ598969553            _8"/>
          <p:cNvSpPr/>
          <p:nvPr/>
        </p:nvSpPr>
        <p:spPr>
          <a:xfrm>
            <a:off x="1226550" y="3063020"/>
            <a:ext cx="468686" cy="448354"/>
          </a:xfrm>
          <a:prstGeom prst="roundRect">
            <a:avLst/>
          </a:prstGeom>
          <a:solidFill>
            <a:srgbClr val="10AB00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1" tIns="45686" rIns="91371" bIns="45686" anchor="ctr"/>
          <a:lstStyle/>
          <a:p>
            <a:pPr algn="ctr">
              <a:defRPr/>
            </a:pPr>
            <a:r>
              <a:rPr lang="en-US" altLang="zh-CN" sz="1600" b="1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31</a:t>
            </a:r>
            <a:endParaRPr lang="zh-CN" altLang="en-US" sz="1600" b="1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6"/>
          <p:cNvSpPr txBox="1"/>
          <p:nvPr/>
        </p:nvSpPr>
        <p:spPr>
          <a:xfrm>
            <a:off x="1050427" y="263567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Segoe UI Semibold" panose="020B0702040204020203" pitchFamily="34" charset="0"/>
                <a:ea typeface="微软雅黑" panose="020B0503020204020204" pitchFamily="34" charset="-122"/>
              </a:rPr>
              <a:t>CHỦ ĐỀ 7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0646" y="1121909"/>
            <a:ext cx="5927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1600" b="1" i="1" dirty="0">
              <a:solidFill>
                <a:srgbClr val="10AB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0646" y="1683996"/>
            <a:ext cx="5630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marL="285750" indent="-285750">
              <a:buFontTx/>
              <a:buChar char="-"/>
            </a:pP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1600" b="1" i="1" dirty="0">
              <a:solidFill>
                <a:srgbClr val="10AB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0646" y="2348829"/>
            <a:ext cx="6729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Tchaikovsky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1600" b="1" i="1" dirty="0">
              <a:solidFill>
                <a:srgbClr val="10AB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0646" y="3158183"/>
            <a:ext cx="235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1600" b="1" dirty="0">
              <a:solidFill>
                <a:srgbClr val="10AB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804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3 0.04136 L 1.38778E-17 -4.32099E-6 " pathEditMode="relative" rAng="0" ptsTypes="AA">
                                      <p:cBhvr>
                                        <p:cTn id="15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3 0.04105 L 1.38778E-17 2.09877E-6 " pathEditMode="relative" rAng="0" ptsTypes="AA">
                                      <p:cBhvr>
                                        <p:cTn id="20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3 0.04105 L 1.38778E-17 -2.46914E-7 " pathEditMode="relative" rAng="0" ptsTypes="AA">
                                      <p:cBhvr>
                                        <p:cTn id="25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2 0.04135 L -1.38889E-6 3.95062E-6 " pathEditMode="relative" rAng="0" ptsTypes="AA">
                                      <p:cBhvr>
                                        <p:cTn id="30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16" grpId="0" animBg="1"/>
      <p:bldP spid="16" grpId="1" animBg="1"/>
      <p:bldP spid="20" grpId="0" animBg="1"/>
      <p:bldP spid="20" grpId="1" animBg="1"/>
      <p:bldP spid="25" grpId="0"/>
      <p:bldP spid="2" grpId="0"/>
      <p:bldP spid="3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007FE0-9517-E4C2-89C8-BC66C4004006}"/>
              </a:ext>
            </a:extLst>
          </p:cNvPr>
          <p:cNvSpPr txBox="1"/>
          <p:nvPr/>
        </p:nvSpPr>
        <p:spPr>
          <a:xfrm>
            <a:off x="3008343" y="746"/>
            <a:ext cx="28448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2700">
                  <a:solidFill>
                    <a:srgbClr val="FFFBEE"/>
                  </a:solidFill>
                </a:ln>
                <a:solidFill>
                  <a:srgbClr val="1F881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7ECADE-B1B0-4C65-0E8B-B5E96E3B3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232" y="3331221"/>
            <a:ext cx="3147180" cy="1920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2E5D98-1365-A805-67C0-64DAFDB8B1E7}"/>
              </a:ext>
            </a:extLst>
          </p:cNvPr>
          <p:cNvSpPr txBox="1"/>
          <p:nvPr/>
        </p:nvSpPr>
        <p:spPr>
          <a:xfrm>
            <a:off x="1071262" y="507639"/>
            <a:ext cx="6719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ctr" defTabSz="1219170"/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 </a:t>
            </a:r>
            <a:endParaRPr lang="en-GB" sz="2000" dirty="0">
              <a:solidFill>
                <a:srgbClr val="1F8811"/>
              </a:solidFill>
              <a:cs typeface="Times New Roman" panose="02020603050405020304" pitchFamily="18" charset="0"/>
            </a:endParaRPr>
          </a:p>
          <a:p>
            <a:pPr marL="114300" algn="just"/>
            <a:endParaRPr lang="en-US" sz="2000" i="1" dirty="0">
              <a:solidFill>
                <a:srgbClr val="1F881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921148"/>
              </p:ext>
            </p:extLst>
          </p:nvPr>
        </p:nvGraphicFramePr>
        <p:xfrm>
          <a:off x="1263924" y="1009546"/>
          <a:ext cx="6639387" cy="225885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213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512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Lời</a:t>
                      </a:r>
                      <a:r>
                        <a:rPr lang="en-US" sz="1600" baseline="0" dirty="0"/>
                        <a:t> 1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Lời</a:t>
                      </a:r>
                      <a:r>
                        <a:rPr lang="en-US" sz="1600" baseline="0" dirty="0"/>
                        <a:t> 2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51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1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khơi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10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yt1s.com - ĐỜI CHO EM NHỮNG NỐT NHẠC VUI BEAT MELODI CHUẨN SGK ÂM NHẠC 7 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0971" y="-7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1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33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2663" y="223284"/>
            <a:ext cx="637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1800" b="1" dirty="0">
              <a:solidFill>
                <a:srgbClr val="1F88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Luyện TT cả 2 ÂM HINH__Đoi cho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8725" y="996592"/>
            <a:ext cx="5130611" cy="3349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72909" r="28844" b="7316"/>
          <a:stretch/>
        </p:blipFill>
        <p:spPr>
          <a:xfrm>
            <a:off x="349320" y="1206961"/>
            <a:ext cx="3306959" cy="20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0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FC3C4-7BE5-66C0-3CDB-669F543DA003}"/>
              </a:ext>
            </a:extLst>
          </p:cNvPr>
          <p:cNvSpPr txBox="1"/>
          <p:nvPr/>
        </p:nvSpPr>
        <p:spPr>
          <a:xfrm>
            <a:off x="3023793" y="138584"/>
            <a:ext cx="28448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lang="en-US" dirty="0">
                <a:ln w="12700">
                  <a:solidFill>
                    <a:srgbClr val="FFFBEE"/>
                  </a:solidFill>
                </a:ln>
                <a:solidFill>
                  <a:srgbClr val="1F88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VẬN DỤNG</a:t>
            </a:r>
            <a:endParaRPr kumimoji="0" lang="en-US" sz="32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rgbClr val="1F88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ue Ellen Francisco"/>
            </a:endParaRPr>
          </a:p>
        </p:txBody>
      </p:sp>
      <p:sp>
        <p:nvSpPr>
          <p:cNvPr id="7" name="Google Shape;5245;p59">
            <a:extLst>
              <a:ext uri="{FF2B5EF4-FFF2-40B4-BE49-F238E27FC236}">
                <a16:creationId xmlns:a16="http://schemas.microsoft.com/office/drawing/2014/main" id="{98BC403F-6FB8-9C88-7005-626CACC41523}"/>
              </a:ext>
            </a:extLst>
          </p:cNvPr>
          <p:cNvSpPr txBox="1">
            <a:spLocks/>
          </p:cNvSpPr>
          <p:nvPr/>
        </p:nvSpPr>
        <p:spPr>
          <a:xfrm>
            <a:off x="330422" y="1284992"/>
            <a:ext cx="4504226" cy="186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Clr>
                <a:srgbClr val="4E4937"/>
              </a:buClr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Trình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bày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ý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tưởng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biểu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diễn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hát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theo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cá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/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nhóm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(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có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thể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quay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video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giới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thiệu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cho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bạn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xem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vào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tiết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ôn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hát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).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Nêu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cảm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nhận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000" dirty="0" err="1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hát</a:t>
            </a:r>
            <a:r>
              <a:rPr lang="fr-FR" sz="2000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131" y="1284991"/>
            <a:ext cx="3652682" cy="22768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268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160" name="Google Shape;400;p38">
            <a:extLst>
              <a:ext uri="{FF2B5EF4-FFF2-40B4-BE49-F238E27FC236}">
                <a16:creationId xmlns:a16="http://schemas.microsoft.com/office/drawing/2014/main" id="{66D79A60-19C5-E7F0-BFB1-40EFBD4DEB06}"/>
              </a:ext>
            </a:extLst>
          </p:cNvPr>
          <p:cNvSpPr txBox="1">
            <a:spLocks/>
          </p:cNvSpPr>
          <p:nvPr/>
        </p:nvSpPr>
        <p:spPr>
          <a:xfrm rot="21599640">
            <a:off x="2103824" y="161880"/>
            <a:ext cx="5605665" cy="638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1F881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Sue Ellen Francisco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1F881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Sue Ellen Francisco"/>
                <a:sym typeface="Sue Ellen Francisco"/>
              </a:rPr>
              <a:t>HUẨN BỊ BÀI CHO TIẾT SAU</a:t>
            </a:r>
          </a:p>
        </p:txBody>
      </p:sp>
      <p:sp>
        <p:nvSpPr>
          <p:cNvPr id="161" name="Google Shape;3922;p50">
            <a:extLst>
              <a:ext uri="{FF2B5EF4-FFF2-40B4-BE49-F238E27FC236}">
                <a16:creationId xmlns:a16="http://schemas.microsoft.com/office/drawing/2014/main" id="{674A2D18-D4E5-45D2-8414-4780F451D97F}"/>
              </a:ext>
            </a:extLst>
          </p:cNvPr>
          <p:cNvSpPr/>
          <p:nvPr/>
        </p:nvSpPr>
        <p:spPr>
          <a:xfrm flipH="1">
            <a:off x="3222964" y="820419"/>
            <a:ext cx="3156251" cy="3720095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grpSp>
        <p:nvGrpSpPr>
          <p:cNvPr id="162" name="Google Shape;3931;p50">
            <a:extLst>
              <a:ext uri="{FF2B5EF4-FFF2-40B4-BE49-F238E27FC236}">
                <a16:creationId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3774764" y="1371423"/>
            <a:ext cx="325917" cy="379267"/>
            <a:chOff x="1492676" y="4992126"/>
            <a:chExt cx="481827" cy="481825"/>
          </a:xfrm>
        </p:grpSpPr>
        <p:sp>
          <p:nvSpPr>
            <p:cNvPr id="163" name="Google Shape;3932;p50">
              <a:extLst>
                <a:ext uri="{FF2B5EF4-FFF2-40B4-BE49-F238E27FC236}">
                  <a16:creationId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ln>
              <a:solidFill>
                <a:srgbClr val="1F881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1F8811"/>
                </a:solidFill>
                <a:latin typeface="+mj-lt"/>
              </a:endParaRPr>
            </a:p>
          </p:txBody>
        </p:sp>
        <p:sp>
          <p:nvSpPr>
            <p:cNvPr id="164" name="Google Shape;3933;p50">
              <a:extLst>
                <a:ext uri="{FF2B5EF4-FFF2-40B4-BE49-F238E27FC236}">
                  <a16:creationId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ln>
              <a:solidFill>
                <a:srgbClr val="1F881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F8811"/>
                </a:solidFill>
                <a:latin typeface="+mj-lt"/>
              </a:endParaRPr>
            </a:p>
          </p:txBody>
        </p:sp>
      </p:grpSp>
      <p:grpSp>
        <p:nvGrpSpPr>
          <p:cNvPr id="165" name="Google Shape;3937;p50">
            <a:extLst>
              <a:ext uri="{FF2B5EF4-FFF2-40B4-BE49-F238E27FC236}">
                <a16:creationId xmlns:a16="http://schemas.microsoft.com/office/drawing/2014/main" id="{5018EDC8-A011-466C-ACD3-9C10601D0CE2}"/>
              </a:ext>
            </a:extLst>
          </p:cNvPr>
          <p:cNvGrpSpPr/>
          <p:nvPr/>
        </p:nvGrpSpPr>
        <p:grpSpPr>
          <a:xfrm>
            <a:off x="3675364" y="2680466"/>
            <a:ext cx="325917" cy="379267"/>
            <a:chOff x="1492675" y="4992125"/>
            <a:chExt cx="481825" cy="481825"/>
          </a:xfrm>
        </p:grpSpPr>
        <p:sp>
          <p:nvSpPr>
            <p:cNvPr id="166" name="Google Shape;3938;p50">
              <a:extLst>
                <a:ext uri="{FF2B5EF4-FFF2-40B4-BE49-F238E27FC236}">
                  <a16:creationId xmlns:a16="http://schemas.microsoft.com/office/drawing/2014/main" id="{CC762929-E243-4691-BAE6-1837CD85EB05}"/>
                </a:ext>
              </a:extLst>
            </p:cNvPr>
            <p:cNvSpPr/>
            <p:nvPr/>
          </p:nvSpPr>
          <p:spPr>
            <a:xfrm>
              <a:off x="1492675" y="4992128"/>
              <a:ext cx="481826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ln>
              <a:solidFill>
                <a:srgbClr val="1F881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167" name="Google Shape;3939;p50">
              <a:extLst>
                <a:ext uri="{FF2B5EF4-FFF2-40B4-BE49-F238E27FC236}">
                  <a16:creationId xmlns:a16="http://schemas.microsoft.com/office/drawing/2014/main" id="{7FA5454C-BD7E-4358-9FDA-C0B1411BCF1E}"/>
                </a:ext>
              </a:extLst>
            </p:cNvPr>
            <p:cNvSpPr/>
            <p:nvPr/>
          </p:nvSpPr>
          <p:spPr>
            <a:xfrm>
              <a:off x="1639625" y="5170174"/>
              <a:ext cx="190100" cy="12574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ln>
              <a:solidFill>
                <a:srgbClr val="1F881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+mj-lt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5FC8538-8CF0-4673-8C67-A41CEC7C96F1}"/>
              </a:ext>
            </a:extLst>
          </p:cNvPr>
          <p:cNvGrpSpPr/>
          <p:nvPr/>
        </p:nvGrpSpPr>
        <p:grpSpPr>
          <a:xfrm flipH="1">
            <a:off x="8095118" y="2766523"/>
            <a:ext cx="1068585" cy="1991453"/>
            <a:chOff x="713167" y="2609540"/>
            <a:chExt cx="1060871" cy="2309501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034283C2-293C-424F-96A3-E0EB32B954A9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174" name="Google Shape;5686;p61">
                <a:extLst>
                  <a:ext uri="{FF2B5EF4-FFF2-40B4-BE49-F238E27FC236}">
                    <a16:creationId xmlns:a16="http://schemas.microsoft.com/office/drawing/2014/main" id="{F0DE366C-6A4F-4CA7-9BFC-AD13B1555CE3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5" name="Google Shape;5687;p61">
                <a:extLst>
                  <a:ext uri="{FF2B5EF4-FFF2-40B4-BE49-F238E27FC236}">
                    <a16:creationId xmlns:a16="http://schemas.microsoft.com/office/drawing/2014/main" id="{C519B7EA-0BCD-4DE1-8CC2-BE3B7ABA69CF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6" name="Google Shape;5688;p61">
                <a:extLst>
                  <a:ext uri="{FF2B5EF4-FFF2-40B4-BE49-F238E27FC236}">
                    <a16:creationId xmlns:a16="http://schemas.microsoft.com/office/drawing/2014/main" id="{0D13CE8D-567A-4AB6-B45A-26B04236C720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7" name="Google Shape;5691;p61">
                <a:extLst>
                  <a:ext uri="{FF2B5EF4-FFF2-40B4-BE49-F238E27FC236}">
                    <a16:creationId xmlns:a16="http://schemas.microsoft.com/office/drawing/2014/main" id="{66573B55-9FA6-4B99-B880-90B88049D58F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" name="Google Shape;5692;p61">
                <a:extLst>
                  <a:ext uri="{FF2B5EF4-FFF2-40B4-BE49-F238E27FC236}">
                    <a16:creationId xmlns:a16="http://schemas.microsoft.com/office/drawing/2014/main" id="{8113B8C2-13AC-48B1-9B61-BA06E9ED744B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9" name="Google Shape;5693;p61">
                <a:extLst>
                  <a:ext uri="{FF2B5EF4-FFF2-40B4-BE49-F238E27FC236}">
                    <a16:creationId xmlns:a16="http://schemas.microsoft.com/office/drawing/2014/main" id="{708A16F1-5CD6-416C-8E56-15211729A0BE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180" name="Google Shape;5694;p61">
                <a:extLst>
                  <a:ext uri="{FF2B5EF4-FFF2-40B4-BE49-F238E27FC236}">
                    <a16:creationId xmlns:a16="http://schemas.microsoft.com/office/drawing/2014/main" id="{45939470-35BE-47BD-A493-B7CAF031AB1B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1" name="Google Shape;5695;p61">
                <a:extLst>
                  <a:ext uri="{FF2B5EF4-FFF2-40B4-BE49-F238E27FC236}">
                    <a16:creationId xmlns:a16="http://schemas.microsoft.com/office/drawing/2014/main" id="{521E2715-2CA7-40CD-B0AB-A69D160AF802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2" name="Google Shape;5696;p61">
                <a:extLst>
                  <a:ext uri="{FF2B5EF4-FFF2-40B4-BE49-F238E27FC236}">
                    <a16:creationId xmlns:a16="http://schemas.microsoft.com/office/drawing/2014/main" id="{1ECA2DA8-383D-4685-9510-C06F47C8643D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3" name="Google Shape;5697;p61">
                <a:extLst>
                  <a:ext uri="{FF2B5EF4-FFF2-40B4-BE49-F238E27FC236}">
                    <a16:creationId xmlns:a16="http://schemas.microsoft.com/office/drawing/2014/main" id="{F28B6072-B051-4D68-8891-0FC951243FDE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4" name="Google Shape;5698;p61">
                <a:extLst>
                  <a:ext uri="{FF2B5EF4-FFF2-40B4-BE49-F238E27FC236}">
                    <a16:creationId xmlns:a16="http://schemas.microsoft.com/office/drawing/2014/main" id="{CDB873F1-4645-4116-BD81-C1A3E47348D1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5" name="Google Shape;5699;p61">
                <a:extLst>
                  <a:ext uri="{FF2B5EF4-FFF2-40B4-BE49-F238E27FC236}">
                    <a16:creationId xmlns:a16="http://schemas.microsoft.com/office/drawing/2014/main" id="{7C352CC3-85BF-4C53-9A2E-13C0762DC626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6" name="Google Shape;5700;p61">
                <a:extLst>
                  <a:ext uri="{FF2B5EF4-FFF2-40B4-BE49-F238E27FC236}">
                    <a16:creationId xmlns:a16="http://schemas.microsoft.com/office/drawing/2014/main" id="{BED8B156-DADF-4022-8B66-07C3C7F48CBE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7" name="Google Shape;5701;p61">
                <a:extLst>
                  <a:ext uri="{FF2B5EF4-FFF2-40B4-BE49-F238E27FC236}">
                    <a16:creationId xmlns:a16="http://schemas.microsoft.com/office/drawing/2014/main" id="{10EB7FEE-0847-48A0-8C33-74E5C29885F8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8" name="Google Shape;5702;p61">
                <a:extLst>
                  <a:ext uri="{FF2B5EF4-FFF2-40B4-BE49-F238E27FC236}">
                    <a16:creationId xmlns:a16="http://schemas.microsoft.com/office/drawing/2014/main" id="{7502F5C5-D414-4B25-A5DD-E4A416F83122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9" name="Google Shape;5703;p61">
                <a:extLst>
                  <a:ext uri="{FF2B5EF4-FFF2-40B4-BE49-F238E27FC236}">
                    <a16:creationId xmlns:a16="http://schemas.microsoft.com/office/drawing/2014/main" id="{B7CB446A-6AE7-424C-867A-B20B0198DB1F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0" name="Google Shape;5704;p61">
                <a:extLst>
                  <a:ext uri="{FF2B5EF4-FFF2-40B4-BE49-F238E27FC236}">
                    <a16:creationId xmlns:a16="http://schemas.microsoft.com/office/drawing/2014/main" id="{5F32D12A-37D0-4BE3-854D-4B88D99646D9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1" name="Google Shape;5705;p61">
                <a:extLst>
                  <a:ext uri="{FF2B5EF4-FFF2-40B4-BE49-F238E27FC236}">
                    <a16:creationId xmlns:a16="http://schemas.microsoft.com/office/drawing/2014/main" id="{1AAF46F5-DFF6-461A-935C-8DC5689F54C9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2" name="Google Shape;5706;p61">
                <a:extLst>
                  <a:ext uri="{FF2B5EF4-FFF2-40B4-BE49-F238E27FC236}">
                    <a16:creationId xmlns:a16="http://schemas.microsoft.com/office/drawing/2014/main" id="{2F72362E-1EFC-4E97-BD5F-F8D6577F3A6F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3" name="Google Shape;5707;p61">
                <a:extLst>
                  <a:ext uri="{FF2B5EF4-FFF2-40B4-BE49-F238E27FC236}">
                    <a16:creationId xmlns:a16="http://schemas.microsoft.com/office/drawing/2014/main" id="{4BCD456C-2B17-43B5-9851-87C248CD21BE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4" name="Google Shape;5708;p61">
                <a:extLst>
                  <a:ext uri="{FF2B5EF4-FFF2-40B4-BE49-F238E27FC236}">
                    <a16:creationId xmlns:a16="http://schemas.microsoft.com/office/drawing/2014/main" id="{353BD97B-2BD0-4570-BB27-9F2725BCF6ED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5" name="Google Shape;5709;p61">
                <a:extLst>
                  <a:ext uri="{FF2B5EF4-FFF2-40B4-BE49-F238E27FC236}">
                    <a16:creationId xmlns:a16="http://schemas.microsoft.com/office/drawing/2014/main" id="{FFEC0F0D-5FC2-4DD0-8226-7176CAF6CD01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6" name="Google Shape;5710;p61">
                <a:extLst>
                  <a:ext uri="{FF2B5EF4-FFF2-40B4-BE49-F238E27FC236}">
                    <a16:creationId xmlns:a16="http://schemas.microsoft.com/office/drawing/2014/main" id="{EDC2E73A-1048-4424-9A30-D74E62F3931E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7" name="Google Shape;5718;p61">
                <a:extLst>
                  <a:ext uri="{FF2B5EF4-FFF2-40B4-BE49-F238E27FC236}">
                    <a16:creationId xmlns:a16="http://schemas.microsoft.com/office/drawing/2014/main" id="{124BF12D-4F17-4EF0-8AA0-49692963DCB7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198" name="Google Shape;5719;p61">
                <a:extLst>
                  <a:ext uri="{FF2B5EF4-FFF2-40B4-BE49-F238E27FC236}">
                    <a16:creationId xmlns:a16="http://schemas.microsoft.com/office/drawing/2014/main" id="{5D1F98BE-74F3-4A30-921C-83B4F03B49BB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9" name="Google Shape;5720;p61">
                <a:extLst>
                  <a:ext uri="{FF2B5EF4-FFF2-40B4-BE49-F238E27FC236}">
                    <a16:creationId xmlns:a16="http://schemas.microsoft.com/office/drawing/2014/main" id="{57F08759-F7BC-4688-BC24-D8B6F5E0ADEC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0" name="Google Shape;5721;p61">
                <a:extLst>
                  <a:ext uri="{FF2B5EF4-FFF2-40B4-BE49-F238E27FC236}">
                    <a16:creationId xmlns:a16="http://schemas.microsoft.com/office/drawing/2014/main" id="{BAEC7C2E-2F91-4A59-B567-0DE2F0A035F8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1" name="Google Shape;5722;p61">
                <a:extLst>
                  <a:ext uri="{FF2B5EF4-FFF2-40B4-BE49-F238E27FC236}">
                    <a16:creationId xmlns:a16="http://schemas.microsoft.com/office/drawing/2014/main" id="{A07300FF-3435-4AAF-AA95-B1949EC188C6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2" name="Google Shape;5723;p61">
                <a:extLst>
                  <a:ext uri="{FF2B5EF4-FFF2-40B4-BE49-F238E27FC236}">
                    <a16:creationId xmlns:a16="http://schemas.microsoft.com/office/drawing/2014/main" id="{39457E83-8636-4DAC-9975-2B391C3ED794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3" name="Google Shape;5726;p61">
                <a:extLst>
                  <a:ext uri="{FF2B5EF4-FFF2-40B4-BE49-F238E27FC236}">
                    <a16:creationId xmlns:a16="http://schemas.microsoft.com/office/drawing/2014/main" id="{F55EB8B9-2F3D-4294-9664-E22DF60FF425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4" name="Google Shape;5727;p61">
                <a:extLst>
                  <a:ext uri="{FF2B5EF4-FFF2-40B4-BE49-F238E27FC236}">
                    <a16:creationId xmlns:a16="http://schemas.microsoft.com/office/drawing/2014/main" id="{A5CB7725-F045-4087-9F99-1E6F04293DEC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5" name="Google Shape;5728;p61">
                <a:extLst>
                  <a:ext uri="{FF2B5EF4-FFF2-40B4-BE49-F238E27FC236}">
                    <a16:creationId xmlns:a16="http://schemas.microsoft.com/office/drawing/2014/main" id="{3B74BCBD-12D9-4AFA-8B02-37531C6A6604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206" name="Google Shape;5729;p61">
                <a:extLst>
                  <a:ext uri="{FF2B5EF4-FFF2-40B4-BE49-F238E27FC236}">
                    <a16:creationId xmlns:a16="http://schemas.microsoft.com/office/drawing/2014/main" id="{07586A94-C8A6-409E-947D-862D8AC4CCBA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7" name="Google Shape;5731;p61">
                <a:extLst>
                  <a:ext uri="{FF2B5EF4-FFF2-40B4-BE49-F238E27FC236}">
                    <a16:creationId xmlns:a16="http://schemas.microsoft.com/office/drawing/2014/main" id="{3A5C2C8A-6CFC-40AD-9712-ED39CE276F10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" name="Google Shape;5732;p61">
                <a:extLst>
                  <a:ext uri="{FF2B5EF4-FFF2-40B4-BE49-F238E27FC236}">
                    <a16:creationId xmlns:a16="http://schemas.microsoft.com/office/drawing/2014/main" id="{6BCD8858-1304-487F-843D-9832B4245544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" name="Google Shape;5733;p61">
                <a:extLst>
                  <a:ext uri="{FF2B5EF4-FFF2-40B4-BE49-F238E27FC236}">
                    <a16:creationId xmlns:a16="http://schemas.microsoft.com/office/drawing/2014/main" id="{83F5CC29-6DCC-4417-BB3F-BAAF3BCE0380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170" name="Google Shape;5729;p61">
              <a:extLst>
                <a:ext uri="{FF2B5EF4-FFF2-40B4-BE49-F238E27FC236}">
                  <a16:creationId xmlns:a16="http://schemas.microsoft.com/office/drawing/2014/main" id="{6CF3819B-800A-4DAA-8426-EE055DFA4793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" name="Google Shape;6154;p63">
              <a:extLst>
                <a:ext uri="{FF2B5EF4-FFF2-40B4-BE49-F238E27FC236}">
                  <a16:creationId xmlns:a16="http://schemas.microsoft.com/office/drawing/2014/main" id="{988D713E-0597-4B8B-AE90-2C0496FF07F8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" name="Google Shape;6155;p63">
              <a:extLst>
                <a:ext uri="{FF2B5EF4-FFF2-40B4-BE49-F238E27FC236}">
                  <a16:creationId xmlns:a16="http://schemas.microsoft.com/office/drawing/2014/main" id="{85B7E402-2927-491B-872E-1AAA1E18A9EB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173" name="Google Shape;5929;p62">
              <a:extLst>
                <a:ext uri="{FF2B5EF4-FFF2-40B4-BE49-F238E27FC236}">
                  <a16:creationId xmlns:a16="http://schemas.microsoft.com/office/drawing/2014/main" id="{9C14ADD0-D73A-47A0-8422-FCA4439F0AAE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10" name="Google Shape;3260;p46">
            <a:extLst>
              <a:ext uri="{FF2B5EF4-FFF2-40B4-BE49-F238E27FC236}">
                <a16:creationId xmlns:a16="http://schemas.microsoft.com/office/drawing/2014/main" id="{34AFA56E-46A8-456B-8D44-0AE048E1B6C1}"/>
              </a:ext>
            </a:extLst>
          </p:cNvPr>
          <p:cNvGrpSpPr/>
          <p:nvPr/>
        </p:nvGrpSpPr>
        <p:grpSpPr>
          <a:xfrm rot="20299065" flipH="1">
            <a:off x="6670263" y="1681407"/>
            <a:ext cx="1689371" cy="1491465"/>
            <a:chOff x="-3035943" y="1509393"/>
            <a:chExt cx="577108" cy="470377"/>
          </a:xfrm>
          <a:solidFill>
            <a:srgbClr val="EB7E85"/>
          </a:solidFill>
        </p:grpSpPr>
        <p:sp>
          <p:nvSpPr>
            <p:cNvPr id="211" name="Google Shape;3262;p46">
              <a:extLst>
                <a:ext uri="{FF2B5EF4-FFF2-40B4-BE49-F238E27FC236}">
                  <a16:creationId xmlns:a16="http://schemas.microsoft.com/office/drawing/2014/main" id="{FAB2F01E-AF00-4703-93C5-8D67C6884AD5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" name="Google Shape;3261;p46">
              <a:extLst>
                <a:ext uri="{FF2B5EF4-FFF2-40B4-BE49-F238E27FC236}">
                  <a16:creationId xmlns:a16="http://schemas.microsoft.com/office/drawing/2014/main" id="{7702B922-23B4-456E-BF9A-F3768039CDDB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13" name="Google Shape;3260;p46">
            <a:extLst>
              <a:ext uri="{FF2B5EF4-FFF2-40B4-BE49-F238E27FC236}">
                <a16:creationId xmlns:a16="http://schemas.microsoft.com/office/drawing/2014/main" id="{1E6F2175-B2EB-4F4F-9F9D-80F1F4E3108F}"/>
              </a:ext>
            </a:extLst>
          </p:cNvPr>
          <p:cNvGrpSpPr/>
          <p:nvPr/>
        </p:nvGrpSpPr>
        <p:grpSpPr>
          <a:xfrm rot="943808">
            <a:off x="1628231" y="942200"/>
            <a:ext cx="1494059" cy="2055593"/>
            <a:chOff x="-3035943" y="1509393"/>
            <a:chExt cx="577108" cy="470377"/>
          </a:xfrm>
          <a:solidFill>
            <a:srgbClr val="EB7E85"/>
          </a:solidFill>
        </p:grpSpPr>
        <p:sp>
          <p:nvSpPr>
            <p:cNvPr id="214" name="Google Shape;3262;p46">
              <a:extLst>
                <a:ext uri="{FF2B5EF4-FFF2-40B4-BE49-F238E27FC236}">
                  <a16:creationId xmlns:a16="http://schemas.microsoft.com/office/drawing/2014/main" id="{9DAA6018-907B-4C23-B08B-EAEB4C50CFA0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endParaRPr sz="1800">
                <a:solidFill>
                  <a:schemeClr val="tx2"/>
                </a:solidFill>
              </a:endParaRPr>
            </a:p>
          </p:txBody>
        </p:sp>
        <p:sp>
          <p:nvSpPr>
            <p:cNvPr id="215" name="Google Shape;3261;p46">
              <a:extLst>
                <a:ext uri="{FF2B5EF4-FFF2-40B4-BE49-F238E27FC236}">
                  <a16:creationId xmlns:a16="http://schemas.microsoft.com/office/drawing/2014/main" id="{4D76B2A2-DFCC-4D22-BF58-262749EAF5C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endParaRPr sz="1800">
                <a:solidFill>
                  <a:schemeClr val="tx2"/>
                </a:solidFill>
              </a:endParaRPr>
            </a:p>
          </p:txBody>
        </p:sp>
      </p:grpSp>
      <p:sp>
        <p:nvSpPr>
          <p:cNvPr id="216" name="TextBox 215">
            <a:extLst>
              <a:ext uri="{FF2B5EF4-FFF2-40B4-BE49-F238E27FC236}">
                <a16:creationId xmlns:a16="http://schemas.microsoft.com/office/drawing/2014/main" id="{8EC7FEEE-4E4E-4559-8272-BABA6134E34A}"/>
              </a:ext>
            </a:extLst>
          </p:cNvPr>
          <p:cNvSpPr txBox="1"/>
          <p:nvPr/>
        </p:nvSpPr>
        <p:spPr>
          <a:xfrm>
            <a:off x="1852720" y="1483106"/>
            <a:ext cx="158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0B82D87B-F7A7-434D-95A5-7F931D9E6CE5}"/>
              </a:ext>
            </a:extLst>
          </p:cNvPr>
          <p:cNvGrpSpPr/>
          <p:nvPr/>
        </p:nvGrpSpPr>
        <p:grpSpPr>
          <a:xfrm>
            <a:off x="327704" y="2598156"/>
            <a:ext cx="1122905" cy="2073337"/>
            <a:chOff x="2547272" y="3175445"/>
            <a:chExt cx="776090" cy="1640478"/>
          </a:xfrm>
        </p:grpSpPr>
        <p:sp>
          <p:nvSpPr>
            <p:cNvPr id="218" name="Google Shape;5971;p62">
              <a:extLst>
                <a:ext uri="{FF2B5EF4-FFF2-40B4-BE49-F238E27FC236}">
                  <a16:creationId xmlns:a16="http://schemas.microsoft.com/office/drawing/2014/main" id="{EF45A9C7-CD86-4C88-8AD4-115D4A253071}"/>
                </a:ext>
              </a:extLst>
            </p:cNvPr>
            <p:cNvSpPr/>
            <p:nvPr/>
          </p:nvSpPr>
          <p:spPr>
            <a:xfrm>
              <a:off x="2727384" y="3742505"/>
              <a:ext cx="457149" cy="40499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C8FC0217-4CFB-4CEB-BB9B-3BEAE073F43C}"/>
                </a:ext>
              </a:extLst>
            </p:cNvPr>
            <p:cNvGrpSpPr/>
            <p:nvPr/>
          </p:nvGrpSpPr>
          <p:grpSpPr>
            <a:xfrm>
              <a:off x="2865382" y="3808609"/>
              <a:ext cx="254817" cy="314576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254" name="Google Shape;3332;p46">
                <a:extLst>
                  <a:ext uri="{FF2B5EF4-FFF2-40B4-BE49-F238E27FC236}">
                    <a16:creationId xmlns:a16="http://schemas.microsoft.com/office/drawing/2014/main" id="{6D3E5948-3067-4A2E-97E0-078DAFF9ADE2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55" name="Picture 254">
                <a:extLst>
                  <a:ext uri="{FF2B5EF4-FFF2-40B4-BE49-F238E27FC236}">
                    <a16:creationId xmlns:a16="http://schemas.microsoft.com/office/drawing/2014/main" id="{0BC0ECF0-6B60-49DA-A83F-26ACC00531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grpFill/>
            </p:spPr>
          </p:pic>
        </p:grpSp>
        <p:sp>
          <p:nvSpPr>
            <p:cNvPr id="220" name="Google Shape;5951;p62">
              <a:extLst>
                <a:ext uri="{FF2B5EF4-FFF2-40B4-BE49-F238E27FC236}">
                  <a16:creationId xmlns:a16="http://schemas.microsoft.com/office/drawing/2014/main" id="{519FD243-20FD-481E-A4E5-B81DA37DEA80}"/>
                </a:ext>
              </a:extLst>
            </p:cNvPr>
            <p:cNvSpPr/>
            <p:nvPr/>
          </p:nvSpPr>
          <p:spPr>
            <a:xfrm>
              <a:off x="2547272" y="4731747"/>
              <a:ext cx="776090" cy="84176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1" name="Google Shape;5956;p62">
              <a:extLst>
                <a:ext uri="{FF2B5EF4-FFF2-40B4-BE49-F238E27FC236}">
                  <a16:creationId xmlns:a16="http://schemas.microsoft.com/office/drawing/2014/main" id="{D281F7AA-F75A-461D-8A03-D4BFFE50E336}"/>
                </a:ext>
              </a:extLst>
            </p:cNvPr>
            <p:cNvSpPr/>
            <p:nvPr/>
          </p:nvSpPr>
          <p:spPr>
            <a:xfrm>
              <a:off x="3141492" y="4270177"/>
              <a:ext cx="154608" cy="91306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2" name="Google Shape;5957;p62">
              <a:extLst>
                <a:ext uri="{FF2B5EF4-FFF2-40B4-BE49-F238E27FC236}">
                  <a16:creationId xmlns:a16="http://schemas.microsoft.com/office/drawing/2014/main" id="{32E8DA2F-F7C4-4704-A4C4-A0A2768E92FD}"/>
                </a:ext>
              </a:extLst>
            </p:cNvPr>
            <p:cNvSpPr/>
            <p:nvPr/>
          </p:nvSpPr>
          <p:spPr>
            <a:xfrm>
              <a:off x="3136661" y="4173111"/>
              <a:ext cx="135282" cy="165086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3" name="Google Shape;5958;p62">
              <a:extLst>
                <a:ext uri="{FF2B5EF4-FFF2-40B4-BE49-F238E27FC236}">
                  <a16:creationId xmlns:a16="http://schemas.microsoft.com/office/drawing/2014/main" id="{0E0724FF-E895-4A36-B031-BC4C3CF0EA71}"/>
                </a:ext>
              </a:extLst>
            </p:cNvPr>
            <p:cNvSpPr/>
            <p:nvPr/>
          </p:nvSpPr>
          <p:spPr>
            <a:xfrm>
              <a:off x="3043387" y="3775578"/>
              <a:ext cx="221438" cy="484326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4" name="Google Shape;5959;p62">
              <a:extLst>
                <a:ext uri="{FF2B5EF4-FFF2-40B4-BE49-F238E27FC236}">
                  <a16:creationId xmlns:a16="http://schemas.microsoft.com/office/drawing/2014/main" id="{C1150A44-DBAB-454C-B3CD-4D80C9083190}"/>
                </a:ext>
              </a:extLst>
            </p:cNvPr>
            <p:cNvSpPr/>
            <p:nvPr/>
          </p:nvSpPr>
          <p:spPr>
            <a:xfrm>
              <a:off x="3146730" y="4211112"/>
              <a:ext cx="112047" cy="21100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5" name="Google Shape;5962;p62">
              <a:extLst>
                <a:ext uri="{FF2B5EF4-FFF2-40B4-BE49-F238E27FC236}">
                  <a16:creationId xmlns:a16="http://schemas.microsoft.com/office/drawing/2014/main" id="{655B5541-728D-4FA0-91F7-9D71A480DE36}"/>
                </a:ext>
              </a:extLst>
            </p:cNvPr>
            <p:cNvSpPr/>
            <p:nvPr/>
          </p:nvSpPr>
          <p:spPr>
            <a:xfrm>
              <a:off x="2697953" y="4163185"/>
              <a:ext cx="435647" cy="537596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6" name="Google Shape;5963;p62">
              <a:extLst>
                <a:ext uri="{FF2B5EF4-FFF2-40B4-BE49-F238E27FC236}">
                  <a16:creationId xmlns:a16="http://schemas.microsoft.com/office/drawing/2014/main" id="{C3CE55B8-4D7B-483A-BDDC-6FBD9AAA776B}"/>
                </a:ext>
              </a:extLst>
            </p:cNvPr>
            <p:cNvSpPr/>
            <p:nvPr/>
          </p:nvSpPr>
          <p:spPr>
            <a:xfrm>
              <a:off x="2742764" y="4161936"/>
              <a:ext cx="391278" cy="237374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7" name="Google Shape;5964;p62">
              <a:extLst>
                <a:ext uri="{FF2B5EF4-FFF2-40B4-BE49-F238E27FC236}">
                  <a16:creationId xmlns:a16="http://schemas.microsoft.com/office/drawing/2014/main" id="{BDB4CC82-424C-4F92-80CA-1BE5442ACC7F}"/>
                </a:ext>
              </a:extLst>
            </p:cNvPr>
            <p:cNvSpPr/>
            <p:nvPr/>
          </p:nvSpPr>
          <p:spPr>
            <a:xfrm>
              <a:off x="2935951" y="469366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8" name="Google Shape;5965;p62">
              <a:extLst>
                <a:ext uri="{FF2B5EF4-FFF2-40B4-BE49-F238E27FC236}">
                  <a16:creationId xmlns:a16="http://schemas.microsoft.com/office/drawing/2014/main" id="{A9610961-76E1-49CA-9919-0860BBE2C6E3}"/>
                </a:ext>
              </a:extLst>
            </p:cNvPr>
            <p:cNvSpPr/>
            <p:nvPr/>
          </p:nvSpPr>
          <p:spPr>
            <a:xfrm>
              <a:off x="2678627" y="469366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9" name="Google Shape;5966;p62">
              <a:extLst>
                <a:ext uri="{FF2B5EF4-FFF2-40B4-BE49-F238E27FC236}">
                  <a16:creationId xmlns:a16="http://schemas.microsoft.com/office/drawing/2014/main" id="{AA6E3B30-2F33-40AA-8D96-200027AC048A}"/>
                </a:ext>
              </a:extLst>
            </p:cNvPr>
            <p:cNvSpPr/>
            <p:nvPr/>
          </p:nvSpPr>
          <p:spPr>
            <a:xfrm>
              <a:off x="2711562" y="4105334"/>
              <a:ext cx="458919" cy="279435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0" name="Google Shape;5967;p62">
              <a:extLst>
                <a:ext uri="{FF2B5EF4-FFF2-40B4-BE49-F238E27FC236}">
                  <a16:creationId xmlns:a16="http://schemas.microsoft.com/office/drawing/2014/main" id="{37322029-8F8C-47EF-807A-31A2F09ECAFE}"/>
                </a:ext>
              </a:extLst>
            </p:cNvPr>
            <p:cNvSpPr/>
            <p:nvPr/>
          </p:nvSpPr>
          <p:spPr>
            <a:xfrm>
              <a:off x="2740551" y="4112344"/>
              <a:ext cx="133549" cy="262430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1" name="Google Shape;5968;p62">
              <a:extLst>
                <a:ext uri="{FF2B5EF4-FFF2-40B4-BE49-F238E27FC236}">
                  <a16:creationId xmlns:a16="http://schemas.microsoft.com/office/drawing/2014/main" id="{6C2D96BB-4393-4D8F-9F96-4774840BAA87}"/>
                </a:ext>
              </a:extLst>
            </p:cNvPr>
            <p:cNvSpPr/>
            <p:nvPr/>
          </p:nvSpPr>
          <p:spPr>
            <a:xfrm>
              <a:off x="2989097" y="4109047"/>
              <a:ext cx="25080" cy="11160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2" name="Google Shape;5969;p62">
              <a:extLst>
                <a:ext uri="{FF2B5EF4-FFF2-40B4-BE49-F238E27FC236}">
                  <a16:creationId xmlns:a16="http://schemas.microsoft.com/office/drawing/2014/main" id="{7A0C08DF-D165-4187-A1B4-734E459AE596}"/>
                </a:ext>
              </a:extLst>
            </p:cNvPr>
            <p:cNvSpPr/>
            <p:nvPr/>
          </p:nvSpPr>
          <p:spPr>
            <a:xfrm>
              <a:off x="3126555" y="4106167"/>
              <a:ext cx="40422" cy="66978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3" name="Google Shape;5970;p62">
              <a:extLst>
                <a:ext uri="{FF2B5EF4-FFF2-40B4-BE49-F238E27FC236}">
                  <a16:creationId xmlns:a16="http://schemas.microsoft.com/office/drawing/2014/main" id="{34DF6583-1587-46D3-A69E-9C982C65CA96}"/>
                </a:ext>
              </a:extLst>
            </p:cNvPr>
            <p:cNvSpPr/>
            <p:nvPr/>
          </p:nvSpPr>
          <p:spPr>
            <a:xfrm>
              <a:off x="2949708" y="4270212"/>
              <a:ext cx="74981" cy="21169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4" name="Google Shape;5972;p62">
              <a:extLst>
                <a:ext uri="{FF2B5EF4-FFF2-40B4-BE49-F238E27FC236}">
                  <a16:creationId xmlns:a16="http://schemas.microsoft.com/office/drawing/2014/main" id="{A114D67F-31E0-4501-BA4D-1906C19E0BCC}"/>
                </a:ext>
              </a:extLst>
            </p:cNvPr>
            <p:cNvSpPr/>
            <p:nvPr/>
          </p:nvSpPr>
          <p:spPr>
            <a:xfrm>
              <a:off x="2883284" y="3698744"/>
              <a:ext cx="156342" cy="95123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5" name="Google Shape;5973;p62">
              <a:extLst>
                <a:ext uri="{FF2B5EF4-FFF2-40B4-BE49-F238E27FC236}">
                  <a16:creationId xmlns:a16="http://schemas.microsoft.com/office/drawing/2014/main" id="{E933DA47-4C7D-49EA-B57A-743854D5A815}"/>
                </a:ext>
              </a:extLst>
            </p:cNvPr>
            <p:cNvSpPr/>
            <p:nvPr/>
          </p:nvSpPr>
          <p:spPr>
            <a:xfrm>
              <a:off x="2888115" y="3680004"/>
              <a:ext cx="150562" cy="75091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6" name="Google Shape;5974;p62">
              <a:extLst>
                <a:ext uri="{FF2B5EF4-FFF2-40B4-BE49-F238E27FC236}">
                  <a16:creationId xmlns:a16="http://schemas.microsoft.com/office/drawing/2014/main" id="{3480747A-375C-4D4B-8C06-1D8CC477639F}"/>
                </a:ext>
              </a:extLst>
            </p:cNvPr>
            <p:cNvSpPr/>
            <p:nvPr/>
          </p:nvSpPr>
          <p:spPr>
            <a:xfrm>
              <a:off x="2734391" y="3743373"/>
              <a:ext cx="171315" cy="374731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7" name="Google Shape;5975;p62">
              <a:extLst>
                <a:ext uri="{FF2B5EF4-FFF2-40B4-BE49-F238E27FC236}">
                  <a16:creationId xmlns:a16="http://schemas.microsoft.com/office/drawing/2014/main" id="{5DEE58C1-0183-4D31-BCF9-B3E9D1A7C0D3}"/>
                </a:ext>
              </a:extLst>
            </p:cNvPr>
            <p:cNvSpPr/>
            <p:nvPr/>
          </p:nvSpPr>
          <p:spPr>
            <a:xfrm>
              <a:off x="3047960" y="3757949"/>
              <a:ext cx="162501" cy="312507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8" name="Google Shape;5976;p62">
              <a:extLst>
                <a:ext uri="{FF2B5EF4-FFF2-40B4-BE49-F238E27FC236}">
                  <a16:creationId xmlns:a16="http://schemas.microsoft.com/office/drawing/2014/main" id="{4B1EE5AB-3CA4-4333-A495-AB5A7E3BD680}"/>
                </a:ext>
              </a:extLst>
            </p:cNvPr>
            <p:cNvSpPr/>
            <p:nvPr/>
          </p:nvSpPr>
          <p:spPr>
            <a:xfrm>
              <a:off x="2578087" y="4186333"/>
              <a:ext cx="149777" cy="200483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9" name="Google Shape;5977;p62">
              <a:extLst>
                <a:ext uri="{FF2B5EF4-FFF2-40B4-BE49-F238E27FC236}">
                  <a16:creationId xmlns:a16="http://schemas.microsoft.com/office/drawing/2014/main" id="{C06B8F1A-860A-4AE2-9311-162CA6DC4C16}"/>
                </a:ext>
              </a:extLst>
            </p:cNvPr>
            <p:cNvSpPr/>
            <p:nvPr/>
          </p:nvSpPr>
          <p:spPr>
            <a:xfrm>
              <a:off x="2601027" y="3778632"/>
              <a:ext cx="226933" cy="515247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0" name="Google Shape;5978;p62">
              <a:extLst>
                <a:ext uri="{FF2B5EF4-FFF2-40B4-BE49-F238E27FC236}">
                  <a16:creationId xmlns:a16="http://schemas.microsoft.com/office/drawing/2014/main" id="{87A6DF5E-AA8C-4557-BB75-ACEE4CF5A1BD}"/>
                </a:ext>
              </a:extLst>
            </p:cNvPr>
            <p:cNvSpPr/>
            <p:nvPr/>
          </p:nvSpPr>
          <p:spPr>
            <a:xfrm>
              <a:off x="2606191" y="4240020"/>
              <a:ext cx="122115" cy="30227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1" name="Google Shape;5979;p62">
              <a:extLst>
                <a:ext uri="{FF2B5EF4-FFF2-40B4-BE49-F238E27FC236}">
                  <a16:creationId xmlns:a16="http://schemas.microsoft.com/office/drawing/2014/main" id="{BDC805A4-F65C-4F12-A6DE-8374369C05F5}"/>
                </a:ext>
              </a:extLst>
            </p:cNvPr>
            <p:cNvSpPr/>
            <p:nvPr/>
          </p:nvSpPr>
          <p:spPr>
            <a:xfrm>
              <a:off x="2740108" y="3923521"/>
              <a:ext cx="79074" cy="287209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2" name="Google Shape;5980;p62">
              <a:extLst>
                <a:ext uri="{FF2B5EF4-FFF2-40B4-BE49-F238E27FC236}">
                  <a16:creationId xmlns:a16="http://schemas.microsoft.com/office/drawing/2014/main" id="{C0FF7877-75F8-4DBB-8827-3E3C8209939F}"/>
                </a:ext>
              </a:extLst>
            </p:cNvPr>
            <p:cNvSpPr/>
            <p:nvPr/>
          </p:nvSpPr>
          <p:spPr>
            <a:xfrm>
              <a:off x="3069905" y="3251169"/>
              <a:ext cx="138343" cy="202670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3" name="Google Shape;5981;p62">
              <a:extLst>
                <a:ext uri="{FF2B5EF4-FFF2-40B4-BE49-F238E27FC236}">
                  <a16:creationId xmlns:a16="http://schemas.microsoft.com/office/drawing/2014/main" id="{1C3464D7-0ED4-4EEE-9CB1-CC82930665D7}"/>
                </a:ext>
              </a:extLst>
            </p:cNvPr>
            <p:cNvSpPr/>
            <p:nvPr/>
          </p:nvSpPr>
          <p:spPr>
            <a:xfrm>
              <a:off x="2757701" y="3257902"/>
              <a:ext cx="448371" cy="481792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4" name="Google Shape;5982;p62">
              <a:extLst>
                <a:ext uri="{FF2B5EF4-FFF2-40B4-BE49-F238E27FC236}">
                  <a16:creationId xmlns:a16="http://schemas.microsoft.com/office/drawing/2014/main" id="{5430FD52-5002-4DB0-8C0F-C423332FD352}"/>
                </a:ext>
              </a:extLst>
            </p:cNvPr>
            <p:cNvSpPr/>
            <p:nvPr/>
          </p:nvSpPr>
          <p:spPr>
            <a:xfrm>
              <a:off x="2683458" y="3175445"/>
              <a:ext cx="585829" cy="361787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5" name="Google Shape;5983;p62">
              <a:extLst>
                <a:ext uri="{FF2B5EF4-FFF2-40B4-BE49-F238E27FC236}">
                  <a16:creationId xmlns:a16="http://schemas.microsoft.com/office/drawing/2014/main" id="{CE431F5F-159C-4114-AB35-E12E60B642FF}"/>
                </a:ext>
              </a:extLst>
            </p:cNvPr>
            <p:cNvSpPr/>
            <p:nvPr/>
          </p:nvSpPr>
          <p:spPr>
            <a:xfrm>
              <a:off x="2687847" y="3215736"/>
              <a:ext cx="240247" cy="166578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6" name="Google Shape;5984;p62">
              <a:extLst>
                <a:ext uri="{FF2B5EF4-FFF2-40B4-BE49-F238E27FC236}">
                  <a16:creationId xmlns:a16="http://schemas.microsoft.com/office/drawing/2014/main" id="{BA79931A-559D-4824-B657-1E9A55CD458D}"/>
                </a:ext>
              </a:extLst>
            </p:cNvPr>
            <p:cNvSpPr/>
            <p:nvPr/>
          </p:nvSpPr>
          <p:spPr>
            <a:xfrm>
              <a:off x="2677778" y="3478652"/>
              <a:ext cx="137458" cy="155057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7" name="Google Shape;5985;p62">
              <a:extLst>
                <a:ext uri="{FF2B5EF4-FFF2-40B4-BE49-F238E27FC236}">
                  <a16:creationId xmlns:a16="http://schemas.microsoft.com/office/drawing/2014/main" id="{CC509FDB-B1B8-4FC2-B935-20F86AEDA3C8}"/>
                </a:ext>
              </a:extLst>
            </p:cNvPr>
            <p:cNvSpPr/>
            <p:nvPr/>
          </p:nvSpPr>
          <p:spPr>
            <a:xfrm>
              <a:off x="2704111" y="3520262"/>
              <a:ext cx="67641" cy="7357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8" name="Google Shape;5986;p62">
              <a:extLst>
                <a:ext uri="{FF2B5EF4-FFF2-40B4-BE49-F238E27FC236}">
                  <a16:creationId xmlns:a16="http://schemas.microsoft.com/office/drawing/2014/main" id="{52BC71A1-AF79-4368-8077-F6B1C0E7A524}"/>
                </a:ext>
              </a:extLst>
            </p:cNvPr>
            <p:cNvSpPr/>
            <p:nvPr/>
          </p:nvSpPr>
          <p:spPr>
            <a:xfrm>
              <a:off x="2996990" y="3575892"/>
              <a:ext cx="131778" cy="50598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9" name="Google Shape;5989;p62">
              <a:extLst>
                <a:ext uri="{FF2B5EF4-FFF2-40B4-BE49-F238E27FC236}">
                  <a16:creationId xmlns:a16="http://schemas.microsoft.com/office/drawing/2014/main" id="{78BACBDD-F2D7-4AB3-A6E1-7E540F9F2CB3}"/>
                </a:ext>
              </a:extLst>
            </p:cNvPr>
            <p:cNvSpPr/>
            <p:nvPr/>
          </p:nvSpPr>
          <p:spPr>
            <a:xfrm>
              <a:off x="2979877" y="3493367"/>
              <a:ext cx="31202" cy="44282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0" name="Google Shape;5990;p62">
              <a:extLst>
                <a:ext uri="{FF2B5EF4-FFF2-40B4-BE49-F238E27FC236}">
                  <a16:creationId xmlns:a16="http://schemas.microsoft.com/office/drawing/2014/main" id="{D2400A7A-8A04-442C-BBF6-693E0D559CC3}"/>
                </a:ext>
              </a:extLst>
            </p:cNvPr>
            <p:cNvSpPr/>
            <p:nvPr/>
          </p:nvSpPr>
          <p:spPr>
            <a:xfrm>
              <a:off x="3126998" y="3490105"/>
              <a:ext cx="25043" cy="36786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1" name="Google Shape;5991;p62">
              <a:extLst>
                <a:ext uri="{FF2B5EF4-FFF2-40B4-BE49-F238E27FC236}">
                  <a16:creationId xmlns:a16="http://schemas.microsoft.com/office/drawing/2014/main" id="{E565FEDB-B0FD-4780-84F9-A4131862006C}"/>
                </a:ext>
              </a:extLst>
            </p:cNvPr>
            <p:cNvSpPr/>
            <p:nvPr/>
          </p:nvSpPr>
          <p:spPr>
            <a:xfrm>
              <a:off x="2962505" y="3392518"/>
              <a:ext cx="77562" cy="59274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2" name="Google Shape;5992;p62">
              <a:extLst>
                <a:ext uri="{FF2B5EF4-FFF2-40B4-BE49-F238E27FC236}">
                  <a16:creationId xmlns:a16="http://schemas.microsoft.com/office/drawing/2014/main" id="{49DCB035-EE48-46AD-9C92-20F3080EEFBA}"/>
                </a:ext>
              </a:extLst>
            </p:cNvPr>
            <p:cNvSpPr/>
            <p:nvPr/>
          </p:nvSpPr>
          <p:spPr>
            <a:xfrm>
              <a:off x="3099742" y="3385924"/>
              <a:ext cx="66793" cy="44490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3" name="Google Shape;5993;p62">
              <a:extLst>
                <a:ext uri="{FF2B5EF4-FFF2-40B4-BE49-F238E27FC236}">
                  <a16:creationId xmlns:a16="http://schemas.microsoft.com/office/drawing/2014/main" id="{E78F9668-B6D9-48E9-A7E5-F0778E6E3311}"/>
                </a:ext>
              </a:extLst>
            </p:cNvPr>
            <p:cNvSpPr/>
            <p:nvPr/>
          </p:nvSpPr>
          <p:spPr>
            <a:xfrm>
              <a:off x="3087018" y="3487189"/>
              <a:ext cx="48794" cy="78466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256" name="Rectangle 255"/>
          <p:cNvSpPr/>
          <p:nvPr/>
        </p:nvSpPr>
        <p:spPr>
          <a:xfrm>
            <a:off x="6830794" y="1898993"/>
            <a:ext cx="1408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49969" y="1139700"/>
            <a:ext cx="1861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>
              <a:spcBef>
                <a:spcPts val="300"/>
              </a:spcBef>
              <a:spcAft>
                <a:spcPts val="0"/>
              </a:spcAft>
            </a:pP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Đọc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kể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tên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nốt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hình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nốt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đọc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5. </a:t>
            </a:r>
            <a:endParaRPr lang="en-US" sz="1600" dirty="0">
              <a:solidFill>
                <a:srgbClr val="1F881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0401" y="2549156"/>
            <a:ext cx="194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>
              <a:spcBef>
                <a:spcPts val="300"/>
              </a:spcBef>
              <a:spcAft>
                <a:spcPts val="0"/>
              </a:spcAft>
            </a:pP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Dùng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mã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QR do GV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cung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cấp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khai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thác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liệu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điện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tử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hát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Đời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cho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em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những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nốt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nhạc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vui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</a:rPr>
              <a:t>.</a:t>
            </a:r>
            <a:endParaRPr lang="en-US" sz="1600" dirty="0">
              <a:solidFill>
                <a:srgbClr val="1F88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1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17617" y="1629291"/>
            <a:ext cx="749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Hát</a:t>
            </a:r>
            <a:r>
              <a:rPr lang="en-US" altLang="zh-CN" sz="3600" b="1" dirty="0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600" b="1" i="1" dirty="0" err="1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altLang="zh-CN" sz="3600" b="1" i="1" dirty="0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3600" b="1" i="1" dirty="0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i="1" dirty="0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i="1" dirty="0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nốt</a:t>
            </a:r>
            <a:r>
              <a:rPr lang="en-US" altLang="zh-CN" sz="3600" b="1" i="1" dirty="0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nhạc</a:t>
            </a:r>
            <a:r>
              <a:rPr lang="en-US" altLang="zh-CN" sz="3600" b="1" i="1" dirty="0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vui</a:t>
            </a:r>
            <a:endParaRPr lang="zh-CN" altLang="en-US" sz="3600" b="1" i="1" dirty="0"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6"/>
          <p:cNvSpPr txBox="1"/>
          <p:nvPr/>
        </p:nvSpPr>
        <p:spPr>
          <a:xfrm>
            <a:off x="1252446" y="711339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28</a:t>
            </a:r>
          </a:p>
        </p:txBody>
      </p: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897573"/>
            <a:ext cx="9144002" cy="1245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104314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F881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HÌNH THÀNH KIẾN THỨC MỚI</a:t>
            </a:r>
            <a:endParaRPr lang="en-US" sz="2800" b="1" dirty="0">
              <a:solidFill>
                <a:srgbClr val="1F881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0270C1-DB76-429E-9C59-8C68952D4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902" y="3263578"/>
            <a:ext cx="3794098" cy="1800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6" b="17647"/>
          <a:stretch/>
        </p:blipFill>
        <p:spPr>
          <a:xfrm>
            <a:off x="49762" y="-51096"/>
            <a:ext cx="4042733" cy="4885760"/>
          </a:xfrm>
          <a:prstGeom prst="rect">
            <a:avLst/>
          </a:prstGeom>
        </p:spPr>
      </p:pic>
      <p:pic>
        <p:nvPicPr>
          <p:cNvPr id="9" name="yt1s.com - HÁT MẪU SANTA LUCIA  CHỦ ĐỀ 7 LỚP 7  KẾT NỐI TRI THỨC VỚI CUỘC SỐNG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92494" y="13960"/>
            <a:ext cx="5051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48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541179" y="612348"/>
            <a:ext cx="4643919" cy="1721359"/>
          </a:xfrm>
          <a:prstGeom prst="wedgeEllipseCallout">
            <a:avLst>
              <a:gd name="adj1" fmla="val 29361"/>
              <a:gd name="adj2" fmla="val 8470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" y="2856469"/>
            <a:ext cx="9144000" cy="2305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3007B0-5E52-7893-BD82-692D964CD9B4}"/>
              </a:ext>
            </a:extLst>
          </p:cNvPr>
          <p:cNvSpPr txBox="1"/>
          <p:nvPr/>
        </p:nvSpPr>
        <p:spPr>
          <a:xfrm>
            <a:off x="2868417" y="867241"/>
            <a:ext cx="3989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94A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2000" b="1" dirty="0">
              <a:solidFill>
                <a:srgbClr val="1F88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vài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Vy</a:t>
            </a:r>
            <a:endParaRPr lang="en-US" sz="2000" dirty="0">
              <a:solidFill>
                <a:srgbClr val="1F881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9E881E-E7CF-0A47-C5C6-CCBC2ED7CB40}"/>
              </a:ext>
            </a:extLst>
          </p:cNvPr>
          <p:cNvGrpSpPr/>
          <p:nvPr/>
        </p:nvGrpSpPr>
        <p:grpSpPr>
          <a:xfrm>
            <a:off x="4246389" y="2909422"/>
            <a:ext cx="4049454" cy="1904832"/>
            <a:chOff x="2569268" y="3220827"/>
            <a:chExt cx="4049454" cy="1904832"/>
          </a:xfrm>
        </p:grpSpPr>
        <p:grpSp>
          <p:nvGrpSpPr>
            <p:cNvPr id="8" name="Google Shape;5950;p62">
              <a:extLst>
                <a:ext uri="{FF2B5EF4-FFF2-40B4-BE49-F238E27FC236}">
                  <a16:creationId xmlns:a16="http://schemas.microsoft.com/office/drawing/2014/main" id="{F81057FA-C0DA-63B2-1292-70346656E79F}"/>
                </a:ext>
              </a:extLst>
            </p:cNvPr>
            <p:cNvGrpSpPr/>
            <p:nvPr/>
          </p:nvGrpSpPr>
          <p:grpSpPr>
            <a:xfrm>
              <a:off x="2569268" y="3485181"/>
              <a:ext cx="776091" cy="1640478"/>
              <a:chOff x="3407561" y="1811690"/>
              <a:chExt cx="1028882" cy="2311309"/>
            </a:xfrm>
          </p:grpSpPr>
          <p:sp>
            <p:nvSpPr>
              <p:cNvPr id="176" name="Google Shape;5951;p62">
                <a:extLst>
                  <a:ext uri="{FF2B5EF4-FFF2-40B4-BE49-F238E27FC236}">
                    <a16:creationId xmlns:a16="http://schemas.microsoft.com/office/drawing/2014/main" id="{C65B5522-7A3E-16EA-975B-38C6B0B85E89}"/>
                  </a:ext>
                </a:extLst>
              </p:cNvPr>
              <p:cNvSpPr/>
              <p:nvPr/>
            </p:nvSpPr>
            <p:spPr>
              <a:xfrm>
                <a:off x="34075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5957;p62">
                <a:extLst>
                  <a:ext uri="{FF2B5EF4-FFF2-40B4-BE49-F238E27FC236}">
                    <a16:creationId xmlns:a16="http://schemas.microsoft.com/office/drawing/2014/main" id="{56889343-BA96-A5F7-D2CD-A65D577029ED}"/>
                  </a:ext>
                </a:extLst>
              </p:cNvPr>
              <p:cNvSpPr/>
              <p:nvPr/>
            </p:nvSpPr>
            <p:spPr>
              <a:xfrm>
                <a:off x="4188929" y="3217325"/>
                <a:ext cx="179347" cy="23259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757" extrusionOk="0">
                    <a:moveTo>
                      <a:pt x="2584" y="0"/>
                    </a:moveTo>
                    <a:lnTo>
                      <a:pt x="453" y="786"/>
                    </a:lnTo>
                    <a:cubicBezTo>
                      <a:pt x="941" y="1941"/>
                      <a:pt x="0" y="2989"/>
                      <a:pt x="619" y="3548"/>
                    </a:cubicBezTo>
                    <a:cubicBezTo>
                      <a:pt x="876" y="3384"/>
                      <a:pt x="958" y="3310"/>
                      <a:pt x="987" y="3310"/>
                    </a:cubicBezTo>
                    <a:cubicBezTo>
                      <a:pt x="1006" y="3310"/>
                      <a:pt x="1003" y="3343"/>
                      <a:pt x="1012" y="3405"/>
                    </a:cubicBezTo>
                    <a:cubicBezTo>
                      <a:pt x="1045" y="3537"/>
                      <a:pt x="1289" y="4756"/>
                      <a:pt x="1866" y="4756"/>
                    </a:cubicBezTo>
                    <a:cubicBezTo>
                      <a:pt x="1916" y="4756"/>
                      <a:pt x="1969" y="4747"/>
                      <a:pt x="2024" y="4727"/>
                    </a:cubicBezTo>
                    <a:cubicBezTo>
                      <a:pt x="2108" y="4691"/>
                      <a:pt x="2191" y="4667"/>
                      <a:pt x="2286" y="4608"/>
                    </a:cubicBezTo>
                    <a:cubicBezTo>
                      <a:pt x="2369" y="4536"/>
                      <a:pt x="2441" y="4465"/>
                      <a:pt x="2524" y="4370"/>
                    </a:cubicBezTo>
                    <a:cubicBezTo>
                      <a:pt x="2619" y="4239"/>
                      <a:pt x="2703" y="4108"/>
                      <a:pt x="2834" y="4001"/>
                    </a:cubicBezTo>
                    <a:cubicBezTo>
                      <a:pt x="2953" y="3929"/>
                      <a:pt x="3072" y="3893"/>
                      <a:pt x="3120" y="3751"/>
                    </a:cubicBezTo>
                    <a:cubicBezTo>
                      <a:pt x="3155" y="3631"/>
                      <a:pt x="3191" y="3501"/>
                      <a:pt x="3274" y="3405"/>
                    </a:cubicBezTo>
                    <a:cubicBezTo>
                      <a:pt x="3393" y="3286"/>
                      <a:pt x="3536" y="3227"/>
                      <a:pt x="3620" y="3072"/>
                    </a:cubicBezTo>
                    <a:cubicBezTo>
                      <a:pt x="3632" y="3048"/>
                      <a:pt x="3655" y="3036"/>
                      <a:pt x="3667" y="3000"/>
                    </a:cubicBezTo>
                    <a:lnTo>
                      <a:pt x="3667" y="2989"/>
                    </a:lnTo>
                    <a:cubicBezTo>
                      <a:pt x="3655" y="2941"/>
                      <a:pt x="3655" y="2893"/>
                      <a:pt x="3632" y="2858"/>
                    </a:cubicBezTo>
                    <a:cubicBezTo>
                      <a:pt x="3548" y="2453"/>
                      <a:pt x="3298" y="2108"/>
                      <a:pt x="3131" y="1750"/>
                    </a:cubicBezTo>
                    <a:cubicBezTo>
                      <a:pt x="2881" y="1191"/>
                      <a:pt x="2715" y="595"/>
                      <a:pt x="258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5958;p62">
                <a:extLst>
                  <a:ext uri="{FF2B5EF4-FFF2-40B4-BE49-F238E27FC236}">
                    <a16:creationId xmlns:a16="http://schemas.microsoft.com/office/drawing/2014/main" id="{6B20DBCB-0D82-FF98-A7D8-9456327CAC7E}"/>
                  </a:ext>
                </a:extLst>
              </p:cNvPr>
              <p:cNvSpPr/>
              <p:nvPr/>
            </p:nvSpPr>
            <p:spPr>
              <a:xfrm>
                <a:off x="4065273" y="2657232"/>
                <a:ext cx="293566" cy="682379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3956" extrusionOk="0">
                    <a:moveTo>
                      <a:pt x="1194" y="1"/>
                    </a:moveTo>
                    <a:cubicBezTo>
                      <a:pt x="501" y="1"/>
                      <a:pt x="1" y="1486"/>
                      <a:pt x="29" y="2644"/>
                    </a:cubicBezTo>
                    <a:cubicBezTo>
                      <a:pt x="76" y="4097"/>
                      <a:pt x="981" y="4966"/>
                      <a:pt x="1719" y="8133"/>
                    </a:cubicBezTo>
                    <a:cubicBezTo>
                      <a:pt x="2196" y="10205"/>
                      <a:pt x="2589" y="12062"/>
                      <a:pt x="2815" y="13086"/>
                    </a:cubicBezTo>
                    <a:cubicBezTo>
                      <a:pt x="2815" y="13122"/>
                      <a:pt x="2827" y="13134"/>
                      <a:pt x="2827" y="13158"/>
                    </a:cubicBezTo>
                    <a:cubicBezTo>
                      <a:pt x="2934" y="13670"/>
                      <a:pt x="2993" y="13955"/>
                      <a:pt x="2993" y="13955"/>
                    </a:cubicBezTo>
                    <a:cubicBezTo>
                      <a:pt x="3013" y="13956"/>
                      <a:pt x="3034" y="13956"/>
                      <a:pt x="3055" y="13956"/>
                    </a:cubicBezTo>
                    <a:cubicBezTo>
                      <a:pt x="3970" y="13956"/>
                      <a:pt x="6004" y="13706"/>
                      <a:pt x="5922" y="13217"/>
                    </a:cubicBezTo>
                    <a:lnTo>
                      <a:pt x="5839" y="12646"/>
                    </a:lnTo>
                    <a:cubicBezTo>
                      <a:pt x="5839" y="12610"/>
                      <a:pt x="5827" y="12562"/>
                      <a:pt x="5827" y="12539"/>
                    </a:cubicBezTo>
                    <a:cubicBezTo>
                      <a:pt x="4827" y="6645"/>
                      <a:pt x="2565" y="1299"/>
                      <a:pt x="1779" y="347"/>
                    </a:cubicBezTo>
                    <a:cubicBezTo>
                      <a:pt x="1575" y="105"/>
                      <a:pt x="1378" y="1"/>
                      <a:pt x="1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5959;p62">
                <a:extLst>
                  <a:ext uri="{FF2B5EF4-FFF2-40B4-BE49-F238E27FC236}">
                    <a16:creationId xmlns:a16="http://schemas.microsoft.com/office/drawing/2014/main" id="{0618375B-E2D9-F8F9-C3D8-9981109CA302}"/>
                  </a:ext>
                </a:extLst>
              </p:cNvPr>
              <p:cNvSpPr/>
              <p:nvPr/>
            </p:nvSpPr>
            <p:spPr>
              <a:xfrm>
                <a:off x="4202277" y="3270866"/>
                <a:ext cx="148543" cy="29728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608" extrusionOk="0">
                    <a:moveTo>
                      <a:pt x="3001" y="0"/>
                    </a:moveTo>
                    <a:cubicBezTo>
                      <a:pt x="2787" y="72"/>
                      <a:pt x="2561" y="131"/>
                      <a:pt x="2335" y="191"/>
                    </a:cubicBezTo>
                    <a:cubicBezTo>
                      <a:pt x="1739" y="346"/>
                      <a:pt x="1132" y="453"/>
                      <a:pt x="525" y="512"/>
                    </a:cubicBezTo>
                    <a:cubicBezTo>
                      <a:pt x="358" y="524"/>
                      <a:pt x="180" y="524"/>
                      <a:pt x="1" y="536"/>
                    </a:cubicBezTo>
                    <a:cubicBezTo>
                      <a:pt x="1" y="572"/>
                      <a:pt x="13" y="584"/>
                      <a:pt x="13" y="608"/>
                    </a:cubicBezTo>
                    <a:cubicBezTo>
                      <a:pt x="1037" y="596"/>
                      <a:pt x="2073" y="405"/>
                      <a:pt x="3037" y="108"/>
                    </a:cubicBezTo>
                    <a:cubicBezTo>
                      <a:pt x="3037" y="60"/>
                      <a:pt x="3025" y="36"/>
                      <a:pt x="300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5962;p62">
                <a:extLst>
                  <a:ext uri="{FF2B5EF4-FFF2-40B4-BE49-F238E27FC236}">
                    <a16:creationId xmlns:a16="http://schemas.microsoft.com/office/drawing/2014/main" id="{2F40BA4C-D5AE-B4A0-981B-DA2884268D9A}"/>
                  </a:ext>
                </a:extLst>
              </p:cNvPr>
              <p:cNvSpPr/>
              <p:nvPr/>
            </p:nvSpPr>
            <p:spPr>
              <a:xfrm>
                <a:off x="3607322" y="3203341"/>
                <a:ext cx="577548" cy="757432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1812" y="0"/>
                    </a:moveTo>
                    <a:lnTo>
                      <a:pt x="11812" y="0"/>
                    </a:lnTo>
                    <a:cubicBezTo>
                      <a:pt x="10681" y="298"/>
                      <a:pt x="9490" y="417"/>
                      <a:pt x="8323" y="477"/>
                    </a:cubicBezTo>
                    <a:cubicBezTo>
                      <a:pt x="7619" y="515"/>
                      <a:pt x="6912" y="535"/>
                      <a:pt x="6204" y="535"/>
                    </a:cubicBezTo>
                    <a:cubicBezTo>
                      <a:pt x="4913" y="535"/>
                      <a:pt x="3619" y="468"/>
                      <a:pt x="2334" y="322"/>
                    </a:cubicBezTo>
                    <a:cubicBezTo>
                      <a:pt x="2267" y="313"/>
                      <a:pt x="2206" y="305"/>
                      <a:pt x="2129" y="305"/>
                    </a:cubicBezTo>
                    <a:cubicBezTo>
                      <a:pt x="2097" y="305"/>
                      <a:pt x="2063" y="306"/>
                      <a:pt x="2025" y="310"/>
                    </a:cubicBezTo>
                    <a:cubicBezTo>
                      <a:pt x="1644" y="3322"/>
                      <a:pt x="310" y="12502"/>
                      <a:pt x="1" y="15490"/>
                    </a:cubicBezTo>
                    <a:lnTo>
                      <a:pt x="3418" y="15490"/>
                    </a:lnTo>
                    <a:cubicBezTo>
                      <a:pt x="3418" y="15490"/>
                      <a:pt x="5597" y="2894"/>
                      <a:pt x="6228" y="2560"/>
                    </a:cubicBezTo>
                    <a:cubicBezTo>
                      <a:pt x="6574" y="2361"/>
                      <a:pt x="6819" y="2300"/>
                      <a:pt x="7015" y="2300"/>
                    </a:cubicBezTo>
                    <a:cubicBezTo>
                      <a:pt x="7088" y="2300"/>
                      <a:pt x="7154" y="2309"/>
                      <a:pt x="7216" y="2322"/>
                    </a:cubicBezTo>
                    <a:cubicBezTo>
                      <a:pt x="7442" y="2358"/>
                      <a:pt x="6966" y="12752"/>
                      <a:pt x="6942" y="15490"/>
                    </a:cubicBezTo>
                    <a:lnTo>
                      <a:pt x="10395" y="15490"/>
                    </a:lnTo>
                    <a:cubicBezTo>
                      <a:pt x="10395" y="15490"/>
                      <a:pt x="11062" y="9049"/>
                      <a:pt x="11490" y="6096"/>
                    </a:cubicBezTo>
                    <a:cubicBezTo>
                      <a:pt x="11645" y="4977"/>
                      <a:pt x="11788" y="2620"/>
                      <a:pt x="118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5963;p62">
                <a:extLst>
                  <a:ext uri="{FF2B5EF4-FFF2-40B4-BE49-F238E27FC236}">
                    <a16:creationId xmlns:a16="http://schemas.microsoft.com/office/drawing/2014/main" id="{F8F411D3-89CE-1AA0-3695-40FAD5F6E2D0}"/>
                  </a:ext>
                </a:extLst>
              </p:cNvPr>
              <p:cNvSpPr/>
              <p:nvPr/>
            </p:nvSpPr>
            <p:spPr>
              <a:xfrm>
                <a:off x="3666729" y="3201581"/>
                <a:ext cx="518727" cy="334442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6840" extrusionOk="0">
                    <a:moveTo>
                      <a:pt x="10609" y="1"/>
                    </a:moveTo>
                    <a:cubicBezTo>
                      <a:pt x="9478" y="298"/>
                      <a:pt x="8287" y="417"/>
                      <a:pt x="7132" y="477"/>
                    </a:cubicBezTo>
                    <a:cubicBezTo>
                      <a:pt x="6364" y="518"/>
                      <a:pt x="5593" y="542"/>
                      <a:pt x="4823" y="542"/>
                    </a:cubicBezTo>
                    <a:cubicBezTo>
                      <a:pt x="3585" y="542"/>
                      <a:pt x="2349" y="481"/>
                      <a:pt x="1131" y="334"/>
                    </a:cubicBezTo>
                    <a:cubicBezTo>
                      <a:pt x="1036" y="322"/>
                      <a:pt x="953" y="322"/>
                      <a:pt x="846" y="298"/>
                    </a:cubicBezTo>
                    <a:cubicBezTo>
                      <a:pt x="679" y="1572"/>
                      <a:pt x="357" y="3930"/>
                      <a:pt x="0" y="6466"/>
                    </a:cubicBezTo>
                    <a:lnTo>
                      <a:pt x="179" y="6513"/>
                    </a:lnTo>
                    <a:cubicBezTo>
                      <a:pt x="977" y="6692"/>
                      <a:pt x="1810" y="6811"/>
                      <a:pt x="2631" y="6835"/>
                    </a:cubicBezTo>
                    <a:cubicBezTo>
                      <a:pt x="2743" y="6838"/>
                      <a:pt x="2854" y="6839"/>
                      <a:pt x="2964" y="6839"/>
                    </a:cubicBezTo>
                    <a:cubicBezTo>
                      <a:pt x="3266" y="6839"/>
                      <a:pt x="3565" y="6828"/>
                      <a:pt x="3870" y="6811"/>
                    </a:cubicBezTo>
                    <a:cubicBezTo>
                      <a:pt x="4346" y="4549"/>
                      <a:pt x="4787" y="2703"/>
                      <a:pt x="5025" y="2560"/>
                    </a:cubicBezTo>
                    <a:cubicBezTo>
                      <a:pt x="5384" y="2381"/>
                      <a:pt x="5627" y="2324"/>
                      <a:pt x="5819" y="2324"/>
                    </a:cubicBezTo>
                    <a:cubicBezTo>
                      <a:pt x="5894" y="2324"/>
                      <a:pt x="5961" y="2333"/>
                      <a:pt x="6025" y="2346"/>
                    </a:cubicBezTo>
                    <a:cubicBezTo>
                      <a:pt x="6120" y="2358"/>
                      <a:pt x="6084" y="4287"/>
                      <a:pt x="6013" y="6692"/>
                    </a:cubicBezTo>
                    <a:cubicBezTo>
                      <a:pt x="6453" y="6692"/>
                      <a:pt x="6894" y="6668"/>
                      <a:pt x="7334" y="6668"/>
                    </a:cubicBezTo>
                    <a:cubicBezTo>
                      <a:pt x="8299" y="6656"/>
                      <a:pt x="9287" y="6609"/>
                      <a:pt x="10240" y="6478"/>
                    </a:cubicBezTo>
                    <a:cubicBezTo>
                      <a:pt x="10251" y="6347"/>
                      <a:pt x="10263" y="6228"/>
                      <a:pt x="10287" y="6109"/>
                    </a:cubicBezTo>
                    <a:cubicBezTo>
                      <a:pt x="10442" y="5001"/>
                      <a:pt x="10573" y="2644"/>
                      <a:pt x="10609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5964;p62">
                <a:extLst>
                  <a:ext uri="{FF2B5EF4-FFF2-40B4-BE49-F238E27FC236}">
                    <a16:creationId xmlns:a16="http://schemas.microsoft.com/office/drawing/2014/main" id="{B161F8F2-E511-64D6-D8D3-AEFFFAAAF294}"/>
                  </a:ext>
                </a:extLst>
              </p:cNvPr>
              <p:cNvSpPr/>
              <p:nvPr/>
            </p:nvSpPr>
            <p:spPr>
              <a:xfrm>
                <a:off x="3922842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80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311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5965;p62">
                <a:extLst>
                  <a:ext uri="{FF2B5EF4-FFF2-40B4-BE49-F238E27FC236}">
                    <a16:creationId xmlns:a16="http://schemas.microsoft.com/office/drawing/2014/main" id="{2D5463D1-2AB3-7D83-4DAF-8E8CB3B144CC}"/>
                  </a:ext>
                </a:extLst>
              </p:cNvPr>
              <p:cNvSpPr/>
              <p:nvPr/>
            </p:nvSpPr>
            <p:spPr>
              <a:xfrm>
                <a:off x="3581701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79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299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5966;p62">
                <a:extLst>
                  <a:ext uri="{FF2B5EF4-FFF2-40B4-BE49-F238E27FC236}">
                    <a16:creationId xmlns:a16="http://schemas.microsoft.com/office/drawing/2014/main" id="{C7C17293-4D0B-0335-B90B-82C3E6BBF45F}"/>
                  </a:ext>
                </a:extLst>
              </p:cNvPr>
              <p:cNvSpPr/>
              <p:nvPr/>
            </p:nvSpPr>
            <p:spPr>
              <a:xfrm>
                <a:off x="3625364" y="3121833"/>
                <a:ext cx="608400" cy="393703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8052" extrusionOk="0">
                    <a:moveTo>
                      <a:pt x="12050" y="0"/>
                    </a:moveTo>
                    <a:cubicBezTo>
                      <a:pt x="12026" y="0"/>
                      <a:pt x="11752" y="0"/>
                      <a:pt x="11336" y="12"/>
                    </a:cubicBezTo>
                    <a:lnTo>
                      <a:pt x="11240" y="12"/>
                    </a:lnTo>
                    <a:cubicBezTo>
                      <a:pt x="10490" y="24"/>
                      <a:pt x="9335" y="60"/>
                      <a:pt x="8049" y="108"/>
                    </a:cubicBezTo>
                    <a:lnTo>
                      <a:pt x="7978" y="108"/>
                    </a:lnTo>
                    <a:cubicBezTo>
                      <a:pt x="7859" y="108"/>
                      <a:pt x="7740" y="108"/>
                      <a:pt x="7621" y="120"/>
                    </a:cubicBezTo>
                    <a:lnTo>
                      <a:pt x="7526" y="120"/>
                    </a:lnTo>
                    <a:cubicBezTo>
                      <a:pt x="6478" y="143"/>
                      <a:pt x="5371" y="179"/>
                      <a:pt x="4406" y="203"/>
                    </a:cubicBezTo>
                    <a:lnTo>
                      <a:pt x="4299" y="203"/>
                    </a:lnTo>
                    <a:cubicBezTo>
                      <a:pt x="3323" y="239"/>
                      <a:pt x="2489" y="251"/>
                      <a:pt x="1989" y="262"/>
                    </a:cubicBezTo>
                    <a:lnTo>
                      <a:pt x="1858" y="262"/>
                    </a:lnTo>
                    <a:cubicBezTo>
                      <a:pt x="1632" y="262"/>
                      <a:pt x="1501" y="286"/>
                      <a:pt x="1501" y="286"/>
                    </a:cubicBezTo>
                    <a:cubicBezTo>
                      <a:pt x="1227" y="1060"/>
                      <a:pt x="1" y="7204"/>
                      <a:pt x="1" y="7204"/>
                    </a:cubicBezTo>
                    <a:cubicBezTo>
                      <a:pt x="1" y="7204"/>
                      <a:pt x="191" y="7501"/>
                      <a:pt x="787" y="7740"/>
                    </a:cubicBezTo>
                    <a:cubicBezTo>
                      <a:pt x="810" y="7751"/>
                      <a:pt x="846" y="7763"/>
                      <a:pt x="870" y="7763"/>
                    </a:cubicBezTo>
                    <a:cubicBezTo>
                      <a:pt x="1275" y="7918"/>
                      <a:pt x="1834" y="8037"/>
                      <a:pt x="2620" y="8049"/>
                    </a:cubicBezTo>
                    <a:cubicBezTo>
                      <a:pt x="2723" y="8051"/>
                      <a:pt x="2824" y="8052"/>
                      <a:pt x="2923" y="8052"/>
                    </a:cubicBezTo>
                    <a:cubicBezTo>
                      <a:pt x="4829" y="8052"/>
                      <a:pt x="5894" y="7740"/>
                      <a:pt x="5894" y="7740"/>
                    </a:cubicBezTo>
                    <a:cubicBezTo>
                      <a:pt x="5894" y="7740"/>
                      <a:pt x="6323" y="5680"/>
                      <a:pt x="6609" y="5311"/>
                    </a:cubicBezTo>
                    <a:cubicBezTo>
                      <a:pt x="6633" y="5287"/>
                      <a:pt x="6668" y="5251"/>
                      <a:pt x="6680" y="5251"/>
                    </a:cubicBezTo>
                    <a:cubicBezTo>
                      <a:pt x="6692" y="5251"/>
                      <a:pt x="6692" y="5251"/>
                      <a:pt x="6704" y="5263"/>
                    </a:cubicBezTo>
                    <a:cubicBezTo>
                      <a:pt x="6906" y="5477"/>
                      <a:pt x="6311" y="7787"/>
                      <a:pt x="6311" y="7787"/>
                    </a:cubicBezTo>
                    <a:cubicBezTo>
                      <a:pt x="6311" y="7787"/>
                      <a:pt x="6982" y="7898"/>
                      <a:pt x="7970" y="7898"/>
                    </a:cubicBezTo>
                    <a:cubicBezTo>
                      <a:pt x="8278" y="7898"/>
                      <a:pt x="8618" y="7887"/>
                      <a:pt x="8978" y="7859"/>
                    </a:cubicBezTo>
                    <a:cubicBezTo>
                      <a:pt x="10478" y="7740"/>
                      <a:pt x="12217" y="7442"/>
                      <a:pt x="12217" y="7442"/>
                    </a:cubicBezTo>
                    <a:cubicBezTo>
                      <a:pt x="12217" y="7442"/>
                      <a:pt x="12312" y="6989"/>
                      <a:pt x="12395" y="5311"/>
                    </a:cubicBezTo>
                    <a:cubicBezTo>
                      <a:pt x="12443" y="4453"/>
                      <a:pt x="12395" y="3084"/>
                      <a:pt x="12336" y="1929"/>
                    </a:cubicBezTo>
                    <a:lnTo>
                      <a:pt x="12336" y="1810"/>
                    </a:lnTo>
                    <a:cubicBezTo>
                      <a:pt x="12288" y="798"/>
                      <a:pt x="12229" y="0"/>
                      <a:pt x="12229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5967;p62">
                <a:extLst>
                  <a:ext uri="{FF2B5EF4-FFF2-40B4-BE49-F238E27FC236}">
                    <a16:creationId xmlns:a16="http://schemas.microsoft.com/office/drawing/2014/main" id="{BB2D4A59-E239-B1BD-2A0D-232C967FE435}"/>
                  </a:ext>
                </a:extLst>
              </p:cNvPr>
              <p:cNvSpPr/>
              <p:nvPr/>
            </p:nvSpPr>
            <p:spPr>
              <a:xfrm>
                <a:off x="3663796" y="3131710"/>
                <a:ext cx="177049" cy="369744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7562" extrusionOk="0">
                    <a:moveTo>
                      <a:pt x="3513" y="1"/>
                    </a:moveTo>
                    <a:cubicBezTo>
                      <a:pt x="3382" y="691"/>
                      <a:pt x="3061" y="1346"/>
                      <a:pt x="2584" y="1882"/>
                    </a:cubicBezTo>
                    <a:cubicBezTo>
                      <a:pt x="2108" y="2418"/>
                      <a:pt x="1489" y="2823"/>
                      <a:pt x="798" y="3097"/>
                    </a:cubicBezTo>
                    <a:cubicBezTo>
                      <a:pt x="822" y="2966"/>
                      <a:pt x="846" y="2835"/>
                      <a:pt x="858" y="2680"/>
                    </a:cubicBezTo>
                    <a:cubicBezTo>
                      <a:pt x="941" y="2108"/>
                      <a:pt x="1025" y="1525"/>
                      <a:pt x="1096" y="941"/>
                    </a:cubicBezTo>
                    <a:cubicBezTo>
                      <a:pt x="1144" y="644"/>
                      <a:pt x="1179" y="358"/>
                      <a:pt x="1203" y="60"/>
                    </a:cubicBezTo>
                    <a:lnTo>
                      <a:pt x="1203" y="49"/>
                    </a:lnTo>
                    <a:lnTo>
                      <a:pt x="1072" y="49"/>
                    </a:lnTo>
                    <a:cubicBezTo>
                      <a:pt x="1072" y="84"/>
                      <a:pt x="1060" y="120"/>
                      <a:pt x="1060" y="156"/>
                    </a:cubicBezTo>
                    <a:cubicBezTo>
                      <a:pt x="1013" y="477"/>
                      <a:pt x="977" y="799"/>
                      <a:pt x="941" y="1120"/>
                    </a:cubicBezTo>
                    <a:cubicBezTo>
                      <a:pt x="786" y="2287"/>
                      <a:pt x="620" y="3454"/>
                      <a:pt x="441" y="4621"/>
                    </a:cubicBezTo>
                    <a:lnTo>
                      <a:pt x="179" y="6359"/>
                    </a:lnTo>
                    <a:cubicBezTo>
                      <a:pt x="132" y="6645"/>
                      <a:pt x="84" y="6942"/>
                      <a:pt x="48" y="7228"/>
                    </a:cubicBezTo>
                    <a:cubicBezTo>
                      <a:pt x="24" y="7347"/>
                      <a:pt x="13" y="7442"/>
                      <a:pt x="1" y="7538"/>
                    </a:cubicBezTo>
                    <a:cubicBezTo>
                      <a:pt x="24" y="7549"/>
                      <a:pt x="60" y="7561"/>
                      <a:pt x="84" y="7561"/>
                    </a:cubicBezTo>
                    <a:cubicBezTo>
                      <a:pt x="120" y="7418"/>
                      <a:pt x="132" y="7264"/>
                      <a:pt x="167" y="7121"/>
                    </a:cubicBezTo>
                    <a:cubicBezTo>
                      <a:pt x="227" y="6787"/>
                      <a:pt x="286" y="6478"/>
                      <a:pt x="322" y="6156"/>
                    </a:cubicBezTo>
                    <a:cubicBezTo>
                      <a:pt x="489" y="5156"/>
                      <a:pt x="656" y="4156"/>
                      <a:pt x="786" y="3156"/>
                    </a:cubicBezTo>
                    <a:cubicBezTo>
                      <a:pt x="1203" y="3025"/>
                      <a:pt x="1596" y="2835"/>
                      <a:pt x="1929" y="2596"/>
                    </a:cubicBezTo>
                    <a:cubicBezTo>
                      <a:pt x="2822" y="1965"/>
                      <a:pt x="3442" y="1013"/>
                      <a:pt x="3620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5968;p62">
                <a:extLst>
                  <a:ext uri="{FF2B5EF4-FFF2-40B4-BE49-F238E27FC236}">
                    <a16:creationId xmlns:a16="http://schemas.microsoft.com/office/drawing/2014/main" id="{DDD0DC99-EE54-EFA1-5D5D-4B2FFBDE82D3}"/>
                  </a:ext>
                </a:extLst>
              </p:cNvPr>
              <p:cNvSpPr/>
              <p:nvPr/>
            </p:nvSpPr>
            <p:spPr>
              <a:xfrm>
                <a:off x="3993300" y="3127065"/>
                <a:ext cx="33249" cy="157246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216" extrusionOk="0">
                    <a:moveTo>
                      <a:pt x="1" y="1"/>
                    </a:moveTo>
                    <a:cubicBezTo>
                      <a:pt x="179" y="1048"/>
                      <a:pt x="191" y="2096"/>
                      <a:pt x="60" y="3120"/>
                    </a:cubicBezTo>
                    <a:cubicBezTo>
                      <a:pt x="60" y="3156"/>
                      <a:pt x="96" y="3168"/>
                      <a:pt x="108" y="3168"/>
                    </a:cubicBezTo>
                    <a:cubicBezTo>
                      <a:pt x="239" y="3180"/>
                      <a:pt x="394" y="3192"/>
                      <a:pt x="524" y="3215"/>
                    </a:cubicBezTo>
                    <a:cubicBezTo>
                      <a:pt x="560" y="3215"/>
                      <a:pt x="572" y="3192"/>
                      <a:pt x="572" y="3168"/>
                    </a:cubicBezTo>
                    <a:cubicBezTo>
                      <a:pt x="644" y="2560"/>
                      <a:pt x="679" y="1929"/>
                      <a:pt x="655" y="1310"/>
                    </a:cubicBezTo>
                    <a:cubicBezTo>
                      <a:pt x="644" y="870"/>
                      <a:pt x="620" y="429"/>
                      <a:pt x="536" y="1"/>
                    </a:cubicBezTo>
                    <a:lnTo>
                      <a:pt x="465" y="1"/>
                    </a:lnTo>
                    <a:cubicBezTo>
                      <a:pt x="524" y="441"/>
                      <a:pt x="572" y="894"/>
                      <a:pt x="584" y="1334"/>
                    </a:cubicBezTo>
                    <a:cubicBezTo>
                      <a:pt x="596" y="1929"/>
                      <a:pt x="572" y="2525"/>
                      <a:pt x="501" y="3120"/>
                    </a:cubicBezTo>
                    <a:cubicBezTo>
                      <a:pt x="394" y="3108"/>
                      <a:pt x="274" y="3096"/>
                      <a:pt x="167" y="3072"/>
                    </a:cubicBezTo>
                    <a:cubicBezTo>
                      <a:pt x="215" y="2763"/>
                      <a:pt x="227" y="2441"/>
                      <a:pt x="239" y="2108"/>
                    </a:cubicBezTo>
                    <a:cubicBezTo>
                      <a:pt x="263" y="1525"/>
                      <a:pt x="227" y="929"/>
                      <a:pt x="155" y="358"/>
                    </a:cubicBezTo>
                    <a:cubicBezTo>
                      <a:pt x="143" y="239"/>
                      <a:pt x="120" y="120"/>
                      <a:pt x="96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5969;p62">
                <a:extLst>
                  <a:ext uri="{FF2B5EF4-FFF2-40B4-BE49-F238E27FC236}">
                    <a16:creationId xmlns:a16="http://schemas.microsoft.com/office/drawing/2014/main" id="{E4AD81C2-DB1C-1E6F-BE6B-4ACF4845FB69}"/>
                  </a:ext>
                </a:extLst>
              </p:cNvPr>
              <p:cNvSpPr/>
              <p:nvPr/>
            </p:nvSpPr>
            <p:spPr>
              <a:xfrm>
                <a:off x="4175531" y="3123007"/>
                <a:ext cx="53589" cy="94367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930" extrusionOk="0">
                    <a:moveTo>
                      <a:pt x="0" y="0"/>
                    </a:moveTo>
                    <a:cubicBezTo>
                      <a:pt x="191" y="715"/>
                      <a:pt x="560" y="1393"/>
                      <a:pt x="1096" y="1929"/>
                    </a:cubicBezTo>
                    <a:lnTo>
                      <a:pt x="1096" y="1810"/>
                    </a:lnTo>
                    <a:cubicBezTo>
                      <a:pt x="1048" y="1751"/>
                      <a:pt x="1000" y="1703"/>
                      <a:pt x="953" y="1643"/>
                    </a:cubicBezTo>
                    <a:cubicBezTo>
                      <a:pt x="560" y="1179"/>
                      <a:pt x="274" y="643"/>
                      <a:pt x="119" y="84"/>
                    </a:cubicBezTo>
                    <a:cubicBezTo>
                      <a:pt x="119" y="60"/>
                      <a:pt x="107" y="36"/>
                      <a:pt x="10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5970;p62">
                <a:extLst>
                  <a:ext uri="{FF2B5EF4-FFF2-40B4-BE49-F238E27FC236}">
                    <a16:creationId xmlns:a16="http://schemas.microsoft.com/office/drawing/2014/main" id="{C833D5B6-EEA7-25E6-1384-F04B8FD80FD2}"/>
                  </a:ext>
                </a:extLst>
              </p:cNvPr>
              <p:cNvSpPr/>
              <p:nvPr/>
            </p:nvSpPr>
            <p:spPr>
              <a:xfrm>
                <a:off x="3941080" y="3354134"/>
                <a:ext cx="99404" cy="29826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10" extrusionOk="0">
                    <a:moveTo>
                      <a:pt x="1997" y="0"/>
                    </a:moveTo>
                    <a:cubicBezTo>
                      <a:pt x="1307" y="83"/>
                      <a:pt x="640" y="274"/>
                      <a:pt x="33" y="560"/>
                    </a:cubicBezTo>
                    <a:cubicBezTo>
                      <a:pt x="1" y="570"/>
                      <a:pt x="7" y="609"/>
                      <a:pt x="42" y="609"/>
                    </a:cubicBezTo>
                    <a:cubicBezTo>
                      <a:pt x="47" y="609"/>
                      <a:pt x="51" y="609"/>
                      <a:pt x="57" y="607"/>
                    </a:cubicBezTo>
                    <a:cubicBezTo>
                      <a:pt x="688" y="369"/>
                      <a:pt x="1342" y="179"/>
                      <a:pt x="2009" y="36"/>
                    </a:cubicBezTo>
                    <a:cubicBezTo>
                      <a:pt x="2033" y="24"/>
                      <a:pt x="2021" y="0"/>
                      <a:pt x="199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5971;p62">
                <a:extLst>
                  <a:ext uri="{FF2B5EF4-FFF2-40B4-BE49-F238E27FC236}">
                    <a16:creationId xmlns:a16="http://schemas.microsoft.com/office/drawing/2014/main" id="{D4EC417D-AC74-E31D-815C-1245FF7B277C}"/>
                  </a:ext>
                </a:extLst>
              </p:cNvPr>
              <p:cNvSpPr/>
              <p:nvPr/>
            </p:nvSpPr>
            <p:spPr>
              <a:xfrm>
                <a:off x="3646340" y="2610635"/>
                <a:ext cx="606054" cy="570605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11670" extrusionOk="0">
                    <a:moveTo>
                      <a:pt x="4835" y="0"/>
                    </a:moveTo>
                    <a:cubicBezTo>
                      <a:pt x="4774" y="0"/>
                      <a:pt x="4715" y="1"/>
                      <a:pt x="4656" y="2"/>
                    </a:cubicBezTo>
                    <a:cubicBezTo>
                      <a:pt x="4239" y="26"/>
                      <a:pt x="3858" y="49"/>
                      <a:pt x="3501" y="109"/>
                    </a:cubicBezTo>
                    <a:cubicBezTo>
                      <a:pt x="3453" y="109"/>
                      <a:pt x="3406" y="121"/>
                      <a:pt x="3358" y="145"/>
                    </a:cubicBezTo>
                    <a:cubicBezTo>
                      <a:pt x="1977" y="359"/>
                      <a:pt x="1060" y="883"/>
                      <a:pt x="893" y="1240"/>
                    </a:cubicBezTo>
                    <a:cubicBezTo>
                      <a:pt x="762" y="1526"/>
                      <a:pt x="143" y="6348"/>
                      <a:pt x="0" y="9491"/>
                    </a:cubicBezTo>
                    <a:cubicBezTo>
                      <a:pt x="0" y="9634"/>
                      <a:pt x="143" y="9801"/>
                      <a:pt x="239" y="9920"/>
                    </a:cubicBezTo>
                    <a:cubicBezTo>
                      <a:pt x="358" y="10086"/>
                      <a:pt x="465" y="10229"/>
                      <a:pt x="596" y="10384"/>
                    </a:cubicBezTo>
                    <a:cubicBezTo>
                      <a:pt x="822" y="10586"/>
                      <a:pt x="1060" y="10765"/>
                      <a:pt x="1310" y="10896"/>
                    </a:cubicBezTo>
                    <a:cubicBezTo>
                      <a:pt x="1382" y="10944"/>
                      <a:pt x="1453" y="10979"/>
                      <a:pt x="1548" y="11003"/>
                    </a:cubicBezTo>
                    <a:cubicBezTo>
                      <a:pt x="2263" y="11301"/>
                      <a:pt x="3048" y="11348"/>
                      <a:pt x="3822" y="11408"/>
                    </a:cubicBezTo>
                    <a:cubicBezTo>
                      <a:pt x="4656" y="11468"/>
                      <a:pt x="5489" y="11575"/>
                      <a:pt x="6323" y="11610"/>
                    </a:cubicBezTo>
                    <a:cubicBezTo>
                      <a:pt x="6763" y="11634"/>
                      <a:pt x="7418" y="11670"/>
                      <a:pt x="8070" y="11670"/>
                    </a:cubicBezTo>
                    <a:cubicBezTo>
                      <a:pt x="8722" y="11670"/>
                      <a:pt x="9371" y="11634"/>
                      <a:pt x="9799" y="11515"/>
                    </a:cubicBezTo>
                    <a:cubicBezTo>
                      <a:pt x="10359" y="11360"/>
                      <a:pt x="10942" y="11170"/>
                      <a:pt x="11419" y="10825"/>
                    </a:cubicBezTo>
                    <a:cubicBezTo>
                      <a:pt x="11740" y="10598"/>
                      <a:pt x="12014" y="10289"/>
                      <a:pt x="12157" y="9920"/>
                    </a:cubicBezTo>
                    <a:cubicBezTo>
                      <a:pt x="12395" y="9277"/>
                      <a:pt x="12192" y="8670"/>
                      <a:pt x="12062" y="8039"/>
                    </a:cubicBezTo>
                    <a:cubicBezTo>
                      <a:pt x="11954" y="7538"/>
                      <a:pt x="11823" y="7015"/>
                      <a:pt x="11716" y="6491"/>
                    </a:cubicBezTo>
                    <a:cubicBezTo>
                      <a:pt x="11609" y="5931"/>
                      <a:pt x="11526" y="5360"/>
                      <a:pt x="11383" y="4800"/>
                    </a:cubicBezTo>
                    <a:cubicBezTo>
                      <a:pt x="11192" y="3919"/>
                      <a:pt x="10990" y="3038"/>
                      <a:pt x="10668" y="2204"/>
                    </a:cubicBezTo>
                    <a:cubicBezTo>
                      <a:pt x="10526" y="1823"/>
                      <a:pt x="10371" y="1395"/>
                      <a:pt x="10097" y="1073"/>
                    </a:cubicBezTo>
                    <a:cubicBezTo>
                      <a:pt x="9954" y="919"/>
                      <a:pt x="9299" y="692"/>
                      <a:pt x="8454" y="478"/>
                    </a:cubicBezTo>
                    <a:cubicBezTo>
                      <a:pt x="8430" y="466"/>
                      <a:pt x="8382" y="466"/>
                      <a:pt x="8347" y="454"/>
                    </a:cubicBezTo>
                    <a:cubicBezTo>
                      <a:pt x="7296" y="206"/>
                      <a:pt x="5956" y="0"/>
                      <a:pt x="4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5972;p62">
                <a:extLst>
                  <a:ext uri="{FF2B5EF4-FFF2-40B4-BE49-F238E27FC236}">
                    <a16:creationId xmlns:a16="http://schemas.microsoft.com/office/drawing/2014/main" id="{9E273D04-CBE8-3F2D-B2FF-FD7E5BA7B992}"/>
                  </a:ext>
                </a:extLst>
              </p:cNvPr>
              <p:cNvSpPr/>
              <p:nvPr/>
            </p:nvSpPr>
            <p:spPr>
              <a:xfrm>
                <a:off x="3853020" y="2548979"/>
                <a:ext cx="207266" cy="134021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2741" extrusionOk="0">
                    <a:moveTo>
                      <a:pt x="548" y="1"/>
                    </a:moveTo>
                    <a:lnTo>
                      <a:pt x="167" y="1310"/>
                    </a:lnTo>
                    <a:cubicBezTo>
                      <a:pt x="167" y="1310"/>
                      <a:pt x="0" y="2120"/>
                      <a:pt x="1667" y="2561"/>
                    </a:cubicBezTo>
                    <a:cubicBezTo>
                      <a:pt x="2165" y="2693"/>
                      <a:pt x="2551" y="2740"/>
                      <a:pt x="2847" y="2740"/>
                    </a:cubicBezTo>
                    <a:cubicBezTo>
                      <a:pt x="3592" y="2740"/>
                      <a:pt x="3774" y="2442"/>
                      <a:pt x="3774" y="2442"/>
                    </a:cubicBezTo>
                    <a:lnTo>
                      <a:pt x="4239" y="787"/>
                    </a:ln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5973;p62">
                <a:extLst>
                  <a:ext uri="{FF2B5EF4-FFF2-40B4-BE49-F238E27FC236}">
                    <a16:creationId xmlns:a16="http://schemas.microsoft.com/office/drawing/2014/main" id="{B0244E2D-0A56-5915-73E3-F0D3276AE9B6}"/>
                  </a:ext>
                </a:extLst>
              </p:cNvPr>
              <p:cNvSpPr/>
              <p:nvPr/>
            </p:nvSpPr>
            <p:spPr>
              <a:xfrm>
                <a:off x="3859425" y="2522575"/>
                <a:ext cx="199604" cy="10579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2164" extrusionOk="0">
                    <a:moveTo>
                      <a:pt x="982" y="0"/>
                    </a:moveTo>
                    <a:cubicBezTo>
                      <a:pt x="821" y="0"/>
                      <a:pt x="663" y="9"/>
                      <a:pt x="512" y="29"/>
                    </a:cubicBezTo>
                    <a:cubicBezTo>
                      <a:pt x="357" y="65"/>
                      <a:pt x="191" y="112"/>
                      <a:pt x="107" y="207"/>
                    </a:cubicBezTo>
                    <a:cubicBezTo>
                      <a:pt x="0" y="315"/>
                      <a:pt x="0" y="481"/>
                      <a:pt x="48" y="612"/>
                    </a:cubicBezTo>
                    <a:cubicBezTo>
                      <a:pt x="167" y="1029"/>
                      <a:pt x="488" y="1374"/>
                      <a:pt x="905" y="1612"/>
                    </a:cubicBezTo>
                    <a:cubicBezTo>
                      <a:pt x="1322" y="1850"/>
                      <a:pt x="1822" y="1981"/>
                      <a:pt x="2310" y="2077"/>
                    </a:cubicBezTo>
                    <a:cubicBezTo>
                      <a:pt x="2587" y="2125"/>
                      <a:pt x="2869" y="2163"/>
                      <a:pt x="3145" y="2163"/>
                    </a:cubicBezTo>
                    <a:cubicBezTo>
                      <a:pt x="3273" y="2163"/>
                      <a:pt x="3400" y="2155"/>
                      <a:pt x="3524" y="2136"/>
                    </a:cubicBezTo>
                    <a:cubicBezTo>
                      <a:pt x="3870" y="2077"/>
                      <a:pt x="4334" y="1922"/>
                      <a:pt x="4501" y="1684"/>
                    </a:cubicBezTo>
                    <a:cubicBezTo>
                      <a:pt x="4632" y="1481"/>
                      <a:pt x="4596" y="1065"/>
                      <a:pt x="4465" y="862"/>
                    </a:cubicBezTo>
                    <a:cubicBezTo>
                      <a:pt x="4358" y="707"/>
                      <a:pt x="4155" y="624"/>
                      <a:pt x="3941" y="565"/>
                    </a:cubicBezTo>
                    <a:cubicBezTo>
                      <a:pt x="3108" y="315"/>
                      <a:pt x="2262" y="88"/>
                      <a:pt x="1381" y="17"/>
                    </a:cubicBezTo>
                    <a:cubicBezTo>
                      <a:pt x="1248" y="6"/>
                      <a:pt x="1114" y="0"/>
                      <a:pt x="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5976;p62">
                <a:extLst>
                  <a:ext uri="{FF2B5EF4-FFF2-40B4-BE49-F238E27FC236}">
                    <a16:creationId xmlns:a16="http://schemas.microsoft.com/office/drawing/2014/main" id="{6831278B-5C7F-A4BA-6C14-3733CAE5614A}"/>
                  </a:ext>
                </a:extLst>
              </p:cNvPr>
              <p:cNvSpPr/>
              <p:nvPr/>
            </p:nvSpPr>
            <p:spPr>
              <a:xfrm>
                <a:off x="3448413" y="3235954"/>
                <a:ext cx="198563" cy="28246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777" extrusionOk="0">
                    <a:moveTo>
                      <a:pt x="1560" y="0"/>
                    </a:moveTo>
                    <a:cubicBezTo>
                      <a:pt x="1560" y="12"/>
                      <a:pt x="1203" y="1476"/>
                      <a:pt x="977" y="2072"/>
                    </a:cubicBezTo>
                    <a:cubicBezTo>
                      <a:pt x="762" y="2667"/>
                      <a:pt x="0" y="4167"/>
                      <a:pt x="179" y="4263"/>
                    </a:cubicBezTo>
                    <a:cubicBezTo>
                      <a:pt x="187" y="4266"/>
                      <a:pt x="195" y="4268"/>
                      <a:pt x="204" y="4268"/>
                    </a:cubicBezTo>
                    <a:cubicBezTo>
                      <a:pt x="408" y="4268"/>
                      <a:pt x="964" y="3406"/>
                      <a:pt x="965" y="3405"/>
                    </a:cubicBezTo>
                    <a:lnTo>
                      <a:pt x="965" y="3405"/>
                    </a:lnTo>
                    <a:cubicBezTo>
                      <a:pt x="965" y="3406"/>
                      <a:pt x="322" y="5120"/>
                      <a:pt x="584" y="5215"/>
                    </a:cubicBezTo>
                    <a:cubicBezTo>
                      <a:pt x="591" y="5217"/>
                      <a:pt x="598" y="5218"/>
                      <a:pt x="605" y="5218"/>
                    </a:cubicBezTo>
                    <a:cubicBezTo>
                      <a:pt x="876" y="5218"/>
                      <a:pt x="1619" y="3811"/>
                      <a:pt x="1620" y="3810"/>
                    </a:cubicBezTo>
                    <a:lnTo>
                      <a:pt x="1620" y="3810"/>
                    </a:lnTo>
                    <a:cubicBezTo>
                      <a:pt x="1619" y="3811"/>
                      <a:pt x="1132" y="5703"/>
                      <a:pt x="1489" y="5775"/>
                    </a:cubicBezTo>
                    <a:cubicBezTo>
                      <a:pt x="1495" y="5776"/>
                      <a:pt x="1502" y="5777"/>
                      <a:pt x="1509" y="5777"/>
                    </a:cubicBezTo>
                    <a:cubicBezTo>
                      <a:pt x="1863" y="5777"/>
                      <a:pt x="2310" y="3978"/>
                      <a:pt x="2310" y="3977"/>
                    </a:cubicBezTo>
                    <a:lnTo>
                      <a:pt x="2310" y="3977"/>
                    </a:lnTo>
                    <a:cubicBezTo>
                      <a:pt x="2310" y="3978"/>
                      <a:pt x="2144" y="5477"/>
                      <a:pt x="2453" y="5477"/>
                    </a:cubicBezTo>
                    <a:cubicBezTo>
                      <a:pt x="2763" y="5477"/>
                      <a:pt x="3203" y="3453"/>
                      <a:pt x="3203" y="3453"/>
                    </a:cubicBezTo>
                    <a:cubicBezTo>
                      <a:pt x="3203" y="3453"/>
                      <a:pt x="3504" y="4445"/>
                      <a:pt x="3772" y="4445"/>
                    </a:cubicBezTo>
                    <a:cubicBezTo>
                      <a:pt x="3781" y="4445"/>
                      <a:pt x="3790" y="4443"/>
                      <a:pt x="3798" y="4441"/>
                    </a:cubicBezTo>
                    <a:cubicBezTo>
                      <a:pt x="4060" y="4358"/>
                      <a:pt x="3572" y="2191"/>
                      <a:pt x="3560" y="1762"/>
                    </a:cubicBezTo>
                    <a:cubicBezTo>
                      <a:pt x="3537" y="1322"/>
                      <a:pt x="3739" y="298"/>
                      <a:pt x="3739" y="29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5977;p62">
                <a:extLst>
                  <a:ext uri="{FF2B5EF4-FFF2-40B4-BE49-F238E27FC236}">
                    <a16:creationId xmlns:a16="http://schemas.microsoft.com/office/drawing/2014/main" id="{9B0C36F7-4FC6-67F7-528C-AAF9B96F678B}"/>
                  </a:ext>
                </a:extLst>
              </p:cNvPr>
              <p:cNvSpPr/>
              <p:nvPr/>
            </p:nvSpPr>
            <p:spPr>
              <a:xfrm>
                <a:off x="3478826" y="2661535"/>
                <a:ext cx="300851" cy="725944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14847" extrusionOk="0">
                    <a:moveTo>
                      <a:pt x="4769" y="1"/>
                    </a:moveTo>
                    <a:cubicBezTo>
                      <a:pt x="4564" y="1"/>
                      <a:pt x="4347" y="114"/>
                      <a:pt x="4129" y="378"/>
                    </a:cubicBezTo>
                    <a:cubicBezTo>
                      <a:pt x="3296" y="1390"/>
                      <a:pt x="1010" y="7057"/>
                      <a:pt x="152" y="13332"/>
                    </a:cubicBezTo>
                    <a:cubicBezTo>
                      <a:pt x="152" y="13379"/>
                      <a:pt x="152" y="13427"/>
                      <a:pt x="140" y="13475"/>
                    </a:cubicBezTo>
                    <a:cubicBezTo>
                      <a:pt x="105" y="13665"/>
                      <a:pt x="93" y="13879"/>
                      <a:pt x="57" y="14082"/>
                    </a:cubicBezTo>
                    <a:cubicBezTo>
                      <a:pt x="1" y="14575"/>
                      <a:pt x="2090" y="14847"/>
                      <a:pt x="3138" y="14847"/>
                    </a:cubicBezTo>
                    <a:cubicBezTo>
                      <a:pt x="3203" y="14847"/>
                      <a:pt x="3263" y="14846"/>
                      <a:pt x="3319" y="14844"/>
                    </a:cubicBezTo>
                    <a:cubicBezTo>
                      <a:pt x="3319" y="14844"/>
                      <a:pt x="3367" y="14594"/>
                      <a:pt x="3438" y="14165"/>
                    </a:cubicBezTo>
                    <a:cubicBezTo>
                      <a:pt x="3438" y="14129"/>
                      <a:pt x="3450" y="14106"/>
                      <a:pt x="3450" y="14070"/>
                    </a:cubicBezTo>
                    <a:cubicBezTo>
                      <a:pt x="3665" y="13010"/>
                      <a:pt x="4034" y="10962"/>
                      <a:pt x="4510" y="8652"/>
                    </a:cubicBezTo>
                    <a:cubicBezTo>
                      <a:pt x="5201" y="5295"/>
                      <a:pt x="6153" y="4354"/>
                      <a:pt x="6153" y="2807"/>
                    </a:cubicBezTo>
                    <a:cubicBezTo>
                      <a:pt x="6153" y="1585"/>
                      <a:pt x="5538" y="1"/>
                      <a:pt x="47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5978;p62">
                <a:extLst>
                  <a:ext uri="{FF2B5EF4-FFF2-40B4-BE49-F238E27FC236}">
                    <a16:creationId xmlns:a16="http://schemas.microsoft.com/office/drawing/2014/main" id="{AC959FB6-F6B2-94B1-239D-78170A12F51C}"/>
                  </a:ext>
                </a:extLst>
              </p:cNvPr>
              <p:cNvSpPr/>
              <p:nvPr/>
            </p:nvSpPr>
            <p:spPr>
              <a:xfrm>
                <a:off x="3485671" y="3311595"/>
                <a:ext cx="161891" cy="4258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71" extrusionOk="0">
                    <a:moveTo>
                      <a:pt x="12" y="1"/>
                    </a:moveTo>
                    <a:cubicBezTo>
                      <a:pt x="12" y="60"/>
                      <a:pt x="12" y="108"/>
                      <a:pt x="0" y="156"/>
                    </a:cubicBezTo>
                    <a:cubicBezTo>
                      <a:pt x="84" y="191"/>
                      <a:pt x="179" y="227"/>
                      <a:pt x="262" y="251"/>
                    </a:cubicBezTo>
                    <a:cubicBezTo>
                      <a:pt x="977" y="525"/>
                      <a:pt x="1715" y="703"/>
                      <a:pt x="2453" y="787"/>
                    </a:cubicBezTo>
                    <a:cubicBezTo>
                      <a:pt x="2739" y="834"/>
                      <a:pt x="3013" y="870"/>
                      <a:pt x="3298" y="870"/>
                    </a:cubicBezTo>
                    <a:cubicBezTo>
                      <a:pt x="3298" y="834"/>
                      <a:pt x="3310" y="811"/>
                      <a:pt x="3310" y="775"/>
                    </a:cubicBezTo>
                    <a:cubicBezTo>
                      <a:pt x="2715" y="715"/>
                      <a:pt x="2108" y="644"/>
                      <a:pt x="1501" y="477"/>
                    </a:cubicBezTo>
                    <a:cubicBezTo>
                      <a:pt x="989" y="358"/>
                      <a:pt x="489" y="191"/>
                      <a:pt x="1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5979;p62">
                <a:extLst>
                  <a:ext uri="{FF2B5EF4-FFF2-40B4-BE49-F238E27FC236}">
                    <a16:creationId xmlns:a16="http://schemas.microsoft.com/office/drawing/2014/main" id="{886F1949-FC15-54A4-3751-D5BD1A8B7A18}"/>
                  </a:ext>
                </a:extLst>
              </p:cNvPr>
              <p:cNvSpPr/>
              <p:nvPr/>
            </p:nvSpPr>
            <p:spPr>
              <a:xfrm>
                <a:off x="3663209" y="2865672"/>
                <a:ext cx="104831" cy="40465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276" extrusionOk="0">
                    <a:moveTo>
                      <a:pt x="2144" y="1"/>
                    </a:moveTo>
                    <a:cubicBezTo>
                      <a:pt x="2025" y="322"/>
                      <a:pt x="1882" y="667"/>
                      <a:pt x="1751" y="1001"/>
                    </a:cubicBezTo>
                    <a:cubicBezTo>
                      <a:pt x="1620" y="1322"/>
                      <a:pt x="1501" y="1668"/>
                      <a:pt x="1382" y="1989"/>
                    </a:cubicBezTo>
                    <a:cubicBezTo>
                      <a:pt x="1144" y="2668"/>
                      <a:pt x="953" y="3358"/>
                      <a:pt x="798" y="4061"/>
                    </a:cubicBezTo>
                    <a:cubicBezTo>
                      <a:pt x="727" y="4418"/>
                      <a:pt x="668" y="4763"/>
                      <a:pt x="596" y="5120"/>
                    </a:cubicBezTo>
                    <a:cubicBezTo>
                      <a:pt x="537" y="5478"/>
                      <a:pt x="453" y="5823"/>
                      <a:pt x="394" y="6180"/>
                    </a:cubicBezTo>
                    <a:cubicBezTo>
                      <a:pt x="239" y="6871"/>
                      <a:pt x="96" y="7573"/>
                      <a:pt x="1" y="8276"/>
                    </a:cubicBezTo>
                    <a:cubicBezTo>
                      <a:pt x="156" y="7573"/>
                      <a:pt x="310" y="6871"/>
                      <a:pt x="453" y="6180"/>
                    </a:cubicBezTo>
                    <a:cubicBezTo>
                      <a:pt x="608" y="5478"/>
                      <a:pt x="739" y="4775"/>
                      <a:pt x="894" y="4073"/>
                    </a:cubicBezTo>
                    <a:cubicBezTo>
                      <a:pt x="1037" y="3370"/>
                      <a:pt x="1227" y="2692"/>
                      <a:pt x="1453" y="2025"/>
                    </a:cubicBezTo>
                    <a:cubicBezTo>
                      <a:pt x="1668" y="1334"/>
                      <a:pt x="1953" y="679"/>
                      <a:pt x="2144" y="1"/>
                    </a:cubicBezTo>
                    <a:close/>
                  </a:path>
                </a:pathLst>
              </a:custGeom>
              <a:solidFill>
                <a:srgbClr val="ACC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5980;p62">
                <a:extLst>
                  <a:ext uri="{FF2B5EF4-FFF2-40B4-BE49-F238E27FC236}">
                    <a16:creationId xmlns:a16="http://schemas.microsoft.com/office/drawing/2014/main" id="{CE38CD35-7EFF-E476-E523-B1FB0E381311}"/>
                  </a:ext>
                </a:extLst>
              </p:cNvPr>
              <p:cNvSpPr/>
              <p:nvPr/>
            </p:nvSpPr>
            <p:spPr>
              <a:xfrm>
                <a:off x="4100429" y="1918379"/>
                <a:ext cx="183405" cy="285547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5840" extrusionOk="0">
                    <a:moveTo>
                      <a:pt x="823" y="1"/>
                    </a:moveTo>
                    <a:cubicBezTo>
                      <a:pt x="621" y="1"/>
                      <a:pt x="439" y="73"/>
                      <a:pt x="322" y="265"/>
                    </a:cubicBezTo>
                    <a:cubicBezTo>
                      <a:pt x="0" y="825"/>
                      <a:pt x="179" y="1873"/>
                      <a:pt x="310" y="2480"/>
                    </a:cubicBezTo>
                    <a:cubicBezTo>
                      <a:pt x="500" y="3313"/>
                      <a:pt x="846" y="4087"/>
                      <a:pt x="1203" y="4849"/>
                    </a:cubicBezTo>
                    <a:cubicBezTo>
                      <a:pt x="1417" y="5290"/>
                      <a:pt x="1715" y="5802"/>
                      <a:pt x="2203" y="5837"/>
                    </a:cubicBezTo>
                    <a:cubicBezTo>
                      <a:pt x="2222" y="5839"/>
                      <a:pt x="2241" y="5840"/>
                      <a:pt x="2261" y="5840"/>
                    </a:cubicBezTo>
                    <a:cubicBezTo>
                      <a:pt x="2505" y="5840"/>
                      <a:pt x="2752" y="5703"/>
                      <a:pt x="2917" y="5516"/>
                    </a:cubicBezTo>
                    <a:cubicBezTo>
                      <a:pt x="3108" y="5302"/>
                      <a:pt x="3215" y="5052"/>
                      <a:pt x="3286" y="4790"/>
                    </a:cubicBezTo>
                    <a:cubicBezTo>
                      <a:pt x="3751" y="3218"/>
                      <a:pt x="3167" y="1408"/>
                      <a:pt x="1870" y="432"/>
                    </a:cubicBezTo>
                    <a:cubicBezTo>
                      <a:pt x="1638" y="247"/>
                      <a:pt x="1196" y="1"/>
                      <a:pt x="82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5981;p62">
                <a:extLst>
                  <a:ext uri="{FF2B5EF4-FFF2-40B4-BE49-F238E27FC236}">
                    <a16:creationId xmlns:a16="http://schemas.microsoft.com/office/drawing/2014/main" id="{08F1AEA7-0BC4-25A3-E913-0926FFCC28AB}"/>
                  </a:ext>
                </a:extLst>
              </p:cNvPr>
              <p:cNvSpPr/>
              <p:nvPr/>
            </p:nvSpPr>
            <p:spPr>
              <a:xfrm>
                <a:off x="3686532" y="1927865"/>
                <a:ext cx="594417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3" extrusionOk="0">
                    <a:moveTo>
                      <a:pt x="6280" y="0"/>
                    </a:moveTo>
                    <a:cubicBezTo>
                      <a:pt x="6157" y="0"/>
                      <a:pt x="6032" y="4"/>
                      <a:pt x="5906" y="12"/>
                    </a:cubicBezTo>
                    <a:cubicBezTo>
                      <a:pt x="2405" y="238"/>
                      <a:pt x="0" y="3846"/>
                      <a:pt x="417" y="7763"/>
                    </a:cubicBezTo>
                    <a:cubicBezTo>
                      <a:pt x="512" y="8715"/>
                      <a:pt x="774" y="9584"/>
                      <a:pt x="1143" y="10358"/>
                    </a:cubicBezTo>
                    <a:cubicBezTo>
                      <a:pt x="1214" y="10513"/>
                      <a:pt x="1286" y="10656"/>
                      <a:pt x="1381" y="10799"/>
                    </a:cubicBezTo>
                    <a:cubicBezTo>
                      <a:pt x="1393" y="10811"/>
                      <a:pt x="1393" y="10834"/>
                      <a:pt x="1405" y="10846"/>
                    </a:cubicBezTo>
                    <a:cubicBezTo>
                      <a:pt x="2441" y="12585"/>
                      <a:pt x="4120" y="13728"/>
                      <a:pt x="6013" y="13871"/>
                    </a:cubicBezTo>
                    <a:cubicBezTo>
                      <a:pt x="6167" y="13882"/>
                      <a:pt x="6322" y="13882"/>
                      <a:pt x="6465" y="13882"/>
                    </a:cubicBezTo>
                    <a:lnTo>
                      <a:pt x="6858" y="13882"/>
                    </a:lnTo>
                    <a:cubicBezTo>
                      <a:pt x="8180" y="13811"/>
                      <a:pt x="9192" y="13490"/>
                      <a:pt x="9954" y="13001"/>
                    </a:cubicBezTo>
                    <a:cubicBezTo>
                      <a:pt x="10132" y="12882"/>
                      <a:pt x="10311" y="12751"/>
                      <a:pt x="10454" y="12620"/>
                    </a:cubicBezTo>
                    <a:lnTo>
                      <a:pt x="10478" y="12597"/>
                    </a:lnTo>
                    <a:cubicBezTo>
                      <a:pt x="11347" y="11811"/>
                      <a:pt x="11811" y="10680"/>
                      <a:pt x="12025" y="9358"/>
                    </a:cubicBezTo>
                    <a:cubicBezTo>
                      <a:pt x="12037" y="9191"/>
                      <a:pt x="12061" y="9049"/>
                      <a:pt x="12085" y="8882"/>
                    </a:cubicBezTo>
                    <a:lnTo>
                      <a:pt x="12085" y="8846"/>
                    </a:lnTo>
                    <a:cubicBezTo>
                      <a:pt x="12144" y="8334"/>
                      <a:pt x="12156" y="7798"/>
                      <a:pt x="12156" y="7227"/>
                    </a:cubicBezTo>
                    <a:cubicBezTo>
                      <a:pt x="12110" y="2794"/>
                      <a:pt x="9649" y="0"/>
                      <a:pt x="628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5982;p62">
                <a:extLst>
                  <a:ext uri="{FF2B5EF4-FFF2-40B4-BE49-F238E27FC236}">
                    <a16:creationId xmlns:a16="http://schemas.microsoft.com/office/drawing/2014/main" id="{2077971C-046B-8AAC-8023-4DAD62C83F78}"/>
                  </a:ext>
                </a:extLst>
              </p:cNvPr>
              <p:cNvSpPr/>
              <p:nvPr/>
            </p:nvSpPr>
            <p:spPr>
              <a:xfrm>
                <a:off x="3588106" y="1811690"/>
                <a:ext cx="776648" cy="509730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10425" extrusionOk="0">
                    <a:moveTo>
                      <a:pt x="11593" y="0"/>
                    </a:moveTo>
                    <a:cubicBezTo>
                      <a:pt x="11534" y="0"/>
                      <a:pt x="11476" y="2"/>
                      <a:pt x="11419" y="6"/>
                    </a:cubicBezTo>
                    <a:cubicBezTo>
                      <a:pt x="10847" y="54"/>
                      <a:pt x="10300" y="173"/>
                      <a:pt x="9776" y="376"/>
                    </a:cubicBezTo>
                    <a:cubicBezTo>
                      <a:pt x="9478" y="495"/>
                      <a:pt x="9192" y="626"/>
                      <a:pt x="8942" y="804"/>
                    </a:cubicBezTo>
                    <a:cubicBezTo>
                      <a:pt x="8811" y="888"/>
                      <a:pt x="8692" y="971"/>
                      <a:pt x="8561" y="1078"/>
                    </a:cubicBezTo>
                    <a:cubicBezTo>
                      <a:pt x="8526" y="1102"/>
                      <a:pt x="8478" y="1138"/>
                      <a:pt x="8454" y="1161"/>
                    </a:cubicBezTo>
                    <a:cubicBezTo>
                      <a:pt x="8124" y="1155"/>
                      <a:pt x="7775" y="1148"/>
                      <a:pt x="7409" y="1148"/>
                    </a:cubicBezTo>
                    <a:cubicBezTo>
                      <a:pt x="7142" y="1148"/>
                      <a:pt x="6867" y="1151"/>
                      <a:pt x="6585" y="1161"/>
                    </a:cubicBezTo>
                    <a:cubicBezTo>
                      <a:pt x="6002" y="1197"/>
                      <a:pt x="5394" y="1245"/>
                      <a:pt x="4775" y="1328"/>
                    </a:cubicBezTo>
                    <a:cubicBezTo>
                      <a:pt x="3966" y="1459"/>
                      <a:pt x="3168" y="1661"/>
                      <a:pt x="2489" y="1971"/>
                    </a:cubicBezTo>
                    <a:lnTo>
                      <a:pt x="2394" y="2019"/>
                    </a:lnTo>
                    <a:cubicBezTo>
                      <a:pt x="2358" y="1959"/>
                      <a:pt x="2323" y="1900"/>
                      <a:pt x="2275" y="1840"/>
                    </a:cubicBezTo>
                    <a:cubicBezTo>
                      <a:pt x="2132" y="1638"/>
                      <a:pt x="1965" y="1399"/>
                      <a:pt x="1739" y="1304"/>
                    </a:cubicBezTo>
                    <a:cubicBezTo>
                      <a:pt x="1668" y="1266"/>
                      <a:pt x="1585" y="1245"/>
                      <a:pt x="1503" y="1245"/>
                    </a:cubicBezTo>
                    <a:cubicBezTo>
                      <a:pt x="1380" y="1245"/>
                      <a:pt x="1258" y="1292"/>
                      <a:pt x="1180" y="1399"/>
                    </a:cubicBezTo>
                    <a:cubicBezTo>
                      <a:pt x="1037" y="1614"/>
                      <a:pt x="1168" y="1900"/>
                      <a:pt x="1263" y="2090"/>
                    </a:cubicBezTo>
                    <a:cubicBezTo>
                      <a:pt x="1322" y="2209"/>
                      <a:pt x="1406" y="2316"/>
                      <a:pt x="1477" y="2412"/>
                    </a:cubicBezTo>
                    <a:cubicBezTo>
                      <a:pt x="1299" y="2352"/>
                      <a:pt x="1120" y="2316"/>
                      <a:pt x="941" y="2316"/>
                    </a:cubicBezTo>
                    <a:cubicBezTo>
                      <a:pt x="727" y="2316"/>
                      <a:pt x="191" y="2388"/>
                      <a:pt x="418" y="2697"/>
                    </a:cubicBezTo>
                    <a:cubicBezTo>
                      <a:pt x="572" y="2888"/>
                      <a:pt x="775" y="3043"/>
                      <a:pt x="1013" y="3102"/>
                    </a:cubicBezTo>
                    <a:cubicBezTo>
                      <a:pt x="418" y="3840"/>
                      <a:pt x="168" y="4769"/>
                      <a:pt x="96" y="5674"/>
                    </a:cubicBezTo>
                    <a:cubicBezTo>
                      <a:pt x="1" y="6781"/>
                      <a:pt x="179" y="7829"/>
                      <a:pt x="394" y="8519"/>
                    </a:cubicBezTo>
                    <a:cubicBezTo>
                      <a:pt x="465" y="8817"/>
                      <a:pt x="608" y="9055"/>
                      <a:pt x="775" y="9281"/>
                    </a:cubicBezTo>
                    <a:cubicBezTo>
                      <a:pt x="846" y="9341"/>
                      <a:pt x="930" y="9377"/>
                      <a:pt x="1013" y="9424"/>
                    </a:cubicBezTo>
                    <a:cubicBezTo>
                      <a:pt x="1382" y="9603"/>
                      <a:pt x="1787" y="9651"/>
                      <a:pt x="2192" y="9651"/>
                    </a:cubicBezTo>
                    <a:cubicBezTo>
                      <a:pt x="2358" y="9651"/>
                      <a:pt x="2537" y="9651"/>
                      <a:pt x="2680" y="9722"/>
                    </a:cubicBezTo>
                    <a:cubicBezTo>
                      <a:pt x="2954" y="9853"/>
                      <a:pt x="3049" y="10174"/>
                      <a:pt x="3287" y="10353"/>
                    </a:cubicBezTo>
                    <a:cubicBezTo>
                      <a:pt x="3323" y="10377"/>
                      <a:pt x="3370" y="10389"/>
                      <a:pt x="3394" y="10413"/>
                    </a:cubicBezTo>
                    <a:cubicBezTo>
                      <a:pt x="3418" y="10424"/>
                      <a:pt x="3454" y="10424"/>
                      <a:pt x="3489" y="10424"/>
                    </a:cubicBezTo>
                    <a:cubicBezTo>
                      <a:pt x="3739" y="10424"/>
                      <a:pt x="3954" y="10293"/>
                      <a:pt x="4085" y="10079"/>
                    </a:cubicBezTo>
                    <a:cubicBezTo>
                      <a:pt x="4228" y="9817"/>
                      <a:pt x="4251" y="9472"/>
                      <a:pt x="4228" y="9186"/>
                    </a:cubicBezTo>
                    <a:cubicBezTo>
                      <a:pt x="4216" y="8996"/>
                      <a:pt x="4168" y="8805"/>
                      <a:pt x="4109" y="8603"/>
                    </a:cubicBezTo>
                    <a:lnTo>
                      <a:pt x="4109" y="8591"/>
                    </a:lnTo>
                    <a:cubicBezTo>
                      <a:pt x="4239" y="8591"/>
                      <a:pt x="4394" y="8531"/>
                      <a:pt x="4525" y="8472"/>
                    </a:cubicBezTo>
                    <a:cubicBezTo>
                      <a:pt x="4716" y="8388"/>
                      <a:pt x="4906" y="8281"/>
                      <a:pt x="5049" y="8127"/>
                    </a:cubicBezTo>
                    <a:cubicBezTo>
                      <a:pt x="5287" y="7865"/>
                      <a:pt x="5371" y="7507"/>
                      <a:pt x="5371" y="7150"/>
                    </a:cubicBezTo>
                    <a:cubicBezTo>
                      <a:pt x="5371" y="6698"/>
                      <a:pt x="5240" y="6281"/>
                      <a:pt x="5252" y="5841"/>
                    </a:cubicBezTo>
                    <a:cubicBezTo>
                      <a:pt x="5263" y="5436"/>
                      <a:pt x="5430" y="5079"/>
                      <a:pt x="5656" y="4757"/>
                    </a:cubicBezTo>
                    <a:cubicBezTo>
                      <a:pt x="5716" y="4662"/>
                      <a:pt x="5787" y="4555"/>
                      <a:pt x="5859" y="4471"/>
                    </a:cubicBezTo>
                    <a:cubicBezTo>
                      <a:pt x="5918" y="4531"/>
                      <a:pt x="6002" y="4590"/>
                      <a:pt x="6061" y="4638"/>
                    </a:cubicBezTo>
                    <a:cubicBezTo>
                      <a:pt x="6335" y="4840"/>
                      <a:pt x="6680" y="4971"/>
                      <a:pt x="7026" y="5031"/>
                    </a:cubicBezTo>
                    <a:cubicBezTo>
                      <a:pt x="7119" y="5045"/>
                      <a:pt x="7215" y="5053"/>
                      <a:pt x="7310" y="5053"/>
                    </a:cubicBezTo>
                    <a:cubicBezTo>
                      <a:pt x="7544" y="5053"/>
                      <a:pt x="7779" y="5006"/>
                      <a:pt x="7990" y="4888"/>
                    </a:cubicBezTo>
                    <a:cubicBezTo>
                      <a:pt x="8204" y="4769"/>
                      <a:pt x="8359" y="4578"/>
                      <a:pt x="8442" y="4364"/>
                    </a:cubicBezTo>
                    <a:cubicBezTo>
                      <a:pt x="8692" y="4555"/>
                      <a:pt x="8978" y="4674"/>
                      <a:pt x="9288" y="4721"/>
                    </a:cubicBezTo>
                    <a:cubicBezTo>
                      <a:pt x="9343" y="4729"/>
                      <a:pt x="9401" y="4732"/>
                      <a:pt x="9460" y="4732"/>
                    </a:cubicBezTo>
                    <a:cubicBezTo>
                      <a:pt x="9784" y="4732"/>
                      <a:pt x="10150" y="4623"/>
                      <a:pt x="10371" y="4412"/>
                    </a:cubicBezTo>
                    <a:cubicBezTo>
                      <a:pt x="10490" y="4531"/>
                      <a:pt x="10609" y="4650"/>
                      <a:pt x="10740" y="4757"/>
                    </a:cubicBezTo>
                    <a:cubicBezTo>
                      <a:pt x="11145" y="5055"/>
                      <a:pt x="11633" y="5233"/>
                      <a:pt x="12133" y="5257"/>
                    </a:cubicBezTo>
                    <a:cubicBezTo>
                      <a:pt x="12169" y="5258"/>
                      <a:pt x="12207" y="5259"/>
                      <a:pt x="12245" y="5259"/>
                    </a:cubicBezTo>
                    <a:cubicBezTo>
                      <a:pt x="12547" y="5259"/>
                      <a:pt x="12906" y="5213"/>
                      <a:pt x="13181" y="5055"/>
                    </a:cubicBezTo>
                    <a:cubicBezTo>
                      <a:pt x="13253" y="5061"/>
                      <a:pt x="13321" y="5064"/>
                      <a:pt x="13388" y="5064"/>
                    </a:cubicBezTo>
                    <a:cubicBezTo>
                      <a:pt x="13455" y="5064"/>
                      <a:pt x="13520" y="5061"/>
                      <a:pt x="13586" y="5055"/>
                    </a:cubicBezTo>
                    <a:cubicBezTo>
                      <a:pt x="13919" y="5019"/>
                      <a:pt x="14241" y="4912"/>
                      <a:pt x="14479" y="4674"/>
                    </a:cubicBezTo>
                    <a:cubicBezTo>
                      <a:pt x="14657" y="4495"/>
                      <a:pt x="14753" y="4281"/>
                      <a:pt x="14753" y="4043"/>
                    </a:cubicBezTo>
                    <a:cubicBezTo>
                      <a:pt x="14872" y="3959"/>
                      <a:pt x="14967" y="3888"/>
                      <a:pt x="15074" y="3805"/>
                    </a:cubicBezTo>
                    <a:cubicBezTo>
                      <a:pt x="15598" y="3400"/>
                      <a:pt x="15884" y="2697"/>
                      <a:pt x="15658" y="2054"/>
                    </a:cubicBezTo>
                    <a:cubicBezTo>
                      <a:pt x="15550" y="1757"/>
                      <a:pt x="15348" y="1519"/>
                      <a:pt x="15086" y="1340"/>
                    </a:cubicBezTo>
                    <a:cubicBezTo>
                      <a:pt x="14788" y="1149"/>
                      <a:pt x="14431" y="1090"/>
                      <a:pt x="14098" y="1078"/>
                    </a:cubicBezTo>
                    <a:cubicBezTo>
                      <a:pt x="14046" y="1076"/>
                      <a:pt x="13993" y="1076"/>
                      <a:pt x="13940" y="1076"/>
                    </a:cubicBezTo>
                    <a:cubicBezTo>
                      <a:pt x="13586" y="1076"/>
                      <a:pt x="13224" y="1110"/>
                      <a:pt x="12872" y="1161"/>
                    </a:cubicBezTo>
                    <a:cubicBezTo>
                      <a:pt x="12907" y="971"/>
                      <a:pt x="12883" y="780"/>
                      <a:pt x="12800" y="590"/>
                    </a:cubicBezTo>
                    <a:cubicBezTo>
                      <a:pt x="12578" y="136"/>
                      <a:pt x="12057" y="0"/>
                      <a:pt x="1159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5983;p62">
                <a:extLst>
                  <a:ext uri="{FF2B5EF4-FFF2-40B4-BE49-F238E27FC236}">
                    <a16:creationId xmlns:a16="http://schemas.microsoft.com/office/drawing/2014/main" id="{426FD1B8-8B68-11E5-25E7-7E240524ECC7}"/>
                  </a:ext>
                </a:extLst>
              </p:cNvPr>
              <p:cNvSpPr/>
              <p:nvPr/>
            </p:nvSpPr>
            <p:spPr>
              <a:xfrm>
                <a:off x="3593925" y="1868457"/>
                <a:ext cx="318502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4800" extrusionOk="0">
                    <a:moveTo>
                      <a:pt x="6502" y="0"/>
                    </a:moveTo>
                    <a:cubicBezTo>
                      <a:pt x="5906" y="24"/>
                      <a:pt x="5299" y="84"/>
                      <a:pt x="4704" y="167"/>
                    </a:cubicBezTo>
                    <a:cubicBezTo>
                      <a:pt x="4621" y="346"/>
                      <a:pt x="4537" y="524"/>
                      <a:pt x="4394" y="655"/>
                    </a:cubicBezTo>
                    <a:cubicBezTo>
                      <a:pt x="3966" y="1060"/>
                      <a:pt x="3156" y="858"/>
                      <a:pt x="2680" y="1215"/>
                    </a:cubicBezTo>
                    <a:cubicBezTo>
                      <a:pt x="2501" y="1334"/>
                      <a:pt x="2394" y="1536"/>
                      <a:pt x="2263" y="1703"/>
                    </a:cubicBezTo>
                    <a:cubicBezTo>
                      <a:pt x="2072" y="1947"/>
                      <a:pt x="1886" y="2035"/>
                      <a:pt x="1664" y="2035"/>
                    </a:cubicBezTo>
                    <a:cubicBezTo>
                      <a:pt x="1540" y="2035"/>
                      <a:pt x="1405" y="2008"/>
                      <a:pt x="1251" y="1965"/>
                    </a:cubicBezTo>
                    <a:cubicBezTo>
                      <a:pt x="1144" y="1941"/>
                      <a:pt x="1061" y="1929"/>
                      <a:pt x="953" y="1905"/>
                    </a:cubicBezTo>
                    <a:cubicBezTo>
                      <a:pt x="346" y="2655"/>
                      <a:pt x="72" y="3608"/>
                      <a:pt x="1" y="4513"/>
                    </a:cubicBezTo>
                    <a:cubicBezTo>
                      <a:pt x="1" y="4549"/>
                      <a:pt x="13" y="4560"/>
                      <a:pt x="25" y="4584"/>
                    </a:cubicBezTo>
                    <a:cubicBezTo>
                      <a:pt x="103" y="4718"/>
                      <a:pt x="244" y="4800"/>
                      <a:pt x="398" y="4800"/>
                    </a:cubicBezTo>
                    <a:cubicBezTo>
                      <a:pt x="409" y="4800"/>
                      <a:pt x="419" y="4799"/>
                      <a:pt x="430" y="4799"/>
                    </a:cubicBezTo>
                    <a:cubicBezTo>
                      <a:pt x="680" y="4763"/>
                      <a:pt x="799" y="4477"/>
                      <a:pt x="882" y="4239"/>
                    </a:cubicBezTo>
                    <a:cubicBezTo>
                      <a:pt x="965" y="3977"/>
                      <a:pt x="1037" y="3727"/>
                      <a:pt x="1120" y="3453"/>
                    </a:cubicBezTo>
                    <a:cubicBezTo>
                      <a:pt x="1156" y="3275"/>
                      <a:pt x="1251" y="3072"/>
                      <a:pt x="1442" y="3036"/>
                    </a:cubicBezTo>
                    <a:cubicBezTo>
                      <a:pt x="1453" y="3035"/>
                      <a:pt x="1464" y="3035"/>
                      <a:pt x="1475" y="3035"/>
                    </a:cubicBezTo>
                    <a:cubicBezTo>
                      <a:pt x="1573" y="3035"/>
                      <a:pt x="1676" y="3078"/>
                      <a:pt x="1751" y="3132"/>
                    </a:cubicBezTo>
                    <a:cubicBezTo>
                      <a:pt x="1965" y="3251"/>
                      <a:pt x="2156" y="3394"/>
                      <a:pt x="2382" y="3489"/>
                    </a:cubicBezTo>
                    <a:cubicBezTo>
                      <a:pt x="2466" y="3518"/>
                      <a:pt x="2558" y="3534"/>
                      <a:pt x="2647" y="3534"/>
                    </a:cubicBezTo>
                    <a:cubicBezTo>
                      <a:pt x="2810" y="3534"/>
                      <a:pt x="2964" y="3481"/>
                      <a:pt x="3049" y="3358"/>
                    </a:cubicBezTo>
                    <a:cubicBezTo>
                      <a:pt x="3216" y="3096"/>
                      <a:pt x="3001" y="2763"/>
                      <a:pt x="3120" y="2489"/>
                    </a:cubicBezTo>
                    <a:cubicBezTo>
                      <a:pt x="3221" y="2265"/>
                      <a:pt x="3521" y="2178"/>
                      <a:pt x="3784" y="2178"/>
                    </a:cubicBezTo>
                    <a:cubicBezTo>
                      <a:pt x="3801" y="2178"/>
                      <a:pt x="3818" y="2178"/>
                      <a:pt x="3835" y="2179"/>
                    </a:cubicBezTo>
                    <a:cubicBezTo>
                      <a:pt x="4120" y="2203"/>
                      <a:pt x="4406" y="2298"/>
                      <a:pt x="4692" y="2298"/>
                    </a:cubicBezTo>
                    <a:cubicBezTo>
                      <a:pt x="4990" y="2286"/>
                      <a:pt x="5299" y="2132"/>
                      <a:pt x="5323" y="1870"/>
                    </a:cubicBezTo>
                    <a:cubicBezTo>
                      <a:pt x="5347" y="1751"/>
                      <a:pt x="5287" y="1608"/>
                      <a:pt x="5252" y="1489"/>
                    </a:cubicBezTo>
                    <a:cubicBezTo>
                      <a:pt x="5228" y="1370"/>
                      <a:pt x="5228" y="1215"/>
                      <a:pt x="5323" y="1131"/>
                    </a:cubicBezTo>
                    <a:cubicBezTo>
                      <a:pt x="5371" y="1108"/>
                      <a:pt x="5442" y="1072"/>
                      <a:pt x="5525" y="1060"/>
                    </a:cubicBezTo>
                    <a:cubicBezTo>
                      <a:pt x="5942" y="953"/>
                      <a:pt x="6383" y="762"/>
                      <a:pt x="6490" y="381"/>
                    </a:cubicBezTo>
                    <a:cubicBezTo>
                      <a:pt x="6514" y="262"/>
                      <a:pt x="6502" y="119"/>
                      <a:pt x="6502" y="0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5984;p62">
                <a:extLst>
                  <a:ext uri="{FF2B5EF4-FFF2-40B4-BE49-F238E27FC236}">
                    <a16:creationId xmlns:a16="http://schemas.microsoft.com/office/drawing/2014/main" id="{7BB35A5E-658D-68EC-5441-BAB575F0BA21}"/>
                  </a:ext>
                </a:extLst>
              </p:cNvPr>
              <p:cNvSpPr/>
              <p:nvPr/>
            </p:nvSpPr>
            <p:spPr>
              <a:xfrm>
                <a:off x="3580576" y="2238886"/>
                <a:ext cx="182232" cy="218463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4468" extrusionOk="0">
                    <a:moveTo>
                      <a:pt x="1408" y="1"/>
                    </a:moveTo>
                    <a:cubicBezTo>
                      <a:pt x="1300" y="1"/>
                      <a:pt x="1188" y="11"/>
                      <a:pt x="1072" y="32"/>
                    </a:cubicBezTo>
                    <a:cubicBezTo>
                      <a:pt x="798" y="92"/>
                      <a:pt x="524" y="247"/>
                      <a:pt x="322" y="521"/>
                    </a:cubicBezTo>
                    <a:cubicBezTo>
                      <a:pt x="95" y="842"/>
                      <a:pt x="0" y="1235"/>
                      <a:pt x="24" y="1604"/>
                    </a:cubicBezTo>
                    <a:cubicBezTo>
                      <a:pt x="24" y="2426"/>
                      <a:pt x="405" y="3211"/>
                      <a:pt x="1036" y="3771"/>
                    </a:cubicBezTo>
                    <a:cubicBezTo>
                      <a:pt x="1417" y="4104"/>
                      <a:pt x="1929" y="4426"/>
                      <a:pt x="2453" y="4462"/>
                    </a:cubicBezTo>
                    <a:cubicBezTo>
                      <a:pt x="2495" y="4466"/>
                      <a:pt x="2536" y="4468"/>
                      <a:pt x="2577" y="4468"/>
                    </a:cubicBezTo>
                    <a:cubicBezTo>
                      <a:pt x="3112" y="4468"/>
                      <a:pt x="3523" y="4111"/>
                      <a:pt x="3655" y="3569"/>
                    </a:cubicBezTo>
                    <a:cubicBezTo>
                      <a:pt x="3727" y="3295"/>
                      <a:pt x="3703" y="2973"/>
                      <a:pt x="3655" y="2699"/>
                    </a:cubicBezTo>
                    <a:cubicBezTo>
                      <a:pt x="3501" y="1554"/>
                      <a:pt x="2746" y="1"/>
                      <a:pt x="140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5985;p62">
                <a:extLst>
                  <a:ext uri="{FF2B5EF4-FFF2-40B4-BE49-F238E27FC236}">
                    <a16:creationId xmlns:a16="http://schemas.microsoft.com/office/drawing/2014/main" id="{40E56183-5FCE-1DF5-8E81-E74E31FF8A29}"/>
                  </a:ext>
                </a:extLst>
              </p:cNvPr>
              <p:cNvSpPr/>
              <p:nvPr/>
            </p:nvSpPr>
            <p:spPr>
              <a:xfrm>
                <a:off x="3615487" y="2297511"/>
                <a:ext cx="89673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120" extrusionOk="0">
                    <a:moveTo>
                      <a:pt x="560" y="0"/>
                    </a:moveTo>
                    <a:cubicBezTo>
                      <a:pt x="358" y="0"/>
                      <a:pt x="0" y="143"/>
                      <a:pt x="0" y="369"/>
                    </a:cubicBezTo>
                    <a:cubicBezTo>
                      <a:pt x="18" y="414"/>
                      <a:pt x="62" y="438"/>
                      <a:pt x="103" y="438"/>
                    </a:cubicBezTo>
                    <a:cubicBezTo>
                      <a:pt x="117" y="438"/>
                      <a:pt x="131" y="435"/>
                      <a:pt x="143" y="429"/>
                    </a:cubicBezTo>
                    <a:cubicBezTo>
                      <a:pt x="227" y="381"/>
                      <a:pt x="274" y="286"/>
                      <a:pt x="358" y="250"/>
                    </a:cubicBezTo>
                    <a:cubicBezTo>
                      <a:pt x="413" y="230"/>
                      <a:pt x="472" y="217"/>
                      <a:pt x="529" y="217"/>
                    </a:cubicBezTo>
                    <a:cubicBezTo>
                      <a:pt x="569" y="217"/>
                      <a:pt x="608" y="223"/>
                      <a:pt x="643" y="238"/>
                    </a:cubicBezTo>
                    <a:cubicBezTo>
                      <a:pt x="703" y="250"/>
                      <a:pt x="751" y="262"/>
                      <a:pt x="798" y="286"/>
                    </a:cubicBezTo>
                    <a:cubicBezTo>
                      <a:pt x="691" y="417"/>
                      <a:pt x="620" y="548"/>
                      <a:pt x="572" y="691"/>
                    </a:cubicBezTo>
                    <a:cubicBezTo>
                      <a:pt x="536" y="786"/>
                      <a:pt x="524" y="881"/>
                      <a:pt x="536" y="977"/>
                    </a:cubicBezTo>
                    <a:cubicBezTo>
                      <a:pt x="560" y="1084"/>
                      <a:pt x="572" y="1203"/>
                      <a:pt x="643" y="1274"/>
                    </a:cubicBezTo>
                    <a:cubicBezTo>
                      <a:pt x="662" y="1293"/>
                      <a:pt x="685" y="1301"/>
                      <a:pt x="707" y="1301"/>
                    </a:cubicBezTo>
                    <a:cubicBezTo>
                      <a:pt x="754" y="1301"/>
                      <a:pt x="798" y="1264"/>
                      <a:pt x="798" y="1215"/>
                    </a:cubicBezTo>
                    <a:cubicBezTo>
                      <a:pt x="810" y="1167"/>
                      <a:pt x="798" y="1131"/>
                      <a:pt x="774" y="1084"/>
                    </a:cubicBezTo>
                    <a:lnTo>
                      <a:pt x="774" y="1048"/>
                    </a:lnTo>
                    <a:lnTo>
                      <a:pt x="774" y="1036"/>
                    </a:lnTo>
                    <a:lnTo>
                      <a:pt x="774" y="977"/>
                    </a:lnTo>
                    <a:cubicBezTo>
                      <a:pt x="774" y="881"/>
                      <a:pt x="774" y="834"/>
                      <a:pt x="798" y="750"/>
                    </a:cubicBezTo>
                    <a:cubicBezTo>
                      <a:pt x="822" y="631"/>
                      <a:pt x="882" y="512"/>
                      <a:pt x="977" y="417"/>
                    </a:cubicBezTo>
                    <a:cubicBezTo>
                      <a:pt x="1060" y="488"/>
                      <a:pt x="1132" y="572"/>
                      <a:pt x="1191" y="667"/>
                    </a:cubicBezTo>
                    <a:cubicBezTo>
                      <a:pt x="1489" y="1048"/>
                      <a:pt x="1655" y="1560"/>
                      <a:pt x="1632" y="2048"/>
                    </a:cubicBezTo>
                    <a:cubicBezTo>
                      <a:pt x="1632" y="2096"/>
                      <a:pt x="1664" y="2120"/>
                      <a:pt x="1699" y="2120"/>
                    </a:cubicBezTo>
                    <a:cubicBezTo>
                      <a:pt x="1733" y="2120"/>
                      <a:pt x="1769" y="2096"/>
                      <a:pt x="1774" y="2048"/>
                    </a:cubicBezTo>
                    <a:cubicBezTo>
                      <a:pt x="1834" y="1441"/>
                      <a:pt x="1655" y="834"/>
                      <a:pt x="1251" y="369"/>
                    </a:cubicBezTo>
                    <a:cubicBezTo>
                      <a:pt x="1072" y="179"/>
                      <a:pt x="834" y="0"/>
                      <a:pt x="56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5986;p62">
                <a:extLst>
                  <a:ext uri="{FF2B5EF4-FFF2-40B4-BE49-F238E27FC236}">
                    <a16:creationId xmlns:a16="http://schemas.microsoft.com/office/drawing/2014/main" id="{EB3A775C-C43D-DEAB-8B05-2DB8E36C13D0}"/>
                  </a:ext>
                </a:extLst>
              </p:cNvPr>
              <p:cNvSpPr/>
              <p:nvPr/>
            </p:nvSpPr>
            <p:spPr>
              <a:xfrm>
                <a:off x="4003763" y="2375890"/>
                <a:ext cx="174702" cy="71289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1458" extrusionOk="0">
                    <a:moveTo>
                      <a:pt x="676" y="1"/>
                    </a:moveTo>
                    <a:cubicBezTo>
                      <a:pt x="594" y="1"/>
                      <a:pt x="514" y="12"/>
                      <a:pt x="430" y="40"/>
                    </a:cubicBezTo>
                    <a:cubicBezTo>
                      <a:pt x="1" y="195"/>
                      <a:pt x="620" y="1457"/>
                      <a:pt x="1727" y="1457"/>
                    </a:cubicBezTo>
                    <a:cubicBezTo>
                      <a:pt x="2811" y="1457"/>
                      <a:pt x="3573" y="624"/>
                      <a:pt x="3347" y="267"/>
                    </a:cubicBezTo>
                    <a:cubicBezTo>
                      <a:pt x="3318" y="224"/>
                      <a:pt x="3252" y="210"/>
                      <a:pt x="3154" y="210"/>
                    </a:cubicBezTo>
                    <a:cubicBezTo>
                      <a:pt x="2975" y="210"/>
                      <a:pt x="2687" y="255"/>
                      <a:pt x="2311" y="255"/>
                    </a:cubicBezTo>
                    <a:cubicBezTo>
                      <a:pt x="2207" y="255"/>
                      <a:pt x="2095" y="252"/>
                      <a:pt x="1977" y="243"/>
                    </a:cubicBezTo>
                    <a:cubicBezTo>
                      <a:pt x="1355" y="195"/>
                      <a:pt x="1010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5989;p62">
                <a:extLst>
                  <a:ext uri="{FF2B5EF4-FFF2-40B4-BE49-F238E27FC236}">
                    <a16:creationId xmlns:a16="http://schemas.microsoft.com/office/drawing/2014/main" id="{622639F2-4A2B-5E82-8E8A-FF4093914D37}"/>
                  </a:ext>
                </a:extLst>
              </p:cNvPr>
              <p:cNvSpPr/>
              <p:nvPr/>
            </p:nvSpPr>
            <p:spPr>
              <a:xfrm>
                <a:off x="3981076" y="2259618"/>
                <a:ext cx="41365" cy="6239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30" y="0"/>
                    </a:moveTo>
                    <a:cubicBezTo>
                      <a:pt x="422" y="0"/>
                      <a:pt x="413" y="0"/>
                      <a:pt x="405" y="1"/>
                    </a:cubicBezTo>
                    <a:cubicBezTo>
                      <a:pt x="179" y="13"/>
                      <a:pt x="1" y="299"/>
                      <a:pt x="12" y="656"/>
                    </a:cubicBezTo>
                    <a:cubicBezTo>
                      <a:pt x="24" y="1006"/>
                      <a:pt x="218" y="1276"/>
                      <a:pt x="428" y="1276"/>
                    </a:cubicBezTo>
                    <a:cubicBezTo>
                      <a:pt x="432" y="1276"/>
                      <a:pt x="437" y="1276"/>
                      <a:pt x="441" y="1275"/>
                    </a:cubicBezTo>
                    <a:cubicBezTo>
                      <a:pt x="667" y="1263"/>
                      <a:pt x="846" y="978"/>
                      <a:pt x="834" y="620"/>
                    </a:cubicBezTo>
                    <a:cubicBezTo>
                      <a:pt x="834" y="288"/>
                      <a:pt x="636" y="0"/>
                      <a:pt x="43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5990;p62">
                <a:extLst>
                  <a:ext uri="{FF2B5EF4-FFF2-40B4-BE49-F238E27FC236}">
                    <a16:creationId xmlns:a16="http://schemas.microsoft.com/office/drawing/2014/main" id="{79A9B080-E4D2-1733-F6EC-910E5F12A483}"/>
                  </a:ext>
                </a:extLst>
              </p:cNvPr>
              <p:cNvSpPr/>
              <p:nvPr/>
            </p:nvSpPr>
            <p:spPr>
              <a:xfrm>
                <a:off x="4176118" y="2255022"/>
                <a:ext cx="33200" cy="51829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60" extrusionOk="0">
                    <a:moveTo>
                      <a:pt x="322" y="0"/>
                    </a:moveTo>
                    <a:cubicBezTo>
                      <a:pt x="143" y="0"/>
                      <a:pt x="0" y="238"/>
                      <a:pt x="12" y="536"/>
                    </a:cubicBezTo>
                    <a:cubicBezTo>
                      <a:pt x="12" y="834"/>
                      <a:pt x="179" y="1060"/>
                      <a:pt x="357" y="1060"/>
                    </a:cubicBezTo>
                    <a:cubicBezTo>
                      <a:pt x="536" y="1060"/>
                      <a:pt x="679" y="822"/>
                      <a:pt x="667" y="524"/>
                    </a:cubicBezTo>
                    <a:cubicBezTo>
                      <a:pt x="655" y="226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5991;p62">
                <a:extLst>
                  <a:ext uri="{FF2B5EF4-FFF2-40B4-BE49-F238E27FC236}">
                    <a16:creationId xmlns:a16="http://schemas.microsoft.com/office/drawing/2014/main" id="{812FEFCF-FCE9-ABCB-73BF-6EAD2CF04613}"/>
                  </a:ext>
                </a:extLst>
              </p:cNvPr>
              <p:cNvSpPr/>
              <p:nvPr/>
            </p:nvSpPr>
            <p:spPr>
              <a:xfrm>
                <a:off x="3958046" y="2117529"/>
                <a:ext cx="102826" cy="83513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708" extrusionOk="0">
                    <a:moveTo>
                      <a:pt x="1640" y="0"/>
                    </a:moveTo>
                    <a:cubicBezTo>
                      <a:pt x="1570" y="0"/>
                      <a:pt x="1501" y="15"/>
                      <a:pt x="1436" y="38"/>
                    </a:cubicBezTo>
                    <a:cubicBezTo>
                      <a:pt x="960" y="205"/>
                      <a:pt x="543" y="657"/>
                      <a:pt x="245" y="1098"/>
                    </a:cubicBezTo>
                    <a:lnTo>
                      <a:pt x="67" y="1419"/>
                    </a:lnTo>
                    <a:cubicBezTo>
                      <a:pt x="43" y="1455"/>
                      <a:pt x="19" y="1502"/>
                      <a:pt x="7" y="1562"/>
                    </a:cubicBezTo>
                    <a:cubicBezTo>
                      <a:pt x="0" y="1669"/>
                      <a:pt x="51" y="1708"/>
                      <a:pt x="130" y="1708"/>
                    </a:cubicBezTo>
                    <a:cubicBezTo>
                      <a:pt x="323" y="1708"/>
                      <a:pt x="681" y="1473"/>
                      <a:pt x="757" y="1431"/>
                    </a:cubicBezTo>
                    <a:cubicBezTo>
                      <a:pt x="948" y="1336"/>
                      <a:pt x="1138" y="1252"/>
                      <a:pt x="1329" y="1169"/>
                    </a:cubicBezTo>
                    <a:cubicBezTo>
                      <a:pt x="1650" y="1062"/>
                      <a:pt x="2007" y="919"/>
                      <a:pt x="2079" y="550"/>
                    </a:cubicBezTo>
                    <a:cubicBezTo>
                      <a:pt x="2103" y="395"/>
                      <a:pt x="2067" y="217"/>
                      <a:pt x="1948" y="121"/>
                    </a:cubicBezTo>
                    <a:cubicBezTo>
                      <a:pt x="1854" y="34"/>
                      <a:pt x="1747" y="0"/>
                      <a:pt x="164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5992;p62">
                <a:extLst>
                  <a:ext uri="{FF2B5EF4-FFF2-40B4-BE49-F238E27FC236}">
                    <a16:creationId xmlns:a16="http://schemas.microsoft.com/office/drawing/2014/main" id="{38488822-B5CC-665B-183E-1B898D6FF4AD}"/>
                  </a:ext>
                </a:extLst>
              </p:cNvPr>
              <p:cNvSpPr/>
              <p:nvPr/>
            </p:nvSpPr>
            <p:spPr>
              <a:xfrm>
                <a:off x="4139985" y="2108239"/>
                <a:ext cx="88549" cy="62683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282" extrusionOk="0">
                    <a:moveTo>
                      <a:pt x="533" y="0"/>
                    </a:moveTo>
                    <a:cubicBezTo>
                      <a:pt x="415" y="0"/>
                      <a:pt x="285" y="43"/>
                      <a:pt x="168" y="133"/>
                    </a:cubicBezTo>
                    <a:cubicBezTo>
                      <a:pt x="49" y="228"/>
                      <a:pt x="1" y="383"/>
                      <a:pt x="13" y="514"/>
                    </a:cubicBezTo>
                    <a:cubicBezTo>
                      <a:pt x="37" y="823"/>
                      <a:pt x="358" y="907"/>
                      <a:pt x="620" y="966"/>
                    </a:cubicBezTo>
                    <a:cubicBezTo>
                      <a:pt x="799" y="1002"/>
                      <a:pt x="965" y="1049"/>
                      <a:pt x="1144" y="1109"/>
                    </a:cubicBezTo>
                    <a:cubicBezTo>
                      <a:pt x="1200" y="1133"/>
                      <a:pt x="1477" y="1281"/>
                      <a:pt x="1656" y="1281"/>
                    </a:cubicBezTo>
                    <a:cubicBezTo>
                      <a:pt x="1743" y="1281"/>
                      <a:pt x="1807" y="1246"/>
                      <a:pt x="1811" y="1145"/>
                    </a:cubicBezTo>
                    <a:cubicBezTo>
                      <a:pt x="1811" y="1097"/>
                      <a:pt x="1799" y="1049"/>
                      <a:pt x="1787" y="1026"/>
                    </a:cubicBezTo>
                    <a:cubicBezTo>
                      <a:pt x="1739" y="954"/>
                      <a:pt x="1692" y="859"/>
                      <a:pt x="1632" y="764"/>
                    </a:cubicBezTo>
                    <a:cubicBezTo>
                      <a:pt x="1406" y="430"/>
                      <a:pt x="1084" y="85"/>
                      <a:pt x="644" y="14"/>
                    </a:cubicBezTo>
                    <a:cubicBezTo>
                      <a:pt x="609" y="5"/>
                      <a:pt x="572" y="0"/>
                      <a:pt x="533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5993;p62">
                <a:extLst>
                  <a:ext uri="{FF2B5EF4-FFF2-40B4-BE49-F238E27FC236}">
                    <a16:creationId xmlns:a16="http://schemas.microsoft.com/office/drawing/2014/main" id="{9A277620-5069-0740-22CA-26CDA1C7AE1E}"/>
                  </a:ext>
                </a:extLst>
              </p:cNvPr>
              <p:cNvSpPr/>
              <p:nvPr/>
            </p:nvSpPr>
            <p:spPr>
              <a:xfrm>
                <a:off x="4123116" y="2250914"/>
                <a:ext cx="64688" cy="11055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261" extrusionOk="0">
                    <a:moveTo>
                      <a:pt x="536" y="1"/>
                    </a:moveTo>
                    <a:cubicBezTo>
                      <a:pt x="522" y="1"/>
                      <a:pt x="506" y="4"/>
                      <a:pt x="489" y="13"/>
                    </a:cubicBezTo>
                    <a:cubicBezTo>
                      <a:pt x="417" y="36"/>
                      <a:pt x="370" y="120"/>
                      <a:pt x="322" y="179"/>
                    </a:cubicBezTo>
                    <a:cubicBezTo>
                      <a:pt x="298" y="239"/>
                      <a:pt x="251" y="298"/>
                      <a:pt x="215" y="358"/>
                    </a:cubicBezTo>
                    <a:cubicBezTo>
                      <a:pt x="155" y="489"/>
                      <a:pt x="96" y="620"/>
                      <a:pt x="72" y="751"/>
                    </a:cubicBezTo>
                    <a:cubicBezTo>
                      <a:pt x="36" y="906"/>
                      <a:pt x="13" y="1037"/>
                      <a:pt x="13" y="1191"/>
                    </a:cubicBezTo>
                    <a:cubicBezTo>
                      <a:pt x="13" y="1322"/>
                      <a:pt x="1" y="1489"/>
                      <a:pt x="72" y="1584"/>
                    </a:cubicBezTo>
                    <a:cubicBezTo>
                      <a:pt x="124" y="1680"/>
                      <a:pt x="221" y="1718"/>
                      <a:pt x="320" y="1718"/>
                    </a:cubicBezTo>
                    <a:cubicBezTo>
                      <a:pt x="357" y="1718"/>
                      <a:pt x="394" y="1713"/>
                      <a:pt x="429" y="1703"/>
                    </a:cubicBezTo>
                    <a:cubicBezTo>
                      <a:pt x="542" y="1681"/>
                      <a:pt x="655" y="1583"/>
                      <a:pt x="778" y="1583"/>
                    </a:cubicBezTo>
                    <a:cubicBezTo>
                      <a:pt x="785" y="1583"/>
                      <a:pt x="792" y="1584"/>
                      <a:pt x="798" y="1584"/>
                    </a:cubicBezTo>
                    <a:cubicBezTo>
                      <a:pt x="1084" y="1620"/>
                      <a:pt x="1156" y="1977"/>
                      <a:pt x="965" y="2168"/>
                    </a:cubicBezTo>
                    <a:cubicBezTo>
                      <a:pt x="926" y="2206"/>
                      <a:pt x="958" y="2261"/>
                      <a:pt x="997" y="2261"/>
                    </a:cubicBezTo>
                    <a:cubicBezTo>
                      <a:pt x="1006" y="2261"/>
                      <a:pt x="1016" y="2258"/>
                      <a:pt x="1025" y="2251"/>
                    </a:cubicBezTo>
                    <a:cubicBezTo>
                      <a:pt x="1239" y="2120"/>
                      <a:pt x="1322" y="1834"/>
                      <a:pt x="1191" y="1620"/>
                    </a:cubicBezTo>
                    <a:cubicBezTo>
                      <a:pt x="1096" y="1461"/>
                      <a:pt x="932" y="1387"/>
                      <a:pt x="763" y="1387"/>
                    </a:cubicBezTo>
                    <a:cubicBezTo>
                      <a:pt x="678" y="1387"/>
                      <a:pt x="592" y="1406"/>
                      <a:pt x="513" y="1441"/>
                    </a:cubicBezTo>
                    <a:cubicBezTo>
                      <a:pt x="453" y="1465"/>
                      <a:pt x="382" y="1513"/>
                      <a:pt x="310" y="1513"/>
                    </a:cubicBezTo>
                    <a:cubicBezTo>
                      <a:pt x="215" y="1513"/>
                      <a:pt x="215" y="1441"/>
                      <a:pt x="215" y="1382"/>
                    </a:cubicBezTo>
                    <a:cubicBezTo>
                      <a:pt x="215" y="1227"/>
                      <a:pt x="239" y="1060"/>
                      <a:pt x="263" y="918"/>
                    </a:cubicBezTo>
                    <a:cubicBezTo>
                      <a:pt x="298" y="763"/>
                      <a:pt x="346" y="632"/>
                      <a:pt x="406" y="501"/>
                    </a:cubicBezTo>
                    <a:cubicBezTo>
                      <a:pt x="429" y="429"/>
                      <a:pt x="477" y="370"/>
                      <a:pt x="501" y="310"/>
                    </a:cubicBezTo>
                    <a:cubicBezTo>
                      <a:pt x="536" y="251"/>
                      <a:pt x="596" y="179"/>
                      <a:pt x="608" y="96"/>
                    </a:cubicBezTo>
                    <a:cubicBezTo>
                      <a:pt x="617" y="41"/>
                      <a:pt x="584" y="1"/>
                      <a:pt x="53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22AF0B-427F-6C13-933D-AD9AA63E674E}"/>
                </a:ext>
              </a:extLst>
            </p:cNvPr>
            <p:cNvGrpSpPr/>
            <p:nvPr/>
          </p:nvGrpSpPr>
          <p:grpSpPr>
            <a:xfrm>
              <a:off x="2889121" y="3220827"/>
              <a:ext cx="3729601" cy="1806974"/>
              <a:chOff x="2889121" y="3220827"/>
              <a:chExt cx="3729601" cy="180697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C955973-B860-60A1-D3AB-CEB392E61E10}"/>
                  </a:ext>
                </a:extLst>
              </p:cNvPr>
              <p:cNvGrpSpPr/>
              <p:nvPr/>
            </p:nvGrpSpPr>
            <p:grpSpPr>
              <a:xfrm>
                <a:off x="3629069" y="3312876"/>
                <a:ext cx="754650" cy="1637417"/>
                <a:chOff x="1902225" y="1826942"/>
                <a:chExt cx="1074085" cy="2296057"/>
              </a:xfrm>
            </p:grpSpPr>
            <p:sp>
              <p:nvSpPr>
                <p:cNvPr id="120" name="Google Shape;5833;p62">
                  <a:extLst>
                    <a:ext uri="{FF2B5EF4-FFF2-40B4-BE49-F238E27FC236}">
                      <a16:creationId xmlns:a16="http://schemas.microsoft.com/office/drawing/2014/main" id="{3C6D17CA-0842-F774-5CE6-C723768FF47B}"/>
                    </a:ext>
                  </a:extLst>
                </p:cNvPr>
                <p:cNvSpPr/>
                <p:nvPr/>
              </p:nvSpPr>
              <p:spPr>
                <a:xfrm>
                  <a:off x="2773176" y="3250222"/>
                  <a:ext cx="203134" cy="270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5478" extrusionOk="0">
                      <a:moveTo>
                        <a:pt x="1918" y="1"/>
                      </a:moveTo>
                      <a:cubicBezTo>
                        <a:pt x="1275" y="286"/>
                        <a:pt x="644" y="536"/>
                        <a:pt x="1" y="763"/>
                      </a:cubicBezTo>
                      <a:cubicBezTo>
                        <a:pt x="132" y="1048"/>
                        <a:pt x="501" y="1941"/>
                        <a:pt x="536" y="2382"/>
                      </a:cubicBezTo>
                      <a:cubicBezTo>
                        <a:pt x="655" y="2929"/>
                        <a:pt x="382" y="4334"/>
                        <a:pt x="525" y="4358"/>
                      </a:cubicBezTo>
                      <a:cubicBezTo>
                        <a:pt x="529" y="4359"/>
                        <a:pt x="534" y="4360"/>
                        <a:pt x="539" y="4360"/>
                      </a:cubicBezTo>
                      <a:cubicBezTo>
                        <a:pt x="730" y="4360"/>
                        <a:pt x="1024" y="3453"/>
                        <a:pt x="1013" y="3453"/>
                      </a:cubicBezTo>
                      <a:lnTo>
                        <a:pt x="1013" y="3453"/>
                      </a:lnTo>
                      <a:cubicBezTo>
                        <a:pt x="1060" y="3453"/>
                        <a:pt x="870" y="5061"/>
                        <a:pt x="1060" y="5108"/>
                      </a:cubicBezTo>
                      <a:cubicBezTo>
                        <a:pt x="1066" y="5109"/>
                        <a:pt x="1071" y="5110"/>
                        <a:pt x="1077" y="5110"/>
                      </a:cubicBezTo>
                      <a:cubicBezTo>
                        <a:pt x="1362" y="5110"/>
                        <a:pt x="1762" y="3620"/>
                        <a:pt x="1727" y="3608"/>
                      </a:cubicBezTo>
                      <a:lnTo>
                        <a:pt x="1727" y="3608"/>
                      </a:lnTo>
                      <a:cubicBezTo>
                        <a:pt x="1787" y="3608"/>
                        <a:pt x="1703" y="5465"/>
                        <a:pt x="1965" y="5477"/>
                      </a:cubicBezTo>
                      <a:cubicBezTo>
                        <a:pt x="1966" y="5477"/>
                        <a:pt x="1968" y="5477"/>
                        <a:pt x="1969" y="5477"/>
                      </a:cubicBezTo>
                      <a:cubicBezTo>
                        <a:pt x="2359" y="5477"/>
                        <a:pt x="2429" y="3703"/>
                        <a:pt x="2382" y="3549"/>
                      </a:cubicBezTo>
                      <a:lnTo>
                        <a:pt x="2382" y="3549"/>
                      </a:lnTo>
                      <a:cubicBezTo>
                        <a:pt x="2428" y="3688"/>
                        <a:pt x="2600" y="4979"/>
                        <a:pt x="2831" y="4979"/>
                      </a:cubicBezTo>
                      <a:cubicBezTo>
                        <a:pt x="2836" y="4979"/>
                        <a:pt x="2841" y="4979"/>
                        <a:pt x="2846" y="4977"/>
                      </a:cubicBezTo>
                      <a:cubicBezTo>
                        <a:pt x="3203" y="4894"/>
                        <a:pt x="3072" y="2834"/>
                        <a:pt x="2989" y="2691"/>
                      </a:cubicBezTo>
                      <a:lnTo>
                        <a:pt x="2989" y="2691"/>
                      </a:lnTo>
                      <a:cubicBezTo>
                        <a:pt x="3065" y="2767"/>
                        <a:pt x="3546" y="3475"/>
                        <a:pt x="3784" y="3475"/>
                      </a:cubicBezTo>
                      <a:cubicBezTo>
                        <a:pt x="3807" y="3475"/>
                        <a:pt x="3828" y="3468"/>
                        <a:pt x="3846" y="3453"/>
                      </a:cubicBezTo>
                      <a:cubicBezTo>
                        <a:pt x="4120" y="3215"/>
                        <a:pt x="2799" y="1239"/>
                        <a:pt x="2477" y="929"/>
                      </a:cubicBezTo>
                      <a:cubicBezTo>
                        <a:pt x="2334" y="703"/>
                        <a:pt x="2096" y="298"/>
                        <a:pt x="1918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5834;p62">
                  <a:extLst>
                    <a:ext uri="{FF2B5EF4-FFF2-40B4-BE49-F238E27FC236}">
                      <a16:creationId xmlns:a16="http://schemas.microsoft.com/office/drawing/2014/main" id="{D99247D6-60E0-54AE-FC45-41ED383B63CA}"/>
                    </a:ext>
                  </a:extLst>
                </p:cNvPr>
                <p:cNvSpPr/>
                <p:nvPr/>
              </p:nvSpPr>
              <p:spPr>
                <a:xfrm>
                  <a:off x="2588871" y="2673496"/>
                  <a:ext cx="358652" cy="723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6" h="14678" extrusionOk="0">
                      <a:moveTo>
                        <a:pt x="1293" y="0"/>
                      </a:moveTo>
                      <a:cubicBezTo>
                        <a:pt x="500" y="0"/>
                        <a:pt x="1" y="1758"/>
                        <a:pt x="108" y="3045"/>
                      </a:cubicBezTo>
                      <a:cubicBezTo>
                        <a:pt x="251" y="4592"/>
                        <a:pt x="1263" y="5378"/>
                        <a:pt x="2263" y="8653"/>
                      </a:cubicBezTo>
                      <a:cubicBezTo>
                        <a:pt x="2954" y="10915"/>
                        <a:pt x="3525" y="12939"/>
                        <a:pt x="3811" y="13963"/>
                      </a:cubicBezTo>
                      <a:cubicBezTo>
                        <a:pt x="3823" y="13998"/>
                        <a:pt x="3823" y="14034"/>
                        <a:pt x="3847" y="14070"/>
                      </a:cubicBezTo>
                      <a:cubicBezTo>
                        <a:pt x="3942" y="14475"/>
                        <a:pt x="4025" y="14677"/>
                        <a:pt x="4025" y="14677"/>
                      </a:cubicBezTo>
                      <a:cubicBezTo>
                        <a:pt x="4978" y="14558"/>
                        <a:pt x="7276" y="13939"/>
                        <a:pt x="7157" y="13427"/>
                      </a:cubicBezTo>
                      <a:lnTo>
                        <a:pt x="7026" y="12844"/>
                      </a:lnTo>
                      <a:cubicBezTo>
                        <a:pt x="7026" y="12820"/>
                        <a:pt x="7014" y="12784"/>
                        <a:pt x="7014" y="12760"/>
                      </a:cubicBezTo>
                      <a:cubicBezTo>
                        <a:pt x="5573" y="6581"/>
                        <a:pt x="2775" y="1175"/>
                        <a:pt x="1858" y="282"/>
                      </a:cubicBezTo>
                      <a:cubicBezTo>
                        <a:pt x="1658" y="86"/>
                        <a:pt x="1468" y="0"/>
                        <a:pt x="1293" y="0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5835;p62">
                  <a:extLst>
                    <a:ext uri="{FF2B5EF4-FFF2-40B4-BE49-F238E27FC236}">
                      <a16:creationId xmlns:a16="http://schemas.microsoft.com/office/drawing/2014/main" id="{A790BD85-2444-4249-9540-B058E4625E51}"/>
                    </a:ext>
                  </a:extLst>
                </p:cNvPr>
                <p:cNvSpPr/>
                <p:nvPr/>
              </p:nvSpPr>
              <p:spPr>
                <a:xfrm>
                  <a:off x="2777268" y="3302472"/>
                  <a:ext cx="158525" cy="64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6" h="1310" extrusionOk="0">
                      <a:moveTo>
                        <a:pt x="3204" y="0"/>
                      </a:moveTo>
                      <a:cubicBezTo>
                        <a:pt x="2644" y="203"/>
                        <a:pt x="2061" y="429"/>
                        <a:pt x="1489" y="643"/>
                      </a:cubicBezTo>
                      <a:cubicBezTo>
                        <a:pt x="989" y="822"/>
                        <a:pt x="477" y="1000"/>
                        <a:pt x="1" y="1203"/>
                      </a:cubicBezTo>
                      <a:cubicBezTo>
                        <a:pt x="25" y="1238"/>
                        <a:pt x="25" y="1274"/>
                        <a:pt x="37" y="1310"/>
                      </a:cubicBezTo>
                      <a:cubicBezTo>
                        <a:pt x="537" y="1143"/>
                        <a:pt x="1037" y="941"/>
                        <a:pt x="1525" y="738"/>
                      </a:cubicBezTo>
                      <a:cubicBezTo>
                        <a:pt x="2085" y="524"/>
                        <a:pt x="2656" y="310"/>
                        <a:pt x="3216" y="84"/>
                      </a:cubicBezTo>
                      <a:cubicBezTo>
                        <a:pt x="3216" y="60"/>
                        <a:pt x="3204" y="24"/>
                        <a:pt x="3204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5838;p62">
                  <a:extLst>
                    <a:ext uri="{FF2B5EF4-FFF2-40B4-BE49-F238E27FC236}">
                      <a16:creationId xmlns:a16="http://schemas.microsoft.com/office/drawing/2014/main" id="{65FC911B-FC74-1E4B-0621-8DD84C1D157E}"/>
                    </a:ext>
                  </a:extLst>
                </p:cNvPr>
                <p:cNvSpPr/>
                <p:nvPr/>
              </p:nvSpPr>
              <p:spPr>
                <a:xfrm>
                  <a:off x="1902225" y="2064681"/>
                  <a:ext cx="522402" cy="1033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8" h="20963" extrusionOk="0">
                      <a:moveTo>
                        <a:pt x="3836" y="1"/>
                      </a:moveTo>
                      <a:cubicBezTo>
                        <a:pt x="3434" y="1"/>
                        <a:pt x="3034" y="160"/>
                        <a:pt x="2715" y="418"/>
                      </a:cubicBezTo>
                      <a:cubicBezTo>
                        <a:pt x="2263" y="787"/>
                        <a:pt x="1965" y="1311"/>
                        <a:pt x="1787" y="1858"/>
                      </a:cubicBezTo>
                      <a:cubicBezTo>
                        <a:pt x="1525" y="2692"/>
                        <a:pt x="1477" y="3632"/>
                        <a:pt x="1799" y="4454"/>
                      </a:cubicBezTo>
                      <a:cubicBezTo>
                        <a:pt x="2084" y="5144"/>
                        <a:pt x="2608" y="5716"/>
                        <a:pt x="3025" y="6359"/>
                      </a:cubicBezTo>
                      <a:cubicBezTo>
                        <a:pt x="3442" y="6990"/>
                        <a:pt x="3739" y="7764"/>
                        <a:pt x="3501" y="8478"/>
                      </a:cubicBezTo>
                      <a:cubicBezTo>
                        <a:pt x="3370" y="8883"/>
                        <a:pt x="3073" y="9216"/>
                        <a:pt x="2775" y="9526"/>
                      </a:cubicBezTo>
                      <a:cubicBezTo>
                        <a:pt x="2203" y="10097"/>
                        <a:pt x="1549" y="10609"/>
                        <a:pt x="1179" y="11324"/>
                      </a:cubicBezTo>
                      <a:cubicBezTo>
                        <a:pt x="810" y="12038"/>
                        <a:pt x="810" y="13038"/>
                        <a:pt x="1430" y="13526"/>
                      </a:cubicBezTo>
                      <a:cubicBezTo>
                        <a:pt x="1727" y="13765"/>
                        <a:pt x="2156" y="13907"/>
                        <a:pt x="2299" y="14276"/>
                      </a:cubicBezTo>
                      <a:cubicBezTo>
                        <a:pt x="2394" y="14586"/>
                        <a:pt x="2215" y="14919"/>
                        <a:pt x="2025" y="15181"/>
                      </a:cubicBezTo>
                      <a:cubicBezTo>
                        <a:pt x="1620" y="15717"/>
                        <a:pt x="1084" y="16146"/>
                        <a:pt x="691" y="16670"/>
                      </a:cubicBezTo>
                      <a:cubicBezTo>
                        <a:pt x="287" y="17205"/>
                        <a:pt x="1" y="17896"/>
                        <a:pt x="191" y="18527"/>
                      </a:cubicBezTo>
                      <a:cubicBezTo>
                        <a:pt x="394" y="19170"/>
                        <a:pt x="1001" y="19599"/>
                        <a:pt x="1620" y="19837"/>
                      </a:cubicBezTo>
                      <a:cubicBezTo>
                        <a:pt x="2027" y="20002"/>
                        <a:pt x="2467" y="20111"/>
                        <a:pt x="2902" y="20111"/>
                      </a:cubicBezTo>
                      <a:cubicBezTo>
                        <a:pt x="3154" y="20111"/>
                        <a:pt x="3404" y="20075"/>
                        <a:pt x="3644" y="19991"/>
                      </a:cubicBezTo>
                      <a:cubicBezTo>
                        <a:pt x="3788" y="19940"/>
                        <a:pt x="3941" y="19880"/>
                        <a:pt x="4088" y="19880"/>
                      </a:cubicBezTo>
                      <a:cubicBezTo>
                        <a:pt x="4111" y="19880"/>
                        <a:pt x="4133" y="19881"/>
                        <a:pt x="4156" y="19884"/>
                      </a:cubicBezTo>
                      <a:cubicBezTo>
                        <a:pt x="4382" y="19920"/>
                        <a:pt x="4525" y="20122"/>
                        <a:pt x="4692" y="20289"/>
                      </a:cubicBezTo>
                      <a:cubicBezTo>
                        <a:pt x="5144" y="20741"/>
                        <a:pt x="5787" y="20962"/>
                        <a:pt x="6430" y="20962"/>
                      </a:cubicBezTo>
                      <a:cubicBezTo>
                        <a:pt x="6651" y="20962"/>
                        <a:pt x="6872" y="20936"/>
                        <a:pt x="7085" y="20884"/>
                      </a:cubicBezTo>
                      <a:cubicBezTo>
                        <a:pt x="7918" y="20670"/>
                        <a:pt x="8633" y="20099"/>
                        <a:pt x="9121" y="19396"/>
                      </a:cubicBezTo>
                      <a:cubicBezTo>
                        <a:pt x="9740" y="18551"/>
                        <a:pt x="10050" y="17444"/>
                        <a:pt x="9823" y="16432"/>
                      </a:cubicBezTo>
                      <a:cubicBezTo>
                        <a:pt x="9597" y="15408"/>
                        <a:pt x="8788" y="14503"/>
                        <a:pt x="7740" y="14336"/>
                      </a:cubicBezTo>
                      <a:lnTo>
                        <a:pt x="7740" y="14336"/>
                      </a:lnTo>
                      <a:cubicBezTo>
                        <a:pt x="7806" y="14347"/>
                        <a:pt x="7873" y="14352"/>
                        <a:pt x="7939" y="14352"/>
                      </a:cubicBezTo>
                      <a:cubicBezTo>
                        <a:pt x="8397" y="14352"/>
                        <a:pt x="8851" y="14112"/>
                        <a:pt x="9204" y="13800"/>
                      </a:cubicBezTo>
                      <a:cubicBezTo>
                        <a:pt x="10109" y="13014"/>
                        <a:pt x="10597" y="11645"/>
                        <a:pt x="10073" y="10574"/>
                      </a:cubicBezTo>
                      <a:cubicBezTo>
                        <a:pt x="9526" y="9419"/>
                        <a:pt x="8145" y="9002"/>
                        <a:pt x="6906" y="8704"/>
                      </a:cubicBezTo>
                      <a:cubicBezTo>
                        <a:pt x="7371" y="8335"/>
                        <a:pt x="7835" y="7954"/>
                        <a:pt x="8157" y="7454"/>
                      </a:cubicBezTo>
                      <a:cubicBezTo>
                        <a:pt x="9002" y="6180"/>
                        <a:pt x="8692" y="4406"/>
                        <a:pt x="7847" y="3144"/>
                      </a:cubicBezTo>
                      <a:cubicBezTo>
                        <a:pt x="7359" y="2418"/>
                        <a:pt x="6704" y="1799"/>
                        <a:pt x="6013" y="1263"/>
                      </a:cubicBezTo>
                      <a:cubicBezTo>
                        <a:pt x="5656" y="989"/>
                        <a:pt x="5299" y="727"/>
                        <a:pt x="4930" y="477"/>
                      </a:cubicBezTo>
                      <a:cubicBezTo>
                        <a:pt x="4644" y="287"/>
                        <a:pt x="4382" y="49"/>
                        <a:pt x="4025" y="13"/>
                      </a:cubicBezTo>
                      <a:cubicBezTo>
                        <a:pt x="3962" y="5"/>
                        <a:pt x="3899" y="1"/>
                        <a:pt x="3836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5839;p62">
                  <a:extLst>
                    <a:ext uri="{FF2B5EF4-FFF2-40B4-BE49-F238E27FC236}">
                      <a16:creationId xmlns:a16="http://schemas.microsoft.com/office/drawing/2014/main" id="{4C2AE045-D3AA-3A16-C804-C38852F5527A}"/>
                    </a:ext>
                  </a:extLst>
                </p:cNvPr>
                <p:cNvSpPr/>
                <p:nvPr/>
              </p:nvSpPr>
              <p:spPr>
                <a:xfrm>
                  <a:off x="2020182" y="2065174"/>
                  <a:ext cx="404445" cy="1033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5" h="20965" extrusionOk="0">
                      <a:moveTo>
                        <a:pt x="1540" y="1"/>
                      </a:moveTo>
                      <a:cubicBezTo>
                        <a:pt x="1328" y="1"/>
                        <a:pt x="1105" y="36"/>
                        <a:pt x="918" y="98"/>
                      </a:cubicBezTo>
                      <a:cubicBezTo>
                        <a:pt x="870" y="158"/>
                        <a:pt x="822" y="229"/>
                        <a:pt x="775" y="289"/>
                      </a:cubicBezTo>
                      <a:cubicBezTo>
                        <a:pt x="287" y="1074"/>
                        <a:pt x="84" y="2051"/>
                        <a:pt x="37" y="2967"/>
                      </a:cubicBezTo>
                      <a:cubicBezTo>
                        <a:pt x="1" y="3860"/>
                        <a:pt x="299" y="4765"/>
                        <a:pt x="739" y="5539"/>
                      </a:cubicBezTo>
                      <a:cubicBezTo>
                        <a:pt x="930" y="5896"/>
                        <a:pt x="1156" y="6242"/>
                        <a:pt x="1418" y="6551"/>
                      </a:cubicBezTo>
                      <a:cubicBezTo>
                        <a:pt x="1632" y="6813"/>
                        <a:pt x="1846" y="7028"/>
                        <a:pt x="2049" y="7301"/>
                      </a:cubicBezTo>
                      <a:cubicBezTo>
                        <a:pt x="2227" y="7551"/>
                        <a:pt x="2370" y="7825"/>
                        <a:pt x="2418" y="8123"/>
                      </a:cubicBezTo>
                      <a:cubicBezTo>
                        <a:pt x="2477" y="8492"/>
                        <a:pt x="2418" y="8861"/>
                        <a:pt x="2323" y="9218"/>
                      </a:cubicBezTo>
                      <a:cubicBezTo>
                        <a:pt x="2085" y="10052"/>
                        <a:pt x="1596" y="10814"/>
                        <a:pt x="1418" y="11659"/>
                      </a:cubicBezTo>
                      <a:cubicBezTo>
                        <a:pt x="1227" y="12492"/>
                        <a:pt x="1287" y="13493"/>
                        <a:pt x="1823" y="14207"/>
                      </a:cubicBezTo>
                      <a:cubicBezTo>
                        <a:pt x="2025" y="14481"/>
                        <a:pt x="2311" y="14755"/>
                        <a:pt x="2358" y="15124"/>
                      </a:cubicBezTo>
                      <a:cubicBezTo>
                        <a:pt x="2406" y="15540"/>
                        <a:pt x="2192" y="15933"/>
                        <a:pt x="2001" y="16291"/>
                      </a:cubicBezTo>
                      <a:cubicBezTo>
                        <a:pt x="1775" y="16672"/>
                        <a:pt x="1549" y="17064"/>
                        <a:pt x="1418" y="17493"/>
                      </a:cubicBezTo>
                      <a:cubicBezTo>
                        <a:pt x="1287" y="17910"/>
                        <a:pt x="1239" y="18338"/>
                        <a:pt x="1287" y="18791"/>
                      </a:cubicBezTo>
                      <a:cubicBezTo>
                        <a:pt x="1311" y="19172"/>
                        <a:pt x="1418" y="19553"/>
                        <a:pt x="1596" y="19886"/>
                      </a:cubicBezTo>
                      <a:cubicBezTo>
                        <a:pt x="1626" y="19880"/>
                        <a:pt x="1653" y="19877"/>
                        <a:pt x="1680" y="19877"/>
                      </a:cubicBezTo>
                      <a:cubicBezTo>
                        <a:pt x="1706" y="19877"/>
                        <a:pt x="1733" y="19880"/>
                        <a:pt x="1763" y="19886"/>
                      </a:cubicBezTo>
                      <a:cubicBezTo>
                        <a:pt x="1989" y="19922"/>
                        <a:pt x="2132" y="20124"/>
                        <a:pt x="2299" y="20291"/>
                      </a:cubicBezTo>
                      <a:cubicBezTo>
                        <a:pt x="2751" y="20743"/>
                        <a:pt x="3394" y="20964"/>
                        <a:pt x="4037" y="20964"/>
                      </a:cubicBezTo>
                      <a:cubicBezTo>
                        <a:pt x="4258" y="20964"/>
                        <a:pt x="4479" y="20938"/>
                        <a:pt x="4692" y="20886"/>
                      </a:cubicBezTo>
                      <a:cubicBezTo>
                        <a:pt x="5525" y="20684"/>
                        <a:pt x="6240" y="20101"/>
                        <a:pt x="6728" y="19398"/>
                      </a:cubicBezTo>
                      <a:cubicBezTo>
                        <a:pt x="7347" y="18553"/>
                        <a:pt x="7657" y="17445"/>
                        <a:pt x="7430" y="16433"/>
                      </a:cubicBezTo>
                      <a:cubicBezTo>
                        <a:pt x="7204" y="15421"/>
                        <a:pt x="6395" y="14493"/>
                        <a:pt x="5347" y="14326"/>
                      </a:cubicBezTo>
                      <a:lnTo>
                        <a:pt x="5347" y="14326"/>
                      </a:lnTo>
                      <a:cubicBezTo>
                        <a:pt x="5413" y="14337"/>
                        <a:pt x="5480" y="14342"/>
                        <a:pt x="5546" y="14342"/>
                      </a:cubicBezTo>
                      <a:cubicBezTo>
                        <a:pt x="6004" y="14342"/>
                        <a:pt x="6458" y="14102"/>
                        <a:pt x="6811" y="13790"/>
                      </a:cubicBezTo>
                      <a:cubicBezTo>
                        <a:pt x="7716" y="12993"/>
                        <a:pt x="8204" y="11623"/>
                        <a:pt x="7680" y="10552"/>
                      </a:cubicBezTo>
                      <a:cubicBezTo>
                        <a:pt x="7133" y="9409"/>
                        <a:pt x="5752" y="8992"/>
                        <a:pt x="4513" y="8694"/>
                      </a:cubicBezTo>
                      <a:cubicBezTo>
                        <a:pt x="4978" y="8325"/>
                        <a:pt x="5442" y="7932"/>
                        <a:pt x="5764" y="7444"/>
                      </a:cubicBezTo>
                      <a:cubicBezTo>
                        <a:pt x="6609" y="6170"/>
                        <a:pt x="6299" y="4396"/>
                        <a:pt x="5454" y="3134"/>
                      </a:cubicBezTo>
                      <a:cubicBezTo>
                        <a:pt x="4966" y="2408"/>
                        <a:pt x="4311" y="1789"/>
                        <a:pt x="3620" y="1253"/>
                      </a:cubicBezTo>
                      <a:cubicBezTo>
                        <a:pt x="3263" y="979"/>
                        <a:pt x="2906" y="717"/>
                        <a:pt x="2537" y="467"/>
                      </a:cubicBezTo>
                      <a:cubicBezTo>
                        <a:pt x="2251" y="277"/>
                        <a:pt x="1989" y="39"/>
                        <a:pt x="1632" y="3"/>
                      </a:cubicBezTo>
                      <a:cubicBezTo>
                        <a:pt x="1602" y="1"/>
                        <a:pt x="1571" y="1"/>
                        <a:pt x="1540" y="1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5840;p62">
                  <a:extLst>
                    <a:ext uri="{FF2B5EF4-FFF2-40B4-BE49-F238E27FC236}">
                      <a16:creationId xmlns:a16="http://schemas.microsoft.com/office/drawing/2014/main" id="{30112820-0A2C-7011-7ABB-814B4DF399BA}"/>
                    </a:ext>
                  </a:extLst>
                </p:cNvPr>
                <p:cNvSpPr/>
                <p:nvPr/>
              </p:nvSpPr>
              <p:spPr>
                <a:xfrm>
                  <a:off x="1910457" y="4004401"/>
                  <a:ext cx="1028882" cy="11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3" h="2406" extrusionOk="0">
                      <a:moveTo>
                        <a:pt x="10430" y="0"/>
                      </a:moveTo>
                      <a:cubicBezTo>
                        <a:pt x="4668" y="0"/>
                        <a:pt x="0" y="536"/>
                        <a:pt x="0" y="1203"/>
                      </a:cubicBezTo>
                      <a:cubicBezTo>
                        <a:pt x="0" y="1869"/>
                        <a:pt x="4668" y="2405"/>
                        <a:pt x="10430" y="2405"/>
                      </a:cubicBezTo>
                      <a:cubicBezTo>
                        <a:pt x="16193" y="2405"/>
                        <a:pt x="20872" y="1869"/>
                        <a:pt x="20872" y="1203"/>
                      </a:cubicBezTo>
                      <a:cubicBezTo>
                        <a:pt x="20872" y="536"/>
                        <a:pt x="16193" y="0"/>
                        <a:pt x="10430" y="0"/>
                      </a:cubicBezTo>
                      <a:close/>
                    </a:path>
                  </a:pathLst>
                </a:custGeom>
                <a:solidFill>
                  <a:srgbClr val="8EB3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5841;p62">
                  <a:extLst>
                    <a:ext uri="{FF2B5EF4-FFF2-40B4-BE49-F238E27FC236}">
                      <a16:creationId xmlns:a16="http://schemas.microsoft.com/office/drawing/2014/main" id="{7CEE84CD-C82E-82FF-ECB9-04C2E444BCB3}"/>
                    </a:ext>
                  </a:extLst>
                </p:cNvPr>
                <p:cNvSpPr/>
                <p:nvPr/>
              </p:nvSpPr>
              <p:spPr>
                <a:xfrm>
                  <a:off x="2468597" y="3407515"/>
                  <a:ext cx="1775" cy="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3" extrusionOk="0">
                      <a:moveTo>
                        <a:pt x="12" y="0"/>
                      </a:moveTo>
                      <a:cubicBezTo>
                        <a:pt x="0" y="0"/>
                        <a:pt x="0" y="12"/>
                        <a:pt x="12" y="12"/>
                      </a:cubicBezTo>
                      <a:cubicBezTo>
                        <a:pt x="36" y="12"/>
                        <a:pt x="36" y="0"/>
                        <a:pt x="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5842;p62">
                  <a:extLst>
                    <a:ext uri="{FF2B5EF4-FFF2-40B4-BE49-F238E27FC236}">
                      <a16:creationId xmlns:a16="http://schemas.microsoft.com/office/drawing/2014/main" id="{6EA205E2-0BE5-3895-5B9A-DC0D3D616347}"/>
                    </a:ext>
                  </a:extLst>
                </p:cNvPr>
                <p:cNvSpPr/>
                <p:nvPr/>
              </p:nvSpPr>
              <p:spPr>
                <a:xfrm>
                  <a:off x="2465048" y="3338259"/>
                  <a:ext cx="236012" cy="637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8" h="12943" extrusionOk="0">
                      <a:moveTo>
                        <a:pt x="4763" y="0"/>
                      </a:moveTo>
                      <a:cubicBezTo>
                        <a:pt x="3942" y="179"/>
                        <a:pt x="3096" y="262"/>
                        <a:pt x="2251" y="310"/>
                      </a:cubicBezTo>
                      <a:cubicBezTo>
                        <a:pt x="1608" y="346"/>
                        <a:pt x="965" y="358"/>
                        <a:pt x="322" y="358"/>
                      </a:cubicBezTo>
                      <a:cubicBezTo>
                        <a:pt x="370" y="2572"/>
                        <a:pt x="13" y="10597"/>
                        <a:pt x="1" y="12943"/>
                      </a:cubicBezTo>
                      <a:lnTo>
                        <a:pt x="3454" y="12943"/>
                      </a:lnTo>
                      <a:cubicBezTo>
                        <a:pt x="3454" y="12943"/>
                        <a:pt x="4120" y="6501"/>
                        <a:pt x="4537" y="3560"/>
                      </a:cubicBezTo>
                      <a:cubicBezTo>
                        <a:pt x="4644" y="2822"/>
                        <a:pt x="4728" y="1548"/>
                        <a:pt x="4787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5843;p62">
                  <a:extLst>
                    <a:ext uri="{FF2B5EF4-FFF2-40B4-BE49-F238E27FC236}">
                      <a16:creationId xmlns:a16="http://schemas.microsoft.com/office/drawing/2014/main" id="{169BB192-2DF7-B3BB-2545-4BFA181E7EF2}"/>
                    </a:ext>
                  </a:extLst>
                </p:cNvPr>
                <p:cNvSpPr/>
                <p:nvPr/>
              </p:nvSpPr>
              <p:spPr>
                <a:xfrm>
                  <a:off x="2479737" y="3338259"/>
                  <a:ext cx="222457" cy="164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" h="3347" extrusionOk="0">
                      <a:moveTo>
                        <a:pt x="4477" y="0"/>
                      </a:moveTo>
                      <a:cubicBezTo>
                        <a:pt x="3656" y="179"/>
                        <a:pt x="2810" y="274"/>
                        <a:pt x="1965" y="310"/>
                      </a:cubicBezTo>
                      <a:cubicBezTo>
                        <a:pt x="1322" y="346"/>
                        <a:pt x="679" y="358"/>
                        <a:pt x="48" y="358"/>
                      </a:cubicBezTo>
                      <a:cubicBezTo>
                        <a:pt x="60" y="989"/>
                        <a:pt x="24" y="2072"/>
                        <a:pt x="1" y="3346"/>
                      </a:cubicBezTo>
                      <a:cubicBezTo>
                        <a:pt x="655" y="3334"/>
                        <a:pt x="1322" y="3322"/>
                        <a:pt x="1977" y="3263"/>
                      </a:cubicBezTo>
                      <a:cubicBezTo>
                        <a:pt x="2620" y="3203"/>
                        <a:pt x="3263" y="3132"/>
                        <a:pt x="3882" y="3025"/>
                      </a:cubicBezTo>
                      <a:cubicBezTo>
                        <a:pt x="4037" y="3013"/>
                        <a:pt x="4180" y="2977"/>
                        <a:pt x="4334" y="2953"/>
                      </a:cubicBezTo>
                      <a:cubicBezTo>
                        <a:pt x="4406" y="2203"/>
                        <a:pt x="4465" y="1179"/>
                        <a:pt x="4513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5844;p62">
                  <a:extLst>
                    <a:ext uri="{FF2B5EF4-FFF2-40B4-BE49-F238E27FC236}">
                      <a16:creationId xmlns:a16="http://schemas.microsoft.com/office/drawing/2014/main" id="{4019B73C-AD2A-5E21-F4E2-B5E7DA639A3B}"/>
                    </a:ext>
                  </a:extLst>
                </p:cNvPr>
                <p:cNvSpPr/>
                <p:nvPr/>
              </p:nvSpPr>
              <p:spPr>
                <a:xfrm>
                  <a:off x="2465048" y="3714461"/>
                  <a:ext cx="199585" cy="262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5323" extrusionOk="0">
                      <a:moveTo>
                        <a:pt x="4049" y="0"/>
                      </a:moveTo>
                      <a:lnTo>
                        <a:pt x="4049" y="0"/>
                      </a:lnTo>
                      <a:cubicBezTo>
                        <a:pt x="3289" y="42"/>
                        <a:pt x="2529" y="60"/>
                        <a:pt x="1771" y="60"/>
                      </a:cubicBezTo>
                      <a:cubicBezTo>
                        <a:pt x="1235" y="60"/>
                        <a:pt x="700" y="51"/>
                        <a:pt x="168" y="36"/>
                      </a:cubicBezTo>
                      <a:cubicBezTo>
                        <a:pt x="144" y="286"/>
                        <a:pt x="144" y="536"/>
                        <a:pt x="132" y="798"/>
                      </a:cubicBezTo>
                      <a:lnTo>
                        <a:pt x="132" y="881"/>
                      </a:lnTo>
                      <a:cubicBezTo>
                        <a:pt x="132" y="1012"/>
                        <a:pt x="120" y="1167"/>
                        <a:pt x="120" y="1298"/>
                      </a:cubicBezTo>
                      <a:lnTo>
                        <a:pt x="120" y="1405"/>
                      </a:lnTo>
                      <a:cubicBezTo>
                        <a:pt x="60" y="3060"/>
                        <a:pt x="13" y="4525"/>
                        <a:pt x="1" y="5322"/>
                      </a:cubicBezTo>
                      <a:lnTo>
                        <a:pt x="3454" y="5322"/>
                      </a:lnTo>
                      <a:cubicBezTo>
                        <a:pt x="3454" y="5322"/>
                        <a:pt x="3644" y="3441"/>
                        <a:pt x="3894" y="1239"/>
                      </a:cubicBezTo>
                      <a:cubicBezTo>
                        <a:pt x="3894" y="1215"/>
                        <a:pt x="3918" y="1179"/>
                        <a:pt x="3918" y="1155"/>
                      </a:cubicBezTo>
                      <a:cubicBezTo>
                        <a:pt x="3930" y="1012"/>
                        <a:pt x="3942" y="893"/>
                        <a:pt x="3954" y="762"/>
                      </a:cubicBezTo>
                      <a:cubicBezTo>
                        <a:pt x="3954" y="739"/>
                        <a:pt x="3954" y="703"/>
                        <a:pt x="3978" y="691"/>
                      </a:cubicBezTo>
                      <a:cubicBezTo>
                        <a:pt x="4001" y="465"/>
                        <a:pt x="4013" y="227"/>
                        <a:pt x="4049" y="0"/>
                      </a:cubicBezTo>
                      <a:close/>
                    </a:path>
                  </a:pathLst>
                </a:custGeom>
                <a:solidFill>
                  <a:srgbClr val="FFCFC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5845;p62">
                  <a:extLst>
                    <a:ext uri="{FF2B5EF4-FFF2-40B4-BE49-F238E27FC236}">
                      <a16:creationId xmlns:a16="http://schemas.microsoft.com/office/drawing/2014/main" id="{EFE85579-FB90-F2F3-6068-2F3BAB2F432F}"/>
                    </a:ext>
                  </a:extLst>
                </p:cNvPr>
                <p:cNvSpPr/>
                <p:nvPr/>
              </p:nvSpPr>
              <p:spPr>
                <a:xfrm>
                  <a:off x="2471506" y="3749065"/>
                  <a:ext cx="189628" cy="1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45" extrusionOk="0">
                      <a:moveTo>
                        <a:pt x="3847" y="1"/>
                      </a:moveTo>
                      <a:lnTo>
                        <a:pt x="3847" y="1"/>
                      </a:lnTo>
                      <a:cubicBezTo>
                        <a:pt x="3704" y="13"/>
                        <a:pt x="3573" y="37"/>
                        <a:pt x="3430" y="60"/>
                      </a:cubicBezTo>
                      <a:cubicBezTo>
                        <a:pt x="2770" y="143"/>
                        <a:pt x="2117" y="176"/>
                        <a:pt x="1466" y="176"/>
                      </a:cubicBezTo>
                      <a:cubicBezTo>
                        <a:pt x="1271" y="176"/>
                        <a:pt x="1076" y="173"/>
                        <a:pt x="882" y="167"/>
                      </a:cubicBezTo>
                      <a:cubicBezTo>
                        <a:pt x="584" y="144"/>
                        <a:pt x="298" y="132"/>
                        <a:pt x="1" y="108"/>
                      </a:cubicBezTo>
                      <a:lnTo>
                        <a:pt x="1" y="179"/>
                      </a:lnTo>
                      <a:cubicBezTo>
                        <a:pt x="479" y="224"/>
                        <a:pt x="956" y="245"/>
                        <a:pt x="1431" y="245"/>
                      </a:cubicBezTo>
                      <a:cubicBezTo>
                        <a:pt x="2233" y="245"/>
                        <a:pt x="3030" y="184"/>
                        <a:pt x="3823" y="72"/>
                      </a:cubicBezTo>
                      <a:cubicBezTo>
                        <a:pt x="3823" y="48"/>
                        <a:pt x="3823" y="13"/>
                        <a:pt x="3847" y="1"/>
                      </a:cubicBezTo>
                      <a:close/>
                    </a:path>
                  </a:pathLst>
                </a:custGeom>
                <a:solidFill>
                  <a:srgbClr val="3E69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5846;p62">
                  <a:extLst>
                    <a:ext uri="{FF2B5EF4-FFF2-40B4-BE49-F238E27FC236}">
                      <a16:creationId xmlns:a16="http://schemas.microsoft.com/office/drawing/2014/main" id="{50B8D45B-00DF-787C-5C76-6A672F5FB3C1}"/>
                    </a:ext>
                  </a:extLst>
                </p:cNvPr>
                <p:cNvSpPr/>
                <p:nvPr/>
              </p:nvSpPr>
              <p:spPr>
                <a:xfrm>
                  <a:off x="2470372" y="3772577"/>
                  <a:ext cx="186671" cy="15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7" h="307" extrusionOk="0">
                      <a:moveTo>
                        <a:pt x="3786" y="0"/>
                      </a:moveTo>
                      <a:cubicBezTo>
                        <a:pt x="3608" y="36"/>
                        <a:pt x="3453" y="60"/>
                        <a:pt x="3274" y="95"/>
                      </a:cubicBezTo>
                      <a:cubicBezTo>
                        <a:pt x="2655" y="179"/>
                        <a:pt x="2048" y="214"/>
                        <a:pt x="1429" y="214"/>
                      </a:cubicBezTo>
                      <a:cubicBezTo>
                        <a:pt x="1107" y="214"/>
                        <a:pt x="810" y="191"/>
                        <a:pt x="512" y="179"/>
                      </a:cubicBezTo>
                      <a:cubicBezTo>
                        <a:pt x="369" y="167"/>
                        <a:pt x="214" y="167"/>
                        <a:pt x="71" y="155"/>
                      </a:cubicBezTo>
                      <a:lnTo>
                        <a:pt x="0" y="155"/>
                      </a:lnTo>
                      <a:cubicBezTo>
                        <a:pt x="12" y="155"/>
                        <a:pt x="12" y="179"/>
                        <a:pt x="0" y="226"/>
                      </a:cubicBezTo>
                      <a:cubicBezTo>
                        <a:pt x="24" y="226"/>
                        <a:pt x="71" y="238"/>
                        <a:pt x="95" y="238"/>
                      </a:cubicBezTo>
                      <a:cubicBezTo>
                        <a:pt x="274" y="250"/>
                        <a:pt x="441" y="274"/>
                        <a:pt x="619" y="286"/>
                      </a:cubicBezTo>
                      <a:cubicBezTo>
                        <a:pt x="865" y="300"/>
                        <a:pt x="1111" y="306"/>
                        <a:pt x="1357" y="306"/>
                      </a:cubicBezTo>
                      <a:cubicBezTo>
                        <a:pt x="2170" y="306"/>
                        <a:pt x="2979" y="232"/>
                        <a:pt x="3774" y="95"/>
                      </a:cubicBezTo>
                      <a:cubicBezTo>
                        <a:pt x="3774" y="60"/>
                        <a:pt x="3786" y="36"/>
                        <a:pt x="3786" y="0"/>
                      </a:cubicBezTo>
                      <a:close/>
                    </a:path>
                  </a:pathLst>
                </a:custGeom>
                <a:solidFill>
                  <a:srgbClr val="3E69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5847;p62">
                  <a:extLst>
                    <a:ext uri="{FF2B5EF4-FFF2-40B4-BE49-F238E27FC236}">
                      <a16:creationId xmlns:a16="http://schemas.microsoft.com/office/drawing/2014/main" id="{596D17E1-01BD-DEC9-7E56-C1449211864B}"/>
                    </a:ext>
                  </a:extLst>
                </p:cNvPr>
                <p:cNvSpPr/>
                <p:nvPr/>
              </p:nvSpPr>
              <p:spPr>
                <a:xfrm>
                  <a:off x="2439810" y="3967924"/>
                  <a:ext cx="306994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1961" extrusionOk="0">
                      <a:moveTo>
                        <a:pt x="3242" y="1"/>
                      </a:moveTo>
                      <a:cubicBezTo>
                        <a:pt x="2233" y="1"/>
                        <a:pt x="601" y="40"/>
                        <a:pt x="501" y="73"/>
                      </a:cubicBezTo>
                      <a:cubicBezTo>
                        <a:pt x="334" y="121"/>
                        <a:pt x="1" y="1514"/>
                        <a:pt x="191" y="1823"/>
                      </a:cubicBezTo>
                      <a:cubicBezTo>
                        <a:pt x="245" y="1927"/>
                        <a:pt x="929" y="1961"/>
                        <a:pt x="1820" y="1961"/>
                      </a:cubicBezTo>
                      <a:cubicBezTo>
                        <a:pt x="3284" y="1961"/>
                        <a:pt x="5306" y="1869"/>
                        <a:pt x="6002" y="1847"/>
                      </a:cubicBezTo>
                      <a:cubicBezTo>
                        <a:pt x="6145" y="1847"/>
                        <a:pt x="6228" y="1693"/>
                        <a:pt x="6168" y="1573"/>
                      </a:cubicBezTo>
                      <a:cubicBezTo>
                        <a:pt x="6049" y="1335"/>
                        <a:pt x="5764" y="990"/>
                        <a:pt x="5216" y="633"/>
                      </a:cubicBezTo>
                      <a:cubicBezTo>
                        <a:pt x="4323" y="38"/>
                        <a:pt x="4025" y="26"/>
                        <a:pt x="4025" y="26"/>
                      </a:cubicBezTo>
                      <a:cubicBezTo>
                        <a:pt x="3990" y="8"/>
                        <a:pt x="3672" y="1"/>
                        <a:pt x="3242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5848;p62">
                  <a:extLst>
                    <a:ext uri="{FF2B5EF4-FFF2-40B4-BE49-F238E27FC236}">
                      <a16:creationId xmlns:a16="http://schemas.microsoft.com/office/drawing/2014/main" id="{778E8AAE-343D-BA5E-1D75-DB72451D93AD}"/>
                    </a:ext>
                  </a:extLst>
                </p:cNvPr>
                <p:cNvSpPr/>
                <p:nvPr/>
              </p:nvSpPr>
              <p:spPr>
                <a:xfrm>
                  <a:off x="2628798" y="3995134"/>
                  <a:ext cx="78129" cy="2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5" h="532" extrusionOk="0">
                      <a:moveTo>
                        <a:pt x="1223" y="1"/>
                      </a:moveTo>
                      <a:cubicBezTo>
                        <a:pt x="1082" y="1"/>
                        <a:pt x="943" y="16"/>
                        <a:pt x="798" y="45"/>
                      </a:cubicBezTo>
                      <a:cubicBezTo>
                        <a:pt x="596" y="81"/>
                        <a:pt x="394" y="140"/>
                        <a:pt x="215" y="248"/>
                      </a:cubicBezTo>
                      <a:cubicBezTo>
                        <a:pt x="144" y="295"/>
                        <a:pt x="1" y="367"/>
                        <a:pt x="36" y="474"/>
                      </a:cubicBezTo>
                      <a:cubicBezTo>
                        <a:pt x="54" y="517"/>
                        <a:pt x="82" y="532"/>
                        <a:pt x="114" y="532"/>
                      </a:cubicBezTo>
                      <a:cubicBezTo>
                        <a:pt x="172" y="532"/>
                        <a:pt x="245" y="485"/>
                        <a:pt x="298" y="462"/>
                      </a:cubicBezTo>
                      <a:cubicBezTo>
                        <a:pt x="667" y="248"/>
                        <a:pt x="1072" y="176"/>
                        <a:pt x="1489" y="176"/>
                      </a:cubicBezTo>
                      <a:cubicBezTo>
                        <a:pt x="1560" y="176"/>
                        <a:pt x="1584" y="45"/>
                        <a:pt x="1501" y="21"/>
                      </a:cubicBezTo>
                      <a:cubicBezTo>
                        <a:pt x="1407" y="7"/>
                        <a:pt x="1315" y="1"/>
                        <a:pt x="122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5849;p62">
                  <a:extLst>
                    <a:ext uri="{FF2B5EF4-FFF2-40B4-BE49-F238E27FC236}">
                      <a16:creationId xmlns:a16="http://schemas.microsoft.com/office/drawing/2014/main" id="{F8225C85-729E-1EA5-8FCF-0CE100935A53}"/>
                    </a:ext>
                  </a:extLst>
                </p:cNvPr>
                <p:cNvSpPr/>
                <p:nvPr/>
              </p:nvSpPr>
              <p:spPr>
                <a:xfrm>
                  <a:off x="2598533" y="3982663"/>
                  <a:ext cx="80199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11" extrusionOk="0">
                      <a:moveTo>
                        <a:pt x="1520" y="0"/>
                      </a:moveTo>
                      <a:cubicBezTo>
                        <a:pt x="1270" y="0"/>
                        <a:pt x="1008" y="24"/>
                        <a:pt x="758" y="96"/>
                      </a:cubicBezTo>
                      <a:lnTo>
                        <a:pt x="400" y="239"/>
                      </a:lnTo>
                      <a:cubicBezTo>
                        <a:pt x="317" y="274"/>
                        <a:pt x="198" y="322"/>
                        <a:pt x="103" y="393"/>
                      </a:cubicBezTo>
                      <a:cubicBezTo>
                        <a:pt x="91" y="393"/>
                        <a:pt x="79" y="417"/>
                        <a:pt x="55" y="429"/>
                      </a:cubicBezTo>
                      <a:cubicBezTo>
                        <a:pt x="0" y="484"/>
                        <a:pt x="47" y="610"/>
                        <a:pt x="129" y="610"/>
                      </a:cubicBezTo>
                      <a:cubicBezTo>
                        <a:pt x="136" y="610"/>
                        <a:pt x="143" y="609"/>
                        <a:pt x="150" y="608"/>
                      </a:cubicBezTo>
                      <a:cubicBezTo>
                        <a:pt x="269" y="560"/>
                        <a:pt x="377" y="489"/>
                        <a:pt x="472" y="429"/>
                      </a:cubicBezTo>
                      <a:cubicBezTo>
                        <a:pt x="579" y="370"/>
                        <a:pt x="686" y="322"/>
                        <a:pt x="805" y="298"/>
                      </a:cubicBezTo>
                      <a:cubicBezTo>
                        <a:pt x="1043" y="215"/>
                        <a:pt x="1281" y="179"/>
                        <a:pt x="1520" y="155"/>
                      </a:cubicBezTo>
                      <a:cubicBezTo>
                        <a:pt x="1627" y="143"/>
                        <a:pt x="1627" y="0"/>
                        <a:pt x="152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5850;p62">
                  <a:extLst>
                    <a:ext uri="{FF2B5EF4-FFF2-40B4-BE49-F238E27FC236}">
                      <a16:creationId xmlns:a16="http://schemas.microsoft.com/office/drawing/2014/main" id="{DEF6E5C5-363E-8D8A-D6C5-416BBEEB8FE4}"/>
                    </a:ext>
                  </a:extLst>
                </p:cNvPr>
                <p:cNvSpPr/>
                <p:nvPr/>
              </p:nvSpPr>
              <p:spPr>
                <a:xfrm>
                  <a:off x="2583055" y="3969058"/>
                  <a:ext cx="70439" cy="2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513" extrusionOk="0">
                      <a:moveTo>
                        <a:pt x="1098" y="0"/>
                      </a:moveTo>
                      <a:cubicBezTo>
                        <a:pt x="943" y="0"/>
                        <a:pt x="790" y="17"/>
                        <a:pt x="631" y="62"/>
                      </a:cubicBezTo>
                      <a:cubicBezTo>
                        <a:pt x="512" y="98"/>
                        <a:pt x="393" y="134"/>
                        <a:pt x="274" y="193"/>
                      </a:cubicBezTo>
                      <a:cubicBezTo>
                        <a:pt x="179" y="241"/>
                        <a:pt x="0" y="312"/>
                        <a:pt x="0" y="431"/>
                      </a:cubicBezTo>
                      <a:cubicBezTo>
                        <a:pt x="0" y="467"/>
                        <a:pt x="24" y="479"/>
                        <a:pt x="36" y="491"/>
                      </a:cubicBezTo>
                      <a:cubicBezTo>
                        <a:pt x="61" y="506"/>
                        <a:pt x="81" y="512"/>
                        <a:pt x="102" y="512"/>
                      </a:cubicBezTo>
                      <a:cubicBezTo>
                        <a:pt x="129" y="512"/>
                        <a:pt x="156" y="500"/>
                        <a:pt x="191" y="479"/>
                      </a:cubicBezTo>
                      <a:cubicBezTo>
                        <a:pt x="262" y="443"/>
                        <a:pt x="298" y="419"/>
                        <a:pt x="357" y="396"/>
                      </a:cubicBezTo>
                      <a:cubicBezTo>
                        <a:pt x="452" y="336"/>
                        <a:pt x="572" y="288"/>
                        <a:pt x="667" y="253"/>
                      </a:cubicBezTo>
                      <a:cubicBezTo>
                        <a:pt x="893" y="181"/>
                        <a:pt x="1131" y="134"/>
                        <a:pt x="1369" y="122"/>
                      </a:cubicBezTo>
                      <a:cubicBezTo>
                        <a:pt x="1429" y="110"/>
                        <a:pt x="1429" y="38"/>
                        <a:pt x="1369" y="15"/>
                      </a:cubicBezTo>
                      <a:cubicBezTo>
                        <a:pt x="1278" y="6"/>
                        <a:pt x="1188" y="0"/>
                        <a:pt x="109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5851;p62">
                  <a:extLst>
                    <a:ext uri="{FF2B5EF4-FFF2-40B4-BE49-F238E27FC236}">
                      <a16:creationId xmlns:a16="http://schemas.microsoft.com/office/drawing/2014/main" id="{A5B0D1FD-9193-B000-6A73-1EAFD172771C}"/>
                    </a:ext>
                  </a:extLst>
                </p:cNvPr>
                <p:cNvSpPr/>
                <p:nvPr/>
              </p:nvSpPr>
              <p:spPr>
                <a:xfrm>
                  <a:off x="2145188" y="3338259"/>
                  <a:ext cx="307585" cy="637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12943" extrusionOk="0">
                      <a:moveTo>
                        <a:pt x="6204" y="0"/>
                      </a:moveTo>
                      <a:cubicBezTo>
                        <a:pt x="5359" y="179"/>
                        <a:pt x="4490" y="262"/>
                        <a:pt x="3644" y="310"/>
                      </a:cubicBezTo>
                      <a:cubicBezTo>
                        <a:pt x="3001" y="346"/>
                        <a:pt x="2370" y="358"/>
                        <a:pt x="1727" y="358"/>
                      </a:cubicBezTo>
                      <a:cubicBezTo>
                        <a:pt x="1537" y="2572"/>
                        <a:pt x="299" y="10597"/>
                        <a:pt x="1" y="12943"/>
                      </a:cubicBezTo>
                      <a:lnTo>
                        <a:pt x="3454" y="12943"/>
                      </a:lnTo>
                      <a:cubicBezTo>
                        <a:pt x="3454" y="12943"/>
                        <a:pt x="4835" y="6501"/>
                        <a:pt x="5585" y="3560"/>
                      </a:cubicBezTo>
                      <a:cubicBezTo>
                        <a:pt x="5775" y="2822"/>
                        <a:pt x="6014" y="1548"/>
                        <a:pt x="6240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5852;p62">
                  <a:extLst>
                    <a:ext uri="{FF2B5EF4-FFF2-40B4-BE49-F238E27FC236}">
                      <a16:creationId xmlns:a16="http://schemas.microsoft.com/office/drawing/2014/main" id="{A6F43362-670C-1BF3-878C-CFE0D86BBD12}"/>
                    </a:ext>
                  </a:extLst>
                </p:cNvPr>
                <p:cNvSpPr/>
                <p:nvPr/>
              </p:nvSpPr>
              <p:spPr>
                <a:xfrm>
                  <a:off x="2212128" y="3338259"/>
                  <a:ext cx="240646" cy="164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3347" extrusionOk="0">
                      <a:moveTo>
                        <a:pt x="4846" y="0"/>
                      </a:moveTo>
                      <a:cubicBezTo>
                        <a:pt x="4001" y="179"/>
                        <a:pt x="3132" y="274"/>
                        <a:pt x="2286" y="310"/>
                      </a:cubicBezTo>
                      <a:cubicBezTo>
                        <a:pt x="1643" y="346"/>
                        <a:pt x="1012" y="358"/>
                        <a:pt x="369" y="358"/>
                      </a:cubicBezTo>
                      <a:cubicBezTo>
                        <a:pt x="310" y="989"/>
                        <a:pt x="179" y="2072"/>
                        <a:pt x="0" y="3346"/>
                      </a:cubicBezTo>
                      <a:cubicBezTo>
                        <a:pt x="667" y="3334"/>
                        <a:pt x="1322" y="3322"/>
                        <a:pt x="1989" y="3263"/>
                      </a:cubicBezTo>
                      <a:cubicBezTo>
                        <a:pt x="2632" y="3203"/>
                        <a:pt x="3286" y="3132"/>
                        <a:pt x="3929" y="3025"/>
                      </a:cubicBezTo>
                      <a:cubicBezTo>
                        <a:pt x="4072" y="3013"/>
                        <a:pt x="4227" y="2977"/>
                        <a:pt x="4370" y="2953"/>
                      </a:cubicBezTo>
                      <a:cubicBezTo>
                        <a:pt x="4525" y="2203"/>
                        <a:pt x="4703" y="1179"/>
                        <a:pt x="4882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5853;p62">
                  <a:extLst>
                    <a:ext uri="{FF2B5EF4-FFF2-40B4-BE49-F238E27FC236}">
                      <a16:creationId xmlns:a16="http://schemas.microsoft.com/office/drawing/2014/main" id="{E67175F0-4164-7200-E92F-982C6ADB85B9}"/>
                    </a:ext>
                  </a:extLst>
                </p:cNvPr>
                <p:cNvSpPr/>
                <p:nvPr/>
              </p:nvSpPr>
              <p:spPr>
                <a:xfrm>
                  <a:off x="2146371" y="3714461"/>
                  <a:ext cx="227781" cy="262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1" h="5323" extrusionOk="0">
                      <a:moveTo>
                        <a:pt x="4620" y="0"/>
                      </a:moveTo>
                      <a:cubicBezTo>
                        <a:pt x="3860" y="42"/>
                        <a:pt x="3096" y="60"/>
                        <a:pt x="2337" y="60"/>
                      </a:cubicBezTo>
                      <a:cubicBezTo>
                        <a:pt x="1800" y="60"/>
                        <a:pt x="1267" y="51"/>
                        <a:pt x="739" y="36"/>
                      </a:cubicBezTo>
                      <a:cubicBezTo>
                        <a:pt x="703" y="286"/>
                        <a:pt x="656" y="536"/>
                        <a:pt x="632" y="798"/>
                      </a:cubicBezTo>
                      <a:cubicBezTo>
                        <a:pt x="632" y="822"/>
                        <a:pt x="620" y="846"/>
                        <a:pt x="620" y="881"/>
                      </a:cubicBezTo>
                      <a:cubicBezTo>
                        <a:pt x="596" y="1012"/>
                        <a:pt x="572" y="1167"/>
                        <a:pt x="560" y="1298"/>
                      </a:cubicBezTo>
                      <a:cubicBezTo>
                        <a:pt x="560" y="1334"/>
                        <a:pt x="537" y="1370"/>
                        <a:pt x="537" y="1405"/>
                      </a:cubicBezTo>
                      <a:cubicBezTo>
                        <a:pt x="298" y="3060"/>
                        <a:pt x="96" y="4525"/>
                        <a:pt x="1" y="5322"/>
                      </a:cubicBezTo>
                      <a:lnTo>
                        <a:pt x="3454" y="5322"/>
                      </a:lnTo>
                      <a:cubicBezTo>
                        <a:pt x="3454" y="5322"/>
                        <a:pt x="3858" y="3441"/>
                        <a:pt x="4347" y="1239"/>
                      </a:cubicBezTo>
                      <a:cubicBezTo>
                        <a:pt x="4347" y="1215"/>
                        <a:pt x="4370" y="1179"/>
                        <a:pt x="4370" y="1155"/>
                      </a:cubicBezTo>
                      <a:cubicBezTo>
                        <a:pt x="4394" y="1012"/>
                        <a:pt x="4430" y="893"/>
                        <a:pt x="4454" y="762"/>
                      </a:cubicBezTo>
                      <a:cubicBezTo>
                        <a:pt x="4454" y="739"/>
                        <a:pt x="4466" y="703"/>
                        <a:pt x="4466" y="691"/>
                      </a:cubicBezTo>
                      <a:cubicBezTo>
                        <a:pt x="4513" y="465"/>
                        <a:pt x="4573" y="227"/>
                        <a:pt x="4620" y="0"/>
                      </a:cubicBezTo>
                      <a:close/>
                    </a:path>
                  </a:pathLst>
                </a:custGeom>
                <a:solidFill>
                  <a:srgbClr val="FFCFC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5854;p62">
                  <a:extLst>
                    <a:ext uri="{FF2B5EF4-FFF2-40B4-BE49-F238E27FC236}">
                      <a16:creationId xmlns:a16="http://schemas.microsoft.com/office/drawing/2014/main" id="{2EFAD2DA-FE28-1CBC-4ED1-BB88E0C69DF3}"/>
                    </a:ext>
                  </a:extLst>
                </p:cNvPr>
                <p:cNvSpPr/>
                <p:nvPr/>
              </p:nvSpPr>
              <p:spPr>
                <a:xfrm>
                  <a:off x="2176884" y="3749065"/>
                  <a:ext cx="189628" cy="1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45" extrusionOk="0">
                      <a:moveTo>
                        <a:pt x="3847" y="1"/>
                      </a:moveTo>
                      <a:lnTo>
                        <a:pt x="3847" y="1"/>
                      </a:lnTo>
                      <a:cubicBezTo>
                        <a:pt x="3716" y="13"/>
                        <a:pt x="3573" y="37"/>
                        <a:pt x="3430" y="60"/>
                      </a:cubicBezTo>
                      <a:cubicBezTo>
                        <a:pt x="2779" y="143"/>
                        <a:pt x="2121" y="176"/>
                        <a:pt x="1473" y="176"/>
                      </a:cubicBezTo>
                      <a:cubicBezTo>
                        <a:pt x="1279" y="176"/>
                        <a:pt x="1086" y="173"/>
                        <a:pt x="894" y="167"/>
                      </a:cubicBezTo>
                      <a:cubicBezTo>
                        <a:pt x="596" y="144"/>
                        <a:pt x="310" y="132"/>
                        <a:pt x="13" y="108"/>
                      </a:cubicBezTo>
                      <a:cubicBezTo>
                        <a:pt x="1" y="120"/>
                        <a:pt x="1" y="156"/>
                        <a:pt x="1" y="179"/>
                      </a:cubicBezTo>
                      <a:cubicBezTo>
                        <a:pt x="470" y="224"/>
                        <a:pt x="945" y="245"/>
                        <a:pt x="1421" y="245"/>
                      </a:cubicBezTo>
                      <a:cubicBezTo>
                        <a:pt x="2225" y="245"/>
                        <a:pt x="3035" y="184"/>
                        <a:pt x="3835" y="72"/>
                      </a:cubicBezTo>
                      <a:cubicBezTo>
                        <a:pt x="3835" y="48"/>
                        <a:pt x="3847" y="13"/>
                        <a:pt x="3847" y="1"/>
                      </a:cubicBezTo>
                      <a:close/>
                    </a:path>
                  </a:pathLst>
                </a:custGeom>
                <a:solidFill>
                  <a:srgbClr val="3E69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5855;p62">
                  <a:extLst>
                    <a:ext uri="{FF2B5EF4-FFF2-40B4-BE49-F238E27FC236}">
                      <a16:creationId xmlns:a16="http://schemas.microsoft.com/office/drawing/2014/main" id="{98A0BB61-A230-0018-2D1A-B475C51CE46E}"/>
                    </a:ext>
                  </a:extLst>
                </p:cNvPr>
                <p:cNvSpPr/>
                <p:nvPr/>
              </p:nvSpPr>
              <p:spPr>
                <a:xfrm>
                  <a:off x="2172792" y="3772577"/>
                  <a:ext cx="189037" cy="15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07" extrusionOk="0">
                      <a:moveTo>
                        <a:pt x="3834" y="0"/>
                      </a:moveTo>
                      <a:lnTo>
                        <a:pt x="3299" y="95"/>
                      </a:lnTo>
                      <a:cubicBezTo>
                        <a:pt x="2668" y="179"/>
                        <a:pt x="2060" y="214"/>
                        <a:pt x="1429" y="214"/>
                      </a:cubicBezTo>
                      <a:cubicBezTo>
                        <a:pt x="1120" y="214"/>
                        <a:pt x="822" y="191"/>
                        <a:pt x="524" y="179"/>
                      </a:cubicBezTo>
                      <a:cubicBezTo>
                        <a:pt x="382" y="167"/>
                        <a:pt x="227" y="167"/>
                        <a:pt x="84" y="155"/>
                      </a:cubicBezTo>
                      <a:lnTo>
                        <a:pt x="1" y="155"/>
                      </a:lnTo>
                      <a:lnTo>
                        <a:pt x="1" y="226"/>
                      </a:lnTo>
                      <a:cubicBezTo>
                        <a:pt x="36" y="226"/>
                        <a:pt x="84" y="238"/>
                        <a:pt x="108" y="238"/>
                      </a:cubicBezTo>
                      <a:cubicBezTo>
                        <a:pt x="274" y="250"/>
                        <a:pt x="453" y="274"/>
                        <a:pt x="632" y="286"/>
                      </a:cubicBezTo>
                      <a:cubicBezTo>
                        <a:pt x="878" y="300"/>
                        <a:pt x="1124" y="306"/>
                        <a:pt x="1371" y="306"/>
                      </a:cubicBezTo>
                      <a:cubicBezTo>
                        <a:pt x="2188" y="306"/>
                        <a:pt x="3006" y="232"/>
                        <a:pt x="3811" y="95"/>
                      </a:cubicBezTo>
                      <a:cubicBezTo>
                        <a:pt x="3811" y="60"/>
                        <a:pt x="3834" y="36"/>
                        <a:pt x="3834" y="0"/>
                      </a:cubicBezTo>
                      <a:close/>
                    </a:path>
                  </a:pathLst>
                </a:custGeom>
                <a:solidFill>
                  <a:srgbClr val="3E69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5856;p62">
                  <a:extLst>
                    <a:ext uri="{FF2B5EF4-FFF2-40B4-BE49-F238E27FC236}">
                      <a16:creationId xmlns:a16="http://schemas.microsoft.com/office/drawing/2014/main" id="{46F6CCD0-F8BD-A05F-670A-28E5BDF2A9D5}"/>
                    </a:ext>
                  </a:extLst>
                </p:cNvPr>
                <p:cNvSpPr/>
                <p:nvPr/>
              </p:nvSpPr>
              <p:spPr>
                <a:xfrm>
                  <a:off x="2121725" y="3967924"/>
                  <a:ext cx="306402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" h="1961" extrusionOk="0">
                      <a:moveTo>
                        <a:pt x="3232" y="1"/>
                      </a:moveTo>
                      <a:cubicBezTo>
                        <a:pt x="2226" y="1"/>
                        <a:pt x="597" y="40"/>
                        <a:pt x="489" y="73"/>
                      </a:cubicBezTo>
                      <a:cubicBezTo>
                        <a:pt x="322" y="121"/>
                        <a:pt x="1" y="1514"/>
                        <a:pt x="179" y="1823"/>
                      </a:cubicBezTo>
                      <a:cubicBezTo>
                        <a:pt x="233" y="1927"/>
                        <a:pt x="919" y="1961"/>
                        <a:pt x="1811" y="1961"/>
                      </a:cubicBezTo>
                      <a:cubicBezTo>
                        <a:pt x="3279" y="1961"/>
                        <a:pt x="5305" y="1869"/>
                        <a:pt x="6001" y="1847"/>
                      </a:cubicBezTo>
                      <a:cubicBezTo>
                        <a:pt x="6132" y="1847"/>
                        <a:pt x="6216" y="1693"/>
                        <a:pt x="6156" y="1573"/>
                      </a:cubicBezTo>
                      <a:cubicBezTo>
                        <a:pt x="6037" y="1335"/>
                        <a:pt x="5763" y="990"/>
                        <a:pt x="5204" y="633"/>
                      </a:cubicBezTo>
                      <a:cubicBezTo>
                        <a:pt x="4299" y="38"/>
                        <a:pt x="4013" y="26"/>
                        <a:pt x="4013" y="26"/>
                      </a:cubicBezTo>
                      <a:cubicBezTo>
                        <a:pt x="3977" y="8"/>
                        <a:pt x="3661" y="1"/>
                        <a:pt x="3232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5857;p62">
                  <a:extLst>
                    <a:ext uri="{FF2B5EF4-FFF2-40B4-BE49-F238E27FC236}">
                      <a16:creationId xmlns:a16="http://schemas.microsoft.com/office/drawing/2014/main" id="{EE97A1DE-29CB-3F43-1EC3-9B05755C2156}"/>
                    </a:ext>
                  </a:extLst>
                </p:cNvPr>
                <p:cNvSpPr/>
                <p:nvPr/>
              </p:nvSpPr>
              <p:spPr>
                <a:xfrm>
                  <a:off x="2309530" y="3995134"/>
                  <a:ext cx="78720" cy="2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532" extrusionOk="0">
                      <a:moveTo>
                        <a:pt x="1223" y="1"/>
                      </a:moveTo>
                      <a:cubicBezTo>
                        <a:pt x="1082" y="1"/>
                        <a:pt x="943" y="16"/>
                        <a:pt x="798" y="45"/>
                      </a:cubicBezTo>
                      <a:cubicBezTo>
                        <a:pt x="596" y="81"/>
                        <a:pt x="406" y="140"/>
                        <a:pt x="227" y="248"/>
                      </a:cubicBezTo>
                      <a:cubicBezTo>
                        <a:pt x="144" y="295"/>
                        <a:pt x="1" y="367"/>
                        <a:pt x="48" y="474"/>
                      </a:cubicBezTo>
                      <a:cubicBezTo>
                        <a:pt x="61" y="517"/>
                        <a:pt x="88" y="532"/>
                        <a:pt x="121" y="532"/>
                      </a:cubicBezTo>
                      <a:cubicBezTo>
                        <a:pt x="178" y="532"/>
                        <a:pt x="253" y="485"/>
                        <a:pt x="298" y="462"/>
                      </a:cubicBezTo>
                      <a:cubicBezTo>
                        <a:pt x="667" y="248"/>
                        <a:pt x="1072" y="176"/>
                        <a:pt x="1489" y="176"/>
                      </a:cubicBezTo>
                      <a:cubicBezTo>
                        <a:pt x="1560" y="176"/>
                        <a:pt x="1596" y="45"/>
                        <a:pt x="1501" y="21"/>
                      </a:cubicBezTo>
                      <a:cubicBezTo>
                        <a:pt x="1407" y="7"/>
                        <a:pt x="1315" y="1"/>
                        <a:pt x="122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5858;p62">
                  <a:extLst>
                    <a:ext uri="{FF2B5EF4-FFF2-40B4-BE49-F238E27FC236}">
                      <a16:creationId xmlns:a16="http://schemas.microsoft.com/office/drawing/2014/main" id="{31E2B4F9-E816-ED15-0486-6750A404FBDC}"/>
                    </a:ext>
                  </a:extLst>
                </p:cNvPr>
                <p:cNvSpPr/>
                <p:nvPr/>
              </p:nvSpPr>
              <p:spPr>
                <a:xfrm>
                  <a:off x="2279807" y="3982663"/>
                  <a:ext cx="79657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6" h="611" extrusionOk="0">
                      <a:moveTo>
                        <a:pt x="1509" y="0"/>
                      </a:moveTo>
                      <a:cubicBezTo>
                        <a:pt x="1259" y="0"/>
                        <a:pt x="1009" y="24"/>
                        <a:pt x="758" y="96"/>
                      </a:cubicBezTo>
                      <a:lnTo>
                        <a:pt x="389" y="239"/>
                      </a:lnTo>
                      <a:cubicBezTo>
                        <a:pt x="306" y="274"/>
                        <a:pt x="187" y="322"/>
                        <a:pt x="92" y="393"/>
                      </a:cubicBezTo>
                      <a:cubicBezTo>
                        <a:pt x="80" y="393"/>
                        <a:pt x="68" y="417"/>
                        <a:pt x="56" y="429"/>
                      </a:cubicBezTo>
                      <a:cubicBezTo>
                        <a:pt x="1" y="484"/>
                        <a:pt x="48" y="610"/>
                        <a:pt x="121" y="610"/>
                      </a:cubicBezTo>
                      <a:cubicBezTo>
                        <a:pt x="127" y="610"/>
                        <a:pt x="133" y="609"/>
                        <a:pt x="139" y="608"/>
                      </a:cubicBezTo>
                      <a:cubicBezTo>
                        <a:pt x="258" y="560"/>
                        <a:pt x="366" y="489"/>
                        <a:pt x="473" y="429"/>
                      </a:cubicBezTo>
                      <a:cubicBezTo>
                        <a:pt x="568" y="370"/>
                        <a:pt x="675" y="322"/>
                        <a:pt x="794" y="298"/>
                      </a:cubicBezTo>
                      <a:cubicBezTo>
                        <a:pt x="1032" y="215"/>
                        <a:pt x="1270" y="179"/>
                        <a:pt x="1509" y="155"/>
                      </a:cubicBezTo>
                      <a:cubicBezTo>
                        <a:pt x="1616" y="143"/>
                        <a:pt x="1616" y="0"/>
                        <a:pt x="150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5859;p62">
                  <a:extLst>
                    <a:ext uri="{FF2B5EF4-FFF2-40B4-BE49-F238E27FC236}">
                      <a16:creationId xmlns:a16="http://schemas.microsoft.com/office/drawing/2014/main" id="{38395BEF-9A25-01E1-8CA7-D1647FCD79EE}"/>
                    </a:ext>
                  </a:extLst>
                </p:cNvPr>
                <p:cNvSpPr/>
                <p:nvPr/>
              </p:nvSpPr>
              <p:spPr>
                <a:xfrm>
                  <a:off x="2264920" y="3969058"/>
                  <a:ext cx="70488" cy="2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13" extrusionOk="0">
                      <a:moveTo>
                        <a:pt x="1095" y="0"/>
                      </a:moveTo>
                      <a:cubicBezTo>
                        <a:pt x="937" y="0"/>
                        <a:pt x="778" y="17"/>
                        <a:pt x="620" y="62"/>
                      </a:cubicBezTo>
                      <a:cubicBezTo>
                        <a:pt x="501" y="98"/>
                        <a:pt x="382" y="134"/>
                        <a:pt x="263" y="193"/>
                      </a:cubicBezTo>
                      <a:cubicBezTo>
                        <a:pt x="156" y="241"/>
                        <a:pt x="1" y="312"/>
                        <a:pt x="1" y="431"/>
                      </a:cubicBezTo>
                      <a:cubicBezTo>
                        <a:pt x="1" y="467"/>
                        <a:pt x="13" y="479"/>
                        <a:pt x="25" y="491"/>
                      </a:cubicBezTo>
                      <a:cubicBezTo>
                        <a:pt x="50" y="506"/>
                        <a:pt x="72" y="512"/>
                        <a:pt x="95" y="512"/>
                      </a:cubicBezTo>
                      <a:cubicBezTo>
                        <a:pt x="126" y="512"/>
                        <a:pt x="157" y="500"/>
                        <a:pt x="191" y="479"/>
                      </a:cubicBezTo>
                      <a:cubicBezTo>
                        <a:pt x="251" y="443"/>
                        <a:pt x="298" y="419"/>
                        <a:pt x="358" y="396"/>
                      </a:cubicBezTo>
                      <a:cubicBezTo>
                        <a:pt x="441" y="336"/>
                        <a:pt x="560" y="288"/>
                        <a:pt x="668" y="253"/>
                      </a:cubicBezTo>
                      <a:cubicBezTo>
                        <a:pt x="894" y="181"/>
                        <a:pt x="1132" y="134"/>
                        <a:pt x="1370" y="122"/>
                      </a:cubicBezTo>
                      <a:cubicBezTo>
                        <a:pt x="1430" y="110"/>
                        <a:pt x="1430" y="38"/>
                        <a:pt x="1370" y="15"/>
                      </a:cubicBezTo>
                      <a:cubicBezTo>
                        <a:pt x="1279" y="6"/>
                        <a:pt x="1187" y="0"/>
                        <a:pt x="10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5860;p62">
                  <a:extLst>
                    <a:ext uri="{FF2B5EF4-FFF2-40B4-BE49-F238E27FC236}">
                      <a16:creationId xmlns:a16="http://schemas.microsoft.com/office/drawing/2014/main" id="{9C521B80-0BE8-2A70-289A-091B0EB50670}"/>
                    </a:ext>
                  </a:extLst>
                </p:cNvPr>
                <p:cNvSpPr/>
                <p:nvPr/>
              </p:nvSpPr>
              <p:spPr>
                <a:xfrm>
                  <a:off x="2108219" y="3073408"/>
                  <a:ext cx="684969" cy="39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6" h="8050" extrusionOk="0">
                      <a:moveTo>
                        <a:pt x="12323" y="1"/>
                      </a:moveTo>
                      <a:cubicBezTo>
                        <a:pt x="12316" y="1"/>
                        <a:pt x="12308" y="2"/>
                        <a:pt x="12300" y="4"/>
                      </a:cubicBezTo>
                      <a:cubicBezTo>
                        <a:pt x="12133" y="28"/>
                        <a:pt x="11979" y="75"/>
                        <a:pt x="11812" y="111"/>
                      </a:cubicBezTo>
                      <a:cubicBezTo>
                        <a:pt x="11776" y="123"/>
                        <a:pt x="11740" y="123"/>
                        <a:pt x="11705" y="123"/>
                      </a:cubicBezTo>
                      <a:cubicBezTo>
                        <a:pt x="11121" y="206"/>
                        <a:pt x="10550" y="289"/>
                        <a:pt x="9966" y="325"/>
                      </a:cubicBezTo>
                      <a:lnTo>
                        <a:pt x="9919" y="325"/>
                      </a:lnTo>
                      <a:cubicBezTo>
                        <a:pt x="9859" y="325"/>
                        <a:pt x="9812" y="349"/>
                        <a:pt x="9776" y="349"/>
                      </a:cubicBezTo>
                      <a:cubicBezTo>
                        <a:pt x="9657" y="361"/>
                        <a:pt x="9514" y="361"/>
                        <a:pt x="9395" y="373"/>
                      </a:cubicBezTo>
                      <a:cubicBezTo>
                        <a:pt x="9371" y="373"/>
                        <a:pt x="9335" y="373"/>
                        <a:pt x="9312" y="385"/>
                      </a:cubicBezTo>
                      <a:cubicBezTo>
                        <a:pt x="8578" y="436"/>
                        <a:pt x="7847" y="459"/>
                        <a:pt x="7119" y="459"/>
                      </a:cubicBezTo>
                      <a:cubicBezTo>
                        <a:pt x="6488" y="459"/>
                        <a:pt x="5858" y="442"/>
                        <a:pt x="5228" y="409"/>
                      </a:cubicBezTo>
                      <a:lnTo>
                        <a:pt x="5109" y="409"/>
                      </a:lnTo>
                      <a:cubicBezTo>
                        <a:pt x="4859" y="385"/>
                        <a:pt x="4609" y="373"/>
                        <a:pt x="4359" y="349"/>
                      </a:cubicBezTo>
                      <a:cubicBezTo>
                        <a:pt x="4061" y="313"/>
                        <a:pt x="3763" y="301"/>
                        <a:pt x="3466" y="266"/>
                      </a:cubicBezTo>
                      <a:lnTo>
                        <a:pt x="3382" y="266"/>
                      </a:lnTo>
                      <a:cubicBezTo>
                        <a:pt x="3144" y="242"/>
                        <a:pt x="2906" y="206"/>
                        <a:pt x="2668" y="194"/>
                      </a:cubicBezTo>
                      <a:cubicBezTo>
                        <a:pt x="2662" y="193"/>
                        <a:pt x="2656" y="193"/>
                        <a:pt x="2649" y="193"/>
                      </a:cubicBezTo>
                      <a:cubicBezTo>
                        <a:pt x="2585" y="193"/>
                        <a:pt x="2525" y="248"/>
                        <a:pt x="2525" y="313"/>
                      </a:cubicBezTo>
                      <a:cubicBezTo>
                        <a:pt x="2430" y="980"/>
                        <a:pt x="2346" y="1540"/>
                        <a:pt x="2275" y="1837"/>
                      </a:cubicBezTo>
                      <a:cubicBezTo>
                        <a:pt x="1775" y="3599"/>
                        <a:pt x="501" y="6659"/>
                        <a:pt x="1" y="7350"/>
                      </a:cubicBezTo>
                      <a:cubicBezTo>
                        <a:pt x="358" y="7469"/>
                        <a:pt x="810" y="7576"/>
                        <a:pt x="1334" y="7671"/>
                      </a:cubicBezTo>
                      <a:cubicBezTo>
                        <a:pt x="1358" y="7671"/>
                        <a:pt x="1394" y="7683"/>
                        <a:pt x="1406" y="7683"/>
                      </a:cubicBezTo>
                      <a:cubicBezTo>
                        <a:pt x="2695" y="7907"/>
                        <a:pt x="4401" y="8050"/>
                        <a:pt x="6238" y="8050"/>
                      </a:cubicBezTo>
                      <a:cubicBezTo>
                        <a:pt x="8797" y="8050"/>
                        <a:pt x="11608" y="7773"/>
                        <a:pt x="13895" y="7052"/>
                      </a:cubicBezTo>
                      <a:cubicBezTo>
                        <a:pt x="13479" y="5623"/>
                        <a:pt x="13086" y="3766"/>
                        <a:pt x="12741" y="1921"/>
                      </a:cubicBezTo>
                      <a:cubicBezTo>
                        <a:pt x="12729" y="1873"/>
                        <a:pt x="12729" y="1813"/>
                        <a:pt x="12717" y="1778"/>
                      </a:cubicBezTo>
                      <a:cubicBezTo>
                        <a:pt x="12610" y="1194"/>
                        <a:pt x="12491" y="611"/>
                        <a:pt x="12395" y="63"/>
                      </a:cubicBezTo>
                      <a:cubicBezTo>
                        <a:pt x="12376" y="24"/>
                        <a:pt x="12356" y="1"/>
                        <a:pt x="12323" y="1"/>
                      </a:cubicBezTo>
                      <a:close/>
                    </a:path>
                  </a:pathLst>
                </a:custGeom>
                <a:solidFill>
                  <a:srgbClr val="F513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5861;p62">
                  <a:extLst>
                    <a:ext uri="{FF2B5EF4-FFF2-40B4-BE49-F238E27FC236}">
                      <a16:creationId xmlns:a16="http://schemas.microsoft.com/office/drawing/2014/main" id="{3CCE7182-30BD-E07C-7A3F-D06B12F667E1}"/>
                    </a:ext>
                  </a:extLst>
                </p:cNvPr>
                <p:cNvSpPr/>
                <p:nvPr/>
              </p:nvSpPr>
              <p:spPr>
                <a:xfrm>
                  <a:off x="2173975" y="3085880"/>
                  <a:ext cx="103317" cy="36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6" h="7431" extrusionOk="0">
                      <a:moveTo>
                        <a:pt x="2024" y="1"/>
                      </a:moveTo>
                      <a:cubicBezTo>
                        <a:pt x="1965" y="429"/>
                        <a:pt x="1882" y="846"/>
                        <a:pt x="1810" y="1263"/>
                      </a:cubicBezTo>
                      <a:cubicBezTo>
                        <a:pt x="1608" y="2394"/>
                        <a:pt x="1322" y="3513"/>
                        <a:pt x="989" y="4632"/>
                      </a:cubicBezTo>
                      <a:cubicBezTo>
                        <a:pt x="834" y="5180"/>
                        <a:pt x="631" y="5751"/>
                        <a:pt x="441" y="6299"/>
                      </a:cubicBezTo>
                      <a:cubicBezTo>
                        <a:pt x="298" y="6656"/>
                        <a:pt x="143" y="7037"/>
                        <a:pt x="0" y="7418"/>
                      </a:cubicBezTo>
                      <a:cubicBezTo>
                        <a:pt x="24" y="7418"/>
                        <a:pt x="60" y="7430"/>
                        <a:pt x="72" y="7430"/>
                      </a:cubicBezTo>
                      <a:cubicBezTo>
                        <a:pt x="131" y="7299"/>
                        <a:pt x="179" y="7156"/>
                        <a:pt x="238" y="7025"/>
                      </a:cubicBezTo>
                      <a:cubicBezTo>
                        <a:pt x="358" y="6716"/>
                        <a:pt x="477" y="6418"/>
                        <a:pt x="596" y="6109"/>
                      </a:cubicBezTo>
                      <a:cubicBezTo>
                        <a:pt x="1322" y="4108"/>
                        <a:pt x="1822" y="2061"/>
                        <a:pt x="209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5862;p62">
                  <a:extLst>
                    <a:ext uri="{FF2B5EF4-FFF2-40B4-BE49-F238E27FC236}">
                      <a16:creationId xmlns:a16="http://schemas.microsoft.com/office/drawing/2014/main" id="{B6976E30-9FBC-887F-7D45-3515D46AE9EF}"/>
                    </a:ext>
                  </a:extLst>
                </p:cNvPr>
                <p:cNvSpPr/>
                <p:nvPr/>
              </p:nvSpPr>
              <p:spPr>
                <a:xfrm>
                  <a:off x="2246485" y="3091745"/>
                  <a:ext cx="118253" cy="15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3219" extrusionOk="0">
                      <a:moveTo>
                        <a:pt x="2280" y="1"/>
                      </a:moveTo>
                      <a:cubicBezTo>
                        <a:pt x="2280" y="13"/>
                        <a:pt x="2280" y="13"/>
                        <a:pt x="2256" y="37"/>
                      </a:cubicBezTo>
                      <a:cubicBezTo>
                        <a:pt x="2077" y="644"/>
                        <a:pt x="1780" y="1239"/>
                        <a:pt x="1399" y="1775"/>
                      </a:cubicBezTo>
                      <a:cubicBezTo>
                        <a:pt x="1006" y="2311"/>
                        <a:pt x="530" y="2751"/>
                        <a:pt x="30" y="3168"/>
                      </a:cubicBezTo>
                      <a:cubicBezTo>
                        <a:pt x="0" y="3197"/>
                        <a:pt x="19" y="3219"/>
                        <a:pt x="40" y="3219"/>
                      </a:cubicBezTo>
                      <a:cubicBezTo>
                        <a:pt x="45" y="3219"/>
                        <a:pt x="49" y="3218"/>
                        <a:pt x="53" y="3216"/>
                      </a:cubicBezTo>
                      <a:cubicBezTo>
                        <a:pt x="387" y="3025"/>
                        <a:pt x="672" y="2775"/>
                        <a:pt x="934" y="2489"/>
                      </a:cubicBezTo>
                      <a:cubicBezTo>
                        <a:pt x="1399" y="2013"/>
                        <a:pt x="1780" y="1465"/>
                        <a:pt x="2066" y="870"/>
                      </a:cubicBezTo>
                      <a:cubicBezTo>
                        <a:pt x="2196" y="584"/>
                        <a:pt x="2316" y="298"/>
                        <a:pt x="239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5863;p62">
                  <a:extLst>
                    <a:ext uri="{FF2B5EF4-FFF2-40B4-BE49-F238E27FC236}">
                      <a16:creationId xmlns:a16="http://schemas.microsoft.com/office/drawing/2014/main" id="{E4EEDB24-F687-9A03-9FEA-E5F194951D87}"/>
                    </a:ext>
                  </a:extLst>
                </p:cNvPr>
                <p:cNvSpPr/>
                <p:nvPr/>
              </p:nvSpPr>
              <p:spPr>
                <a:xfrm>
                  <a:off x="2684548" y="3077697"/>
                  <a:ext cx="51708" cy="89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9" h="1822" extrusionOk="0">
                      <a:moveTo>
                        <a:pt x="1" y="0"/>
                      </a:moveTo>
                      <a:cubicBezTo>
                        <a:pt x="96" y="286"/>
                        <a:pt x="239" y="572"/>
                        <a:pt x="370" y="822"/>
                      </a:cubicBezTo>
                      <a:cubicBezTo>
                        <a:pt x="560" y="1179"/>
                        <a:pt x="787" y="1512"/>
                        <a:pt x="1049" y="1822"/>
                      </a:cubicBezTo>
                      <a:cubicBezTo>
                        <a:pt x="1037" y="1774"/>
                        <a:pt x="1037" y="1715"/>
                        <a:pt x="1025" y="1667"/>
                      </a:cubicBezTo>
                      <a:cubicBezTo>
                        <a:pt x="799" y="1393"/>
                        <a:pt x="608" y="1095"/>
                        <a:pt x="441" y="774"/>
                      </a:cubicBezTo>
                      <a:cubicBezTo>
                        <a:pt x="310" y="524"/>
                        <a:pt x="203" y="262"/>
                        <a:pt x="96" y="0"/>
                      </a:cubicBezTo>
                      <a:close/>
                    </a:path>
                  </a:pathLst>
                </a:custGeom>
                <a:solidFill>
                  <a:srgbClr val="4240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5864;p62">
                  <a:extLst>
                    <a:ext uri="{FF2B5EF4-FFF2-40B4-BE49-F238E27FC236}">
                      <a16:creationId xmlns:a16="http://schemas.microsoft.com/office/drawing/2014/main" id="{30DE0196-6BED-82EF-0EEE-47F21B944DE3}"/>
                    </a:ext>
                  </a:extLst>
                </p:cNvPr>
                <p:cNvSpPr/>
                <p:nvPr/>
              </p:nvSpPr>
              <p:spPr>
                <a:xfrm>
                  <a:off x="2561317" y="3088837"/>
                  <a:ext cx="38793" cy="12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" h="2568" extrusionOk="0">
                      <a:moveTo>
                        <a:pt x="715" y="0"/>
                      </a:moveTo>
                      <a:cubicBezTo>
                        <a:pt x="727" y="298"/>
                        <a:pt x="739" y="596"/>
                        <a:pt x="727" y="905"/>
                      </a:cubicBezTo>
                      <a:cubicBezTo>
                        <a:pt x="727" y="1191"/>
                        <a:pt x="715" y="1465"/>
                        <a:pt x="691" y="1739"/>
                      </a:cubicBezTo>
                      <a:cubicBezTo>
                        <a:pt x="679" y="1965"/>
                        <a:pt x="691" y="2322"/>
                        <a:pt x="429" y="2453"/>
                      </a:cubicBezTo>
                      <a:cubicBezTo>
                        <a:pt x="387" y="2471"/>
                        <a:pt x="350" y="2480"/>
                        <a:pt x="319" y="2480"/>
                      </a:cubicBezTo>
                      <a:cubicBezTo>
                        <a:pt x="145" y="2480"/>
                        <a:pt x="121" y="2235"/>
                        <a:pt x="131" y="2084"/>
                      </a:cubicBezTo>
                      <a:cubicBezTo>
                        <a:pt x="143" y="1834"/>
                        <a:pt x="191" y="1596"/>
                        <a:pt x="203" y="1346"/>
                      </a:cubicBezTo>
                      <a:cubicBezTo>
                        <a:pt x="239" y="905"/>
                        <a:pt x="215" y="477"/>
                        <a:pt x="179" y="48"/>
                      </a:cubicBezTo>
                      <a:cubicBezTo>
                        <a:pt x="143" y="48"/>
                        <a:pt x="120" y="48"/>
                        <a:pt x="84" y="60"/>
                      </a:cubicBezTo>
                      <a:cubicBezTo>
                        <a:pt x="96" y="107"/>
                        <a:pt x="96" y="167"/>
                        <a:pt x="96" y="227"/>
                      </a:cubicBezTo>
                      <a:cubicBezTo>
                        <a:pt x="143" y="786"/>
                        <a:pt x="131" y="1370"/>
                        <a:pt x="60" y="1953"/>
                      </a:cubicBezTo>
                      <a:cubicBezTo>
                        <a:pt x="24" y="2132"/>
                        <a:pt x="0" y="2358"/>
                        <a:pt x="131" y="2489"/>
                      </a:cubicBezTo>
                      <a:cubicBezTo>
                        <a:pt x="178" y="2544"/>
                        <a:pt x="240" y="2567"/>
                        <a:pt x="306" y="2567"/>
                      </a:cubicBezTo>
                      <a:cubicBezTo>
                        <a:pt x="412" y="2567"/>
                        <a:pt x="527" y="2509"/>
                        <a:pt x="608" y="2429"/>
                      </a:cubicBezTo>
                      <a:cubicBezTo>
                        <a:pt x="786" y="2239"/>
                        <a:pt x="774" y="1953"/>
                        <a:pt x="774" y="1715"/>
                      </a:cubicBezTo>
                      <a:cubicBezTo>
                        <a:pt x="786" y="1417"/>
                        <a:pt x="786" y="1108"/>
                        <a:pt x="786" y="810"/>
                      </a:cubicBezTo>
                      <a:cubicBezTo>
                        <a:pt x="786" y="536"/>
                        <a:pt x="774" y="274"/>
                        <a:pt x="751" y="0"/>
                      </a:cubicBezTo>
                      <a:close/>
                    </a:path>
                  </a:pathLst>
                </a:custGeom>
                <a:solidFill>
                  <a:srgbClr val="4240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5865;p62">
                  <a:extLst>
                    <a:ext uri="{FF2B5EF4-FFF2-40B4-BE49-F238E27FC236}">
                      <a16:creationId xmlns:a16="http://schemas.microsoft.com/office/drawing/2014/main" id="{1838B380-E7E1-96E9-CD56-CE8915A43075}"/>
                    </a:ext>
                  </a:extLst>
                </p:cNvPr>
                <p:cNvSpPr/>
                <p:nvPr/>
              </p:nvSpPr>
              <p:spPr>
                <a:xfrm>
                  <a:off x="2188664" y="2631006"/>
                  <a:ext cx="566962" cy="589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2" h="11967" extrusionOk="0">
                      <a:moveTo>
                        <a:pt x="4650" y="1"/>
                      </a:moveTo>
                      <a:cubicBezTo>
                        <a:pt x="4608" y="1"/>
                        <a:pt x="4566" y="1"/>
                        <a:pt x="4524" y="1"/>
                      </a:cubicBezTo>
                      <a:cubicBezTo>
                        <a:pt x="2703" y="49"/>
                        <a:pt x="1417" y="359"/>
                        <a:pt x="1000" y="763"/>
                      </a:cubicBezTo>
                      <a:cubicBezTo>
                        <a:pt x="941" y="823"/>
                        <a:pt x="893" y="871"/>
                        <a:pt x="881" y="930"/>
                      </a:cubicBezTo>
                      <a:cubicBezTo>
                        <a:pt x="833" y="1025"/>
                        <a:pt x="750" y="1585"/>
                        <a:pt x="667" y="2418"/>
                      </a:cubicBezTo>
                      <a:cubicBezTo>
                        <a:pt x="619" y="2787"/>
                        <a:pt x="583" y="3216"/>
                        <a:pt x="536" y="3692"/>
                      </a:cubicBezTo>
                      <a:cubicBezTo>
                        <a:pt x="488" y="4228"/>
                        <a:pt x="429" y="4812"/>
                        <a:pt x="381" y="5407"/>
                      </a:cubicBezTo>
                      <a:cubicBezTo>
                        <a:pt x="333" y="5931"/>
                        <a:pt x="298" y="6478"/>
                        <a:pt x="250" y="7014"/>
                      </a:cubicBezTo>
                      <a:cubicBezTo>
                        <a:pt x="202" y="7610"/>
                        <a:pt x="155" y="8205"/>
                        <a:pt x="119" y="8764"/>
                      </a:cubicBezTo>
                      <a:cubicBezTo>
                        <a:pt x="83" y="9241"/>
                        <a:pt x="60" y="9693"/>
                        <a:pt x="36" y="10110"/>
                      </a:cubicBezTo>
                      <a:cubicBezTo>
                        <a:pt x="24" y="10658"/>
                        <a:pt x="12" y="11169"/>
                        <a:pt x="0" y="11562"/>
                      </a:cubicBezTo>
                      <a:cubicBezTo>
                        <a:pt x="509" y="11637"/>
                        <a:pt x="2902" y="11966"/>
                        <a:pt x="5882" y="11966"/>
                      </a:cubicBezTo>
                      <a:cubicBezTo>
                        <a:pt x="7640" y="11966"/>
                        <a:pt x="9602" y="11852"/>
                        <a:pt x="11501" y="11503"/>
                      </a:cubicBezTo>
                      <a:cubicBezTo>
                        <a:pt x="11501" y="11050"/>
                        <a:pt x="11466" y="10586"/>
                        <a:pt x="11454" y="10098"/>
                      </a:cubicBezTo>
                      <a:cubicBezTo>
                        <a:pt x="11430" y="9598"/>
                        <a:pt x="11394" y="9098"/>
                        <a:pt x="11347" y="8610"/>
                      </a:cubicBezTo>
                      <a:cubicBezTo>
                        <a:pt x="11311" y="8050"/>
                        <a:pt x="11251" y="7502"/>
                        <a:pt x="11192" y="6967"/>
                      </a:cubicBezTo>
                      <a:cubicBezTo>
                        <a:pt x="11109" y="6371"/>
                        <a:pt x="11037" y="5788"/>
                        <a:pt x="10954" y="5228"/>
                      </a:cubicBezTo>
                      <a:cubicBezTo>
                        <a:pt x="10859" y="4657"/>
                        <a:pt x="10751" y="4121"/>
                        <a:pt x="10668" y="3645"/>
                      </a:cubicBezTo>
                      <a:cubicBezTo>
                        <a:pt x="10561" y="3133"/>
                        <a:pt x="10442" y="2668"/>
                        <a:pt x="10347" y="2276"/>
                      </a:cubicBezTo>
                      <a:cubicBezTo>
                        <a:pt x="10192" y="1740"/>
                        <a:pt x="10025" y="1347"/>
                        <a:pt x="9870" y="1133"/>
                      </a:cubicBezTo>
                      <a:cubicBezTo>
                        <a:pt x="9811" y="1049"/>
                        <a:pt x="9585" y="930"/>
                        <a:pt x="9251" y="811"/>
                      </a:cubicBezTo>
                      <a:cubicBezTo>
                        <a:pt x="8242" y="428"/>
                        <a:pt x="6228" y="1"/>
                        <a:pt x="4650" y="1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5866;p62">
                  <a:extLst>
                    <a:ext uri="{FF2B5EF4-FFF2-40B4-BE49-F238E27FC236}">
                      <a16:creationId xmlns:a16="http://schemas.microsoft.com/office/drawing/2014/main" id="{365F615F-8542-7865-EADE-3490817F6A3B}"/>
                    </a:ext>
                  </a:extLst>
                </p:cNvPr>
                <p:cNvSpPr/>
                <p:nvPr/>
              </p:nvSpPr>
              <p:spPr>
                <a:xfrm>
                  <a:off x="2336345" y="2637611"/>
                  <a:ext cx="266672" cy="210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0" h="4273" extrusionOk="0">
                      <a:moveTo>
                        <a:pt x="1506" y="1"/>
                      </a:moveTo>
                      <a:cubicBezTo>
                        <a:pt x="542" y="1"/>
                        <a:pt x="0" y="268"/>
                        <a:pt x="778" y="1106"/>
                      </a:cubicBezTo>
                      <a:cubicBezTo>
                        <a:pt x="1743" y="2142"/>
                        <a:pt x="3100" y="3273"/>
                        <a:pt x="3814" y="3868"/>
                      </a:cubicBezTo>
                      <a:cubicBezTo>
                        <a:pt x="4124" y="4130"/>
                        <a:pt x="4326" y="4273"/>
                        <a:pt x="4326" y="4273"/>
                      </a:cubicBezTo>
                      <a:cubicBezTo>
                        <a:pt x="4326" y="4273"/>
                        <a:pt x="4445" y="4070"/>
                        <a:pt x="4588" y="3737"/>
                      </a:cubicBezTo>
                      <a:cubicBezTo>
                        <a:pt x="4934" y="3011"/>
                        <a:pt x="5410" y="1713"/>
                        <a:pt x="5076" y="820"/>
                      </a:cubicBezTo>
                      <a:cubicBezTo>
                        <a:pt x="4862" y="237"/>
                        <a:pt x="3886" y="260"/>
                        <a:pt x="2779" y="106"/>
                      </a:cubicBezTo>
                      <a:cubicBezTo>
                        <a:pt x="2326" y="42"/>
                        <a:pt x="1883" y="1"/>
                        <a:pt x="1506" y="1"/>
                      </a:cubicBezTo>
                      <a:close/>
                    </a:path>
                  </a:pathLst>
                </a:custGeom>
                <a:solidFill>
                  <a:srgbClr val="C8D9A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5867;p62">
                  <a:extLst>
                    <a:ext uri="{FF2B5EF4-FFF2-40B4-BE49-F238E27FC236}">
                      <a16:creationId xmlns:a16="http://schemas.microsoft.com/office/drawing/2014/main" id="{7B15C2BE-12FD-A995-898B-18ED80108413}"/>
                    </a:ext>
                  </a:extLst>
                </p:cNvPr>
                <p:cNvSpPr/>
                <p:nvPr/>
              </p:nvSpPr>
              <p:spPr>
                <a:xfrm>
                  <a:off x="2370554" y="2557707"/>
                  <a:ext cx="209000" cy="13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740" extrusionOk="0">
                      <a:moveTo>
                        <a:pt x="549" y="0"/>
                      </a:moveTo>
                      <a:lnTo>
                        <a:pt x="168" y="1310"/>
                      </a:lnTo>
                      <a:cubicBezTo>
                        <a:pt x="168" y="1310"/>
                        <a:pt x="1" y="2119"/>
                        <a:pt x="1668" y="2560"/>
                      </a:cubicBezTo>
                      <a:cubicBezTo>
                        <a:pt x="2166" y="2692"/>
                        <a:pt x="2551" y="2739"/>
                        <a:pt x="2848" y="2739"/>
                      </a:cubicBezTo>
                      <a:cubicBezTo>
                        <a:pt x="3592" y="2739"/>
                        <a:pt x="3775" y="2441"/>
                        <a:pt x="3775" y="2441"/>
                      </a:cubicBezTo>
                      <a:lnTo>
                        <a:pt x="4240" y="786"/>
                      </a:lnTo>
                      <a:lnTo>
                        <a:pt x="549" y="0"/>
                      </a:ln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5868;p62">
                  <a:extLst>
                    <a:ext uri="{FF2B5EF4-FFF2-40B4-BE49-F238E27FC236}">
                      <a16:creationId xmlns:a16="http://schemas.microsoft.com/office/drawing/2014/main" id="{9BF55D4E-BF2C-D82D-43A6-C78DA76140DC}"/>
                    </a:ext>
                  </a:extLst>
                </p:cNvPr>
                <p:cNvSpPr/>
                <p:nvPr/>
              </p:nvSpPr>
              <p:spPr>
                <a:xfrm>
                  <a:off x="2377012" y="2540652"/>
                  <a:ext cx="209592" cy="10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2036" extrusionOk="0">
                      <a:moveTo>
                        <a:pt x="1192" y="1"/>
                      </a:moveTo>
                      <a:cubicBezTo>
                        <a:pt x="942" y="1"/>
                        <a:pt x="668" y="1"/>
                        <a:pt x="418" y="84"/>
                      </a:cubicBezTo>
                      <a:cubicBezTo>
                        <a:pt x="287" y="120"/>
                        <a:pt x="144" y="179"/>
                        <a:pt x="72" y="287"/>
                      </a:cubicBezTo>
                      <a:cubicBezTo>
                        <a:pt x="1" y="406"/>
                        <a:pt x="25" y="560"/>
                        <a:pt x="72" y="691"/>
                      </a:cubicBezTo>
                      <a:cubicBezTo>
                        <a:pt x="203" y="1072"/>
                        <a:pt x="537" y="1406"/>
                        <a:pt x="942" y="1608"/>
                      </a:cubicBezTo>
                      <a:cubicBezTo>
                        <a:pt x="1334" y="1823"/>
                        <a:pt x="1787" y="1930"/>
                        <a:pt x="2227" y="1989"/>
                      </a:cubicBezTo>
                      <a:cubicBezTo>
                        <a:pt x="2411" y="2018"/>
                        <a:pt x="2591" y="2035"/>
                        <a:pt x="2768" y="2035"/>
                      </a:cubicBezTo>
                      <a:cubicBezTo>
                        <a:pt x="2960" y="2035"/>
                        <a:pt x="3149" y="2015"/>
                        <a:pt x="3335" y="1965"/>
                      </a:cubicBezTo>
                      <a:cubicBezTo>
                        <a:pt x="3632" y="1894"/>
                        <a:pt x="4037" y="1715"/>
                        <a:pt x="4168" y="1453"/>
                      </a:cubicBezTo>
                      <a:cubicBezTo>
                        <a:pt x="4251" y="1239"/>
                        <a:pt x="4180" y="822"/>
                        <a:pt x="4049" y="644"/>
                      </a:cubicBezTo>
                      <a:cubicBezTo>
                        <a:pt x="3930" y="501"/>
                        <a:pt x="3739" y="441"/>
                        <a:pt x="3537" y="394"/>
                      </a:cubicBezTo>
                      <a:cubicBezTo>
                        <a:pt x="2763" y="179"/>
                        <a:pt x="1977" y="25"/>
                        <a:pt x="1192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5869;p62">
                  <a:extLst>
                    <a:ext uri="{FF2B5EF4-FFF2-40B4-BE49-F238E27FC236}">
                      <a16:creationId xmlns:a16="http://schemas.microsoft.com/office/drawing/2014/main" id="{67948E37-09DA-B2D0-B41D-111DDB29FE85}"/>
                    </a:ext>
                  </a:extLst>
                </p:cNvPr>
                <p:cNvSpPr/>
                <p:nvPr/>
              </p:nvSpPr>
              <p:spPr>
                <a:xfrm>
                  <a:off x="2346253" y="2608085"/>
                  <a:ext cx="247399" cy="154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9" h="3136" extrusionOk="0">
                      <a:moveTo>
                        <a:pt x="740" y="1"/>
                      </a:moveTo>
                      <a:cubicBezTo>
                        <a:pt x="372" y="1"/>
                        <a:pt x="0" y="1006"/>
                        <a:pt x="53" y="1133"/>
                      </a:cubicBezTo>
                      <a:cubicBezTo>
                        <a:pt x="887" y="3002"/>
                        <a:pt x="2554" y="3038"/>
                        <a:pt x="2899" y="3133"/>
                      </a:cubicBezTo>
                      <a:cubicBezTo>
                        <a:pt x="2904" y="3135"/>
                        <a:pt x="2909" y="3136"/>
                        <a:pt x="2915" y="3136"/>
                      </a:cubicBezTo>
                      <a:cubicBezTo>
                        <a:pt x="3147" y="3136"/>
                        <a:pt x="3828" y="1967"/>
                        <a:pt x="3828" y="1967"/>
                      </a:cubicBezTo>
                      <a:cubicBezTo>
                        <a:pt x="3828" y="1967"/>
                        <a:pt x="4416" y="2907"/>
                        <a:pt x="4563" y="2907"/>
                      </a:cubicBezTo>
                      <a:cubicBezTo>
                        <a:pt x="4564" y="2907"/>
                        <a:pt x="4565" y="2907"/>
                        <a:pt x="4566" y="2907"/>
                      </a:cubicBezTo>
                      <a:cubicBezTo>
                        <a:pt x="4721" y="2895"/>
                        <a:pt x="4995" y="1990"/>
                        <a:pt x="5018" y="1717"/>
                      </a:cubicBezTo>
                      <a:cubicBezTo>
                        <a:pt x="5018" y="1550"/>
                        <a:pt x="4756" y="907"/>
                        <a:pt x="4637" y="657"/>
                      </a:cubicBezTo>
                      <a:cubicBezTo>
                        <a:pt x="4632" y="647"/>
                        <a:pt x="4619" y="641"/>
                        <a:pt x="4605" y="641"/>
                      </a:cubicBezTo>
                      <a:cubicBezTo>
                        <a:pt x="4584" y="641"/>
                        <a:pt x="4561" y="653"/>
                        <a:pt x="4554" y="681"/>
                      </a:cubicBezTo>
                      <a:cubicBezTo>
                        <a:pt x="4459" y="883"/>
                        <a:pt x="4280" y="1359"/>
                        <a:pt x="3887" y="1395"/>
                      </a:cubicBezTo>
                      <a:cubicBezTo>
                        <a:pt x="3798" y="1402"/>
                        <a:pt x="3711" y="1405"/>
                        <a:pt x="3626" y="1405"/>
                      </a:cubicBezTo>
                      <a:cubicBezTo>
                        <a:pt x="2101" y="1405"/>
                        <a:pt x="1258" y="343"/>
                        <a:pt x="875" y="50"/>
                      </a:cubicBezTo>
                      <a:cubicBezTo>
                        <a:pt x="831" y="16"/>
                        <a:pt x="785" y="1"/>
                        <a:pt x="740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5870;p62">
                  <a:extLst>
                    <a:ext uri="{FF2B5EF4-FFF2-40B4-BE49-F238E27FC236}">
                      <a16:creationId xmlns:a16="http://schemas.microsoft.com/office/drawing/2014/main" id="{D7C4BFC7-5050-B4E6-8806-FF86E82E3840}"/>
                    </a:ext>
                  </a:extLst>
                </p:cNvPr>
                <p:cNvSpPr/>
                <p:nvPr/>
              </p:nvSpPr>
              <p:spPr>
                <a:xfrm>
                  <a:off x="2342112" y="2598275"/>
                  <a:ext cx="251540" cy="15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3" h="3121" extrusionOk="0">
                      <a:moveTo>
                        <a:pt x="754" y="1"/>
                      </a:moveTo>
                      <a:cubicBezTo>
                        <a:pt x="376" y="1"/>
                        <a:pt x="1" y="1014"/>
                        <a:pt x="54" y="1142"/>
                      </a:cubicBezTo>
                      <a:cubicBezTo>
                        <a:pt x="899" y="2987"/>
                        <a:pt x="2614" y="3035"/>
                        <a:pt x="2923" y="3118"/>
                      </a:cubicBezTo>
                      <a:cubicBezTo>
                        <a:pt x="2929" y="3120"/>
                        <a:pt x="2934" y="3120"/>
                        <a:pt x="2940" y="3120"/>
                      </a:cubicBezTo>
                      <a:cubicBezTo>
                        <a:pt x="3172" y="3120"/>
                        <a:pt x="3864" y="1951"/>
                        <a:pt x="3864" y="1951"/>
                      </a:cubicBezTo>
                      <a:cubicBezTo>
                        <a:pt x="3864" y="1951"/>
                        <a:pt x="4445" y="2880"/>
                        <a:pt x="4620" y="2880"/>
                      </a:cubicBezTo>
                      <a:cubicBezTo>
                        <a:pt x="4622" y="2880"/>
                        <a:pt x="4624" y="2880"/>
                        <a:pt x="4626" y="2880"/>
                      </a:cubicBezTo>
                      <a:cubicBezTo>
                        <a:pt x="4781" y="2856"/>
                        <a:pt x="5067" y="1951"/>
                        <a:pt x="5079" y="1677"/>
                      </a:cubicBezTo>
                      <a:cubicBezTo>
                        <a:pt x="5102" y="1511"/>
                        <a:pt x="4840" y="880"/>
                        <a:pt x="4709" y="618"/>
                      </a:cubicBezTo>
                      <a:cubicBezTo>
                        <a:pt x="4704" y="608"/>
                        <a:pt x="4691" y="602"/>
                        <a:pt x="4677" y="602"/>
                      </a:cubicBezTo>
                      <a:cubicBezTo>
                        <a:pt x="4656" y="602"/>
                        <a:pt x="4633" y="614"/>
                        <a:pt x="4626" y="642"/>
                      </a:cubicBezTo>
                      <a:cubicBezTo>
                        <a:pt x="4531" y="856"/>
                        <a:pt x="4352" y="1332"/>
                        <a:pt x="3947" y="1368"/>
                      </a:cubicBezTo>
                      <a:cubicBezTo>
                        <a:pt x="3849" y="1376"/>
                        <a:pt x="3753" y="1380"/>
                        <a:pt x="3660" y="1380"/>
                      </a:cubicBezTo>
                      <a:cubicBezTo>
                        <a:pt x="2137" y="1380"/>
                        <a:pt x="1269" y="338"/>
                        <a:pt x="888" y="46"/>
                      </a:cubicBezTo>
                      <a:cubicBezTo>
                        <a:pt x="843" y="15"/>
                        <a:pt x="799" y="1"/>
                        <a:pt x="754" y="1"/>
                      </a:cubicBezTo>
                      <a:close/>
                    </a:path>
                  </a:pathLst>
                </a:custGeom>
                <a:solidFill>
                  <a:srgbClr val="C8D9A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5872;p62">
                  <a:extLst>
                    <a:ext uri="{FF2B5EF4-FFF2-40B4-BE49-F238E27FC236}">
                      <a16:creationId xmlns:a16="http://schemas.microsoft.com/office/drawing/2014/main" id="{C701E946-C8C0-92EE-6766-9AA4D3F0D86B}"/>
                    </a:ext>
                  </a:extLst>
                </p:cNvPr>
                <p:cNvSpPr/>
                <p:nvPr/>
              </p:nvSpPr>
              <p:spPr>
                <a:xfrm>
                  <a:off x="2078890" y="3324161"/>
                  <a:ext cx="80445" cy="60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1233" extrusionOk="0">
                      <a:moveTo>
                        <a:pt x="340" y="0"/>
                      </a:moveTo>
                      <a:cubicBezTo>
                        <a:pt x="286" y="0"/>
                        <a:pt x="242" y="14"/>
                        <a:pt x="215" y="48"/>
                      </a:cubicBezTo>
                      <a:cubicBezTo>
                        <a:pt x="84" y="215"/>
                        <a:pt x="536" y="584"/>
                        <a:pt x="536" y="584"/>
                      </a:cubicBezTo>
                      <a:cubicBezTo>
                        <a:pt x="536" y="584"/>
                        <a:pt x="357" y="527"/>
                        <a:pt x="227" y="527"/>
                      </a:cubicBezTo>
                      <a:cubicBezTo>
                        <a:pt x="85" y="527"/>
                        <a:pt x="1" y="595"/>
                        <a:pt x="274" y="882"/>
                      </a:cubicBezTo>
                      <a:cubicBezTo>
                        <a:pt x="539" y="1165"/>
                        <a:pt x="904" y="1232"/>
                        <a:pt x="1189" y="1232"/>
                      </a:cubicBezTo>
                      <a:cubicBezTo>
                        <a:pt x="1442" y="1232"/>
                        <a:pt x="1632" y="1179"/>
                        <a:pt x="1632" y="1179"/>
                      </a:cubicBezTo>
                      <a:lnTo>
                        <a:pt x="894" y="203"/>
                      </a:lnTo>
                      <a:cubicBezTo>
                        <a:pt x="894" y="203"/>
                        <a:pt x="548" y="0"/>
                        <a:pt x="340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5873;p62">
                  <a:extLst>
                    <a:ext uri="{FF2B5EF4-FFF2-40B4-BE49-F238E27FC236}">
                      <a16:creationId xmlns:a16="http://schemas.microsoft.com/office/drawing/2014/main" id="{A0490B42-F833-567D-CA8F-F66BE514E006}"/>
                    </a:ext>
                  </a:extLst>
                </p:cNvPr>
                <p:cNvSpPr/>
                <p:nvPr/>
              </p:nvSpPr>
              <p:spPr>
                <a:xfrm>
                  <a:off x="2095403" y="3231983"/>
                  <a:ext cx="161384" cy="152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3088" extrusionOk="0">
                      <a:moveTo>
                        <a:pt x="1915" y="0"/>
                      </a:moveTo>
                      <a:cubicBezTo>
                        <a:pt x="1365" y="0"/>
                        <a:pt x="0" y="1138"/>
                        <a:pt x="11" y="1275"/>
                      </a:cubicBezTo>
                      <a:cubicBezTo>
                        <a:pt x="23" y="1442"/>
                        <a:pt x="856" y="3026"/>
                        <a:pt x="1201" y="3085"/>
                      </a:cubicBezTo>
                      <a:cubicBezTo>
                        <a:pt x="1212" y="3087"/>
                        <a:pt x="1224" y="3088"/>
                        <a:pt x="1236" y="3088"/>
                      </a:cubicBezTo>
                      <a:cubicBezTo>
                        <a:pt x="1643" y="3088"/>
                        <a:pt x="3156" y="2186"/>
                        <a:pt x="3214" y="1621"/>
                      </a:cubicBezTo>
                      <a:cubicBezTo>
                        <a:pt x="3273" y="1037"/>
                        <a:pt x="2083" y="61"/>
                        <a:pt x="2083" y="61"/>
                      </a:cubicBezTo>
                      <a:cubicBezTo>
                        <a:pt x="2043" y="19"/>
                        <a:pt x="1986" y="0"/>
                        <a:pt x="1915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5874;p62">
                  <a:extLst>
                    <a:ext uri="{FF2B5EF4-FFF2-40B4-BE49-F238E27FC236}">
                      <a16:creationId xmlns:a16="http://schemas.microsoft.com/office/drawing/2014/main" id="{4E1BA865-14EF-F8CF-8E12-C651F2791659}"/>
                    </a:ext>
                  </a:extLst>
                </p:cNvPr>
                <p:cNvSpPr/>
                <p:nvPr/>
              </p:nvSpPr>
              <p:spPr>
                <a:xfrm>
                  <a:off x="2113740" y="3329928"/>
                  <a:ext cx="28590" cy="41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837" extrusionOk="0">
                      <a:moveTo>
                        <a:pt x="40" y="1"/>
                      </a:moveTo>
                      <a:cubicBezTo>
                        <a:pt x="20" y="1"/>
                        <a:pt x="1" y="21"/>
                        <a:pt x="8" y="50"/>
                      </a:cubicBezTo>
                      <a:cubicBezTo>
                        <a:pt x="56" y="205"/>
                        <a:pt x="127" y="348"/>
                        <a:pt x="222" y="479"/>
                      </a:cubicBezTo>
                      <a:cubicBezTo>
                        <a:pt x="270" y="562"/>
                        <a:pt x="306" y="610"/>
                        <a:pt x="365" y="681"/>
                      </a:cubicBezTo>
                      <a:lnTo>
                        <a:pt x="460" y="765"/>
                      </a:lnTo>
                      <a:cubicBezTo>
                        <a:pt x="484" y="800"/>
                        <a:pt x="520" y="824"/>
                        <a:pt x="544" y="836"/>
                      </a:cubicBezTo>
                      <a:cubicBezTo>
                        <a:pt x="568" y="836"/>
                        <a:pt x="579" y="824"/>
                        <a:pt x="579" y="812"/>
                      </a:cubicBezTo>
                      <a:cubicBezTo>
                        <a:pt x="544" y="800"/>
                        <a:pt x="520" y="765"/>
                        <a:pt x="508" y="741"/>
                      </a:cubicBezTo>
                      <a:cubicBezTo>
                        <a:pt x="472" y="705"/>
                        <a:pt x="448" y="681"/>
                        <a:pt x="425" y="646"/>
                      </a:cubicBezTo>
                      <a:cubicBezTo>
                        <a:pt x="365" y="586"/>
                        <a:pt x="329" y="527"/>
                        <a:pt x="282" y="455"/>
                      </a:cubicBezTo>
                      <a:cubicBezTo>
                        <a:pt x="187" y="324"/>
                        <a:pt x="115" y="169"/>
                        <a:pt x="67" y="27"/>
                      </a:cubicBezTo>
                      <a:cubicBezTo>
                        <a:pt x="63" y="8"/>
                        <a:pt x="51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C441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5875;p62">
                  <a:extLst>
                    <a:ext uri="{FF2B5EF4-FFF2-40B4-BE49-F238E27FC236}">
                      <a16:creationId xmlns:a16="http://schemas.microsoft.com/office/drawing/2014/main" id="{8187073B-B059-3710-B771-3ACC604B65AB}"/>
                    </a:ext>
                  </a:extLst>
                </p:cNvPr>
                <p:cNvSpPr/>
                <p:nvPr/>
              </p:nvSpPr>
              <p:spPr>
                <a:xfrm>
                  <a:off x="1914548" y="2658758"/>
                  <a:ext cx="397988" cy="67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4" h="13679" extrusionOk="0">
                      <a:moveTo>
                        <a:pt x="6920" y="1"/>
                      </a:moveTo>
                      <a:cubicBezTo>
                        <a:pt x="5835" y="1"/>
                        <a:pt x="2349" y="3138"/>
                        <a:pt x="1180" y="5320"/>
                      </a:cubicBezTo>
                      <a:cubicBezTo>
                        <a:pt x="1" y="7487"/>
                        <a:pt x="1477" y="10095"/>
                        <a:pt x="3085" y="12940"/>
                      </a:cubicBezTo>
                      <a:cubicBezTo>
                        <a:pt x="3108" y="12964"/>
                        <a:pt x="3120" y="12988"/>
                        <a:pt x="3132" y="13012"/>
                      </a:cubicBezTo>
                      <a:cubicBezTo>
                        <a:pt x="3251" y="13238"/>
                        <a:pt x="3382" y="13464"/>
                        <a:pt x="3501" y="13678"/>
                      </a:cubicBezTo>
                      <a:lnTo>
                        <a:pt x="6156" y="11416"/>
                      </a:lnTo>
                      <a:cubicBezTo>
                        <a:pt x="6156" y="11416"/>
                        <a:pt x="5978" y="11154"/>
                        <a:pt x="5740" y="10726"/>
                      </a:cubicBezTo>
                      <a:lnTo>
                        <a:pt x="5692" y="10630"/>
                      </a:lnTo>
                      <a:cubicBezTo>
                        <a:pt x="5144" y="9654"/>
                        <a:pt x="4299" y="7987"/>
                        <a:pt x="4323" y="7011"/>
                      </a:cubicBezTo>
                      <a:cubicBezTo>
                        <a:pt x="4370" y="5570"/>
                        <a:pt x="6216" y="4570"/>
                        <a:pt x="7252" y="3915"/>
                      </a:cubicBezTo>
                      <a:cubicBezTo>
                        <a:pt x="8073" y="3403"/>
                        <a:pt x="7907" y="427"/>
                        <a:pt x="7085" y="34"/>
                      </a:cubicBezTo>
                      <a:cubicBezTo>
                        <a:pt x="7039" y="11"/>
                        <a:pt x="6983" y="1"/>
                        <a:pt x="6920" y="1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5876;p62">
                  <a:extLst>
                    <a:ext uri="{FF2B5EF4-FFF2-40B4-BE49-F238E27FC236}">
                      <a16:creationId xmlns:a16="http://schemas.microsoft.com/office/drawing/2014/main" id="{603615EF-3C57-436F-EF7C-6E95417A8220}"/>
                    </a:ext>
                  </a:extLst>
                </p:cNvPr>
                <p:cNvSpPr/>
                <p:nvPr/>
              </p:nvSpPr>
              <p:spPr>
                <a:xfrm>
                  <a:off x="2065975" y="3182148"/>
                  <a:ext cx="131512" cy="117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" h="2382" extrusionOk="0">
                      <a:moveTo>
                        <a:pt x="2584" y="0"/>
                      </a:moveTo>
                      <a:cubicBezTo>
                        <a:pt x="2572" y="0"/>
                        <a:pt x="2560" y="12"/>
                        <a:pt x="2549" y="24"/>
                      </a:cubicBezTo>
                      <a:cubicBezTo>
                        <a:pt x="2287" y="203"/>
                        <a:pt x="2037" y="405"/>
                        <a:pt x="1787" y="608"/>
                      </a:cubicBezTo>
                      <a:cubicBezTo>
                        <a:pt x="1298" y="1012"/>
                        <a:pt x="834" y="1429"/>
                        <a:pt x="405" y="1870"/>
                      </a:cubicBezTo>
                      <a:cubicBezTo>
                        <a:pt x="263" y="2024"/>
                        <a:pt x="132" y="2155"/>
                        <a:pt x="1" y="2310"/>
                      </a:cubicBezTo>
                      <a:cubicBezTo>
                        <a:pt x="13" y="2334"/>
                        <a:pt x="24" y="2346"/>
                        <a:pt x="48" y="2382"/>
                      </a:cubicBezTo>
                      <a:cubicBezTo>
                        <a:pt x="489" y="1917"/>
                        <a:pt x="953" y="1453"/>
                        <a:pt x="1453" y="1024"/>
                      </a:cubicBezTo>
                      <a:cubicBezTo>
                        <a:pt x="1751" y="774"/>
                        <a:pt x="2072" y="524"/>
                        <a:pt x="2394" y="286"/>
                      </a:cubicBezTo>
                      <a:cubicBezTo>
                        <a:pt x="2489" y="203"/>
                        <a:pt x="2572" y="143"/>
                        <a:pt x="2668" y="84"/>
                      </a:cubicBezTo>
                      <a:cubicBezTo>
                        <a:pt x="2644" y="60"/>
                        <a:pt x="2620" y="24"/>
                        <a:pt x="2584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5877;p62">
                  <a:extLst>
                    <a:ext uri="{FF2B5EF4-FFF2-40B4-BE49-F238E27FC236}">
                      <a16:creationId xmlns:a16="http://schemas.microsoft.com/office/drawing/2014/main" id="{E6F6245A-18AA-A0D4-1FDC-F660C27D2D8D}"/>
                    </a:ext>
                  </a:extLst>
                </p:cNvPr>
                <p:cNvSpPr/>
                <p:nvPr/>
              </p:nvSpPr>
              <p:spPr>
                <a:xfrm>
                  <a:off x="2209170" y="2851739"/>
                  <a:ext cx="62848" cy="41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834" extrusionOk="0">
                      <a:moveTo>
                        <a:pt x="1275" y="0"/>
                      </a:moveTo>
                      <a:lnTo>
                        <a:pt x="1275" y="0"/>
                      </a:lnTo>
                      <a:cubicBezTo>
                        <a:pt x="1025" y="95"/>
                        <a:pt x="798" y="214"/>
                        <a:pt x="596" y="345"/>
                      </a:cubicBezTo>
                      <a:cubicBezTo>
                        <a:pt x="382" y="476"/>
                        <a:pt x="179" y="631"/>
                        <a:pt x="1" y="834"/>
                      </a:cubicBezTo>
                      <a:cubicBezTo>
                        <a:pt x="156" y="822"/>
                        <a:pt x="310" y="798"/>
                        <a:pt x="477" y="774"/>
                      </a:cubicBezTo>
                      <a:cubicBezTo>
                        <a:pt x="632" y="750"/>
                        <a:pt x="787" y="715"/>
                        <a:pt x="953" y="655"/>
                      </a:cubicBezTo>
                      <a:cubicBezTo>
                        <a:pt x="858" y="631"/>
                        <a:pt x="787" y="619"/>
                        <a:pt x="691" y="619"/>
                      </a:cubicBezTo>
                      <a:cubicBezTo>
                        <a:pt x="650" y="607"/>
                        <a:pt x="605" y="601"/>
                        <a:pt x="562" y="601"/>
                      </a:cubicBezTo>
                      <a:cubicBezTo>
                        <a:pt x="519" y="601"/>
                        <a:pt x="477" y="607"/>
                        <a:pt x="441" y="619"/>
                      </a:cubicBezTo>
                      <a:cubicBezTo>
                        <a:pt x="429" y="619"/>
                        <a:pt x="417" y="619"/>
                        <a:pt x="394" y="631"/>
                      </a:cubicBezTo>
                      <a:cubicBezTo>
                        <a:pt x="489" y="584"/>
                        <a:pt x="572" y="524"/>
                        <a:pt x="667" y="465"/>
                      </a:cubicBezTo>
                      <a:cubicBezTo>
                        <a:pt x="870" y="334"/>
                        <a:pt x="1096" y="179"/>
                        <a:pt x="1275" y="0"/>
                      </a:cubicBezTo>
                      <a:close/>
                    </a:path>
                  </a:pathLst>
                </a:custGeom>
                <a:solidFill>
                  <a:srgbClr val="4436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5878;p62">
                  <a:extLst>
                    <a:ext uri="{FF2B5EF4-FFF2-40B4-BE49-F238E27FC236}">
                      <a16:creationId xmlns:a16="http://schemas.microsoft.com/office/drawing/2014/main" id="{E97C914D-BB0B-BEF8-ECAF-CC8C2F877C9D}"/>
                    </a:ext>
                  </a:extLst>
                </p:cNvPr>
                <p:cNvSpPr/>
                <p:nvPr/>
              </p:nvSpPr>
              <p:spPr>
                <a:xfrm>
                  <a:off x="2590054" y="1929816"/>
                  <a:ext cx="245378" cy="284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8" h="5769" extrusionOk="0">
                      <a:moveTo>
                        <a:pt x="1357" y="0"/>
                      </a:moveTo>
                      <a:cubicBezTo>
                        <a:pt x="938" y="0"/>
                        <a:pt x="524" y="115"/>
                        <a:pt x="334" y="487"/>
                      </a:cubicBezTo>
                      <a:cubicBezTo>
                        <a:pt x="1" y="1201"/>
                        <a:pt x="370" y="2249"/>
                        <a:pt x="620" y="2844"/>
                      </a:cubicBezTo>
                      <a:cubicBezTo>
                        <a:pt x="965" y="3642"/>
                        <a:pt x="1501" y="4344"/>
                        <a:pt x="2049" y="5035"/>
                      </a:cubicBezTo>
                      <a:cubicBezTo>
                        <a:pt x="2334" y="5383"/>
                        <a:pt x="2712" y="5769"/>
                        <a:pt x="3218" y="5769"/>
                      </a:cubicBezTo>
                      <a:cubicBezTo>
                        <a:pt x="3282" y="5769"/>
                        <a:pt x="3349" y="5763"/>
                        <a:pt x="3418" y="5749"/>
                      </a:cubicBezTo>
                      <a:cubicBezTo>
                        <a:pt x="3763" y="5666"/>
                        <a:pt x="4073" y="5428"/>
                        <a:pt x="4263" y="5166"/>
                      </a:cubicBezTo>
                      <a:cubicBezTo>
                        <a:pt x="4478" y="4892"/>
                        <a:pt x="4561" y="4582"/>
                        <a:pt x="4621" y="4285"/>
                      </a:cubicBezTo>
                      <a:cubicBezTo>
                        <a:pt x="4978" y="2487"/>
                        <a:pt x="4001" y="760"/>
                        <a:pt x="2275" y="153"/>
                      </a:cubicBezTo>
                      <a:cubicBezTo>
                        <a:pt x="2049" y="78"/>
                        <a:pt x="1702" y="0"/>
                        <a:pt x="1357" y="0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5879;p62">
                  <a:extLst>
                    <a:ext uri="{FF2B5EF4-FFF2-40B4-BE49-F238E27FC236}">
                      <a16:creationId xmlns:a16="http://schemas.microsoft.com/office/drawing/2014/main" id="{98D40521-479A-5839-1A7A-BF0E85AFC085}"/>
                    </a:ext>
                  </a:extLst>
                </p:cNvPr>
                <p:cNvSpPr/>
                <p:nvPr/>
              </p:nvSpPr>
              <p:spPr>
                <a:xfrm>
                  <a:off x="2186890" y="1923211"/>
                  <a:ext cx="619212" cy="694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2" h="14094" extrusionOk="0">
                      <a:moveTo>
                        <a:pt x="7114" y="0"/>
                      </a:moveTo>
                      <a:cubicBezTo>
                        <a:pt x="6889" y="0"/>
                        <a:pt x="6657" y="13"/>
                        <a:pt x="6418" y="37"/>
                      </a:cubicBezTo>
                      <a:cubicBezTo>
                        <a:pt x="2727" y="430"/>
                        <a:pt x="0" y="4062"/>
                        <a:pt x="357" y="8003"/>
                      </a:cubicBezTo>
                      <a:cubicBezTo>
                        <a:pt x="465" y="9217"/>
                        <a:pt x="858" y="10300"/>
                        <a:pt x="1429" y="11205"/>
                      </a:cubicBezTo>
                      <a:cubicBezTo>
                        <a:pt x="2569" y="12986"/>
                        <a:pt x="4483" y="14094"/>
                        <a:pt x="6626" y="14094"/>
                      </a:cubicBezTo>
                      <a:cubicBezTo>
                        <a:pt x="6833" y="14094"/>
                        <a:pt x="7041" y="14084"/>
                        <a:pt x="7251" y="14063"/>
                      </a:cubicBezTo>
                      <a:cubicBezTo>
                        <a:pt x="7430" y="14051"/>
                        <a:pt x="7608" y="14027"/>
                        <a:pt x="7775" y="14003"/>
                      </a:cubicBezTo>
                      <a:cubicBezTo>
                        <a:pt x="9585" y="13753"/>
                        <a:pt x="10728" y="13170"/>
                        <a:pt x="11442" y="12372"/>
                      </a:cubicBezTo>
                      <a:cubicBezTo>
                        <a:pt x="12276" y="11420"/>
                        <a:pt x="12549" y="10146"/>
                        <a:pt x="12549" y="8693"/>
                      </a:cubicBezTo>
                      <a:cubicBezTo>
                        <a:pt x="12561" y="8062"/>
                        <a:pt x="12526" y="7395"/>
                        <a:pt x="12478" y="6717"/>
                      </a:cubicBezTo>
                      <a:cubicBezTo>
                        <a:pt x="12166" y="2541"/>
                        <a:pt x="10365" y="0"/>
                        <a:pt x="7114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5880;p62">
                  <a:extLst>
                    <a:ext uri="{FF2B5EF4-FFF2-40B4-BE49-F238E27FC236}">
                      <a16:creationId xmlns:a16="http://schemas.microsoft.com/office/drawing/2014/main" id="{3160C9CC-8F8E-0E93-7E01-8257D9F01D68}"/>
                    </a:ext>
                  </a:extLst>
                </p:cNvPr>
                <p:cNvSpPr/>
                <p:nvPr/>
              </p:nvSpPr>
              <p:spPr>
                <a:xfrm>
                  <a:off x="2059518" y="1826942"/>
                  <a:ext cx="661456" cy="55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9" h="11171" extrusionOk="0">
                      <a:moveTo>
                        <a:pt x="9177" y="1"/>
                      </a:moveTo>
                      <a:cubicBezTo>
                        <a:pt x="8748" y="1"/>
                        <a:pt x="8315" y="41"/>
                        <a:pt x="7883" y="109"/>
                      </a:cubicBezTo>
                      <a:cubicBezTo>
                        <a:pt x="7823" y="121"/>
                        <a:pt x="7775" y="121"/>
                        <a:pt x="7716" y="133"/>
                      </a:cubicBezTo>
                      <a:cubicBezTo>
                        <a:pt x="6263" y="383"/>
                        <a:pt x="4739" y="823"/>
                        <a:pt x="3406" y="1562"/>
                      </a:cubicBezTo>
                      <a:cubicBezTo>
                        <a:pt x="2953" y="1812"/>
                        <a:pt x="2525" y="2097"/>
                        <a:pt x="2120" y="2431"/>
                      </a:cubicBezTo>
                      <a:cubicBezTo>
                        <a:pt x="1441" y="2990"/>
                        <a:pt x="846" y="3681"/>
                        <a:pt x="489" y="4502"/>
                      </a:cubicBezTo>
                      <a:cubicBezTo>
                        <a:pt x="36" y="5479"/>
                        <a:pt x="1" y="6550"/>
                        <a:pt x="263" y="7479"/>
                      </a:cubicBezTo>
                      <a:cubicBezTo>
                        <a:pt x="536" y="8396"/>
                        <a:pt x="1263" y="9932"/>
                        <a:pt x="1727" y="10158"/>
                      </a:cubicBezTo>
                      <a:cubicBezTo>
                        <a:pt x="1818" y="10205"/>
                        <a:pt x="1944" y="10222"/>
                        <a:pt x="2088" y="10222"/>
                      </a:cubicBezTo>
                      <a:cubicBezTo>
                        <a:pt x="2446" y="10222"/>
                        <a:pt x="2917" y="10118"/>
                        <a:pt x="3256" y="10118"/>
                      </a:cubicBezTo>
                      <a:cubicBezTo>
                        <a:pt x="3367" y="10118"/>
                        <a:pt x="3463" y="10129"/>
                        <a:pt x="3537" y="10158"/>
                      </a:cubicBezTo>
                      <a:cubicBezTo>
                        <a:pt x="4001" y="10313"/>
                        <a:pt x="4358" y="10587"/>
                        <a:pt x="4549" y="10908"/>
                      </a:cubicBezTo>
                      <a:cubicBezTo>
                        <a:pt x="4633" y="11060"/>
                        <a:pt x="4736" y="11170"/>
                        <a:pt x="4907" y="11170"/>
                      </a:cubicBezTo>
                      <a:cubicBezTo>
                        <a:pt x="4978" y="11170"/>
                        <a:pt x="5059" y="11152"/>
                        <a:pt x="5156" y="11110"/>
                      </a:cubicBezTo>
                      <a:cubicBezTo>
                        <a:pt x="5394" y="11003"/>
                        <a:pt x="5608" y="10813"/>
                        <a:pt x="5692" y="10610"/>
                      </a:cubicBezTo>
                      <a:cubicBezTo>
                        <a:pt x="6013" y="10253"/>
                        <a:pt x="5775" y="9741"/>
                        <a:pt x="5728" y="9301"/>
                      </a:cubicBezTo>
                      <a:cubicBezTo>
                        <a:pt x="5751" y="9086"/>
                        <a:pt x="5799" y="8836"/>
                        <a:pt x="5918" y="8610"/>
                      </a:cubicBezTo>
                      <a:cubicBezTo>
                        <a:pt x="6097" y="8253"/>
                        <a:pt x="6418" y="7979"/>
                        <a:pt x="6799" y="7836"/>
                      </a:cubicBezTo>
                      <a:cubicBezTo>
                        <a:pt x="7144" y="7693"/>
                        <a:pt x="7478" y="7634"/>
                        <a:pt x="7811" y="7539"/>
                      </a:cubicBezTo>
                      <a:cubicBezTo>
                        <a:pt x="8168" y="7431"/>
                        <a:pt x="9764" y="7015"/>
                        <a:pt x="10919" y="6193"/>
                      </a:cubicBezTo>
                      <a:cubicBezTo>
                        <a:pt x="11621" y="5705"/>
                        <a:pt x="12312" y="5133"/>
                        <a:pt x="12824" y="4443"/>
                      </a:cubicBezTo>
                      <a:cubicBezTo>
                        <a:pt x="13169" y="3979"/>
                        <a:pt x="13419" y="3431"/>
                        <a:pt x="13407" y="2859"/>
                      </a:cubicBezTo>
                      <a:cubicBezTo>
                        <a:pt x="13359" y="1478"/>
                        <a:pt x="11931" y="573"/>
                        <a:pt x="10800" y="228"/>
                      </a:cubicBezTo>
                      <a:cubicBezTo>
                        <a:pt x="10271" y="67"/>
                        <a:pt x="9727" y="1"/>
                        <a:pt x="9177" y="1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5881;p62">
                  <a:extLst>
                    <a:ext uri="{FF2B5EF4-FFF2-40B4-BE49-F238E27FC236}">
                      <a16:creationId xmlns:a16="http://schemas.microsoft.com/office/drawing/2014/main" id="{FEA561F4-FDE0-5954-2C19-55800C46CC8E}"/>
                    </a:ext>
                  </a:extLst>
                </p:cNvPr>
                <p:cNvSpPr/>
                <p:nvPr/>
              </p:nvSpPr>
              <p:spPr>
                <a:xfrm>
                  <a:off x="2226768" y="1833449"/>
                  <a:ext cx="420859" cy="236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8" h="4789" extrusionOk="0">
                      <a:moveTo>
                        <a:pt x="4478" y="1"/>
                      </a:moveTo>
                      <a:cubicBezTo>
                        <a:pt x="4418" y="25"/>
                        <a:pt x="4371" y="25"/>
                        <a:pt x="4311" y="37"/>
                      </a:cubicBezTo>
                      <a:cubicBezTo>
                        <a:pt x="2870" y="287"/>
                        <a:pt x="1334" y="715"/>
                        <a:pt x="1" y="1465"/>
                      </a:cubicBezTo>
                      <a:cubicBezTo>
                        <a:pt x="156" y="2299"/>
                        <a:pt x="906" y="3025"/>
                        <a:pt x="1763" y="3061"/>
                      </a:cubicBezTo>
                      <a:cubicBezTo>
                        <a:pt x="1787" y="3062"/>
                        <a:pt x="1812" y="3062"/>
                        <a:pt x="1837" y="3062"/>
                      </a:cubicBezTo>
                      <a:cubicBezTo>
                        <a:pt x="1975" y="3062"/>
                        <a:pt x="2116" y="3052"/>
                        <a:pt x="2252" y="3052"/>
                      </a:cubicBezTo>
                      <a:cubicBezTo>
                        <a:pt x="2471" y="3052"/>
                        <a:pt x="2676" y="3078"/>
                        <a:pt x="2835" y="3216"/>
                      </a:cubicBezTo>
                      <a:cubicBezTo>
                        <a:pt x="2954" y="3323"/>
                        <a:pt x="3037" y="3454"/>
                        <a:pt x="3120" y="3573"/>
                      </a:cubicBezTo>
                      <a:cubicBezTo>
                        <a:pt x="3466" y="4048"/>
                        <a:pt x="4056" y="4329"/>
                        <a:pt x="4645" y="4329"/>
                      </a:cubicBezTo>
                      <a:cubicBezTo>
                        <a:pt x="4868" y="4329"/>
                        <a:pt x="5090" y="4289"/>
                        <a:pt x="5299" y="4204"/>
                      </a:cubicBezTo>
                      <a:cubicBezTo>
                        <a:pt x="5355" y="4172"/>
                        <a:pt x="5426" y="4140"/>
                        <a:pt x="5489" y="4140"/>
                      </a:cubicBezTo>
                      <a:cubicBezTo>
                        <a:pt x="5520" y="4140"/>
                        <a:pt x="5549" y="4148"/>
                        <a:pt x="5573" y="4168"/>
                      </a:cubicBezTo>
                      <a:cubicBezTo>
                        <a:pt x="5633" y="4216"/>
                        <a:pt x="5656" y="4287"/>
                        <a:pt x="5680" y="4347"/>
                      </a:cubicBezTo>
                      <a:cubicBezTo>
                        <a:pt x="5787" y="4609"/>
                        <a:pt x="6049" y="4751"/>
                        <a:pt x="6323" y="4787"/>
                      </a:cubicBezTo>
                      <a:cubicBezTo>
                        <a:pt x="6346" y="4788"/>
                        <a:pt x="6370" y="4789"/>
                        <a:pt x="6393" y="4789"/>
                      </a:cubicBezTo>
                      <a:cubicBezTo>
                        <a:pt x="6643" y="4789"/>
                        <a:pt x="6892" y="4731"/>
                        <a:pt x="7121" y="4644"/>
                      </a:cubicBezTo>
                      <a:cubicBezTo>
                        <a:pt x="7478" y="4525"/>
                        <a:pt x="7859" y="4382"/>
                        <a:pt x="8121" y="4109"/>
                      </a:cubicBezTo>
                      <a:cubicBezTo>
                        <a:pt x="8395" y="3835"/>
                        <a:pt x="8538" y="3394"/>
                        <a:pt x="8371" y="3085"/>
                      </a:cubicBezTo>
                      <a:cubicBezTo>
                        <a:pt x="8240" y="2823"/>
                        <a:pt x="7954" y="2656"/>
                        <a:pt x="7692" y="2501"/>
                      </a:cubicBezTo>
                      <a:cubicBezTo>
                        <a:pt x="6692" y="1942"/>
                        <a:pt x="5728" y="1299"/>
                        <a:pt x="4918" y="477"/>
                      </a:cubicBezTo>
                      <a:cubicBezTo>
                        <a:pt x="4787" y="334"/>
                        <a:pt x="4621" y="179"/>
                        <a:pt x="4478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5882;p62">
                  <a:extLst>
                    <a:ext uri="{FF2B5EF4-FFF2-40B4-BE49-F238E27FC236}">
                      <a16:creationId xmlns:a16="http://schemas.microsoft.com/office/drawing/2014/main" id="{CDA0B81C-C0F1-18FB-0531-3FF0ABC9C2DE}"/>
                    </a:ext>
                  </a:extLst>
                </p:cNvPr>
                <p:cNvSpPr/>
                <p:nvPr/>
              </p:nvSpPr>
              <p:spPr>
                <a:xfrm>
                  <a:off x="2498518" y="2136895"/>
                  <a:ext cx="1232" cy="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3" extrusionOk="0">
                      <a:moveTo>
                        <a:pt x="24" y="12"/>
                      </a:moveTo>
                      <a:lnTo>
                        <a:pt x="24" y="12"/>
                      </a:lnTo>
                      <a:cubicBezTo>
                        <a:pt x="1" y="0"/>
                        <a:pt x="1" y="0"/>
                        <a:pt x="24" y="12"/>
                      </a:cubicBezTo>
                      <a:close/>
                    </a:path>
                  </a:pathLst>
                </a:custGeom>
                <a:solidFill>
                  <a:srgbClr val="FF55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5883;p62">
                  <a:extLst>
                    <a:ext uri="{FF2B5EF4-FFF2-40B4-BE49-F238E27FC236}">
                      <a16:creationId xmlns:a16="http://schemas.microsoft.com/office/drawing/2014/main" id="{39D7E740-DAE4-7885-F844-640E3740694E}"/>
                    </a:ext>
                  </a:extLst>
                </p:cNvPr>
                <p:cNvSpPr/>
                <p:nvPr/>
              </p:nvSpPr>
              <p:spPr>
                <a:xfrm>
                  <a:off x="2088847" y="2295716"/>
                  <a:ext cx="180263" cy="183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7" h="3731" extrusionOk="0">
                      <a:moveTo>
                        <a:pt x="1412" y="0"/>
                      </a:moveTo>
                      <a:cubicBezTo>
                        <a:pt x="1142" y="0"/>
                        <a:pt x="879" y="53"/>
                        <a:pt x="656" y="184"/>
                      </a:cubicBezTo>
                      <a:cubicBezTo>
                        <a:pt x="418" y="315"/>
                        <a:pt x="215" y="529"/>
                        <a:pt x="120" y="850"/>
                      </a:cubicBezTo>
                      <a:cubicBezTo>
                        <a:pt x="1" y="1208"/>
                        <a:pt x="13" y="1577"/>
                        <a:pt x="96" y="1910"/>
                      </a:cubicBezTo>
                      <a:cubicBezTo>
                        <a:pt x="299" y="2636"/>
                        <a:pt x="799" y="3208"/>
                        <a:pt x="1454" y="3505"/>
                      </a:cubicBezTo>
                      <a:cubicBezTo>
                        <a:pt x="1722" y="3628"/>
                        <a:pt x="2078" y="3730"/>
                        <a:pt x="2430" y="3730"/>
                      </a:cubicBezTo>
                      <a:cubicBezTo>
                        <a:pt x="2796" y="3730"/>
                        <a:pt x="3157" y="3619"/>
                        <a:pt x="3406" y="3303"/>
                      </a:cubicBezTo>
                      <a:cubicBezTo>
                        <a:pt x="3632" y="3041"/>
                        <a:pt x="3656" y="2672"/>
                        <a:pt x="3632" y="2339"/>
                      </a:cubicBezTo>
                      <a:cubicBezTo>
                        <a:pt x="3549" y="1624"/>
                        <a:pt x="3347" y="779"/>
                        <a:pt x="2763" y="386"/>
                      </a:cubicBezTo>
                      <a:cubicBezTo>
                        <a:pt x="2424" y="178"/>
                        <a:pt x="1906" y="0"/>
                        <a:pt x="1412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5884;p62">
                  <a:extLst>
                    <a:ext uri="{FF2B5EF4-FFF2-40B4-BE49-F238E27FC236}">
                      <a16:creationId xmlns:a16="http://schemas.microsoft.com/office/drawing/2014/main" id="{313214CB-D84F-C508-A5B8-3ABA942BB0C2}"/>
                    </a:ext>
                  </a:extLst>
                </p:cNvPr>
                <p:cNvSpPr/>
                <p:nvPr/>
              </p:nvSpPr>
              <p:spPr>
                <a:xfrm>
                  <a:off x="2108219" y="2343136"/>
                  <a:ext cx="112140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" h="1307" extrusionOk="0">
                      <a:moveTo>
                        <a:pt x="786" y="1"/>
                      </a:moveTo>
                      <a:cubicBezTo>
                        <a:pt x="693" y="1"/>
                        <a:pt x="601" y="14"/>
                        <a:pt x="513" y="43"/>
                      </a:cubicBezTo>
                      <a:cubicBezTo>
                        <a:pt x="394" y="67"/>
                        <a:pt x="287" y="126"/>
                        <a:pt x="203" y="222"/>
                      </a:cubicBezTo>
                      <a:cubicBezTo>
                        <a:pt x="132" y="293"/>
                        <a:pt x="1" y="424"/>
                        <a:pt x="37" y="543"/>
                      </a:cubicBezTo>
                      <a:cubicBezTo>
                        <a:pt x="45" y="595"/>
                        <a:pt x="92" y="629"/>
                        <a:pt x="140" y="629"/>
                      </a:cubicBezTo>
                      <a:cubicBezTo>
                        <a:pt x="158" y="629"/>
                        <a:pt x="175" y="624"/>
                        <a:pt x="191" y="615"/>
                      </a:cubicBezTo>
                      <a:cubicBezTo>
                        <a:pt x="263" y="591"/>
                        <a:pt x="322" y="484"/>
                        <a:pt x="382" y="436"/>
                      </a:cubicBezTo>
                      <a:cubicBezTo>
                        <a:pt x="453" y="376"/>
                        <a:pt x="525" y="341"/>
                        <a:pt x="620" y="305"/>
                      </a:cubicBezTo>
                      <a:cubicBezTo>
                        <a:pt x="680" y="293"/>
                        <a:pt x="727" y="281"/>
                        <a:pt x="787" y="281"/>
                      </a:cubicBezTo>
                      <a:cubicBezTo>
                        <a:pt x="703" y="424"/>
                        <a:pt x="668" y="591"/>
                        <a:pt x="680" y="769"/>
                      </a:cubicBezTo>
                      <a:cubicBezTo>
                        <a:pt x="691" y="877"/>
                        <a:pt x="727" y="972"/>
                        <a:pt x="763" y="1067"/>
                      </a:cubicBezTo>
                      <a:cubicBezTo>
                        <a:pt x="799" y="1115"/>
                        <a:pt x="822" y="1174"/>
                        <a:pt x="870" y="1198"/>
                      </a:cubicBezTo>
                      <a:cubicBezTo>
                        <a:pt x="882" y="1210"/>
                        <a:pt x="894" y="1246"/>
                        <a:pt x="930" y="1258"/>
                      </a:cubicBezTo>
                      <a:cubicBezTo>
                        <a:pt x="965" y="1293"/>
                        <a:pt x="989" y="1293"/>
                        <a:pt x="1037" y="1305"/>
                      </a:cubicBezTo>
                      <a:cubicBezTo>
                        <a:pt x="1041" y="1306"/>
                        <a:pt x="1046" y="1306"/>
                        <a:pt x="1050" y="1306"/>
                      </a:cubicBezTo>
                      <a:cubicBezTo>
                        <a:pt x="1105" y="1306"/>
                        <a:pt x="1154" y="1241"/>
                        <a:pt x="1132" y="1186"/>
                      </a:cubicBezTo>
                      <a:cubicBezTo>
                        <a:pt x="1120" y="1150"/>
                        <a:pt x="1120" y="1127"/>
                        <a:pt x="1108" y="1115"/>
                      </a:cubicBezTo>
                      <a:cubicBezTo>
                        <a:pt x="1096" y="1091"/>
                        <a:pt x="1084" y="1079"/>
                        <a:pt x="1061" y="1055"/>
                      </a:cubicBezTo>
                      <a:cubicBezTo>
                        <a:pt x="1037" y="1019"/>
                        <a:pt x="1013" y="996"/>
                        <a:pt x="1001" y="960"/>
                      </a:cubicBezTo>
                      <a:cubicBezTo>
                        <a:pt x="953" y="888"/>
                        <a:pt x="930" y="817"/>
                        <a:pt x="930" y="722"/>
                      </a:cubicBezTo>
                      <a:cubicBezTo>
                        <a:pt x="918" y="579"/>
                        <a:pt x="941" y="424"/>
                        <a:pt x="1001" y="293"/>
                      </a:cubicBezTo>
                      <a:cubicBezTo>
                        <a:pt x="1108" y="305"/>
                        <a:pt x="1215" y="353"/>
                        <a:pt x="1299" y="400"/>
                      </a:cubicBezTo>
                      <a:cubicBezTo>
                        <a:pt x="1644" y="555"/>
                        <a:pt x="1989" y="877"/>
                        <a:pt x="2144" y="1234"/>
                      </a:cubicBezTo>
                      <a:cubicBezTo>
                        <a:pt x="2152" y="1262"/>
                        <a:pt x="2171" y="1274"/>
                        <a:pt x="2191" y="1274"/>
                      </a:cubicBezTo>
                      <a:cubicBezTo>
                        <a:pt x="2231" y="1274"/>
                        <a:pt x="2275" y="1229"/>
                        <a:pt x="2251" y="1174"/>
                      </a:cubicBezTo>
                      <a:cubicBezTo>
                        <a:pt x="2168" y="924"/>
                        <a:pt x="2061" y="722"/>
                        <a:pt x="1894" y="543"/>
                      </a:cubicBezTo>
                      <a:cubicBezTo>
                        <a:pt x="1715" y="365"/>
                        <a:pt x="1525" y="222"/>
                        <a:pt x="1287" y="115"/>
                      </a:cubicBezTo>
                      <a:cubicBezTo>
                        <a:pt x="1132" y="45"/>
                        <a:pt x="958" y="1"/>
                        <a:pt x="786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5887;p62">
                  <a:extLst>
                    <a:ext uri="{FF2B5EF4-FFF2-40B4-BE49-F238E27FC236}">
                      <a16:creationId xmlns:a16="http://schemas.microsoft.com/office/drawing/2014/main" id="{428B6840-EB64-A319-ECC3-3E3E3736BF16}"/>
                    </a:ext>
                  </a:extLst>
                </p:cNvPr>
                <p:cNvSpPr/>
                <p:nvPr/>
              </p:nvSpPr>
              <p:spPr>
                <a:xfrm>
                  <a:off x="2558113" y="2367980"/>
                  <a:ext cx="168778" cy="7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1465" extrusionOk="0">
                      <a:moveTo>
                        <a:pt x="3040" y="0"/>
                      </a:moveTo>
                      <a:cubicBezTo>
                        <a:pt x="2836" y="0"/>
                        <a:pt x="2435" y="151"/>
                        <a:pt x="1863" y="170"/>
                      </a:cubicBezTo>
                      <a:cubicBezTo>
                        <a:pt x="1816" y="172"/>
                        <a:pt x="1771" y="173"/>
                        <a:pt x="1727" y="173"/>
                      </a:cubicBezTo>
                      <a:cubicBezTo>
                        <a:pt x="1270" y="173"/>
                        <a:pt x="968" y="64"/>
                        <a:pt x="707" y="64"/>
                      </a:cubicBezTo>
                      <a:cubicBezTo>
                        <a:pt x="592" y="64"/>
                        <a:pt x="484" y="85"/>
                        <a:pt x="375" y="146"/>
                      </a:cubicBezTo>
                      <a:cubicBezTo>
                        <a:pt x="0" y="339"/>
                        <a:pt x="741" y="1464"/>
                        <a:pt x="1709" y="1464"/>
                      </a:cubicBezTo>
                      <a:cubicBezTo>
                        <a:pt x="1756" y="1464"/>
                        <a:pt x="1804" y="1461"/>
                        <a:pt x="1851" y="1456"/>
                      </a:cubicBezTo>
                      <a:cubicBezTo>
                        <a:pt x="2863" y="1325"/>
                        <a:pt x="3423" y="384"/>
                        <a:pt x="3161" y="39"/>
                      </a:cubicBezTo>
                      <a:cubicBezTo>
                        <a:pt x="3136" y="11"/>
                        <a:pt x="3095" y="0"/>
                        <a:pt x="3040" y="0"/>
                      </a:cubicBezTo>
                      <a:close/>
                    </a:path>
                  </a:pathLst>
                </a:custGeom>
                <a:solidFill>
                  <a:srgbClr val="B22E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5888;p62">
                  <a:extLst>
                    <a:ext uri="{FF2B5EF4-FFF2-40B4-BE49-F238E27FC236}">
                      <a16:creationId xmlns:a16="http://schemas.microsoft.com/office/drawing/2014/main" id="{6E752F32-4A3D-1409-61EE-584DE17B7B56}"/>
                    </a:ext>
                  </a:extLst>
                </p:cNvPr>
                <p:cNvSpPr/>
                <p:nvPr/>
              </p:nvSpPr>
              <p:spPr>
                <a:xfrm>
                  <a:off x="2571274" y="2385479"/>
                  <a:ext cx="102775" cy="54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5" h="1112" extrusionOk="0">
                      <a:moveTo>
                        <a:pt x="268" y="0"/>
                      </a:moveTo>
                      <a:cubicBezTo>
                        <a:pt x="171" y="0"/>
                        <a:pt x="79" y="16"/>
                        <a:pt x="1" y="53"/>
                      </a:cubicBezTo>
                      <a:cubicBezTo>
                        <a:pt x="90" y="442"/>
                        <a:pt x="677" y="1112"/>
                        <a:pt x="1404" y="1112"/>
                      </a:cubicBezTo>
                      <a:cubicBezTo>
                        <a:pt x="1455" y="1112"/>
                        <a:pt x="1508" y="1108"/>
                        <a:pt x="1561" y="1101"/>
                      </a:cubicBezTo>
                      <a:cubicBezTo>
                        <a:pt x="1763" y="1065"/>
                        <a:pt x="1942" y="1030"/>
                        <a:pt x="2084" y="946"/>
                      </a:cubicBezTo>
                      <a:cubicBezTo>
                        <a:pt x="1799" y="613"/>
                        <a:pt x="1430" y="375"/>
                        <a:pt x="1061" y="208"/>
                      </a:cubicBezTo>
                      <a:cubicBezTo>
                        <a:pt x="859" y="120"/>
                        <a:pt x="541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F58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5889;p62">
                  <a:extLst>
                    <a:ext uri="{FF2B5EF4-FFF2-40B4-BE49-F238E27FC236}">
                      <a16:creationId xmlns:a16="http://schemas.microsoft.com/office/drawing/2014/main" id="{E0166FB3-7ADB-3BEC-A1C6-3656ABA14F79}"/>
                    </a:ext>
                  </a:extLst>
                </p:cNvPr>
                <p:cNvSpPr/>
                <p:nvPr/>
              </p:nvSpPr>
              <p:spPr>
                <a:xfrm>
                  <a:off x="2512616" y="2175639"/>
                  <a:ext cx="93360" cy="3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4" h="670" extrusionOk="0">
                      <a:moveTo>
                        <a:pt x="1084" y="0"/>
                      </a:moveTo>
                      <a:cubicBezTo>
                        <a:pt x="893" y="0"/>
                        <a:pt x="715" y="48"/>
                        <a:pt x="572" y="107"/>
                      </a:cubicBezTo>
                      <a:cubicBezTo>
                        <a:pt x="357" y="191"/>
                        <a:pt x="155" y="322"/>
                        <a:pt x="48" y="536"/>
                      </a:cubicBezTo>
                      <a:cubicBezTo>
                        <a:pt x="36" y="548"/>
                        <a:pt x="36" y="584"/>
                        <a:pt x="12" y="596"/>
                      </a:cubicBezTo>
                      <a:cubicBezTo>
                        <a:pt x="2" y="637"/>
                        <a:pt x="0" y="669"/>
                        <a:pt x="31" y="669"/>
                      </a:cubicBezTo>
                      <a:cubicBezTo>
                        <a:pt x="36" y="669"/>
                        <a:pt x="42" y="669"/>
                        <a:pt x="48" y="667"/>
                      </a:cubicBezTo>
                      <a:cubicBezTo>
                        <a:pt x="60" y="667"/>
                        <a:pt x="96" y="643"/>
                        <a:pt x="107" y="619"/>
                      </a:cubicBezTo>
                      <a:cubicBezTo>
                        <a:pt x="325" y="424"/>
                        <a:pt x="632" y="273"/>
                        <a:pt x="1006" y="273"/>
                      </a:cubicBezTo>
                      <a:cubicBezTo>
                        <a:pt x="1020" y="273"/>
                        <a:pt x="1034" y="274"/>
                        <a:pt x="1048" y="274"/>
                      </a:cubicBezTo>
                      <a:cubicBezTo>
                        <a:pt x="1143" y="298"/>
                        <a:pt x="1250" y="298"/>
                        <a:pt x="1358" y="322"/>
                      </a:cubicBezTo>
                      <a:cubicBezTo>
                        <a:pt x="1445" y="351"/>
                        <a:pt x="1540" y="388"/>
                        <a:pt x="1649" y="388"/>
                      </a:cubicBezTo>
                      <a:cubicBezTo>
                        <a:pt x="1674" y="388"/>
                        <a:pt x="1700" y="386"/>
                        <a:pt x="1727" y="381"/>
                      </a:cubicBezTo>
                      <a:cubicBezTo>
                        <a:pt x="1858" y="381"/>
                        <a:pt x="1893" y="250"/>
                        <a:pt x="1834" y="191"/>
                      </a:cubicBezTo>
                      <a:cubicBezTo>
                        <a:pt x="1762" y="84"/>
                        <a:pt x="1560" y="60"/>
                        <a:pt x="1441" y="24"/>
                      </a:cubicBezTo>
                      <a:cubicBezTo>
                        <a:pt x="1322" y="12"/>
                        <a:pt x="1191" y="0"/>
                        <a:pt x="1084" y="0"/>
                      </a:cubicBezTo>
                      <a:close/>
                    </a:path>
                  </a:pathLst>
                </a:custGeom>
                <a:solidFill>
                  <a:srgbClr val="C05A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5890;p62">
                  <a:extLst>
                    <a:ext uri="{FF2B5EF4-FFF2-40B4-BE49-F238E27FC236}">
                      <a16:creationId xmlns:a16="http://schemas.microsoft.com/office/drawing/2014/main" id="{9EC27CB5-1E7F-C753-7A14-D547E328961A}"/>
                    </a:ext>
                  </a:extLst>
                </p:cNvPr>
                <p:cNvSpPr/>
                <p:nvPr/>
              </p:nvSpPr>
              <p:spPr>
                <a:xfrm>
                  <a:off x="2691696" y="2167802"/>
                  <a:ext cx="73692" cy="26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5" h="547" extrusionOk="0">
                      <a:moveTo>
                        <a:pt x="640" y="0"/>
                      </a:moveTo>
                      <a:cubicBezTo>
                        <a:pt x="606" y="0"/>
                        <a:pt x="571" y="2"/>
                        <a:pt x="534" y="4"/>
                      </a:cubicBezTo>
                      <a:cubicBezTo>
                        <a:pt x="451" y="16"/>
                        <a:pt x="368" y="40"/>
                        <a:pt x="284" y="76"/>
                      </a:cubicBezTo>
                      <a:cubicBezTo>
                        <a:pt x="201" y="123"/>
                        <a:pt x="70" y="171"/>
                        <a:pt x="34" y="290"/>
                      </a:cubicBezTo>
                      <a:cubicBezTo>
                        <a:pt x="0" y="358"/>
                        <a:pt x="53" y="470"/>
                        <a:pt x="151" y="470"/>
                      </a:cubicBezTo>
                      <a:cubicBezTo>
                        <a:pt x="155" y="470"/>
                        <a:pt x="160" y="469"/>
                        <a:pt x="165" y="469"/>
                      </a:cubicBezTo>
                      <a:cubicBezTo>
                        <a:pt x="273" y="457"/>
                        <a:pt x="344" y="397"/>
                        <a:pt x="439" y="362"/>
                      </a:cubicBezTo>
                      <a:cubicBezTo>
                        <a:pt x="511" y="338"/>
                        <a:pt x="582" y="302"/>
                        <a:pt x="654" y="290"/>
                      </a:cubicBezTo>
                      <a:cubicBezTo>
                        <a:pt x="718" y="274"/>
                        <a:pt x="782" y="266"/>
                        <a:pt x="844" y="266"/>
                      </a:cubicBezTo>
                      <a:cubicBezTo>
                        <a:pt x="1059" y="266"/>
                        <a:pt x="1259" y="357"/>
                        <a:pt x="1416" y="504"/>
                      </a:cubicBezTo>
                      <a:cubicBezTo>
                        <a:pt x="1427" y="516"/>
                        <a:pt x="1463" y="528"/>
                        <a:pt x="1475" y="540"/>
                      </a:cubicBezTo>
                      <a:cubicBezTo>
                        <a:pt x="1479" y="545"/>
                        <a:pt x="1483" y="547"/>
                        <a:pt x="1485" y="547"/>
                      </a:cubicBezTo>
                      <a:cubicBezTo>
                        <a:pt x="1494" y="547"/>
                        <a:pt x="1483" y="508"/>
                        <a:pt x="1463" y="469"/>
                      </a:cubicBezTo>
                      <a:cubicBezTo>
                        <a:pt x="1439" y="457"/>
                        <a:pt x="1427" y="421"/>
                        <a:pt x="1427" y="409"/>
                      </a:cubicBezTo>
                      <a:cubicBezTo>
                        <a:pt x="1296" y="219"/>
                        <a:pt x="1118" y="112"/>
                        <a:pt x="951" y="52"/>
                      </a:cubicBezTo>
                      <a:cubicBezTo>
                        <a:pt x="851" y="16"/>
                        <a:pt x="751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C05A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5891;p62">
                  <a:extLst>
                    <a:ext uri="{FF2B5EF4-FFF2-40B4-BE49-F238E27FC236}">
                      <a16:creationId xmlns:a16="http://schemas.microsoft.com/office/drawing/2014/main" id="{CD08A360-B8AD-A808-32C8-7D813202772B}"/>
                    </a:ext>
                  </a:extLst>
                </p:cNvPr>
                <p:cNvSpPr/>
                <p:nvPr/>
              </p:nvSpPr>
              <p:spPr>
                <a:xfrm>
                  <a:off x="2485160" y="2273535"/>
                  <a:ext cx="101444" cy="3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8" h="751" extrusionOk="0">
                      <a:moveTo>
                        <a:pt x="1073" y="1"/>
                      </a:moveTo>
                      <a:cubicBezTo>
                        <a:pt x="870" y="1"/>
                        <a:pt x="669" y="49"/>
                        <a:pt x="498" y="145"/>
                      </a:cubicBezTo>
                      <a:cubicBezTo>
                        <a:pt x="391" y="181"/>
                        <a:pt x="295" y="264"/>
                        <a:pt x="212" y="336"/>
                      </a:cubicBezTo>
                      <a:cubicBezTo>
                        <a:pt x="141" y="407"/>
                        <a:pt x="33" y="503"/>
                        <a:pt x="10" y="598"/>
                      </a:cubicBezTo>
                      <a:cubicBezTo>
                        <a:pt x="1" y="634"/>
                        <a:pt x="19" y="670"/>
                        <a:pt x="49" y="670"/>
                      </a:cubicBezTo>
                      <a:cubicBezTo>
                        <a:pt x="58" y="670"/>
                        <a:pt x="69" y="666"/>
                        <a:pt x="81" y="657"/>
                      </a:cubicBezTo>
                      <a:cubicBezTo>
                        <a:pt x="152" y="622"/>
                        <a:pt x="236" y="526"/>
                        <a:pt x="307" y="479"/>
                      </a:cubicBezTo>
                      <a:cubicBezTo>
                        <a:pt x="379" y="419"/>
                        <a:pt x="474" y="360"/>
                        <a:pt x="557" y="324"/>
                      </a:cubicBezTo>
                      <a:cubicBezTo>
                        <a:pt x="705" y="245"/>
                        <a:pt x="861" y="199"/>
                        <a:pt x="1012" y="199"/>
                      </a:cubicBezTo>
                      <a:cubicBezTo>
                        <a:pt x="1043" y="199"/>
                        <a:pt x="1074" y="201"/>
                        <a:pt x="1105" y="205"/>
                      </a:cubicBezTo>
                      <a:cubicBezTo>
                        <a:pt x="1284" y="217"/>
                        <a:pt x="1450" y="276"/>
                        <a:pt x="1605" y="360"/>
                      </a:cubicBezTo>
                      <a:cubicBezTo>
                        <a:pt x="1676" y="407"/>
                        <a:pt x="1748" y="467"/>
                        <a:pt x="1807" y="538"/>
                      </a:cubicBezTo>
                      <a:cubicBezTo>
                        <a:pt x="1867" y="598"/>
                        <a:pt x="1915" y="693"/>
                        <a:pt x="1974" y="741"/>
                      </a:cubicBezTo>
                      <a:cubicBezTo>
                        <a:pt x="1980" y="747"/>
                        <a:pt x="1989" y="750"/>
                        <a:pt x="1999" y="750"/>
                      </a:cubicBezTo>
                      <a:cubicBezTo>
                        <a:pt x="2026" y="750"/>
                        <a:pt x="2057" y="728"/>
                        <a:pt x="2057" y="693"/>
                      </a:cubicBezTo>
                      <a:cubicBezTo>
                        <a:pt x="2057" y="598"/>
                        <a:pt x="1998" y="479"/>
                        <a:pt x="1938" y="419"/>
                      </a:cubicBezTo>
                      <a:cubicBezTo>
                        <a:pt x="1879" y="348"/>
                        <a:pt x="1807" y="276"/>
                        <a:pt x="1724" y="217"/>
                      </a:cubicBezTo>
                      <a:cubicBezTo>
                        <a:pt x="1545" y="98"/>
                        <a:pt x="1343" y="26"/>
                        <a:pt x="1141" y="3"/>
                      </a:cubicBezTo>
                      <a:cubicBezTo>
                        <a:pt x="1118" y="1"/>
                        <a:pt x="1095" y="1"/>
                        <a:pt x="1073" y="1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5892;p62">
                  <a:extLst>
                    <a:ext uri="{FF2B5EF4-FFF2-40B4-BE49-F238E27FC236}">
                      <a16:creationId xmlns:a16="http://schemas.microsoft.com/office/drawing/2014/main" id="{25316854-95DB-F823-3E2D-AEF6128B84FB}"/>
                    </a:ext>
                  </a:extLst>
                </p:cNvPr>
                <p:cNvSpPr/>
                <p:nvPr/>
              </p:nvSpPr>
              <p:spPr>
                <a:xfrm>
                  <a:off x="2709195" y="2262986"/>
                  <a:ext cx="66298" cy="40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" h="818" extrusionOk="0">
                      <a:moveTo>
                        <a:pt x="651" y="0"/>
                      </a:moveTo>
                      <a:cubicBezTo>
                        <a:pt x="613" y="0"/>
                        <a:pt x="575" y="5"/>
                        <a:pt x="537" y="14"/>
                      </a:cubicBezTo>
                      <a:cubicBezTo>
                        <a:pt x="406" y="38"/>
                        <a:pt x="287" y="133"/>
                        <a:pt x="179" y="264"/>
                      </a:cubicBezTo>
                      <a:cubicBezTo>
                        <a:pt x="132" y="324"/>
                        <a:pt x="96" y="395"/>
                        <a:pt x="60" y="490"/>
                      </a:cubicBezTo>
                      <a:cubicBezTo>
                        <a:pt x="37" y="562"/>
                        <a:pt x="1" y="681"/>
                        <a:pt x="1" y="776"/>
                      </a:cubicBezTo>
                      <a:cubicBezTo>
                        <a:pt x="1" y="799"/>
                        <a:pt x="21" y="818"/>
                        <a:pt x="38" y="818"/>
                      </a:cubicBezTo>
                      <a:cubicBezTo>
                        <a:pt x="48" y="818"/>
                        <a:pt x="56" y="812"/>
                        <a:pt x="60" y="800"/>
                      </a:cubicBezTo>
                      <a:cubicBezTo>
                        <a:pt x="96" y="740"/>
                        <a:pt x="120" y="669"/>
                        <a:pt x="156" y="598"/>
                      </a:cubicBezTo>
                      <a:cubicBezTo>
                        <a:pt x="179" y="514"/>
                        <a:pt x="227" y="455"/>
                        <a:pt x="275" y="395"/>
                      </a:cubicBezTo>
                      <a:cubicBezTo>
                        <a:pt x="346" y="300"/>
                        <a:pt x="465" y="217"/>
                        <a:pt x="572" y="193"/>
                      </a:cubicBezTo>
                      <a:cubicBezTo>
                        <a:pt x="601" y="190"/>
                        <a:pt x="628" y="189"/>
                        <a:pt x="655" y="189"/>
                      </a:cubicBezTo>
                      <a:cubicBezTo>
                        <a:pt x="755" y="189"/>
                        <a:pt x="848" y="208"/>
                        <a:pt x="941" y="264"/>
                      </a:cubicBezTo>
                      <a:cubicBezTo>
                        <a:pt x="1001" y="300"/>
                        <a:pt x="1061" y="359"/>
                        <a:pt x="1120" y="395"/>
                      </a:cubicBezTo>
                      <a:cubicBezTo>
                        <a:pt x="1180" y="443"/>
                        <a:pt x="1227" y="514"/>
                        <a:pt x="1287" y="562"/>
                      </a:cubicBezTo>
                      <a:cubicBezTo>
                        <a:pt x="1290" y="563"/>
                        <a:pt x="1293" y="564"/>
                        <a:pt x="1297" y="564"/>
                      </a:cubicBezTo>
                      <a:cubicBezTo>
                        <a:pt x="1319" y="564"/>
                        <a:pt x="1345" y="532"/>
                        <a:pt x="1334" y="490"/>
                      </a:cubicBezTo>
                      <a:cubicBezTo>
                        <a:pt x="1287" y="395"/>
                        <a:pt x="1227" y="312"/>
                        <a:pt x="1168" y="252"/>
                      </a:cubicBezTo>
                      <a:cubicBezTo>
                        <a:pt x="1096" y="181"/>
                        <a:pt x="1037" y="133"/>
                        <a:pt x="953" y="86"/>
                      </a:cubicBezTo>
                      <a:cubicBezTo>
                        <a:pt x="857" y="33"/>
                        <a:pt x="755" y="0"/>
                        <a:pt x="651" y="0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5893;p62">
                  <a:extLst>
                    <a:ext uri="{FF2B5EF4-FFF2-40B4-BE49-F238E27FC236}">
                      <a16:creationId xmlns:a16="http://schemas.microsoft.com/office/drawing/2014/main" id="{6625C7E0-8978-91C8-E8EC-2DF794762116}"/>
                    </a:ext>
                  </a:extLst>
                </p:cNvPr>
                <p:cNvSpPr/>
                <p:nvPr/>
              </p:nvSpPr>
              <p:spPr>
                <a:xfrm>
                  <a:off x="2653445" y="2219165"/>
                  <a:ext cx="54665" cy="130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" h="2643" extrusionOk="0">
                      <a:moveTo>
                        <a:pt x="267" y="1"/>
                      </a:moveTo>
                      <a:cubicBezTo>
                        <a:pt x="246" y="1"/>
                        <a:pt x="226" y="13"/>
                        <a:pt x="215" y="34"/>
                      </a:cubicBezTo>
                      <a:cubicBezTo>
                        <a:pt x="179" y="94"/>
                        <a:pt x="167" y="177"/>
                        <a:pt x="156" y="248"/>
                      </a:cubicBezTo>
                      <a:cubicBezTo>
                        <a:pt x="132" y="320"/>
                        <a:pt x="120" y="391"/>
                        <a:pt x="108" y="486"/>
                      </a:cubicBezTo>
                      <a:cubicBezTo>
                        <a:pt x="96" y="617"/>
                        <a:pt x="72" y="760"/>
                        <a:pt x="60" y="915"/>
                      </a:cubicBezTo>
                      <a:cubicBezTo>
                        <a:pt x="36" y="1177"/>
                        <a:pt x="1" y="1475"/>
                        <a:pt x="132" y="1713"/>
                      </a:cubicBezTo>
                      <a:cubicBezTo>
                        <a:pt x="179" y="1808"/>
                        <a:pt x="275" y="1891"/>
                        <a:pt x="358" y="1951"/>
                      </a:cubicBezTo>
                      <a:cubicBezTo>
                        <a:pt x="477" y="2010"/>
                        <a:pt x="596" y="2010"/>
                        <a:pt x="715" y="2010"/>
                      </a:cubicBezTo>
                      <a:lnTo>
                        <a:pt x="822" y="2010"/>
                      </a:lnTo>
                      <a:cubicBezTo>
                        <a:pt x="870" y="2010"/>
                        <a:pt x="894" y="2010"/>
                        <a:pt x="906" y="2070"/>
                      </a:cubicBezTo>
                      <a:cubicBezTo>
                        <a:pt x="929" y="2118"/>
                        <a:pt x="882" y="2213"/>
                        <a:pt x="870" y="2249"/>
                      </a:cubicBezTo>
                      <a:cubicBezTo>
                        <a:pt x="810" y="2368"/>
                        <a:pt x="727" y="2475"/>
                        <a:pt x="632" y="2546"/>
                      </a:cubicBezTo>
                      <a:cubicBezTo>
                        <a:pt x="588" y="2579"/>
                        <a:pt x="605" y="2643"/>
                        <a:pt x="645" y="2643"/>
                      </a:cubicBezTo>
                      <a:cubicBezTo>
                        <a:pt x="649" y="2643"/>
                        <a:pt x="652" y="2642"/>
                        <a:pt x="656" y="2641"/>
                      </a:cubicBezTo>
                      <a:cubicBezTo>
                        <a:pt x="882" y="2546"/>
                        <a:pt x="1025" y="2344"/>
                        <a:pt x="1072" y="2106"/>
                      </a:cubicBezTo>
                      <a:cubicBezTo>
                        <a:pt x="1108" y="1725"/>
                        <a:pt x="656" y="1879"/>
                        <a:pt x="465" y="1796"/>
                      </a:cubicBezTo>
                      <a:cubicBezTo>
                        <a:pt x="191" y="1665"/>
                        <a:pt x="227" y="1284"/>
                        <a:pt x="239" y="1034"/>
                      </a:cubicBezTo>
                      <a:lnTo>
                        <a:pt x="287" y="546"/>
                      </a:lnTo>
                      <a:cubicBezTo>
                        <a:pt x="298" y="451"/>
                        <a:pt x="298" y="379"/>
                        <a:pt x="310" y="284"/>
                      </a:cubicBezTo>
                      <a:cubicBezTo>
                        <a:pt x="310" y="213"/>
                        <a:pt x="346" y="141"/>
                        <a:pt x="334" y="58"/>
                      </a:cubicBezTo>
                      <a:cubicBezTo>
                        <a:pt x="321" y="18"/>
                        <a:pt x="293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" name="Google Shape;5894;p62">
                <a:extLst>
                  <a:ext uri="{FF2B5EF4-FFF2-40B4-BE49-F238E27FC236}">
                    <a16:creationId xmlns:a16="http://schemas.microsoft.com/office/drawing/2014/main" id="{97423614-C83F-A5F6-0017-E29C6C75C699}"/>
                  </a:ext>
                </a:extLst>
              </p:cNvPr>
              <p:cNvGrpSpPr/>
              <p:nvPr/>
            </p:nvGrpSpPr>
            <p:grpSpPr>
              <a:xfrm>
                <a:off x="4916375" y="3257053"/>
                <a:ext cx="829848" cy="1623335"/>
                <a:chOff x="5871060" y="1827829"/>
                <a:chExt cx="1104004" cy="2295170"/>
              </a:xfrm>
            </p:grpSpPr>
            <p:sp>
              <p:nvSpPr>
                <p:cNvPr id="69" name="Google Shape;5895;p62">
                  <a:extLst>
                    <a:ext uri="{FF2B5EF4-FFF2-40B4-BE49-F238E27FC236}">
                      <a16:creationId xmlns:a16="http://schemas.microsoft.com/office/drawing/2014/main" id="{518AB21C-0EF8-7265-6730-5DDF7358F6E8}"/>
                    </a:ext>
                  </a:extLst>
                </p:cNvPr>
                <p:cNvSpPr/>
                <p:nvPr/>
              </p:nvSpPr>
              <p:spPr>
                <a:xfrm>
                  <a:off x="5913895" y="1891762"/>
                  <a:ext cx="1061169" cy="980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8" h="19899" extrusionOk="0">
                      <a:moveTo>
                        <a:pt x="11569" y="0"/>
                      </a:moveTo>
                      <a:cubicBezTo>
                        <a:pt x="10530" y="0"/>
                        <a:pt x="9475" y="230"/>
                        <a:pt x="8525" y="556"/>
                      </a:cubicBezTo>
                      <a:cubicBezTo>
                        <a:pt x="7049" y="1080"/>
                        <a:pt x="5668" y="2044"/>
                        <a:pt x="4834" y="3402"/>
                      </a:cubicBezTo>
                      <a:cubicBezTo>
                        <a:pt x="3608" y="5378"/>
                        <a:pt x="3477" y="7914"/>
                        <a:pt x="3942" y="10105"/>
                      </a:cubicBezTo>
                      <a:cubicBezTo>
                        <a:pt x="4037" y="10593"/>
                        <a:pt x="4180" y="11081"/>
                        <a:pt x="4251" y="11593"/>
                      </a:cubicBezTo>
                      <a:cubicBezTo>
                        <a:pt x="4382" y="12522"/>
                        <a:pt x="4192" y="13867"/>
                        <a:pt x="3060" y="14213"/>
                      </a:cubicBezTo>
                      <a:cubicBezTo>
                        <a:pt x="2887" y="14264"/>
                        <a:pt x="2708" y="14278"/>
                        <a:pt x="2527" y="14278"/>
                      </a:cubicBezTo>
                      <a:cubicBezTo>
                        <a:pt x="2279" y="14278"/>
                        <a:pt x="2028" y="14250"/>
                        <a:pt x="1786" y="14250"/>
                      </a:cubicBezTo>
                      <a:cubicBezTo>
                        <a:pt x="1504" y="14250"/>
                        <a:pt x="1233" y="14288"/>
                        <a:pt x="989" y="14451"/>
                      </a:cubicBezTo>
                      <a:cubicBezTo>
                        <a:pt x="786" y="14582"/>
                        <a:pt x="632" y="14784"/>
                        <a:pt x="524" y="14998"/>
                      </a:cubicBezTo>
                      <a:cubicBezTo>
                        <a:pt x="1" y="16141"/>
                        <a:pt x="679" y="17499"/>
                        <a:pt x="1751" y="17915"/>
                      </a:cubicBezTo>
                      <a:cubicBezTo>
                        <a:pt x="2060" y="18036"/>
                        <a:pt x="2389" y="18090"/>
                        <a:pt x="2724" y="18090"/>
                      </a:cubicBezTo>
                      <a:cubicBezTo>
                        <a:pt x="3550" y="18090"/>
                        <a:pt x="4414" y="17757"/>
                        <a:pt x="5108" y="17249"/>
                      </a:cubicBezTo>
                      <a:lnTo>
                        <a:pt x="5108" y="17249"/>
                      </a:lnTo>
                      <a:cubicBezTo>
                        <a:pt x="5037" y="18344"/>
                        <a:pt x="5954" y="19320"/>
                        <a:pt x="7013" y="19439"/>
                      </a:cubicBezTo>
                      <a:cubicBezTo>
                        <a:pt x="7105" y="19450"/>
                        <a:pt x="7197" y="19455"/>
                        <a:pt x="7289" y="19455"/>
                      </a:cubicBezTo>
                      <a:cubicBezTo>
                        <a:pt x="8271" y="19455"/>
                        <a:pt x="9252" y="18888"/>
                        <a:pt x="9895" y="18082"/>
                      </a:cubicBezTo>
                      <a:cubicBezTo>
                        <a:pt x="9918" y="18035"/>
                        <a:pt x="9954" y="17987"/>
                        <a:pt x="10014" y="17975"/>
                      </a:cubicBezTo>
                      <a:cubicBezTo>
                        <a:pt x="10031" y="17966"/>
                        <a:pt x="10049" y="17962"/>
                        <a:pt x="10066" y="17962"/>
                      </a:cubicBezTo>
                      <a:cubicBezTo>
                        <a:pt x="10143" y="17962"/>
                        <a:pt x="10215" y="18038"/>
                        <a:pt x="10264" y="18106"/>
                      </a:cubicBezTo>
                      <a:cubicBezTo>
                        <a:pt x="10859" y="18820"/>
                        <a:pt x="11597" y="19416"/>
                        <a:pt x="12478" y="19713"/>
                      </a:cubicBezTo>
                      <a:cubicBezTo>
                        <a:pt x="12838" y="19835"/>
                        <a:pt x="13219" y="19899"/>
                        <a:pt x="13601" y="19899"/>
                      </a:cubicBezTo>
                      <a:cubicBezTo>
                        <a:pt x="14156" y="19899"/>
                        <a:pt x="14711" y="19764"/>
                        <a:pt x="15205" y="19475"/>
                      </a:cubicBezTo>
                      <a:cubicBezTo>
                        <a:pt x="16026" y="18987"/>
                        <a:pt x="16622" y="18035"/>
                        <a:pt x="16562" y="17082"/>
                      </a:cubicBezTo>
                      <a:lnTo>
                        <a:pt x="16562" y="17082"/>
                      </a:lnTo>
                      <a:cubicBezTo>
                        <a:pt x="17217" y="17368"/>
                        <a:pt x="17872" y="17642"/>
                        <a:pt x="18586" y="17737"/>
                      </a:cubicBezTo>
                      <a:cubicBezTo>
                        <a:pt x="18713" y="17752"/>
                        <a:pt x="18842" y="17760"/>
                        <a:pt x="18972" y="17760"/>
                      </a:cubicBezTo>
                      <a:cubicBezTo>
                        <a:pt x="19554" y="17760"/>
                        <a:pt x="20155" y="17600"/>
                        <a:pt x="20622" y="17201"/>
                      </a:cubicBezTo>
                      <a:cubicBezTo>
                        <a:pt x="21277" y="16630"/>
                        <a:pt x="21527" y="15606"/>
                        <a:pt x="21182" y="14820"/>
                      </a:cubicBezTo>
                      <a:cubicBezTo>
                        <a:pt x="20894" y="14117"/>
                        <a:pt x="20160" y="13719"/>
                        <a:pt x="19412" y="13719"/>
                      </a:cubicBezTo>
                      <a:cubicBezTo>
                        <a:pt x="19323" y="13719"/>
                        <a:pt x="19234" y="13725"/>
                        <a:pt x="19146" y="13736"/>
                      </a:cubicBezTo>
                      <a:cubicBezTo>
                        <a:pt x="19052" y="13748"/>
                        <a:pt x="18958" y="13754"/>
                        <a:pt x="18865" y="13754"/>
                      </a:cubicBezTo>
                      <a:cubicBezTo>
                        <a:pt x="17531" y="13754"/>
                        <a:pt x="16355" y="12541"/>
                        <a:pt x="17134" y="9569"/>
                      </a:cubicBezTo>
                      <a:cubicBezTo>
                        <a:pt x="17646" y="7617"/>
                        <a:pt x="17396" y="5283"/>
                        <a:pt x="16622" y="3414"/>
                      </a:cubicBezTo>
                      <a:cubicBezTo>
                        <a:pt x="16526" y="3211"/>
                        <a:pt x="16443" y="3021"/>
                        <a:pt x="16336" y="2818"/>
                      </a:cubicBezTo>
                      <a:cubicBezTo>
                        <a:pt x="15669" y="1604"/>
                        <a:pt x="14633" y="663"/>
                        <a:pt x="13300" y="247"/>
                      </a:cubicBezTo>
                      <a:cubicBezTo>
                        <a:pt x="12743" y="74"/>
                        <a:pt x="12159" y="0"/>
                        <a:pt x="11569" y="0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5896;p62">
                  <a:extLst>
                    <a:ext uri="{FF2B5EF4-FFF2-40B4-BE49-F238E27FC236}">
                      <a16:creationId xmlns:a16="http://schemas.microsoft.com/office/drawing/2014/main" id="{A029D63E-36A7-CEFE-99EC-38ABEACEDAA5}"/>
                    </a:ext>
                  </a:extLst>
                </p:cNvPr>
                <p:cNvSpPr/>
                <p:nvPr/>
              </p:nvSpPr>
              <p:spPr>
                <a:xfrm>
                  <a:off x="5994883" y="1892748"/>
                  <a:ext cx="957852" cy="980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2" h="19893" extrusionOk="0">
                      <a:moveTo>
                        <a:pt x="9868" y="1"/>
                      </a:moveTo>
                      <a:cubicBezTo>
                        <a:pt x="8835" y="1"/>
                        <a:pt x="7791" y="228"/>
                        <a:pt x="6847" y="560"/>
                      </a:cubicBezTo>
                      <a:cubicBezTo>
                        <a:pt x="5430" y="1060"/>
                        <a:pt x="4108" y="1977"/>
                        <a:pt x="3263" y="3251"/>
                      </a:cubicBezTo>
                      <a:cubicBezTo>
                        <a:pt x="3037" y="4132"/>
                        <a:pt x="3037" y="5049"/>
                        <a:pt x="3120" y="5965"/>
                      </a:cubicBezTo>
                      <a:cubicBezTo>
                        <a:pt x="3227" y="6954"/>
                        <a:pt x="3453" y="7930"/>
                        <a:pt x="3644" y="8906"/>
                      </a:cubicBezTo>
                      <a:cubicBezTo>
                        <a:pt x="3834" y="9906"/>
                        <a:pt x="3989" y="10918"/>
                        <a:pt x="3989" y="11942"/>
                      </a:cubicBezTo>
                      <a:cubicBezTo>
                        <a:pt x="3989" y="12883"/>
                        <a:pt x="3834" y="13788"/>
                        <a:pt x="3465" y="14657"/>
                      </a:cubicBezTo>
                      <a:cubicBezTo>
                        <a:pt x="3120" y="15455"/>
                        <a:pt x="2608" y="16169"/>
                        <a:pt x="1953" y="16741"/>
                      </a:cubicBezTo>
                      <a:cubicBezTo>
                        <a:pt x="1429" y="17193"/>
                        <a:pt x="798" y="17574"/>
                        <a:pt x="143" y="17812"/>
                      </a:cubicBezTo>
                      <a:cubicBezTo>
                        <a:pt x="108" y="17824"/>
                        <a:pt x="60" y="17836"/>
                        <a:pt x="1" y="17872"/>
                      </a:cubicBezTo>
                      <a:lnTo>
                        <a:pt x="84" y="17907"/>
                      </a:lnTo>
                      <a:cubicBezTo>
                        <a:pt x="400" y="18028"/>
                        <a:pt x="732" y="18082"/>
                        <a:pt x="1068" y="18082"/>
                      </a:cubicBezTo>
                      <a:cubicBezTo>
                        <a:pt x="1896" y="18082"/>
                        <a:pt x="2750" y="17749"/>
                        <a:pt x="3453" y="17241"/>
                      </a:cubicBezTo>
                      <a:lnTo>
                        <a:pt x="3453" y="17241"/>
                      </a:lnTo>
                      <a:cubicBezTo>
                        <a:pt x="3358" y="18348"/>
                        <a:pt x="4287" y="19312"/>
                        <a:pt x="5358" y="19431"/>
                      </a:cubicBezTo>
                      <a:cubicBezTo>
                        <a:pt x="5449" y="19442"/>
                        <a:pt x="5540" y="19447"/>
                        <a:pt x="5631" y="19447"/>
                      </a:cubicBezTo>
                      <a:cubicBezTo>
                        <a:pt x="6606" y="19447"/>
                        <a:pt x="7596" y="18880"/>
                        <a:pt x="8228" y="18074"/>
                      </a:cubicBezTo>
                      <a:cubicBezTo>
                        <a:pt x="8275" y="18026"/>
                        <a:pt x="8299" y="17991"/>
                        <a:pt x="8347" y="17967"/>
                      </a:cubicBezTo>
                      <a:cubicBezTo>
                        <a:pt x="8358" y="17964"/>
                        <a:pt x="8369" y="17963"/>
                        <a:pt x="8381" y="17963"/>
                      </a:cubicBezTo>
                      <a:cubicBezTo>
                        <a:pt x="8464" y="17963"/>
                        <a:pt x="8544" y="18036"/>
                        <a:pt x="8597" y="18110"/>
                      </a:cubicBezTo>
                      <a:cubicBezTo>
                        <a:pt x="9192" y="18824"/>
                        <a:pt x="9942" y="19419"/>
                        <a:pt x="10823" y="19717"/>
                      </a:cubicBezTo>
                      <a:cubicBezTo>
                        <a:pt x="11187" y="19830"/>
                        <a:pt x="11572" y="19892"/>
                        <a:pt x="11959" y="19892"/>
                      </a:cubicBezTo>
                      <a:cubicBezTo>
                        <a:pt x="12509" y="19892"/>
                        <a:pt x="13060" y="19766"/>
                        <a:pt x="13550" y="19479"/>
                      </a:cubicBezTo>
                      <a:cubicBezTo>
                        <a:pt x="14360" y="18979"/>
                        <a:pt x="14955" y="18026"/>
                        <a:pt x="14895" y="17074"/>
                      </a:cubicBezTo>
                      <a:lnTo>
                        <a:pt x="14895" y="17074"/>
                      </a:lnTo>
                      <a:cubicBezTo>
                        <a:pt x="15550" y="17360"/>
                        <a:pt x="16229" y="17645"/>
                        <a:pt x="16919" y="17729"/>
                      </a:cubicBezTo>
                      <a:cubicBezTo>
                        <a:pt x="17046" y="17744"/>
                        <a:pt x="17174" y="17751"/>
                        <a:pt x="17302" y="17751"/>
                      </a:cubicBezTo>
                      <a:cubicBezTo>
                        <a:pt x="17900" y="17751"/>
                        <a:pt x="18505" y="17585"/>
                        <a:pt x="18955" y="17193"/>
                      </a:cubicBezTo>
                      <a:cubicBezTo>
                        <a:pt x="19158" y="17014"/>
                        <a:pt x="19313" y="16812"/>
                        <a:pt x="19432" y="16574"/>
                      </a:cubicBezTo>
                      <a:lnTo>
                        <a:pt x="19432" y="16574"/>
                      </a:lnTo>
                      <a:cubicBezTo>
                        <a:pt x="19182" y="16693"/>
                        <a:pt x="18932" y="16764"/>
                        <a:pt x="18658" y="16812"/>
                      </a:cubicBezTo>
                      <a:cubicBezTo>
                        <a:pt x="18439" y="16845"/>
                        <a:pt x="18216" y="16860"/>
                        <a:pt x="17992" y="16860"/>
                      </a:cubicBezTo>
                      <a:cubicBezTo>
                        <a:pt x="17728" y="16860"/>
                        <a:pt x="17463" y="16839"/>
                        <a:pt x="17205" y="16800"/>
                      </a:cubicBezTo>
                      <a:cubicBezTo>
                        <a:pt x="16693" y="16717"/>
                        <a:pt x="16253" y="16526"/>
                        <a:pt x="15824" y="16264"/>
                      </a:cubicBezTo>
                      <a:cubicBezTo>
                        <a:pt x="15181" y="15859"/>
                        <a:pt x="14610" y="15348"/>
                        <a:pt x="14121" y="14788"/>
                      </a:cubicBezTo>
                      <a:cubicBezTo>
                        <a:pt x="13657" y="14252"/>
                        <a:pt x="13264" y="13621"/>
                        <a:pt x="13062" y="12931"/>
                      </a:cubicBezTo>
                      <a:cubicBezTo>
                        <a:pt x="12943" y="12514"/>
                        <a:pt x="12931" y="12073"/>
                        <a:pt x="12978" y="11645"/>
                      </a:cubicBezTo>
                      <a:cubicBezTo>
                        <a:pt x="13026" y="11216"/>
                        <a:pt x="13145" y="10811"/>
                        <a:pt x="13276" y="10406"/>
                      </a:cubicBezTo>
                      <a:cubicBezTo>
                        <a:pt x="13562" y="9549"/>
                        <a:pt x="13836" y="8680"/>
                        <a:pt x="14038" y="7811"/>
                      </a:cubicBezTo>
                      <a:cubicBezTo>
                        <a:pt x="14217" y="6989"/>
                        <a:pt x="14312" y="6144"/>
                        <a:pt x="14252" y="5311"/>
                      </a:cubicBezTo>
                      <a:cubicBezTo>
                        <a:pt x="14193" y="4596"/>
                        <a:pt x="14038" y="3882"/>
                        <a:pt x="13764" y="3203"/>
                      </a:cubicBezTo>
                      <a:cubicBezTo>
                        <a:pt x="13348" y="2155"/>
                        <a:pt x="12705" y="1203"/>
                        <a:pt x="11931" y="369"/>
                      </a:cubicBezTo>
                      <a:cubicBezTo>
                        <a:pt x="11835" y="322"/>
                        <a:pt x="11728" y="274"/>
                        <a:pt x="11621" y="250"/>
                      </a:cubicBezTo>
                      <a:cubicBezTo>
                        <a:pt x="11055" y="76"/>
                        <a:pt x="10463" y="1"/>
                        <a:pt x="9868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5897;p62">
                  <a:extLst>
                    <a:ext uri="{FF2B5EF4-FFF2-40B4-BE49-F238E27FC236}">
                      <a16:creationId xmlns:a16="http://schemas.microsoft.com/office/drawing/2014/main" id="{D71F8F21-1EFB-7CC5-F6DD-E61C6D04914E}"/>
                    </a:ext>
                  </a:extLst>
                </p:cNvPr>
                <p:cNvSpPr/>
                <p:nvPr/>
              </p:nvSpPr>
              <p:spPr>
                <a:xfrm>
                  <a:off x="5893932" y="3250813"/>
                  <a:ext cx="194311" cy="269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" h="5466" extrusionOk="0">
                      <a:moveTo>
                        <a:pt x="2001" y="0"/>
                      </a:moveTo>
                      <a:cubicBezTo>
                        <a:pt x="1846" y="322"/>
                        <a:pt x="1632" y="739"/>
                        <a:pt x="1513" y="977"/>
                      </a:cubicBezTo>
                      <a:cubicBezTo>
                        <a:pt x="1215" y="1298"/>
                        <a:pt x="1" y="3358"/>
                        <a:pt x="298" y="3572"/>
                      </a:cubicBezTo>
                      <a:cubicBezTo>
                        <a:pt x="315" y="3585"/>
                        <a:pt x="333" y="3590"/>
                        <a:pt x="353" y="3590"/>
                      </a:cubicBezTo>
                      <a:cubicBezTo>
                        <a:pt x="582" y="3590"/>
                        <a:pt x="1030" y="2839"/>
                        <a:pt x="1096" y="2763"/>
                      </a:cubicBezTo>
                      <a:lnTo>
                        <a:pt x="1096" y="2763"/>
                      </a:lnTo>
                      <a:cubicBezTo>
                        <a:pt x="1025" y="2894"/>
                        <a:pt x="1025" y="4965"/>
                        <a:pt x="1382" y="5025"/>
                      </a:cubicBezTo>
                      <a:cubicBezTo>
                        <a:pt x="1385" y="5025"/>
                        <a:pt x="1388" y="5026"/>
                        <a:pt x="1391" y="5026"/>
                      </a:cubicBezTo>
                      <a:cubicBezTo>
                        <a:pt x="1622" y="5026"/>
                        <a:pt x="1704" y="3713"/>
                        <a:pt x="1751" y="3560"/>
                      </a:cubicBezTo>
                      <a:lnTo>
                        <a:pt x="1751" y="3560"/>
                      </a:lnTo>
                      <a:cubicBezTo>
                        <a:pt x="1704" y="3725"/>
                        <a:pt x="1902" y="5466"/>
                        <a:pt x="2275" y="5466"/>
                      </a:cubicBezTo>
                      <a:cubicBezTo>
                        <a:pt x="2279" y="5466"/>
                        <a:pt x="2283" y="5466"/>
                        <a:pt x="2287" y="5465"/>
                      </a:cubicBezTo>
                      <a:cubicBezTo>
                        <a:pt x="2561" y="5442"/>
                        <a:pt x="2358" y="3572"/>
                        <a:pt x="2418" y="3572"/>
                      </a:cubicBezTo>
                      <a:lnTo>
                        <a:pt x="2418" y="3572"/>
                      </a:lnTo>
                      <a:cubicBezTo>
                        <a:pt x="2383" y="3595"/>
                        <a:pt x="2867" y="5040"/>
                        <a:pt x="3145" y="5040"/>
                      </a:cubicBezTo>
                      <a:cubicBezTo>
                        <a:pt x="3153" y="5040"/>
                        <a:pt x="3161" y="5039"/>
                        <a:pt x="3168" y="5037"/>
                      </a:cubicBezTo>
                      <a:cubicBezTo>
                        <a:pt x="3358" y="4977"/>
                        <a:pt x="3061" y="3382"/>
                        <a:pt x="3108" y="3382"/>
                      </a:cubicBezTo>
                      <a:lnTo>
                        <a:pt x="3108" y="3382"/>
                      </a:lnTo>
                      <a:cubicBezTo>
                        <a:pt x="3097" y="3393"/>
                        <a:pt x="3432" y="4266"/>
                        <a:pt x="3626" y="4266"/>
                      </a:cubicBezTo>
                      <a:cubicBezTo>
                        <a:pt x="3632" y="4266"/>
                        <a:pt x="3638" y="4265"/>
                        <a:pt x="3644" y="4263"/>
                      </a:cubicBezTo>
                      <a:cubicBezTo>
                        <a:pt x="3787" y="4215"/>
                        <a:pt x="3430" y="2846"/>
                        <a:pt x="3501" y="2298"/>
                      </a:cubicBezTo>
                      <a:cubicBezTo>
                        <a:pt x="3501" y="1834"/>
                        <a:pt x="3823" y="929"/>
                        <a:pt x="3942" y="643"/>
                      </a:cubicBezTo>
                      <a:cubicBezTo>
                        <a:pt x="3299" y="465"/>
                        <a:pt x="2644" y="239"/>
                        <a:pt x="2001" y="0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5898;p62">
                  <a:extLst>
                    <a:ext uri="{FF2B5EF4-FFF2-40B4-BE49-F238E27FC236}">
                      <a16:creationId xmlns:a16="http://schemas.microsoft.com/office/drawing/2014/main" id="{5FE38338-3F5B-452F-9426-8E25AA845635}"/>
                    </a:ext>
                  </a:extLst>
                </p:cNvPr>
                <p:cNvSpPr/>
                <p:nvPr/>
              </p:nvSpPr>
              <p:spPr>
                <a:xfrm>
                  <a:off x="5919761" y="2662504"/>
                  <a:ext cx="321781" cy="729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8" h="14793" extrusionOk="0">
                      <a:moveTo>
                        <a:pt x="5166" y="1"/>
                      </a:moveTo>
                      <a:cubicBezTo>
                        <a:pt x="4981" y="1"/>
                        <a:pt x="4785" y="96"/>
                        <a:pt x="4585" y="315"/>
                      </a:cubicBezTo>
                      <a:cubicBezTo>
                        <a:pt x="3727" y="1267"/>
                        <a:pt x="1251" y="6816"/>
                        <a:pt x="179" y="13067"/>
                      </a:cubicBezTo>
                      <a:cubicBezTo>
                        <a:pt x="179" y="13102"/>
                        <a:pt x="167" y="13126"/>
                        <a:pt x="167" y="13162"/>
                      </a:cubicBezTo>
                      <a:lnTo>
                        <a:pt x="84" y="13733"/>
                      </a:lnTo>
                      <a:cubicBezTo>
                        <a:pt x="1" y="14245"/>
                        <a:pt x="2346" y="14733"/>
                        <a:pt x="3299" y="14793"/>
                      </a:cubicBezTo>
                      <a:cubicBezTo>
                        <a:pt x="3299" y="14793"/>
                        <a:pt x="3346" y="14567"/>
                        <a:pt x="3430" y="14174"/>
                      </a:cubicBezTo>
                      <a:cubicBezTo>
                        <a:pt x="3430" y="14138"/>
                        <a:pt x="3430" y="14102"/>
                        <a:pt x="3442" y="14067"/>
                      </a:cubicBezTo>
                      <a:cubicBezTo>
                        <a:pt x="3668" y="13031"/>
                        <a:pt x="4132" y="10983"/>
                        <a:pt x="4680" y="8685"/>
                      </a:cubicBezTo>
                      <a:cubicBezTo>
                        <a:pt x="5466" y="5363"/>
                        <a:pt x="6454" y="4518"/>
                        <a:pt x="6490" y="2946"/>
                      </a:cubicBezTo>
                      <a:cubicBezTo>
                        <a:pt x="6528" y="1695"/>
                        <a:pt x="5944" y="1"/>
                        <a:pt x="5166" y="1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5899;p62">
                  <a:extLst>
                    <a:ext uri="{FF2B5EF4-FFF2-40B4-BE49-F238E27FC236}">
                      <a16:creationId xmlns:a16="http://schemas.microsoft.com/office/drawing/2014/main" id="{089B2668-F239-C6B3-7A68-86B4E39FBA06}"/>
                    </a:ext>
                  </a:extLst>
                </p:cNvPr>
                <p:cNvSpPr/>
                <p:nvPr/>
              </p:nvSpPr>
              <p:spPr>
                <a:xfrm>
                  <a:off x="6004298" y="2671525"/>
                  <a:ext cx="237146" cy="721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1" h="14634" extrusionOk="0">
                      <a:moveTo>
                        <a:pt x="3882" y="1"/>
                      </a:moveTo>
                      <a:cubicBezTo>
                        <a:pt x="3822" y="84"/>
                        <a:pt x="3751" y="180"/>
                        <a:pt x="3691" y="263"/>
                      </a:cubicBezTo>
                      <a:cubicBezTo>
                        <a:pt x="3024" y="1251"/>
                        <a:pt x="2477" y="2311"/>
                        <a:pt x="2036" y="3406"/>
                      </a:cubicBezTo>
                      <a:cubicBezTo>
                        <a:pt x="1596" y="4513"/>
                        <a:pt x="1262" y="5656"/>
                        <a:pt x="1024" y="6835"/>
                      </a:cubicBezTo>
                      <a:cubicBezTo>
                        <a:pt x="905" y="7430"/>
                        <a:pt x="810" y="8026"/>
                        <a:pt x="714" y="8621"/>
                      </a:cubicBezTo>
                      <a:cubicBezTo>
                        <a:pt x="631" y="9300"/>
                        <a:pt x="572" y="10002"/>
                        <a:pt x="524" y="10681"/>
                      </a:cubicBezTo>
                      <a:cubicBezTo>
                        <a:pt x="429" y="11919"/>
                        <a:pt x="345" y="13181"/>
                        <a:pt x="0" y="14372"/>
                      </a:cubicBezTo>
                      <a:cubicBezTo>
                        <a:pt x="584" y="14515"/>
                        <a:pt x="1179" y="14598"/>
                        <a:pt x="1560" y="14634"/>
                      </a:cubicBezTo>
                      <a:cubicBezTo>
                        <a:pt x="1560" y="14634"/>
                        <a:pt x="1607" y="14407"/>
                        <a:pt x="1703" y="14003"/>
                      </a:cubicBezTo>
                      <a:cubicBezTo>
                        <a:pt x="1715" y="13979"/>
                        <a:pt x="1715" y="13943"/>
                        <a:pt x="1715" y="13896"/>
                      </a:cubicBezTo>
                      <a:cubicBezTo>
                        <a:pt x="1941" y="12860"/>
                        <a:pt x="2393" y="10824"/>
                        <a:pt x="2953" y="8514"/>
                      </a:cubicBezTo>
                      <a:cubicBezTo>
                        <a:pt x="3751" y="5180"/>
                        <a:pt x="4715" y="4335"/>
                        <a:pt x="4763" y="2787"/>
                      </a:cubicBezTo>
                      <a:cubicBezTo>
                        <a:pt x="4810" y="1775"/>
                        <a:pt x="4441" y="477"/>
                        <a:pt x="3882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5900;p62">
                  <a:extLst>
                    <a:ext uri="{FF2B5EF4-FFF2-40B4-BE49-F238E27FC236}">
                      <a16:creationId xmlns:a16="http://schemas.microsoft.com/office/drawing/2014/main" id="{D6E6AD2A-D550-D0FB-388B-A378DFFBD5AE}"/>
                    </a:ext>
                  </a:extLst>
                </p:cNvPr>
                <p:cNvSpPr/>
                <p:nvPr/>
              </p:nvSpPr>
              <p:spPr>
                <a:xfrm>
                  <a:off x="5927993" y="3306563"/>
                  <a:ext cx="161433" cy="55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5" h="1120" extrusionOk="0">
                      <a:moveTo>
                        <a:pt x="24" y="1"/>
                      </a:moveTo>
                      <a:cubicBezTo>
                        <a:pt x="24" y="36"/>
                        <a:pt x="0" y="60"/>
                        <a:pt x="0" y="96"/>
                      </a:cubicBezTo>
                      <a:cubicBezTo>
                        <a:pt x="584" y="274"/>
                        <a:pt x="1167" y="465"/>
                        <a:pt x="1751" y="643"/>
                      </a:cubicBezTo>
                      <a:cubicBezTo>
                        <a:pt x="2251" y="810"/>
                        <a:pt x="2751" y="989"/>
                        <a:pt x="3263" y="1120"/>
                      </a:cubicBezTo>
                      <a:cubicBezTo>
                        <a:pt x="3263" y="1096"/>
                        <a:pt x="3263" y="1048"/>
                        <a:pt x="3275" y="1013"/>
                      </a:cubicBezTo>
                      <a:cubicBezTo>
                        <a:pt x="2774" y="834"/>
                        <a:pt x="2262" y="703"/>
                        <a:pt x="1774" y="536"/>
                      </a:cubicBezTo>
                      <a:cubicBezTo>
                        <a:pt x="1191" y="358"/>
                        <a:pt x="596" y="179"/>
                        <a:pt x="24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5903;p62">
                  <a:extLst>
                    <a:ext uri="{FF2B5EF4-FFF2-40B4-BE49-F238E27FC236}">
                      <a16:creationId xmlns:a16="http://schemas.microsoft.com/office/drawing/2014/main" id="{AEB638C5-6694-D6E2-D0D3-007BE1348154}"/>
                    </a:ext>
                  </a:extLst>
                </p:cNvPr>
                <p:cNvSpPr/>
                <p:nvPr/>
              </p:nvSpPr>
              <p:spPr>
                <a:xfrm>
                  <a:off x="6507280" y="2644216"/>
                  <a:ext cx="301917" cy="383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7783" extrusionOk="0">
                      <a:moveTo>
                        <a:pt x="836" y="1"/>
                      </a:moveTo>
                      <a:cubicBezTo>
                        <a:pt x="1" y="1"/>
                        <a:pt x="108" y="1881"/>
                        <a:pt x="643" y="3162"/>
                      </a:cubicBezTo>
                      <a:cubicBezTo>
                        <a:pt x="940" y="3841"/>
                        <a:pt x="1417" y="4401"/>
                        <a:pt x="1893" y="4960"/>
                      </a:cubicBezTo>
                      <a:cubicBezTo>
                        <a:pt x="2310" y="5448"/>
                        <a:pt x="3798" y="7401"/>
                        <a:pt x="4965" y="7746"/>
                      </a:cubicBezTo>
                      <a:cubicBezTo>
                        <a:pt x="5047" y="7771"/>
                        <a:pt x="5123" y="7782"/>
                        <a:pt x="5195" y="7782"/>
                      </a:cubicBezTo>
                      <a:cubicBezTo>
                        <a:pt x="5924" y="7782"/>
                        <a:pt x="6124" y="6601"/>
                        <a:pt x="5929" y="6091"/>
                      </a:cubicBezTo>
                      <a:cubicBezTo>
                        <a:pt x="5334" y="4424"/>
                        <a:pt x="4048" y="2770"/>
                        <a:pt x="2691" y="1365"/>
                      </a:cubicBezTo>
                      <a:cubicBezTo>
                        <a:pt x="2286" y="948"/>
                        <a:pt x="1869" y="507"/>
                        <a:pt x="1381" y="198"/>
                      </a:cubicBezTo>
                      <a:cubicBezTo>
                        <a:pt x="1167" y="62"/>
                        <a:pt x="986" y="1"/>
                        <a:pt x="836" y="1"/>
                      </a:cubicBezTo>
                      <a:close/>
                    </a:path>
                  </a:pathLst>
                </a:custGeom>
                <a:solidFill>
                  <a:srgbClr val="E0EC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5904;p62">
                  <a:extLst>
                    <a:ext uri="{FF2B5EF4-FFF2-40B4-BE49-F238E27FC236}">
                      <a16:creationId xmlns:a16="http://schemas.microsoft.com/office/drawing/2014/main" id="{B454B8BF-C797-F0CB-3193-7F9E7AFC890A}"/>
                    </a:ext>
                  </a:extLst>
                </p:cNvPr>
                <p:cNvSpPr/>
                <p:nvPr/>
              </p:nvSpPr>
              <p:spPr>
                <a:xfrm>
                  <a:off x="5871060" y="4004401"/>
                  <a:ext cx="1028291" cy="11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1" h="2406" extrusionOk="0">
                      <a:moveTo>
                        <a:pt x="10430" y="0"/>
                      </a:moveTo>
                      <a:cubicBezTo>
                        <a:pt x="4668" y="0"/>
                        <a:pt x="0" y="536"/>
                        <a:pt x="0" y="1203"/>
                      </a:cubicBezTo>
                      <a:cubicBezTo>
                        <a:pt x="0" y="1869"/>
                        <a:pt x="4668" y="2405"/>
                        <a:pt x="10430" y="2405"/>
                      </a:cubicBezTo>
                      <a:cubicBezTo>
                        <a:pt x="16193" y="2405"/>
                        <a:pt x="20860" y="1869"/>
                        <a:pt x="20860" y="1203"/>
                      </a:cubicBezTo>
                      <a:cubicBezTo>
                        <a:pt x="20860" y="536"/>
                        <a:pt x="16193" y="0"/>
                        <a:pt x="10430" y="0"/>
                      </a:cubicBezTo>
                      <a:close/>
                    </a:path>
                  </a:pathLst>
                </a:custGeom>
                <a:solidFill>
                  <a:srgbClr val="8EB3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5905;p62">
                  <a:extLst>
                    <a:ext uri="{FF2B5EF4-FFF2-40B4-BE49-F238E27FC236}">
                      <a16:creationId xmlns:a16="http://schemas.microsoft.com/office/drawing/2014/main" id="{86835A28-634C-2A7F-7794-7C7731853E51}"/>
                    </a:ext>
                  </a:extLst>
                </p:cNvPr>
                <p:cNvSpPr/>
                <p:nvPr/>
              </p:nvSpPr>
              <p:spPr>
                <a:xfrm>
                  <a:off x="6089377" y="3407515"/>
                  <a:ext cx="1824" cy="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13" extrusionOk="0">
                      <a:moveTo>
                        <a:pt x="12" y="0"/>
                      </a:moveTo>
                      <a:cubicBezTo>
                        <a:pt x="1" y="0"/>
                        <a:pt x="1" y="12"/>
                        <a:pt x="12" y="12"/>
                      </a:cubicBezTo>
                      <a:cubicBezTo>
                        <a:pt x="36" y="12"/>
                        <a:pt x="36" y="0"/>
                        <a:pt x="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5906;p62">
                  <a:extLst>
                    <a:ext uri="{FF2B5EF4-FFF2-40B4-BE49-F238E27FC236}">
                      <a16:creationId xmlns:a16="http://schemas.microsoft.com/office/drawing/2014/main" id="{AFFD13DE-A5BF-EE9C-DEB6-81EE716487E1}"/>
                    </a:ext>
                  </a:extLst>
                </p:cNvPr>
                <p:cNvSpPr/>
                <p:nvPr/>
              </p:nvSpPr>
              <p:spPr>
                <a:xfrm>
                  <a:off x="6057682" y="2620408"/>
                  <a:ext cx="568737" cy="505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8" h="10264" extrusionOk="0">
                      <a:moveTo>
                        <a:pt x="7214" y="0"/>
                      </a:moveTo>
                      <a:cubicBezTo>
                        <a:pt x="6101" y="0"/>
                        <a:pt x="4756" y="217"/>
                        <a:pt x="3692" y="455"/>
                      </a:cubicBezTo>
                      <a:cubicBezTo>
                        <a:pt x="3668" y="466"/>
                        <a:pt x="3620" y="466"/>
                        <a:pt x="3596" y="478"/>
                      </a:cubicBezTo>
                      <a:cubicBezTo>
                        <a:pt x="2739" y="693"/>
                        <a:pt x="2084" y="919"/>
                        <a:pt x="1953" y="1074"/>
                      </a:cubicBezTo>
                      <a:cubicBezTo>
                        <a:pt x="1667" y="1395"/>
                        <a:pt x="1525" y="1824"/>
                        <a:pt x="1370" y="2205"/>
                      </a:cubicBezTo>
                      <a:cubicBezTo>
                        <a:pt x="1060" y="3038"/>
                        <a:pt x="858" y="3919"/>
                        <a:pt x="655" y="4800"/>
                      </a:cubicBezTo>
                      <a:cubicBezTo>
                        <a:pt x="524" y="5360"/>
                        <a:pt x="441" y="5931"/>
                        <a:pt x="334" y="6491"/>
                      </a:cubicBezTo>
                      <a:cubicBezTo>
                        <a:pt x="227" y="7051"/>
                        <a:pt x="1" y="7598"/>
                        <a:pt x="108" y="8146"/>
                      </a:cubicBezTo>
                      <a:cubicBezTo>
                        <a:pt x="167" y="8456"/>
                        <a:pt x="334" y="8741"/>
                        <a:pt x="536" y="8979"/>
                      </a:cubicBezTo>
                      <a:cubicBezTo>
                        <a:pt x="1072" y="9575"/>
                        <a:pt x="1846" y="9837"/>
                        <a:pt x="2596" y="10039"/>
                      </a:cubicBezTo>
                      <a:cubicBezTo>
                        <a:pt x="3208" y="10209"/>
                        <a:pt x="3839" y="10264"/>
                        <a:pt x="4470" y="10264"/>
                      </a:cubicBezTo>
                      <a:cubicBezTo>
                        <a:pt x="4723" y="10264"/>
                        <a:pt x="4976" y="10255"/>
                        <a:pt x="5227" y="10241"/>
                      </a:cubicBezTo>
                      <a:cubicBezTo>
                        <a:pt x="6061" y="10206"/>
                        <a:pt x="6894" y="10099"/>
                        <a:pt x="7728" y="10039"/>
                      </a:cubicBezTo>
                      <a:cubicBezTo>
                        <a:pt x="8502" y="9980"/>
                        <a:pt x="9287" y="9932"/>
                        <a:pt x="10002" y="9634"/>
                      </a:cubicBezTo>
                      <a:cubicBezTo>
                        <a:pt x="10097" y="9610"/>
                        <a:pt x="10169" y="9575"/>
                        <a:pt x="10240" y="9539"/>
                      </a:cubicBezTo>
                      <a:cubicBezTo>
                        <a:pt x="10502" y="9396"/>
                        <a:pt x="10740" y="9218"/>
                        <a:pt x="10942" y="9015"/>
                      </a:cubicBezTo>
                      <a:cubicBezTo>
                        <a:pt x="11073" y="8860"/>
                        <a:pt x="11181" y="8717"/>
                        <a:pt x="11300" y="8551"/>
                      </a:cubicBezTo>
                      <a:cubicBezTo>
                        <a:pt x="11395" y="8432"/>
                        <a:pt x="11538" y="8265"/>
                        <a:pt x="11538" y="8122"/>
                      </a:cubicBezTo>
                      <a:cubicBezTo>
                        <a:pt x="11395" y="4979"/>
                        <a:pt x="11347" y="1478"/>
                        <a:pt x="11157" y="1228"/>
                      </a:cubicBezTo>
                      <a:cubicBezTo>
                        <a:pt x="10633" y="562"/>
                        <a:pt x="10073" y="347"/>
                        <a:pt x="8680" y="121"/>
                      </a:cubicBezTo>
                      <a:cubicBezTo>
                        <a:pt x="8633" y="121"/>
                        <a:pt x="8597" y="109"/>
                        <a:pt x="8549" y="109"/>
                      </a:cubicBezTo>
                      <a:cubicBezTo>
                        <a:pt x="8192" y="50"/>
                        <a:pt x="7799" y="26"/>
                        <a:pt x="7382" y="2"/>
                      </a:cubicBezTo>
                      <a:cubicBezTo>
                        <a:pt x="7327" y="1"/>
                        <a:pt x="7270" y="0"/>
                        <a:pt x="7214" y="0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5907;p62">
                  <a:extLst>
                    <a:ext uri="{FF2B5EF4-FFF2-40B4-BE49-F238E27FC236}">
                      <a16:creationId xmlns:a16="http://schemas.microsoft.com/office/drawing/2014/main" id="{840C9C50-9962-49BC-3087-4AC629146999}"/>
                    </a:ext>
                  </a:extLst>
                </p:cNvPr>
                <p:cNvSpPr/>
                <p:nvPr/>
              </p:nvSpPr>
              <p:spPr>
                <a:xfrm>
                  <a:off x="6243712" y="2553567"/>
                  <a:ext cx="209000" cy="134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735" extrusionOk="0">
                      <a:moveTo>
                        <a:pt x="3692" y="1"/>
                      </a:moveTo>
                      <a:lnTo>
                        <a:pt x="1" y="787"/>
                      </a:lnTo>
                      <a:lnTo>
                        <a:pt x="453" y="2442"/>
                      </a:lnTo>
                      <a:cubicBezTo>
                        <a:pt x="453" y="2442"/>
                        <a:pt x="637" y="2735"/>
                        <a:pt x="1389" y="2735"/>
                      </a:cubicBezTo>
                      <a:cubicBezTo>
                        <a:pt x="1686" y="2735"/>
                        <a:pt x="2073" y="2689"/>
                        <a:pt x="2573" y="2561"/>
                      </a:cubicBezTo>
                      <a:cubicBezTo>
                        <a:pt x="4239" y="2108"/>
                        <a:pt x="4073" y="1311"/>
                        <a:pt x="4073" y="1311"/>
                      </a:cubicBezTo>
                      <a:lnTo>
                        <a:pt x="3692" y="1"/>
                      </a:ln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5908;p62">
                  <a:extLst>
                    <a:ext uri="{FF2B5EF4-FFF2-40B4-BE49-F238E27FC236}">
                      <a16:creationId xmlns:a16="http://schemas.microsoft.com/office/drawing/2014/main" id="{5196D6E5-9504-46ED-15EA-4962A4E67CBF}"/>
                    </a:ext>
                  </a:extLst>
                </p:cNvPr>
                <p:cNvSpPr/>
                <p:nvPr/>
              </p:nvSpPr>
              <p:spPr>
                <a:xfrm>
                  <a:off x="6247673" y="2533400"/>
                  <a:ext cx="196221" cy="105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" h="2142" extrusionOk="0">
                      <a:moveTo>
                        <a:pt x="3689" y="0"/>
                      </a:moveTo>
                      <a:cubicBezTo>
                        <a:pt x="3558" y="0"/>
                        <a:pt x="3427" y="6"/>
                        <a:pt x="3298" y="17"/>
                      </a:cubicBezTo>
                      <a:cubicBezTo>
                        <a:pt x="2429" y="88"/>
                        <a:pt x="1572" y="315"/>
                        <a:pt x="727" y="565"/>
                      </a:cubicBezTo>
                      <a:cubicBezTo>
                        <a:pt x="524" y="624"/>
                        <a:pt x="310" y="696"/>
                        <a:pt x="191" y="850"/>
                      </a:cubicBezTo>
                      <a:cubicBezTo>
                        <a:pt x="48" y="1041"/>
                        <a:pt x="0" y="1458"/>
                        <a:pt x="120" y="1672"/>
                      </a:cubicBezTo>
                      <a:cubicBezTo>
                        <a:pt x="262" y="1922"/>
                        <a:pt x="727" y="2077"/>
                        <a:pt x="1060" y="2112"/>
                      </a:cubicBezTo>
                      <a:cubicBezTo>
                        <a:pt x="1194" y="2133"/>
                        <a:pt x="1331" y="2142"/>
                        <a:pt x="1470" y="2142"/>
                      </a:cubicBezTo>
                      <a:cubicBezTo>
                        <a:pt x="1736" y="2142"/>
                        <a:pt x="2008" y="2108"/>
                        <a:pt x="2275" y="2053"/>
                      </a:cubicBezTo>
                      <a:cubicBezTo>
                        <a:pt x="2763" y="1970"/>
                        <a:pt x="3263" y="1839"/>
                        <a:pt x="3679" y="1600"/>
                      </a:cubicBezTo>
                      <a:cubicBezTo>
                        <a:pt x="4096" y="1350"/>
                        <a:pt x="4453" y="1017"/>
                        <a:pt x="4584" y="612"/>
                      </a:cubicBezTo>
                      <a:cubicBezTo>
                        <a:pt x="4632" y="481"/>
                        <a:pt x="4644" y="315"/>
                        <a:pt x="4549" y="207"/>
                      </a:cubicBezTo>
                      <a:cubicBezTo>
                        <a:pt x="4465" y="112"/>
                        <a:pt x="4311" y="65"/>
                        <a:pt x="4168" y="29"/>
                      </a:cubicBezTo>
                      <a:cubicBezTo>
                        <a:pt x="4010" y="9"/>
                        <a:pt x="3849" y="0"/>
                        <a:pt x="3689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5909;p62">
                  <a:extLst>
                    <a:ext uri="{FF2B5EF4-FFF2-40B4-BE49-F238E27FC236}">
                      <a16:creationId xmlns:a16="http://schemas.microsoft.com/office/drawing/2014/main" id="{C6874E0A-444F-97DB-68F4-33BAD95B0E50}"/>
                    </a:ext>
                  </a:extLst>
                </p:cNvPr>
                <p:cNvSpPr/>
                <p:nvPr/>
              </p:nvSpPr>
              <p:spPr>
                <a:xfrm>
                  <a:off x="6443840" y="2628689"/>
                  <a:ext cx="175531" cy="4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9582" extrusionOk="0">
                      <a:moveTo>
                        <a:pt x="1263" y="1"/>
                      </a:moveTo>
                      <a:cubicBezTo>
                        <a:pt x="1239" y="1"/>
                        <a:pt x="1203" y="25"/>
                        <a:pt x="1180" y="48"/>
                      </a:cubicBezTo>
                      <a:cubicBezTo>
                        <a:pt x="168" y="1846"/>
                        <a:pt x="1" y="4037"/>
                        <a:pt x="358" y="5799"/>
                      </a:cubicBezTo>
                      <a:cubicBezTo>
                        <a:pt x="703" y="7478"/>
                        <a:pt x="1680" y="8847"/>
                        <a:pt x="2977" y="9550"/>
                      </a:cubicBezTo>
                      <a:cubicBezTo>
                        <a:pt x="3024" y="9571"/>
                        <a:pt x="3075" y="9582"/>
                        <a:pt x="3126" y="9582"/>
                      </a:cubicBezTo>
                      <a:cubicBezTo>
                        <a:pt x="3245" y="9582"/>
                        <a:pt x="3367" y="9523"/>
                        <a:pt x="3442" y="9407"/>
                      </a:cubicBezTo>
                      <a:cubicBezTo>
                        <a:pt x="3561" y="9216"/>
                        <a:pt x="3454" y="8978"/>
                        <a:pt x="3335" y="8811"/>
                      </a:cubicBezTo>
                      <a:cubicBezTo>
                        <a:pt x="3013" y="8359"/>
                        <a:pt x="2084" y="7049"/>
                        <a:pt x="1799" y="5240"/>
                      </a:cubicBezTo>
                      <a:cubicBezTo>
                        <a:pt x="1489" y="3275"/>
                        <a:pt x="2204" y="1572"/>
                        <a:pt x="2704" y="537"/>
                      </a:cubicBezTo>
                      <a:cubicBezTo>
                        <a:pt x="2739" y="477"/>
                        <a:pt x="2739" y="406"/>
                        <a:pt x="2680" y="382"/>
                      </a:cubicBezTo>
                      <a:cubicBezTo>
                        <a:pt x="2335" y="203"/>
                        <a:pt x="1644" y="48"/>
                        <a:pt x="1263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5910;p62">
                  <a:extLst>
                    <a:ext uri="{FF2B5EF4-FFF2-40B4-BE49-F238E27FC236}">
                      <a16:creationId xmlns:a16="http://schemas.microsoft.com/office/drawing/2014/main" id="{705CE2C0-7D79-C7D9-A508-778CC03284E3}"/>
                    </a:ext>
                  </a:extLst>
                </p:cNvPr>
                <p:cNvSpPr/>
                <p:nvPr/>
              </p:nvSpPr>
              <p:spPr>
                <a:xfrm>
                  <a:off x="6032444" y="2636034"/>
                  <a:ext cx="205451" cy="40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8" h="8166" extrusionOk="0">
                      <a:moveTo>
                        <a:pt x="4041" y="0"/>
                      </a:moveTo>
                      <a:cubicBezTo>
                        <a:pt x="3835" y="0"/>
                        <a:pt x="3446" y="132"/>
                        <a:pt x="3394" y="149"/>
                      </a:cubicBezTo>
                      <a:cubicBezTo>
                        <a:pt x="3346" y="197"/>
                        <a:pt x="3287" y="209"/>
                        <a:pt x="3239" y="233"/>
                      </a:cubicBezTo>
                      <a:cubicBezTo>
                        <a:pt x="2715" y="447"/>
                        <a:pt x="2263" y="804"/>
                        <a:pt x="1953" y="1328"/>
                      </a:cubicBezTo>
                      <a:cubicBezTo>
                        <a:pt x="1" y="4662"/>
                        <a:pt x="382" y="7996"/>
                        <a:pt x="489" y="8127"/>
                      </a:cubicBezTo>
                      <a:cubicBezTo>
                        <a:pt x="508" y="8154"/>
                        <a:pt x="527" y="8166"/>
                        <a:pt x="544" y="8166"/>
                      </a:cubicBezTo>
                      <a:cubicBezTo>
                        <a:pt x="630" y="8166"/>
                        <a:pt x="681" y="7865"/>
                        <a:pt x="691" y="7805"/>
                      </a:cubicBezTo>
                      <a:cubicBezTo>
                        <a:pt x="1322" y="4555"/>
                        <a:pt x="2203" y="2793"/>
                        <a:pt x="2715" y="1923"/>
                      </a:cubicBezTo>
                      <a:cubicBezTo>
                        <a:pt x="2953" y="1531"/>
                        <a:pt x="3215" y="1161"/>
                        <a:pt x="3513" y="828"/>
                      </a:cubicBezTo>
                      <a:cubicBezTo>
                        <a:pt x="3656" y="650"/>
                        <a:pt x="3823" y="483"/>
                        <a:pt x="3965" y="316"/>
                      </a:cubicBezTo>
                      <a:cubicBezTo>
                        <a:pt x="4013" y="269"/>
                        <a:pt x="4168" y="149"/>
                        <a:pt x="4168" y="66"/>
                      </a:cubicBezTo>
                      <a:cubicBezTo>
                        <a:pt x="4168" y="18"/>
                        <a:pt x="4117" y="0"/>
                        <a:pt x="4041" y="0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5911;p62">
                  <a:extLst>
                    <a:ext uri="{FF2B5EF4-FFF2-40B4-BE49-F238E27FC236}">
                      <a16:creationId xmlns:a16="http://schemas.microsoft.com/office/drawing/2014/main" id="{0DB8A34A-E0D1-03A4-57A6-B4892E8C0CCB}"/>
                    </a:ext>
                  </a:extLst>
                </p:cNvPr>
                <p:cNvSpPr/>
                <p:nvPr/>
              </p:nvSpPr>
              <p:spPr>
                <a:xfrm>
                  <a:off x="6432109" y="2716627"/>
                  <a:ext cx="206043" cy="216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0" h="4385" extrusionOk="0">
                      <a:moveTo>
                        <a:pt x="811" y="1"/>
                      </a:moveTo>
                      <a:cubicBezTo>
                        <a:pt x="560" y="1"/>
                        <a:pt x="332" y="84"/>
                        <a:pt x="203" y="324"/>
                      </a:cubicBezTo>
                      <a:cubicBezTo>
                        <a:pt x="167" y="396"/>
                        <a:pt x="132" y="503"/>
                        <a:pt x="108" y="598"/>
                      </a:cubicBezTo>
                      <a:cubicBezTo>
                        <a:pt x="96" y="717"/>
                        <a:pt x="72" y="836"/>
                        <a:pt x="96" y="955"/>
                      </a:cubicBezTo>
                      <a:cubicBezTo>
                        <a:pt x="108" y="1134"/>
                        <a:pt x="156" y="1301"/>
                        <a:pt x="108" y="1479"/>
                      </a:cubicBezTo>
                      <a:cubicBezTo>
                        <a:pt x="60" y="1634"/>
                        <a:pt x="1" y="1753"/>
                        <a:pt x="60" y="1896"/>
                      </a:cubicBezTo>
                      <a:cubicBezTo>
                        <a:pt x="108" y="2015"/>
                        <a:pt x="179" y="2134"/>
                        <a:pt x="179" y="2289"/>
                      </a:cubicBezTo>
                      <a:cubicBezTo>
                        <a:pt x="179" y="2467"/>
                        <a:pt x="108" y="2610"/>
                        <a:pt x="156" y="2789"/>
                      </a:cubicBezTo>
                      <a:cubicBezTo>
                        <a:pt x="156" y="2825"/>
                        <a:pt x="167" y="2848"/>
                        <a:pt x="179" y="2884"/>
                      </a:cubicBezTo>
                      <a:lnTo>
                        <a:pt x="191" y="2896"/>
                      </a:lnTo>
                      <a:cubicBezTo>
                        <a:pt x="227" y="2920"/>
                        <a:pt x="263" y="2955"/>
                        <a:pt x="298" y="2967"/>
                      </a:cubicBezTo>
                      <a:cubicBezTo>
                        <a:pt x="644" y="3206"/>
                        <a:pt x="1072" y="3277"/>
                        <a:pt x="1453" y="3444"/>
                      </a:cubicBezTo>
                      <a:cubicBezTo>
                        <a:pt x="2037" y="3682"/>
                        <a:pt x="2573" y="4027"/>
                        <a:pt x="3108" y="4384"/>
                      </a:cubicBezTo>
                      <a:lnTo>
                        <a:pt x="4180" y="2170"/>
                      </a:lnTo>
                      <a:cubicBezTo>
                        <a:pt x="2978" y="1651"/>
                        <a:pt x="3257" y="38"/>
                        <a:pt x="2422" y="38"/>
                      </a:cubicBezTo>
                      <a:cubicBezTo>
                        <a:pt x="2412" y="38"/>
                        <a:pt x="2403" y="38"/>
                        <a:pt x="2394" y="38"/>
                      </a:cubicBezTo>
                      <a:cubicBezTo>
                        <a:pt x="2321" y="365"/>
                        <a:pt x="2231" y="453"/>
                        <a:pt x="2142" y="453"/>
                      </a:cubicBezTo>
                      <a:cubicBezTo>
                        <a:pt x="2085" y="453"/>
                        <a:pt x="2028" y="416"/>
                        <a:pt x="1977" y="384"/>
                      </a:cubicBezTo>
                      <a:cubicBezTo>
                        <a:pt x="1890" y="321"/>
                        <a:pt x="1306" y="1"/>
                        <a:pt x="811" y="1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5912;p62">
                  <a:extLst>
                    <a:ext uri="{FF2B5EF4-FFF2-40B4-BE49-F238E27FC236}">
                      <a16:creationId xmlns:a16="http://schemas.microsoft.com/office/drawing/2014/main" id="{BFA6495F-B920-D6A5-843C-9CC0A50E52EB}"/>
                    </a:ext>
                  </a:extLst>
                </p:cNvPr>
                <p:cNvSpPr/>
                <p:nvPr/>
              </p:nvSpPr>
              <p:spPr>
                <a:xfrm>
                  <a:off x="6534243" y="2777208"/>
                  <a:ext cx="314634" cy="2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5627" extrusionOk="0">
                      <a:moveTo>
                        <a:pt x="1346" y="0"/>
                      </a:moveTo>
                      <a:cubicBezTo>
                        <a:pt x="1274" y="202"/>
                        <a:pt x="84" y="2691"/>
                        <a:pt x="0" y="2869"/>
                      </a:cubicBezTo>
                      <a:cubicBezTo>
                        <a:pt x="60" y="2929"/>
                        <a:pt x="215" y="3096"/>
                        <a:pt x="453" y="3298"/>
                      </a:cubicBezTo>
                      <a:cubicBezTo>
                        <a:pt x="477" y="3334"/>
                        <a:pt x="501" y="3346"/>
                        <a:pt x="536" y="3381"/>
                      </a:cubicBezTo>
                      <a:cubicBezTo>
                        <a:pt x="1432" y="4190"/>
                        <a:pt x="3216" y="5626"/>
                        <a:pt x="4453" y="5626"/>
                      </a:cubicBezTo>
                      <a:cubicBezTo>
                        <a:pt x="4893" y="5626"/>
                        <a:pt x="5264" y="5445"/>
                        <a:pt x="5501" y="4989"/>
                      </a:cubicBezTo>
                      <a:cubicBezTo>
                        <a:pt x="6382" y="3298"/>
                        <a:pt x="3251" y="1119"/>
                        <a:pt x="1905" y="310"/>
                      </a:cubicBezTo>
                      <a:cubicBezTo>
                        <a:pt x="1882" y="298"/>
                        <a:pt x="1870" y="298"/>
                        <a:pt x="1858" y="286"/>
                      </a:cubicBezTo>
                      <a:cubicBezTo>
                        <a:pt x="1620" y="131"/>
                        <a:pt x="1441" y="48"/>
                        <a:pt x="1346" y="0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5913;p62">
                  <a:extLst>
                    <a:ext uri="{FF2B5EF4-FFF2-40B4-BE49-F238E27FC236}">
                      <a16:creationId xmlns:a16="http://schemas.microsoft.com/office/drawing/2014/main" id="{5420F617-3885-A1D1-4B74-81A95E8B42E8}"/>
                    </a:ext>
                  </a:extLst>
                </p:cNvPr>
                <p:cNvSpPr/>
                <p:nvPr/>
              </p:nvSpPr>
              <p:spPr>
                <a:xfrm>
                  <a:off x="6557115" y="2789531"/>
                  <a:ext cx="70488" cy="15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3108" extrusionOk="0">
                      <a:moveTo>
                        <a:pt x="1382" y="0"/>
                      </a:moveTo>
                      <a:cubicBezTo>
                        <a:pt x="1287" y="250"/>
                        <a:pt x="1203" y="512"/>
                        <a:pt x="1096" y="750"/>
                      </a:cubicBezTo>
                      <a:cubicBezTo>
                        <a:pt x="810" y="1441"/>
                        <a:pt x="477" y="2119"/>
                        <a:pt x="132" y="2786"/>
                      </a:cubicBezTo>
                      <a:cubicBezTo>
                        <a:pt x="84" y="2870"/>
                        <a:pt x="37" y="2953"/>
                        <a:pt x="1" y="3036"/>
                      </a:cubicBezTo>
                      <a:cubicBezTo>
                        <a:pt x="13" y="3072"/>
                        <a:pt x="37" y="3084"/>
                        <a:pt x="72" y="3108"/>
                      </a:cubicBezTo>
                      <a:cubicBezTo>
                        <a:pt x="96" y="3048"/>
                        <a:pt x="120" y="3012"/>
                        <a:pt x="144" y="2965"/>
                      </a:cubicBezTo>
                      <a:cubicBezTo>
                        <a:pt x="322" y="2619"/>
                        <a:pt x="501" y="2274"/>
                        <a:pt x="668" y="1917"/>
                      </a:cubicBezTo>
                      <a:cubicBezTo>
                        <a:pt x="953" y="1310"/>
                        <a:pt x="1215" y="691"/>
                        <a:pt x="1430" y="48"/>
                      </a:cubicBezTo>
                      <a:lnTo>
                        <a:pt x="1382" y="0"/>
                      </a:ln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5914;p62">
                  <a:extLst>
                    <a:ext uri="{FF2B5EF4-FFF2-40B4-BE49-F238E27FC236}">
                      <a16:creationId xmlns:a16="http://schemas.microsoft.com/office/drawing/2014/main" id="{3FC2C667-4851-C375-AE70-5C05D2FDA0D1}"/>
                    </a:ext>
                  </a:extLst>
                </p:cNvPr>
                <p:cNvSpPr/>
                <p:nvPr/>
              </p:nvSpPr>
              <p:spPr>
                <a:xfrm>
                  <a:off x="6599408" y="2776617"/>
                  <a:ext cx="166707" cy="12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2501" extrusionOk="0">
                      <a:moveTo>
                        <a:pt x="0" y="0"/>
                      </a:moveTo>
                      <a:cubicBezTo>
                        <a:pt x="143" y="84"/>
                        <a:pt x="298" y="191"/>
                        <a:pt x="441" y="274"/>
                      </a:cubicBezTo>
                      <a:cubicBezTo>
                        <a:pt x="595" y="369"/>
                        <a:pt x="738" y="453"/>
                        <a:pt x="893" y="560"/>
                      </a:cubicBezTo>
                      <a:cubicBezTo>
                        <a:pt x="1191" y="750"/>
                        <a:pt x="1476" y="953"/>
                        <a:pt x="1750" y="1155"/>
                      </a:cubicBezTo>
                      <a:cubicBezTo>
                        <a:pt x="2036" y="1369"/>
                        <a:pt x="2322" y="1572"/>
                        <a:pt x="2584" y="1798"/>
                      </a:cubicBezTo>
                      <a:cubicBezTo>
                        <a:pt x="2858" y="2024"/>
                        <a:pt x="3119" y="2262"/>
                        <a:pt x="3381" y="2500"/>
                      </a:cubicBezTo>
                      <a:cubicBezTo>
                        <a:pt x="3155" y="2227"/>
                        <a:pt x="2905" y="1977"/>
                        <a:pt x="2631" y="1738"/>
                      </a:cubicBezTo>
                      <a:cubicBezTo>
                        <a:pt x="2381" y="1500"/>
                        <a:pt x="2096" y="1274"/>
                        <a:pt x="1810" y="1072"/>
                      </a:cubicBezTo>
                      <a:cubicBezTo>
                        <a:pt x="1536" y="869"/>
                        <a:pt x="1238" y="667"/>
                        <a:pt x="941" y="488"/>
                      </a:cubicBezTo>
                      <a:cubicBezTo>
                        <a:pt x="619" y="310"/>
                        <a:pt x="322" y="131"/>
                        <a:pt x="0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5915;p62">
                  <a:extLst>
                    <a:ext uri="{FF2B5EF4-FFF2-40B4-BE49-F238E27FC236}">
                      <a16:creationId xmlns:a16="http://schemas.microsoft.com/office/drawing/2014/main" id="{1CEC20C1-996A-5AE0-25AE-7F6F90D289F7}"/>
                    </a:ext>
                  </a:extLst>
                </p:cNvPr>
                <p:cNvSpPr/>
                <p:nvPr/>
              </p:nvSpPr>
              <p:spPr>
                <a:xfrm>
                  <a:off x="6107566" y="3338259"/>
                  <a:ext cx="236555" cy="637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9" h="12943" extrusionOk="0">
                      <a:moveTo>
                        <a:pt x="1" y="0"/>
                      </a:moveTo>
                      <a:cubicBezTo>
                        <a:pt x="60" y="1548"/>
                        <a:pt x="155" y="2822"/>
                        <a:pt x="263" y="3560"/>
                      </a:cubicBezTo>
                      <a:cubicBezTo>
                        <a:pt x="679" y="6501"/>
                        <a:pt x="1346" y="12943"/>
                        <a:pt x="1346" y="12943"/>
                      </a:cubicBezTo>
                      <a:lnTo>
                        <a:pt x="4799" y="12943"/>
                      </a:lnTo>
                      <a:cubicBezTo>
                        <a:pt x="4787" y="10597"/>
                        <a:pt x="4442" y="2572"/>
                        <a:pt x="4465" y="358"/>
                      </a:cubicBezTo>
                      <a:cubicBezTo>
                        <a:pt x="3834" y="358"/>
                        <a:pt x="3191" y="346"/>
                        <a:pt x="2549" y="310"/>
                      </a:cubicBezTo>
                      <a:cubicBezTo>
                        <a:pt x="1703" y="262"/>
                        <a:pt x="858" y="179"/>
                        <a:pt x="36" y="0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5916;p62">
                  <a:extLst>
                    <a:ext uri="{FF2B5EF4-FFF2-40B4-BE49-F238E27FC236}">
                      <a16:creationId xmlns:a16="http://schemas.microsoft.com/office/drawing/2014/main" id="{8D8C2CAB-EEB4-BBE7-955C-72CDFF0D282F}"/>
                    </a:ext>
                  </a:extLst>
                </p:cNvPr>
                <p:cNvSpPr/>
                <p:nvPr/>
              </p:nvSpPr>
              <p:spPr>
                <a:xfrm>
                  <a:off x="6107566" y="3338259"/>
                  <a:ext cx="222506" cy="162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4" h="3287" extrusionOk="0">
                      <a:moveTo>
                        <a:pt x="1" y="0"/>
                      </a:moveTo>
                      <a:cubicBezTo>
                        <a:pt x="48" y="1132"/>
                        <a:pt x="108" y="2132"/>
                        <a:pt x="179" y="2858"/>
                      </a:cubicBezTo>
                      <a:cubicBezTo>
                        <a:pt x="429" y="2917"/>
                        <a:pt x="679" y="2965"/>
                        <a:pt x="917" y="3013"/>
                      </a:cubicBezTo>
                      <a:cubicBezTo>
                        <a:pt x="1763" y="3132"/>
                        <a:pt x="2608" y="3203"/>
                        <a:pt x="3477" y="3251"/>
                      </a:cubicBezTo>
                      <a:cubicBezTo>
                        <a:pt x="3811" y="3263"/>
                        <a:pt x="4168" y="3275"/>
                        <a:pt x="4513" y="3287"/>
                      </a:cubicBezTo>
                      <a:cubicBezTo>
                        <a:pt x="4489" y="2024"/>
                        <a:pt x="4454" y="965"/>
                        <a:pt x="4465" y="358"/>
                      </a:cubicBezTo>
                      <a:cubicBezTo>
                        <a:pt x="3834" y="358"/>
                        <a:pt x="3191" y="346"/>
                        <a:pt x="2549" y="310"/>
                      </a:cubicBezTo>
                      <a:cubicBezTo>
                        <a:pt x="1703" y="274"/>
                        <a:pt x="858" y="179"/>
                        <a:pt x="36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5917;p62">
                  <a:extLst>
                    <a:ext uri="{FF2B5EF4-FFF2-40B4-BE49-F238E27FC236}">
                      <a16:creationId xmlns:a16="http://schemas.microsoft.com/office/drawing/2014/main" id="{F8B7F4A8-28E0-BC90-A4C3-8A0B9342E479}"/>
                    </a:ext>
                  </a:extLst>
                </p:cNvPr>
                <p:cNvSpPr/>
                <p:nvPr/>
              </p:nvSpPr>
              <p:spPr>
                <a:xfrm>
                  <a:off x="6150993" y="3765528"/>
                  <a:ext cx="193720" cy="211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0" h="4287" extrusionOk="0">
                      <a:moveTo>
                        <a:pt x="1" y="0"/>
                      </a:moveTo>
                      <a:cubicBezTo>
                        <a:pt x="1" y="36"/>
                        <a:pt x="13" y="84"/>
                        <a:pt x="13" y="119"/>
                      </a:cubicBezTo>
                      <a:cubicBezTo>
                        <a:pt x="13" y="143"/>
                        <a:pt x="36" y="179"/>
                        <a:pt x="36" y="203"/>
                      </a:cubicBezTo>
                      <a:cubicBezTo>
                        <a:pt x="286" y="2393"/>
                        <a:pt x="477" y="4286"/>
                        <a:pt x="477" y="4286"/>
                      </a:cubicBezTo>
                      <a:lnTo>
                        <a:pt x="3930" y="4286"/>
                      </a:lnTo>
                      <a:cubicBezTo>
                        <a:pt x="3930" y="3477"/>
                        <a:pt x="3882" y="2024"/>
                        <a:pt x="3823" y="357"/>
                      </a:cubicBezTo>
                      <a:cubicBezTo>
                        <a:pt x="3811" y="322"/>
                        <a:pt x="3811" y="298"/>
                        <a:pt x="3811" y="262"/>
                      </a:cubicBezTo>
                      <a:lnTo>
                        <a:pt x="3811" y="95"/>
                      </a:lnTo>
                      <a:cubicBezTo>
                        <a:pt x="2549" y="72"/>
                        <a:pt x="1287" y="12"/>
                        <a:pt x="1" y="0"/>
                      </a:cubicBezTo>
                      <a:close/>
                    </a:path>
                  </a:pathLst>
                </a:custGeom>
                <a:solidFill>
                  <a:srgbClr val="FFCFCA">
                    <a:lumMod val="9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5918;p62">
                  <a:extLst>
                    <a:ext uri="{FF2B5EF4-FFF2-40B4-BE49-F238E27FC236}">
                      <a16:creationId xmlns:a16="http://schemas.microsoft.com/office/drawing/2014/main" id="{A0A483C7-E592-19C9-6139-3024E592E441}"/>
                    </a:ext>
                  </a:extLst>
                </p:cNvPr>
                <p:cNvSpPr/>
                <p:nvPr/>
              </p:nvSpPr>
              <p:spPr>
                <a:xfrm>
                  <a:off x="6062365" y="3967924"/>
                  <a:ext cx="306402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" h="1961" extrusionOk="0">
                      <a:moveTo>
                        <a:pt x="2987" y="1"/>
                      </a:moveTo>
                      <a:cubicBezTo>
                        <a:pt x="2556" y="1"/>
                        <a:pt x="2239" y="8"/>
                        <a:pt x="2203" y="26"/>
                      </a:cubicBezTo>
                      <a:cubicBezTo>
                        <a:pt x="2203" y="26"/>
                        <a:pt x="1918" y="38"/>
                        <a:pt x="1013" y="633"/>
                      </a:cubicBezTo>
                      <a:cubicBezTo>
                        <a:pt x="465" y="990"/>
                        <a:pt x="179" y="1335"/>
                        <a:pt x="60" y="1573"/>
                      </a:cubicBezTo>
                      <a:cubicBezTo>
                        <a:pt x="1" y="1693"/>
                        <a:pt x="84" y="1847"/>
                        <a:pt x="227" y="1847"/>
                      </a:cubicBezTo>
                      <a:cubicBezTo>
                        <a:pt x="916" y="1869"/>
                        <a:pt x="2939" y="1961"/>
                        <a:pt x="4406" y="1961"/>
                      </a:cubicBezTo>
                      <a:cubicBezTo>
                        <a:pt x="5298" y="1961"/>
                        <a:pt x="5983" y="1927"/>
                        <a:pt x="6037" y="1823"/>
                      </a:cubicBezTo>
                      <a:cubicBezTo>
                        <a:pt x="6216" y="1514"/>
                        <a:pt x="5894" y="121"/>
                        <a:pt x="5728" y="73"/>
                      </a:cubicBezTo>
                      <a:cubicBezTo>
                        <a:pt x="5628" y="40"/>
                        <a:pt x="3996" y="1"/>
                        <a:pt x="2987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5919;p62">
                  <a:extLst>
                    <a:ext uri="{FF2B5EF4-FFF2-40B4-BE49-F238E27FC236}">
                      <a16:creationId xmlns:a16="http://schemas.microsoft.com/office/drawing/2014/main" id="{990FCD39-1A2F-5198-D260-9135F3DD30E2}"/>
                    </a:ext>
                  </a:extLst>
                </p:cNvPr>
                <p:cNvSpPr/>
                <p:nvPr/>
              </p:nvSpPr>
              <p:spPr>
                <a:xfrm>
                  <a:off x="6102883" y="3995134"/>
                  <a:ext cx="78079" cy="2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532" extrusionOk="0">
                      <a:moveTo>
                        <a:pt x="361" y="1"/>
                      </a:moveTo>
                      <a:cubicBezTo>
                        <a:pt x="270" y="1"/>
                        <a:pt x="178" y="7"/>
                        <a:pt x="84" y="21"/>
                      </a:cubicBezTo>
                      <a:cubicBezTo>
                        <a:pt x="0" y="45"/>
                        <a:pt x="24" y="176"/>
                        <a:pt x="96" y="176"/>
                      </a:cubicBezTo>
                      <a:cubicBezTo>
                        <a:pt x="524" y="176"/>
                        <a:pt x="917" y="248"/>
                        <a:pt x="1286" y="462"/>
                      </a:cubicBezTo>
                      <a:cubicBezTo>
                        <a:pt x="1339" y="485"/>
                        <a:pt x="1412" y="532"/>
                        <a:pt x="1470" y="532"/>
                      </a:cubicBezTo>
                      <a:cubicBezTo>
                        <a:pt x="1503" y="532"/>
                        <a:pt x="1531" y="517"/>
                        <a:pt x="1548" y="474"/>
                      </a:cubicBezTo>
                      <a:cubicBezTo>
                        <a:pt x="1584" y="367"/>
                        <a:pt x="1441" y="295"/>
                        <a:pt x="1370" y="248"/>
                      </a:cubicBezTo>
                      <a:cubicBezTo>
                        <a:pt x="1191" y="140"/>
                        <a:pt x="989" y="81"/>
                        <a:pt x="786" y="45"/>
                      </a:cubicBezTo>
                      <a:cubicBezTo>
                        <a:pt x="642" y="16"/>
                        <a:pt x="502" y="1"/>
                        <a:pt x="361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5920;p62">
                  <a:extLst>
                    <a:ext uri="{FF2B5EF4-FFF2-40B4-BE49-F238E27FC236}">
                      <a16:creationId xmlns:a16="http://schemas.microsoft.com/office/drawing/2014/main" id="{19E0B962-4BAC-4702-3086-258441B84363}"/>
                    </a:ext>
                  </a:extLst>
                </p:cNvPr>
                <p:cNvSpPr/>
                <p:nvPr/>
              </p:nvSpPr>
              <p:spPr>
                <a:xfrm>
                  <a:off x="6131029" y="3982663"/>
                  <a:ext cx="80248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" h="611" extrusionOk="0">
                      <a:moveTo>
                        <a:pt x="108" y="0"/>
                      </a:moveTo>
                      <a:cubicBezTo>
                        <a:pt x="1" y="0"/>
                        <a:pt x="1" y="143"/>
                        <a:pt x="108" y="155"/>
                      </a:cubicBezTo>
                      <a:cubicBezTo>
                        <a:pt x="346" y="179"/>
                        <a:pt x="584" y="215"/>
                        <a:pt x="822" y="298"/>
                      </a:cubicBezTo>
                      <a:cubicBezTo>
                        <a:pt x="941" y="322"/>
                        <a:pt x="1049" y="370"/>
                        <a:pt x="1156" y="429"/>
                      </a:cubicBezTo>
                      <a:cubicBezTo>
                        <a:pt x="1251" y="489"/>
                        <a:pt x="1358" y="560"/>
                        <a:pt x="1477" y="608"/>
                      </a:cubicBezTo>
                      <a:cubicBezTo>
                        <a:pt x="1484" y="609"/>
                        <a:pt x="1491" y="610"/>
                        <a:pt x="1498" y="610"/>
                      </a:cubicBezTo>
                      <a:cubicBezTo>
                        <a:pt x="1581" y="610"/>
                        <a:pt x="1628" y="484"/>
                        <a:pt x="1572" y="429"/>
                      </a:cubicBezTo>
                      <a:cubicBezTo>
                        <a:pt x="1549" y="417"/>
                        <a:pt x="1537" y="393"/>
                        <a:pt x="1525" y="393"/>
                      </a:cubicBezTo>
                      <a:cubicBezTo>
                        <a:pt x="1430" y="322"/>
                        <a:pt x="1311" y="274"/>
                        <a:pt x="1227" y="239"/>
                      </a:cubicBezTo>
                      <a:lnTo>
                        <a:pt x="870" y="96"/>
                      </a:lnTo>
                      <a:cubicBezTo>
                        <a:pt x="620" y="24"/>
                        <a:pt x="358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5921;p62">
                  <a:extLst>
                    <a:ext uri="{FF2B5EF4-FFF2-40B4-BE49-F238E27FC236}">
                      <a16:creationId xmlns:a16="http://schemas.microsoft.com/office/drawing/2014/main" id="{A689BB1D-ED22-CDFB-4E81-2187B754D9CF}"/>
                    </a:ext>
                  </a:extLst>
                </p:cNvPr>
                <p:cNvSpPr/>
                <p:nvPr/>
              </p:nvSpPr>
              <p:spPr>
                <a:xfrm>
                  <a:off x="6155676" y="3969058"/>
                  <a:ext cx="70488" cy="2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13" extrusionOk="0">
                      <a:moveTo>
                        <a:pt x="331" y="0"/>
                      </a:moveTo>
                      <a:cubicBezTo>
                        <a:pt x="242" y="0"/>
                        <a:pt x="152" y="6"/>
                        <a:pt x="60" y="15"/>
                      </a:cubicBezTo>
                      <a:cubicBezTo>
                        <a:pt x="1" y="38"/>
                        <a:pt x="1" y="110"/>
                        <a:pt x="60" y="122"/>
                      </a:cubicBezTo>
                      <a:cubicBezTo>
                        <a:pt x="299" y="134"/>
                        <a:pt x="537" y="181"/>
                        <a:pt x="751" y="253"/>
                      </a:cubicBezTo>
                      <a:cubicBezTo>
                        <a:pt x="858" y="288"/>
                        <a:pt x="977" y="336"/>
                        <a:pt x="1072" y="396"/>
                      </a:cubicBezTo>
                      <a:cubicBezTo>
                        <a:pt x="1132" y="419"/>
                        <a:pt x="1168" y="443"/>
                        <a:pt x="1227" y="479"/>
                      </a:cubicBezTo>
                      <a:cubicBezTo>
                        <a:pt x="1262" y="500"/>
                        <a:pt x="1292" y="512"/>
                        <a:pt x="1324" y="512"/>
                      </a:cubicBezTo>
                      <a:cubicBezTo>
                        <a:pt x="1346" y="512"/>
                        <a:pt x="1369" y="506"/>
                        <a:pt x="1394" y="491"/>
                      </a:cubicBezTo>
                      <a:cubicBezTo>
                        <a:pt x="1406" y="479"/>
                        <a:pt x="1430" y="467"/>
                        <a:pt x="1430" y="431"/>
                      </a:cubicBezTo>
                      <a:cubicBezTo>
                        <a:pt x="1430" y="312"/>
                        <a:pt x="1251" y="241"/>
                        <a:pt x="1156" y="193"/>
                      </a:cubicBezTo>
                      <a:cubicBezTo>
                        <a:pt x="1037" y="134"/>
                        <a:pt x="918" y="98"/>
                        <a:pt x="799" y="62"/>
                      </a:cubicBezTo>
                      <a:cubicBezTo>
                        <a:pt x="640" y="17"/>
                        <a:pt x="486" y="0"/>
                        <a:pt x="331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5922;p62">
                  <a:extLst>
                    <a:ext uri="{FF2B5EF4-FFF2-40B4-BE49-F238E27FC236}">
                      <a16:creationId xmlns:a16="http://schemas.microsoft.com/office/drawing/2014/main" id="{32C7115F-F638-7BDA-D09C-160629515F29}"/>
                    </a:ext>
                  </a:extLst>
                </p:cNvPr>
                <p:cNvSpPr/>
                <p:nvPr/>
              </p:nvSpPr>
              <p:spPr>
                <a:xfrm>
                  <a:off x="6355804" y="3338259"/>
                  <a:ext cx="307585" cy="6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12955" extrusionOk="0">
                      <a:moveTo>
                        <a:pt x="1" y="0"/>
                      </a:moveTo>
                      <a:cubicBezTo>
                        <a:pt x="203" y="1358"/>
                        <a:pt x="418" y="2501"/>
                        <a:pt x="584" y="3263"/>
                      </a:cubicBezTo>
                      <a:cubicBezTo>
                        <a:pt x="608" y="3370"/>
                        <a:pt x="644" y="3465"/>
                        <a:pt x="656" y="3560"/>
                      </a:cubicBezTo>
                      <a:cubicBezTo>
                        <a:pt x="1394" y="6501"/>
                        <a:pt x="2787" y="12954"/>
                        <a:pt x="2787" y="12954"/>
                      </a:cubicBezTo>
                      <a:lnTo>
                        <a:pt x="6240" y="12954"/>
                      </a:lnTo>
                      <a:cubicBezTo>
                        <a:pt x="6026" y="11204"/>
                        <a:pt x="5299" y="6323"/>
                        <a:pt x="4835" y="3025"/>
                      </a:cubicBezTo>
                      <a:cubicBezTo>
                        <a:pt x="4668" y="1882"/>
                        <a:pt x="4549" y="929"/>
                        <a:pt x="4513" y="358"/>
                      </a:cubicBezTo>
                      <a:cubicBezTo>
                        <a:pt x="3870" y="358"/>
                        <a:pt x="3228" y="346"/>
                        <a:pt x="2585" y="310"/>
                      </a:cubicBezTo>
                      <a:cubicBezTo>
                        <a:pt x="1739" y="274"/>
                        <a:pt x="882" y="179"/>
                        <a:pt x="25" y="0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5923;p62">
                  <a:extLst>
                    <a:ext uri="{FF2B5EF4-FFF2-40B4-BE49-F238E27FC236}">
                      <a16:creationId xmlns:a16="http://schemas.microsoft.com/office/drawing/2014/main" id="{B07C4E67-5D1F-AFBD-F78F-4AD1C4D9EBA5}"/>
                    </a:ext>
                  </a:extLst>
                </p:cNvPr>
                <p:cNvSpPr/>
                <p:nvPr/>
              </p:nvSpPr>
              <p:spPr>
                <a:xfrm>
                  <a:off x="6356395" y="3338259"/>
                  <a:ext cx="238329" cy="16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5" h="3279" extrusionOk="0">
                      <a:moveTo>
                        <a:pt x="1" y="0"/>
                      </a:moveTo>
                      <a:cubicBezTo>
                        <a:pt x="215" y="1358"/>
                        <a:pt x="418" y="2501"/>
                        <a:pt x="584" y="3263"/>
                      </a:cubicBezTo>
                      <a:cubicBezTo>
                        <a:pt x="841" y="3270"/>
                        <a:pt x="1220" y="3278"/>
                        <a:pt x="1657" y="3278"/>
                      </a:cubicBezTo>
                      <a:cubicBezTo>
                        <a:pt x="2680" y="3278"/>
                        <a:pt x="4017" y="3233"/>
                        <a:pt x="4835" y="3025"/>
                      </a:cubicBezTo>
                      <a:cubicBezTo>
                        <a:pt x="4692" y="1894"/>
                        <a:pt x="4573" y="941"/>
                        <a:pt x="4513" y="358"/>
                      </a:cubicBezTo>
                      <a:cubicBezTo>
                        <a:pt x="3870" y="358"/>
                        <a:pt x="3227" y="346"/>
                        <a:pt x="2596" y="310"/>
                      </a:cubicBezTo>
                      <a:cubicBezTo>
                        <a:pt x="1739" y="274"/>
                        <a:pt x="882" y="179"/>
                        <a:pt x="37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5924;p62">
                  <a:extLst>
                    <a:ext uri="{FF2B5EF4-FFF2-40B4-BE49-F238E27FC236}">
                      <a16:creationId xmlns:a16="http://schemas.microsoft.com/office/drawing/2014/main" id="{487ACDFC-17A3-A8FC-166D-A30803461004}"/>
                    </a:ext>
                  </a:extLst>
                </p:cNvPr>
                <p:cNvSpPr/>
                <p:nvPr/>
              </p:nvSpPr>
              <p:spPr>
                <a:xfrm>
                  <a:off x="6447389" y="3757296"/>
                  <a:ext cx="214817" cy="22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466" extrusionOk="0">
                      <a:moveTo>
                        <a:pt x="3763" y="0"/>
                      </a:moveTo>
                      <a:cubicBezTo>
                        <a:pt x="3406" y="24"/>
                        <a:pt x="3072" y="72"/>
                        <a:pt x="2715" y="96"/>
                      </a:cubicBezTo>
                      <a:cubicBezTo>
                        <a:pt x="1822" y="179"/>
                        <a:pt x="905" y="239"/>
                        <a:pt x="0" y="262"/>
                      </a:cubicBezTo>
                      <a:lnTo>
                        <a:pt x="0" y="298"/>
                      </a:lnTo>
                      <a:cubicBezTo>
                        <a:pt x="0" y="322"/>
                        <a:pt x="12" y="358"/>
                        <a:pt x="12" y="381"/>
                      </a:cubicBezTo>
                      <a:cubicBezTo>
                        <a:pt x="512" y="2572"/>
                        <a:pt x="905" y="4465"/>
                        <a:pt x="905" y="4465"/>
                      </a:cubicBezTo>
                      <a:lnTo>
                        <a:pt x="4358" y="4465"/>
                      </a:lnTo>
                      <a:cubicBezTo>
                        <a:pt x="4275" y="3656"/>
                        <a:pt x="4060" y="2203"/>
                        <a:pt x="3822" y="536"/>
                      </a:cubicBezTo>
                      <a:cubicBezTo>
                        <a:pt x="3846" y="489"/>
                        <a:pt x="3822" y="465"/>
                        <a:pt x="3822" y="429"/>
                      </a:cubicBezTo>
                      <a:cubicBezTo>
                        <a:pt x="3810" y="298"/>
                        <a:pt x="3787" y="143"/>
                        <a:pt x="3763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rgbClr val="FFCFCA">
                    <a:lumMod val="9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5925;p62">
                  <a:extLst>
                    <a:ext uri="{FF2B5EF4-FFF2-40B4-BE49-F238E27FC236}">
                      <a16:creationId xmlns:a16="http://schemas.microsoft.com/office/drawing/2014/main" id="{245AA0F6-0A82-5592-6FC8-069043C8F2B8}"/>
                    </a:ext>
                  </a:extLst>
                </p:cNvPr>
                <p:cNvSpPr/>
                <p:nvPr/>
              </p:nvSpPr>
              <p:spPr>
                <a:xfrm>
                  <a:off x="6381633" y="3967924"/>
                  <a:ext cx="306402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" h="1961" extrusionOk="0">
                      <a:moveTo>
                        <a:pt x="2985" y="1"/>
                      </a:moveTo>
                      <a:cubicBezTo>
                        <a:pt x="2555" y="1"/>
                        <a:pt x="2239" y="8"/>
                        <a:pt x="2203" y="26"/>
                      </a:cubicBezTo>
                      <a:cubicBezTo>
                        <a:pt x="2203" y="26"/>
                        <a:pt x="1906" y="38"/>
                        <a:pt x="1013" y="633"/>
                      </a:cubicBezTo>
                      <a:cubicBezTo>
                        <a:pt x="453" y="990"/>
                        <a:pt x="179" y="1335"/>
                        <a:pt x="60" y="1573"/>
                      </a:cubicBezTo>
                      <a:cubicBezTo>
                        <a:pt x="1" y="1693"/>
                        <a:pt x="84" y="1847"/>
                        <a:pt x="215" y="1847"/>
                      </a:cubicBezTo>
                      <a:cubicBezTo>
                        <a:pt x="911" y="1869"/>
                        <a:pt x="2938" y="1961"/>
                        <a:pt x="4405" y="1961"/>
                      </a:cubicBezTo>
                      <a:cubicBezTo>
                        <a:pt x="5298" y="1961"/>
                        <a:pt x="5983" y="1927"/>
                        <a:pt x="6037" y="1823"/>
                      </a:cubicBezTo>
                      <a:cubicBezTo>
                        <a:pt x="6216" y="1514"/>
                        <a:pt x="5894" y="121"/>
                        <a:pt x="5728" y="73"/>
                      </a:cubicBezTo>
                      <a:cubicBezTo>
                        <a:pt x="5619" y="40"/>
                        <a:pt x="3991" y="1"/>
                        <a:pt x="2985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5926;p62">
                  <a:extLst>
                    <a:ext uri="{FF2B5EF4-FFF2-40B4-BE49-F238E27FC236}">
                      <a16:creationId xmlns:a16="http://schemas.microsoft.com/office/drawing/2014/main" id="{6B568FE8-8221-846B-2FC0-997F17C05AF9}"/>
                    </a:ext>
                  </a:extLst>
                </p:cNvPr>
                <p:cNvSpPr/>
                <p:nvPr/>
              </p:nvSpPr>
              <p:spPr>
                <a:xfrm>
                  <a:off x="6422152" y="3995134"/>
                  <a:ext cx="78079" cy="2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532" extrusionOk="0">
                      <a:moveTo>
                        <a:pt x="361" y="1"/>
                      </a:moveTo>
                      <a:cubicBezTo>
                        <a:pt x="270" y="1"/>
                        <a:pt x="178" y="7"/>
                        <a:pt x="84" y="21"/>
                      </a:cubicBezTo>
                      <a:cubicBezTo>
                        <a:pt x="0" y="45"/>
                        <a:pt x="24" y="176"/>
                        <a:pt x="96" y="176"/>
                      </a:cubicBezTo>
                      <a:cubicBezTo>
                        <a:pt x="512" y="176"/>
                        <a:pt x="917" y="248"/>
                        <a:pt x="1286" y="462"/>
                      </a:cubicBezTo>
                      <a:cubicBezTo>
                        <a:pt x="1332" y="485"/>
                        <a:pt x="1407" y="532"/>
                        <a:pt x="1464" y="532"/>
                      </a:cubicBezTo>
                      <a:cubicBezTo>
                        <a:pt x="1497" y="532"/>
                        <a:pt x="1523" y="517"/>
                        <a:pt x="1536" y="474"/>
                      </a:cubicBezTo>
                      <a:cubicBezTo>
                        <a:pt x="1584" y="367"/>
                        <a:pt x="1441" y="295"/>
                        <a:pt x="1358" y="248"/>
                      </a:cubicBezTo>
                      <a:cubicBezTo>
                        <a:pt x="1191" y="140"/>
                        <a:pt x="989" y="81"/>
                        <a:pt x="786" y="45"/>
                      </a:cubicBezTo>
                      <a:cubicBezTo>
                        <a:pt x="642" y="16"/>
                        <a:pt x="502" y="1"/>
                        <a:pt x="361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5927;p62">
                  <a:extLst>
                    <a:ext uri="{FF2B5EF4-FFF2-40B4-BE49-F238E27FC236}">
                      <a16:creationId xmlns:a16="http://schemas.microsoft.com/office/drawing/2014/main" id="{D48D793A-2073-73F0-83C6-67ECD5498B9F}"/>
                    </a:ext>
                  </a:extLst>
                </p:cNvPr>
                <p:cNvSpPr/>
                <p:nvPr/>
              </p:nvSpPr>
              <p:spPr>
                <a:xfrm>
                  <a:off x="6449706" y="3982663"/>
                  <a:ext cx="80199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11" extrusionOk="0">
                      <a:moveTo>
                        <a:pt x="108" y="0"/>
                      </a:moveTo>
                      <a:cubicBezTo>
                        <a:pt x="1" y="0"/>
                        <a:pt x="1" y="143"/>
                        <a:pt x="108" y="155"/>
                      </a:cubicBezTo>
                      <a:cubicBezTo>
                        <a:pt x="346" y="179"/>
                        <a:pt x="584" y="215"/>
                        <a:pt x="822" y="298"/>
                      </a:cubicBezTo>
                      <a:cubicBezTo>
                        <a:pt x="942" y="322"/>
                        <a:pt x="1037" y="370"/>
                        <a:pt x="1144" y="429"/>
                      </a:cubicBezTo>
                      <a:cubicBezTo>
                        <a:pt x="1251" y="489"/>
                        <a:pt x="1358" y="560"/>
                        <a:pt x="1477" y="608"/>
                      </a:cubicBezTo>
                      <a:cubicBezTo>
                        <a:pt x="1485" y="609"/>
                        <a:pt x="1492" y="610"/>
                        <a:pt x="1498" y="610"/>
                      </a:cubicBezTo>
                      <a:cubicBezTo>
                        <a:pt x="1581" y="610"/>
                        <a:pt x="1627" y="484"/>
                        <a:pt x="1561" y="429"/>
                      </a:cubicBezTo>
                      <a:cubicBezTo>
                        <a:pt x="1549" y="417"/>
                        <a:pt x="1537" y="393"/>
                        <a:pt x="1513" y="393"/>
                      </a:cubicBezTo>
                      <a:cubicBezTo>
                        <a:pt x="1430" y="322"/>
                        <a:pt x="1311" y="274"/>
                        <a:pt x="1215" y="239"/>
                      </a:cubicBezTo>
                      <a:lnTo>
                        <a:pt x="858" y="96"/>
                      </a:lnTo>
                      <a:cubicBezTo>
                        <a:pt x="608" y="24"/>
                        <a:pt x="358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5928;p62">
                  <a:extLst>
                    <a:ext uri="{FF2B5EF4-FFF2-40B4-BE49-F238E27FC236}">
                      <a16:creationId xmlns:a16="http://schemas.microsoft.com/office/drawing/2014/main" id="{1FE12D03-AC05-70D0-612A-29AE5AD972DE}"/>
                    </a:ext>
                  </a:extLst>
                </p:cNvPr>
                <p:cNvSpPr/>
                <p:nvPr/>
              </p:nvSpPr>
              <p:spPr>
                <a:xfrm>
                  <a:off x="6474402" y="3969058"/>
                  <a:ext cx="70439" cy="2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513" extrusionOk="0">
                      <a:moveTo>
                        <a:pt x="339" y="0"/>
                      </a:moveTo>
                      <a:cubicBezTo>
                        <a:pt x="248" y="0"/>
                        <a:pt x="155" y="6"/>
                        <a:pt x="60" y="15"/>
                      </a:cubicBezTo>
                      <a:cubicBezTo>
                        <a:pt x="0" y="38"/>
                        <a:pt x="0" y="110"/>
                        <a:pt x="60" y="122"/>
                      </a:cubicBezTo>
                      <a:cubicBezTo>
                        <a:pt x="298" y="134"/>
                        <a:pt x="536" y="181"/>
                        <a:pt x="762" y="253"/>
                      </a:cubicBezTo>
                      <a:cubicBezTo>
                        <a:pt x="869" y="288"/>
                        <a:pt x="988" y="336"/>
                        <a:pt x="1072" y="396"/>
                      </a:cubicBezTo>
                      <a:cubicBezTo>
                        <a:pt x="1131" y="419"/>
                        <a:pt x="1179" y="443"/>
                        <a:pt x="1238" y="479"/>
                      </a:cubicBezTo>
                      <a:cubicBezTo>
                        <a:pt x="1273" y="500"/>
                        <a:pt x="1303" y="512"/>
                        <a:pt x="1335" y="512"/>
                      </a:cubicBezTo>
                      <a:cubicBezTo>
                        <a:pt x="1357" y="512"/>
                        <a:pt x="1380" y="506"/>
                        <a:pt x="1405" y="491"/>
                      </a:cubicBezTo>
                      <a:cubicBezTo>
                        <a:pt x="1417" y="479"/>
                        <a:pt x="1429" y="467"/>
                        <a:pt x="1429" y="431"/>
                      </a:cubicBezTo>
                      <a:cubicBezTo>
                        <a:pt x="1429" y="312"/>
                        <a:pt x="1250" y="241"/>
                        <a:pt x="1167" y="193"/>
                      </a:cubicBezTo>
                      <a:cubicBezTo>
                        <a:pt x="1048" y="134"/>
                        <a:pt x="929" y="98"/>
                        <a:pt x="810" y="62"/>
                      </a:cubicBezTo>
                      <a:cubicBezTo>
                        <a:pt x="651" y="17"/>
                        <a:pt x="497" y="0"/>
                        <a:pt x="339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5929;p62">
                  <a:extLst>
                    <a:ext uri="{FF2B5EF4-FFF2-40B4-BE49-F238E27FC236}">
                      <a16:creationId xmlns:a16="http://schemas.microsoft.com/office/drawing/2014/main" id="{F4140B0F-FB0A-8070-840B-0D3734A592D8}"/>
                    </a:ext>
                  </a:extLst>
                </p:cNvPr>
                <p:cNvSpPr/>
                <p:nvPr/>
              </p:nvSpPr>
              <p:spPr>
                <a:xfrm>
                  <a:off x="6016621" y="3073408"/>
                  <a:ext cx="684919" cy="39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5" h="8050" extrusionOk="0">
                      <a:moveTo>
                        <a:pt x="1573" y="1"/>
                      </a:moveTo>
                      <a:cubicBezTo>
                        <a:pt x="1540" y="1"/>
                        <a:pt x="1522" y="24"/>
                        <a:pt x="1512" y="63"/>
                      </a:cubicBezTo>
                      <a:cubicBezTo>
                        <a:pt x="1405" y="611"/>
                        <a:pt x="1286" y="1194"/>
                        <a:pt x="1179" y="1778"/>
                      </a:cubicBezTo>
                      <a:cubicBezTo>
                        <a:pt x="1167" y="1813"/>
                        <a:pt x="1167" y="1873"/>
                        <a:pt x="1155" y="1921"/>
                      </a:cubicBezTo>
                      <a:cubicBezTo>
                        <a:pt x="810" y="3766"/>
                        <a:pt x="417" y="5623"/>
                        <a:pt x="0" y="7052"/>
                      </a:cubicBezTo>
                      <a:cubicBezTo>
                        <a:pt x="2287" y="7773"/>
                        <a:pt x="5103" y="8050"/>
                        <a:pt x="7662" y="8050"/>
                      </a:cubicBezTo>
                      <a:cubicBezTo>
                        <a:pt x="9500" y="8050"/>
                        <a:pt x="11206" y="7907"/>
                        <a:pt x="12490" y="7683"/>
                      </a:cubicBezTo>
                      <a:cubicBezTo>
                        <a:pt x="12502" y="7683"/>
                        <a:pt x="12537" y="7671"/>
                        <a:pt x="12561" y="7671"/>
                      </a:cubicBezTo>
                      <a:cubicBezTo>
                        <a:pt x="13085" y="7576"/>
                        <a:pt x="13538" y="7469"/>
                        <a:pt x="13895" y="7350"/>
                      </a:cubicBezTo>
                      <a:cubicBezTo>
                        <a:pt x="13395" y="6659"/>
                        <a:pt x="12121" y="3599"/>
                        <a:pt x="11633" y="1837"/>
                      </a:cubicBezTo>
                      <a:cubicBezTo>
                        <a:pt x="11549" y="1540"/>
                        <a:pt x="11466" y="980"/>
                        <a:pt x="11371" y="313"/>
                      </a:cubicBezTo>
                      <a:cubicBezTo>
                        <a:pt x="11371" y="248"/>
                        <a:pt x="11311" y="193"/>
                        <a:pt x="11246" y="193"/>
                      </a:cubicBezTo>
                      <a:cubicBezTo>
                        <a:pt x="11240" y="193"/>
                        <a:pt x="11234" y="193"/>
                        <a:pt x="11228" y="194"/>
                      </a:cubicBezTo>
                      <a:cubicBezTo>
                        <a:pt x="10990" y="206"/>
                        <a:pt x="10751" y="242"/>
                        <a:pt x="10513" y="266"/>
                      </a:cubicBezTo>
                      <a:lnTo>
                        <a:pt x="10442" y="266"/>
                      </a:lnTo>
                      <a:cubicBezTo>
                        <a:pt x="10144" y="301"/>
                        <a:pt x="9847" y="313"/>
                        <a:pt x="9549" y="349"/>
                      </a:cubicBezTo>
                      <a:cubicBezTo>
                        <a:pt x="9287" y="373"/>
                        <a:pt x="9037" y="385"/>
                        <a:pt x="8787" y="409"/>
                      </a:cubicBezTo>
                      <a:lnTo>
                        <a:pt x="8668" y="409"/>
                      </a:lnTo>
                      <a:cubicBezTo>
                        <a:pt x="8038" y="442"/>
                        <a:pt x="7408" y="459"/>
                        <a:pt x="6777" y="459"/>
                      </a:cubicBezTo>
                      <a:cubicBezTo>
                        <a:pt x="6048" y="459"/>
                        <a:pt x="5318" y="436"/>
                        <a:pt x="4584" y="385"/>
                      </a:cubicBezTo>
                      <a:cubicBezTo>
                        <a:pt x="4560" y="373"/>
                        <a:pt x="4525" y="373"/>
                        <a:pt x="4501" y="373"/>
                      </a:cubicBezTo>
                      <a:cubicBezTo>
                        <a:pt x="4382" y="361"/>
                        <a:pt x="4251" y="361"/>
                        <a:pt x="4132" y="349"/>
                      </a:cubicBezTo>
                      <a:cubicBezTo>
                        <a:pt x="4084" y="349"/>
                        <a:pt x="4036" y="325"/>
                        <a:pt x="3977" y="325"/>
                      </a:cubicBezTo>
                      <a:lnTo>
                        <a:pt x="3929" y="325"/>
                      </a:lnTo>
                      <a:cubicBezTo>
                        <a:pt x="3358" y="289"/>
                        <a:pt x="2774" y="206"/>
                        <a:pt x="2191" y="123"/>
                      </a:cubicBezTo>
                      <a:cubicBezTo>
                        <a:pt x="2167" y="123"/>
                        <a:pt x="2119" y="123"/>
                        <a:pt x="2084" y="111"/>
                      </a:cubicBezTo>
                      <a:cubicBezTo>
                        <a:pt x="1929" y="75"/>
                        <a:pt x="1762" y="28"/>
                        <a:pt x="1596" y="4"/>
                      </a:cubicBezTo>
                      <a:cubicBezTo>
                        <a:pt x="1587" y="2"/>
                        <a:pt x="1580" y="1"/>
                        <a:pt x="1573" y="1"/>
                      </a:cubicBezTo>
                      <a:close/>
                    </a:path>
                  </a:pathLst>
                </a:custGeom>
                <a:solidFill>
                  <a:srgbClr val="F513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5930;p62">
                  <a:extLst>
                    <a:ext uri="{FF2B5EF4-FFF2-40B4-BE49-F238E27FC236}">
                      <a16:creationId xmlns:a16="http://schemas.microsoft.com/office/drawing/2014/main" id="{100535F6-984F-2DEA-FA19-6D88D618A4E3}"/>
                    </a:ext>
                  </a:extLst>
                </p:cNvPr>
                <p:cNvSpPr/>
                <p:nvPr/>
              </p:nvSpPr>
              <p:spPr>
                <a:xfrm>
                  <a:off x="6532468" y="3085880"/>
                  <a:ext cx="103366" cy="36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7" h="7431" extrusionOk="0">
                      <a:moveTo>
                        <a:pt x="1" y="1"/>
                      </a:moveTo>
                      <a:cubicBezTo>
                        <a:pt x="275" y="2061"/>
                        <a:pt x="775" y="4108"/>
                        <a:pt x="1501" y="6109"/>
                      </a:cubicBezTo>
                      <a:cubicBezTo>
                        <a:pt x="1632" y="6418"/>
                        <a:pt x="1739" y="6716"/>
                        <a:pt x="1858" y="7025"/>
                      </a:cubicBezTo>
                      <a:cubicBezTo>
                        <a:pt x="1930" y="7156"/>
                        <a:pt x="1965" y="7299"/>
                        <a:pt x="2025" y="7430"/>
                      </a:cubicBezTo>
                      <a:cubicBezTo>
                        <a:pt x="2037" y="7430"/>
                        <a:pt x="2072" y="7418"/>
                        <a:pt x="2096" y="7418"/>
                      </a:cubicBezTo>
                      <a:cubicBezTo>
                        <a:pt x="1953" y="7037"/>
                        <a:pt x="1799" y="6656"/>
                        <a:pt x="1656" y="6299"/>
                      </a:cubicBezTo>
                      <a:cubicBezTo>
                        <a:pt x="1465" y="5751"/>
                        <a:pt x="1263" y="5180"/>
                        <a:pt x="1108" y="4632"/>
                      </a:cubicBezTo>
                      <a:cubicBezTo>
                        <a:pt x="775" y="3513"/>
                        <a:pt x="501" y="2394"/>
                        <a:pt x="286" y="1263"/>
                      </a:cubicBezTo>
                      <a:cubicBezTo>
                        <a:pt x="215" y="846"/>
                        <a:pt x="144" y="429"/>
                        <a:pt x="72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5931;p62">
                  <a:extLst>
                    <a:ext uri="{FF2B5EF4-FFF2-40B4-BE49-F238E27FC236}">
                      <a16:creationId xmlns:a16="http://schemas.microsoft.com/office/drawing/2014/main" id="{66BBA082-061D-3B34-2237-3BCDD36AE61E}"/>
                    </a:ext>
                  </a:extLst>
                </p:cNvPr>
                <p:cNvSpPr/>
                <p:nvPr/>
              </p:nvSpPr>
              <p:spPr>
                <a:xfrm>
                  <a:off x="6445023" y="3091745"/>
                  <a:ext cx="117316" cy="15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0" h="3219" extrusionOk="0">
                      <a:moveTo>
                        <a:pt x="1" y="1"/>
                      </a:moveTo>
                      <a:cubicBezTo>
                        <a:pt x="84" y="298"/>
                        <a:pt x="203" y="584"/>
                        <a:pt x="334" y="870"/>
                      </a:cubicBezTo>
                      <a:cubicBezTo>
                        <a:pt x="620" y="1465"/>
                        <a:pt x="1001" y="2013"/>
                        <a:pt x="1465" y="2489"/>
                      </a:cubicBezTo>
                      <a:cubicBezTo>
                        <a:pt x="1727" y="2775"/>
                        <a:pt x="2013" y="3025"/>
                        <a:pt x="2346" y="3216"/>
                      </a:cubicBezTo>
                      <a:cubicBezTo>
                        <a:pt x="2350" y="3218"/>
                        <a:pt x="2354" y="3219"/>
                        <a:pt x="2358" y="3219"/>
                      </a:cubicBezTo>
                      <a:cubicBezTo>
                        <a:pt x="2374" y="3219"/>
                        <a:pt x="2380" y="3197"/>
                        <a:pt x="2370" y="3168"/>
                      </a:cubicBezTo>
                      <a:cubicBezTo>
                        <a:pt x="1870" y="2751"/>
                        <a:pt x="1394" y="2311"/>
                        <a:pt x="1001" y="1775"/>
                      </a:cubicBezTo>
                      <a:cubicBezTo>
                        <a:pt x="620" y="1239"/>
                        <a:pt x="322" y="644"/>
                        <a:pt x="144" y="37"/>
                      </a:cubicBezTo>
                      <a:cubicBezTo>
                        <a:pt x="132" y="13"/>
                        <a:pt x="132" y="13"/>
                        <a:pt x="132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5932;p62">
                  <a:extLst>
                    <a:ext uri="{FF2B5EF4-FFF2-40B4-BE49-F238E27FC236}">
                      <a16:creationId xmlns:a16="http://schemas.microsoft.com/office/drawing/2014/main" id="{E6F0A51E-9762-46D3-3FEB-4FBA7BEDDD1C}"/>
                    </a:ext>
                  </a:extLst>
                </p:cNvPr>
                <p:cNvSpPr/>
                <p:nvPr/>
              </p:nvSpPr>
              <p:spPr>
                <a:xfrm>
                  <a:off x="6072963" y="3077697"/>
                  <a:ext cx="51659" cy="89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1822" extrusionOk="0">
                      <a:moveTo>
                        <a:pt x="953" y="0"/>
                      </a:moveTo>
                      <a:cubicBezTo>
                        <a:pt x="845" y="262"/>
                        <a:pt x="738" y="524"/>
                        <a:pt x="607" y="774"/>
                      </a:cubicBezTo>
                      <a:cubicBezTo>
                        <a:pt x="441" y="1095"/>
                        <a:pt x="250" y="1393"/>
                        <a:pt x="24" y="1667"/>
                      </a:cubicBezTo>
                      <a:cubicBezTo>
                        <a:pt x="12" y="1715"/>
                        <a:pt x="12" y="1774"/>
                        <a:pt x="0" y="1822"/>
                      </a:cubicBezTo>
                      <a:cubicBezTo>
                        <a:pt x="262" y="1512"/>
                        <a:pt x="488" y="1179"/>
                        <a:pt x="679" y="822"/>
                      </a:cubicBezTo>
                      <a:cubicBezTo>
                        <a:pt x="810" y="572"/>
                        <a:pt x="953" y="286"/>
                        <a:pt x="1048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5933;p62">
                  <a:extLst>
                    <a:ext uri="{FF2B5EF4-FFF2-40B4-BE49-F238E27FC236}">
                      <a16:creationId xmlns:a16="http://schemas.microsoft.com/office/drawing/2014/main" id="{48B5B2AA-8081-2E0E-7ED8-3045EFB6CC87}"/>
                    </a:ext>
                  </a:extLst>
                </p:cNvPr>
                <p:cNvSpPr/>
                <p:nvPr/>
              </p:nvSpPr>
              <p:spPr>
                <a:xfrm>
                  <a:off x="6209109" y="3088837"/>
                  <a:ext cx="38793" cy="12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" h="2568" extrusionOk="0">
                      <a:moveTo>
                        <a:pt x="36" y="0"/>
                      </a:moveTo>
                      <a:cubicBezTo>
                        <a:pt x="12" y="274"/>
                        <a:pt x="0" y="536"/>
                        <a:pt x="0" y="810"/>
                      </a:cubicBezTo>
                      <a:cubicBezTo>
                        <a:pt x="0" y="1108"/>
                        <a:pt x="0" y="1417"/>
                        <a:pt x="12" y="1715"/>
                      </a:cubicBezTo>
                      <a:cubicBezTo>
                        <a:pt x="12" y="1953"/>
                        <a:pt x="0" y="2239"/>
                        <a:pt x="179" y="2429"/>
                      </a:cubicBezTo>
                      <a:cubicBezTo>
                        <a:pt x="259" y="2509"/>
                        <a:pt x="375" y="2567"/>
                        <a:pt x="480" y="2567"/>
                      </a:cubicBezTo>
                      <a:cubicBezTo>
                        <a:pt x="547" y="2567"/>
                        <a:pt x="609" y="2544"/>
                        <a:pt x="655" y="2489"/>
                      </a:cubicBezTo>
                      <a:cubicBezTo>
                        <a:pt x="786" y="2358"/>
                        <a:pt x="762" y="2132"/>
                        <a:pt x="727" y="1953"/>
                      </a:cubicBezTo>
                      <a:cubicBezTo>
                        <a:pt x="655" y="1370"/>
                        <a:pt x="643" y="786"/>
                        <a:pt x="679" y="227"/>
                      </a:cubicBezTo>
                      <a:cubicBezTo>
                        <a:pt x="703" y="167"/>
                        <a:pt x="703" y="107"/>
                        <a:pt x="703" y="60"/>
                      </a:cubicBezTo>
                      <a:cubicBezTo>
                        <a:pt x="667" y="48"/>
                        <a:pt x="643" y="48"/>
                        <a:pt x="608" y="48"/>
                      </a:cubicBezTo>
                      <a:cubicBezTo>
                        <a:pt x="572" y="477"/>
                        <a:pt x="548" y="905"/>
                        <a:pt x="584" y="1346"/>
                      </a:cubicBezTo>
                      <a:cubicBezTo>
                        <a:pt x="596" y="1596"/>
                        <a:pt x="643" y="1834"/>
                        <a:pt x="655" y="2084"/>
                      </a:cubicBezTo>
                      <a:cubicBezTo>
                        <a:pt x="665" y="2235"/>
                        <a:pt x="641" y="2480"/>
                        <a:pt x="468" y="2480"/>
                      </a:cubicBezTo>
                      <a:cubicBezTo>
                        <a:pt x="436" y="2480"/>
                        <a:pt x="400" y="2471"/>
                        <a:pt x="358" y="2453"/>
                      </a:cubicBezTo>
                      <a:cubicBezTo>
                        <a:pt x="96" y="2322"/>
                        <a:pt x="108" y="1965"/>
                        <a:pt x="96" y="1739"/>
                      </a:cubicBezTo>
                      <a:cubicBezTo>
                        <a:pt x="72" y="1465"/>
                        <a:pt x="60" y="1191"/>
                        <a:pt x="60" y="905"/>
                      </a:cubicBezTo>
                      <a:cubicBezTo>
                        <a:pt x="48" y="596"/>
                        <a:pt x="60" y="298"/>
                        <a:pt x="72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5934;p62">
                  <a:extLst>
                    <a:ext uri="{FF2B5EF4-FFF2-40B4-BE49-F238E27FC236}">
                      <a16:creationId xmlns:a16="http://schemas.microsoft.com/office/drawing/2014/main" id="{1003636C-4488-E6CE-AA68-4CEDBDAF5C08}"/>
                    </a:ext>
                  </a:extLst>
                </p:cNvPr>
                <p:cNvSpPr/>
                <p:nvPr/>
              </p:nvSpPr>
              <p:spPr>
                <a:xfrm>
                  <a:off x="6003707" y="1923211"/>
                  <a:ext cx="619212" cy="694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2" h="14094" extrusionOk="0">
                      <a:moveTo>
                        <a:pt x="5447" y="0"/>
                      </a:moveTo>
                      <a:cubicBezTo>
                        <a:pt x="2196" y="0"/>
                        <a:pt x="395" y="2541"/>
                        <a:pt x="84" y="6717"/>
                      </a:cubicBezTo>
                      <a:cubicBezTo>
                        <a:pt x="48" y="7395"/>
                        <a:pt x="0" y="8062"/>
                        <a:pt x="12" y="8693"/>
                      </a:cubicBezTo>
                      <a:cubicBezTo>
                        <a:pt x="12" y="10146"/>
                        <a:pt x="262" y="11420"/>
                        <a:pt x="1119" y="12372"/>
                      </a:cubicBezTo>
                      <a:cubicBezTo>
                        <a:pt x="1834" y="13170"/>
                        <a:pt x="2977" y="13753"/>
                        <a:pt x="4787" y="14003"/>
                      </a:cubicBezTo>
                      <a:cubicBezTo>
                        <a:pt x="4953" y="14027"/>
                        <a:pt x="5132" y="14051"/>
                        <a:pt x="5310" y="14063"/>
                      </a:cubicBezTo>
                      <a:cubicBezTo>
                        <a:pt x="5521" y="14084"/>
                        <a:pt x="5729" y="14094"/>
                        <a:pt x="5935" y="14094"/>
                      </a:cubicBezTo>
                      <a:cubicBezTo>
                        <a:pt x="8079" y="14094"/>
                        <a:pt x="9992" y="12986"/>
                        <a:pt x="11133" y="11205"/>
                      </a:cubicBezTo>
                      <a:cubicBezTo>
                        <a:pt x="11716" y="10300"/>
                        <a:pt x="12097" y="9217"/>
                        <a:pt x="12204" y="8003"/>
                      </a:cubicBezTo>
                      <a:cubicBezTo>
                        <a:pt x="12561" y="4062"/>
                        <a:pt x="9835" y="430"/>
                        <a:pt x="6144" y="37"/>
                      </a:cubicBezTo>
                      <a:cubicBezTo>
                        <a:pt x="5905" y="13"/>
                        <a:pt x="5673" y="0"/>
                        <a:pt x="5447" y="0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5935;p62">
                  <a:extLst>
                    <a:ext uri="{FF2B5EF4-FFF2-40B4-BE49-F238E27FC236}">
                      <a16:creationId xmlns:a16="http://schemas.microsoft.com/office/drawing/2014/main" id="{94EA0FDB-061E-1A47-6492-1A0AACFAE39C}"/>
                    </a:ext>
                  </a:extLst>
                </p:cNvPr>
                <p:cNvSpPr/>
                <p:nvPr/>
              </p:nvSpPr>
              <p:spPr>
                <a:xfrm>
                  <a:off x="5998432" y="1827829"/>
                  <a:ext cx="771773" cy="53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7" h="10892" extrusionOk="0">
                      <a:moveTo>
                        <a:pt x="7253" y="0"/>
                      </a:moveTo>
                      <a:cubicBezTo>
                        <a:pt x="6645" y="0"/>
                        <a:pt x="6037" y="58"/>
                        <a:pt x="5441" y="174"/>
                      </a:cubicBezTo>
                      <a:cubicBezTo>
                        <a:pt x="4453" y="365"/>
                        <a:pt x="3500" y="722"/>
                        <a:pt x="2655" y="1246"/>
                      </a:cubicBezTo>
                      <a:cubicBezTo>
                        <a:pt x="2596" y="1294"/>
                        <a:pt x="2524" y="1317"/>
                        <a:pt x="2465" y="1365"/>
                      </a:cubicBezTo>
                      <a:cubicBezTo>
                        <a:pt x="2250" y="1496"/>
                        <a:pt x="2048" y="1651"/>
                        <a:pt x="1846" y="1817"/>
                      </a:cubicBezTo>
                      <a:cubicBezTo>
                        <a:pt x="1238" y="2353"/>
                        <a:pt x="750" y="3020"/>
                        <a:pt x="452" y="3782"/>
                      </a:cubicBezTo>
                      <a:cubicBezTo>
                        <a:pt x="393" y="3937"/>
                        <a:pt x="333" y="4103"/>
                        <a:pt x="286" y="4270"/>
                      </a:cubicBezTo>
                      <a:cubicBezTo>
                        <a:pt x="226" y="4496"/>
                        <a:pt x="179" y="4711"/>
                        <a:pt x="155" y="4937"/>
                      </a:cubicBezTo>
                      <a:cubicBezTo>
                        <a:pt x="107" y="5294"/>
                        <a:pt x="0" y="5854"/>
                        <a:pt x="262" y="6116"/>
                      </a:cubicBezTo>
                      <a:cubicBezTo>
                        <a:pt x="345" y="6223"/>
                        <a:pt x="476" y="6282"/>
                        <a:pt x="691" y="6282"/>
                      </a:cubicBezTo>
                      <a:cubicBezTo>
                        <a:pt x="953" y="6282"/>
                        <a:pt x="1226" y="6211"/>
                        <a:pt x="1488" y="6187"/>
                      </a:cubicBezTo>
                      <a:cubicBezTo>
                        <a:pt x="1774" y="6175"/>
                        <a:pt x="2072" y="6139"/>
                        <a:pt x="2357" y="6104"/>
                      </a:cubicBezTo>
                      <a:cubicBezTo>
                        <a:pt x="3191" y="5997"/>
                        <a:pt x="4012" y="5854"/>
                        <a:pt x="4798" y="5627"/>
                      </a:cubicBezTo>
                      <a:cubicBezTo>
                        <a:pt x="5644" y="5389"/>
                        <a:pt x="6465" y="5056"/>
                        <a:pt x="7203" y="4615"/>
                      </a:cubicBezTo>
                      <a:cubicBezTo>
                        <a:pt x="7239" y="4604"/>
                        <a:pt x="7382" y="4508"/>
                        <a:pt x="7549" y="4401"/>
                      </a:cubicBezTo>
                      <a:cubicBezTo>
                        <a:pt x="7846" y="4211"/>
                        <a:pt x="8215" y="3949"/>
                        <a:pt x="8203" y="3889"/>
                      </a:cubicBezTo>
                      <a:lnTo>
                        <a:pt x="8203" y="3889"/>
                      </a:lnTo>
                      <a:cubicBezTo>
                        <a:pt x="8275" y="4092"/>
                        <a:pt x="8334" y="4282"/>
                        <a:pt x="8394" y="4496"/>
                      </a:cubicBezTo>
                      <a:cubicBezTo>
                        <a:pt x="8668" y="5377"/>
                        <a:pt x="8894" y="6247"/>
                        <a:pt x="9263" y="7104"/>
                      </a:cubicBezTo>
                      <a:cubicBezTo>
                        <a:pt x="9382" y="7366"/>
                        <a:pt x="9513" y="7628"/>
                        <a:pt x="9680" y="7890"/>
                      </a:cubicBezTo>
                      <a:cubicBezTo>
                        <a:pt x="9882" y="8211"/>
                        <a:pt x="10061" y="8592"/>
                        <a:pt x="10097" y="8985"/>
                      </a:cubicBezTo>
                      <a:cubicBezTo>
                        <a:pt x="10120" y="9366"/>
                        <a:pt x="10037" y="9735"/>
                        <a:pt x="10025" y="10092"/>
                      </a:cubicBezTo>
                      <a:cubicBezTo>
                        <a:pt x="10001" y="10485"/>
                        <a:pt x="9942" y="10866"/>
                        <a:pt x="10406" y="10890"/>
                      </a:cubicBezTo>
                      <a:cubicBezTo>
                        <a:pt x="10415" y="10891"/>
                        <a:pt x="10424" y="10891"/>
                        <a:pt x="10433" y="10891"/>
                      </a:cubicBezTo>
                      <a:cubicBezTo>
                        <a:pt x="10861" y="10891"/>
                        <a:pt x="11083" y="10068"/>
                        <a:pt x="11839" y="10068"/>
                      </a:cubicBezTo>
                      <a:cubicBezTo>
                        <a:pt x="11849" y="10068"/>
                        <a:pt x="11860" y="10068"/>
                        <a:pt x="11871" y="10068"/>
                      </a:cubicBezTo>
                      <a:cubicBezTo>
                        <a:pt x="12565" y="10101"/>
                        <a:pt x="12684" y="10775"/>
                        <a:pt x="13055" y="10775"/>
                      </a:cubicBezTo>
                      <a:cubicBezTo>
                        <a:pt x="13097" y="10775"/>
                        <a:pt x="13142" y="10767"/>
                        <a:pt x="13192" y="10747"/>
                      </a:cubicBezTo>
                      <a:cubicBezTo>
                        <a:pt x="13478" y="10628"/>
                        <a:pt x="13692" y="10283"/>
                        <a:pt x="13871" y="10057"/>
                      </a:cubicBezTo>
                      <a:cubicBezTo>
                        <a:pt x="15097" y="8664"/>
                        <a:pt x="15657" y="6961"/>
                        <a:pt x="15109" y="5223"/>
                      </a:cubicBezTo>
                      <a:cubicBezTo>
                        <a:pt x="15061" y="5056"/>
                        <a:pt x="14990" y="4889"/>
                        <a:pt x="14930" y="4734"/>
                      </a:cubicBezTo>
                      <a:cubicBezTo>
                        <a:pt x="14847" y="4532"/>
                        <a:pt x="14645" y="4080"/>
                        <a:pt x="14526" y="3842"/>
                      </a:cubicBezTo>
                      <a:cubicBezTo>
                        <a:pt x="14514" y="3806"/>
                        <a:pt x="14502" y="3794"/>
                        <a:pt x="14490" y="3758"/>
                      </a:cubicBezTo>
                      <a:cubicBezTo>
                        <a:pt x="14085" y="3080"/>
                        <a:pt x="13549" y="2484"/>
                        <a:pt x="12942" y="1972"/>
                      </a:cubicBezTo>
                      <a:cubicBezTo>
                        <a:pt x="12668" y="1758"/>
                        <a:pt x="12406" y="1556"/>
                        <a:pt x="12109" y="1377"/>
                      </a:cubicBezTo>
                      <a:cubicBezTo>
                        <a:pt x="10661" y="456"/>
                        <a:pt x="8956" y="0"/>
                        <a:pt x="7253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5936;p62">
                  <a:extLst>
                    <a:ext uri="{FF2B5EF4-FFF2-40B4-BE49-F238E27FC236}">
                      <a16:creationId xmlns:a16="http://schemas.microsoft.com/office/drawing/2014/main" id="{09FD18BB-D35C-4AF3-BE45-5B36060D4B64}"/>
                    </a:ext>
                  </a:extLst>
                </p:cNvPr>
                <p:cNvSpPr/>
                <p:nvPr/>
              </p:nvSpPr>
              <p:spPr>
                <a:xfrm>
                  <a:off x="6412737" y="2015980"/>
                  <a:ext cx="330506" cy="192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5" h="3914" extrusionOk="0">
                      <a:moveTo>
                        <a:pt x="6121" y="1"/>
                      </a:moveTo>
                      <a:cubicBezTo>
                        <a:pt x="5918" y="48"/>
                        <a:pt x="5704" y="96"/>
                        <a:pt x="5513" y="144"/>
                      </a:cubicBezTo>
                      <a:cubicBezTo>
                        <a:pt x="4010" y="478"/>
                        <a:pt x="2491" y="698"/>
                        <a:pt x="969" y="698"/>
                      </a:cubicBezTo>
                      <a:cubicBezTo>
                        <a:pt x="646" y="698"/>
                        <a:pt x="323" y="688"/>
                        <a:pt x="1" y="667"/>
                      </a:cubicBezTo>
                      <a:lnTo>
                        <a:pt x="1" y="667"/>
                      </a:lnTo>
                      <a:cubicBezTo>
                        <a:pt x="275" y="1537"/>
                        <a:pt x="501" y="2418"/>
                        <a:pt x="870" y="3263"/>
                      </a:cubicBezTo>
                      <a:lnTo>
                        <a:pt x="1037" y="3263"/>
                      </a:lnTo>
                      <a:cubicBezTo>
                        <a:pt x="1358" y="3215"/>
                        <a:pt x="1656" y="3001"/>
                        <a:pt x="1989" y="2989"/>
                      </a:cubicBezTo>
                      <a:cubicBezTo>
                        <a:pt x="1999" y="2989"/>
                        <a:pt x="2008" y="2989"/>
                        <a:pt x="2017" y="2989"/>
                      </a:cubicBezTo>
                      <a:cubicBezTo>
                        <a:pt x="2680" y="2989"/>
                        <a:pt x="3106" y="3812"/>
                        <a:pt x="3787" y="3906"/>
                      </a:cubicBezTo>
                      <a:cubicBezTo>
                        <a:pt x="3824" y="3911"/>
                        <a:pt x="3862" y="3913"/>
                        <a:pt x="3898" y="3913"/>
                      </a:cubicBezTo>
                      <a:cubicBezTo>
                        <a:pt x="4490" y="3913"/>
                        <a:pt x="4961" y="3298"/>
                        <a:pt x="5085" y="2715"/>
                      </a:cubicBezTo>
                      <a:cubicBezTo>
                        <a:pt x="5168" y="2322"/>
                        <a:pt x="5168" y="1894"/>
                        <a:pt x="5454" y="1632"/>
                      </a:cubicBezTo>
                      <a:cubicBezTo>
                        <a:pt x="5659" y="1419"/>
                        <a:pt x="5936" y="1363"/>
                        <a:pt x="6235" y="1363"/>
                      </a:cubicBezTo>
                      <a:cubicBezTo>
                        <a:pt x="6388" y="1363"/>
                        <a:pt x="6547" y="1378"/>
                        <a:pt x="6704" y="1394"/>
                      </a:cubicBezTo>
                      <a:cubicBezTo>
                        <a:pt x="6656" y="1227"/>
                        <a:pt x="6585" y="1060"/>
                        <a:pt x="6525" y="894"/>
                      </a:cubicBezTo>
                      <a:cubicBezTo>
                        <a:pt x="6442" y="703"/>
                        <a:pt x="6240" y="239"/>
                        <a:pt x="6121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5937;p62">
                  <a:extLst>
                    <a:ext uri="{FF2B5EF4-FFF2-40B4-BE49-F238E27FC236}">
                      <a16:creationId xmlns:a16="http://schemas.microsoft.com/office/drawing/2014/main" id="{61E8103E-A07C-8BBA-1AC1-892C884B4316}"/>
                    </a:ext>
                  </a:extLst>
                </p:cNvPr>
                <p:cNvSpPr/>
                <p:nvPr/>
              </p:nvSpPr>
              <p:spPr>
                <a:xfrm>
                  <a:off x="6012481" y="1915620"/>
                  <a:ext cx="358061" cy="189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4" h="3835" extrusionOk="0">
                      <a:moveTo>
                        <a:pt x="1537" y="1"/>
                      </a:moveTo>
                      <a:cubicBezTo>
                        <a:pt x="918" y="537"/>
                        <a:pt x="429" y="1215"/>
                        <a:pt x="132" y="1965"/>
                      </a:cubicBezTo>
                      <a:cubicBezTo>
                        <a:pt x="108" y="2144"/>
                        <a:pt x="48" y="2311"/>
                        <a:pt x="1" y="2477"/>
                      </a:cubicBezTo>
                      <a:cubicBezTo>
                        <a:pt x="120" y="2525"/>
                        <a:pt x="227" y="2549"/>
                        <a:pt x="322" y="2596"/>
                      </a:cubicBezTo>
                      <a:cubicBezTo>
                        <a:pt x="668" y="2739"/>
                        <a:pt x="953" y="3001"/>
                        <a:pt x="1275" y="3156"/>
                      </a:cubicBezTo>
                      <a:cubicBezTo>
                        <a:pt x="1640" y="3348"/>
                        <a:pt x="2035" y="3447"/>
                        <a:pt x="2437" y="3447"/>
                      </a:cubicBezTo>
                      <a:cubicBezTo>
                        <a:pt x="2534" y="3447"/>
                        <a:pt x="2630" y="3441"/>
                        <a:pt x="2727" y="3430"/>
                      </a:cubicBezTo>
                      <a:cubicBezTo>
                        <a:pt x="3001" y="3394"/>
                        <a:pt x="3287" y="3311"/>
                        <a:pt x="3573" y="3311"/>
                      </a:cubicBezTo>
                      <a:cubicBezTo>
                        <a:pt x="3593" y="3310"/>
                        <a:pt x="3613" y="3309"/>
                        <a:pt x="3633" y="3309"/>
                      </a:cubicBezTo>
                      <a:cubicBezTo>
                        <a:pt x="3901" y="3309"/>
                        <a:pt x="4180" y="3384"/>
                        <a:pt x="4347" y="3573"/>
                      </a:cubicBezTo>
                      <a:cubicBezTo>
                        <a:pt x="4418" y="3656"/>
                        <a:pt x="4466" y="3739"/>
                        <a:pt x="4513" y="3835"/>
                      </a:cubicBezTo>
                      <a:cubicBezTo>
                        <a:pt x="5359" y="3596"/>
                        <a:pt x="6180" y="3263"/>
                        <a:pt x="6918" y="2823"/>
                      </a:cubicBezTo>
                      <a:cubicBezTo>
                        <a:pt x="6954" y="2799"/>
                        <a:pt x="7097" y="2715"/>
                        <a:pt x="7264" y="2608"/>
                      </a:cubicBezTo>
                      <a:cubicBezTo>
                        <a:pt x="7085" y="2584"/>
                        <a:pt x="6895" y="2561"/>
                        <a:pt x="6716" y="2525"/>
                      </a:cubicBezTo>
                      <a:cubicBezTo>
                        <a:pt x="6073" y="2406"/>
                        <a:pt x="5442" y="2239"/>
                        <a:pt x="4823" y="2013"/>
                      </a:cubicBezTo>
                      <a:cubicBezTo>
                        <a:pt x="3716" y="1608"/>
                        <a:pt x="2668" y="1013"/>
                        <a:pt x="1787" y="239"/>
                      </a:cubicBezTo>
                      <a:cubicBezTo>
                        <a:pt x="1691" y="167"/>
                        <a:pt x="1620" y="96"/>
                        <a:pt x="1537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5938;p62">
                  <a:extLst>
                    <a:ext uri="{FF2B5EF4-FFF2-40B4-BE49-F238E27FC236}">
                      <a16:creationId xmlns:a16="http://schemas.microsoft.com/office/drawing/2014/main" id="{70174A86-FB29-A5BF-C12E-AAEEDE177F10}"/>
                    </a:ext>
                  </a:extLst>
                </p:cNvPr>
                <p:cNvSpPr/>
                <p:nvPr/>
              </p:nvSpPr>
              <p:spPr>
                <a:xfrm>
                  <a:off x="6310060" y="2136895"/>
                  <a:ext cx="1232" cy="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3" extrusionOk="0">
                      <a:moveTo>
                        <a:pt x="0" y="12"/>
                      </a:moveTo>
                      <a:lnTo>
                        <a:pt x="0" y="12"/>
                      </a:lnTo>
                      <a:cubicBezTo>
                        <a:pt x="24" y="0"/>
                        <a:pt x="24" y="0"/>
                        <a:pt x="0" y="12"/>
                      </a:cubicBezTo>
                      <a:close/>
                    </a:path>
                  </a:pathLst>
                </a:custGeom>
                <a:solidFill>
                  <a:srgbClr val="FF55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5939;p62">
                  <a:extLst>
                    <a:ext uri="{FF2B5EF4-FFF2-40B4-BE49-F238E27FC236}">
                      <a16:creationId xmlns:a16="http://schemas.microsoft.com/office/drawing/2014/main" id="{9736164B-B585-F494-507B-B3D735CBD939}"/>
                    </a:ext>
                  </a:extLst>
                </p:cNvPr>
                <p:cNvSpPr/>
                <p:nvPr/>
              </p:nvSpPr>
              <p:spPr>
                <a:xfrm>
                  <a:off x="6540700" y="2295716"/>
                  <a:ext cx="180213" cy="183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6" h="3731" extrusionOk="0">
                      <a:moveTo>
                        <a:pt x="2245" y="0"/>
                      </a:moveTo>
                      <a:cubicBezTo>
                        <a:pt x="1750" y="0"/>
                        <a:pt x="1232" y="178"/>
                        <a:pt x="893" y="386"/>
                      </a:cubicBezTo>
                      <a:cubicBezTo>
                        <a:pt x="310" y="779"/>
                        <a:pt x="108" y="1624"/>
                        <a:pt x="24" y="2339"/>
                      </a:cubicBezTo>
                      <a:cubicBezTo>
                        <a:pt x="0" y="2672"/>
                        <a:pt x="24" y="3041"/>
                        <a:pt x="250" y="3303"/>
                      </a:cubicBezTo>
                      <a:cubicBezTo>
                        <a:pt x="500" y="3619"/>
                        <a:pt x="860" y="3730"/>
                        <a:pt x="1227" y="3730"/>
                      </a:cubicBezTo>
                      <a:cubicBezTo>
                        <a:pt x="1578" y="3730"/>
                        <a:pt x="1935" y="3628"/>
                        <a:pt x="2203" y="3505"/>
                      </a:cubicBezTo>
                      <a:cubicBezTo>
                        <a:pt x="2858" y="3208"/>
                        <a:pt x="3358" y="2636"/>
                        <a:pt x="3560" y="1910"/>
                      </a:cubicBezTo>
                      <a:cubicBezTo>
                        <a:pt x="3644" y="1577"/>
                        <a:pt x="3656" y="1208"/>
                        <a:pt x="3537" y="850"/>
                      </a:cubicBezTo>
                      <a:cubicBezTo>
                        <a:pt x="3441" y="529"/>
                        <a:pt x="3239" y="315"/>
                        <a:pt x="3001" y="184"/>
                      </a:cubicBezTo>
                      <a:cubicBezTo>
                        <a:pt x="2778" y="53"/>
                        <a:pt x="2515" y="0"/>
                        <a:pt x="2245" y="0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5940;p62">
                  <a:extLst>
                    <a:ext uri="{FF2B5EF4-FFF2-40B4-BE49-F238E27FC236}">
                      <a16:creationId xmlns:a16="http://schemas.microsoft.com/office/drawing/2014/main" id="{CF051529-6950-023F-E413-E9E881F6CB49}"/>
                    </a:ext>
                  </a:extLst>
                </p:cNvPr>
                <p:cNvSpPr/>
                <p:nvPr/>
              </p:nvSpPr>
              <p:spPr>
                <a:xfrm>
                  <a:off x="6589401" y="2343136"/>
                  <a:ext cx="112140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" h="1307" extrusionOk="0">
                      <a:moveTo>
                        <a:pt x="1489" y="1"/>
                      </a:moveTo>
                      <a:cubicBezTo>
                        <a:pt x="1317" y="1"/>
                        <a:pt x="1143" y="45"/>
                        <a:pt x="989" y="115"/>
                      </a:cubicBezTo>
                      <a:cubicBezTo>
                        <a:pt x="751" y="222"/>
                        <a:pt x="560" y="365"/>
                        <a:pt x="382" y="543"/>
                      </a:cubicBezTo>
                      <a:cubicBezTo>
                        <a:pt x="215" y="722"/>
                        <a:pt x="108" y="924"/>
                        <a:pt x="24" y="1174"/>
                      </a:cubicBezTo>
                      <a:cubicBezTo>
                        <a:pt x="1" y="1229"/>
                        <a:pt x="45" y="1274"/>
                        <a:pt x="84" y="1274"/>
                      </a:cubicBezTo>
                      <a:cubicBezTo>
                        <a:pt x="104" y="1274"/>
                        <a:pt x="124" y="1262"/>
                        <a:pt x="132" y="1234"/>
                      </a:cubicBezTo>
                      <a:cubicBezTo>
                        <a:pt x="298" y="877"/>
                        <a:pt x="632" y="555"/>
                        <a:pt x="977" y="400"/>
                      </a:cubicBezTo>
                      <a:cubicBezTo>
                        <a:pt x="1072" y="353"/>
                        <a:pt x="1167" y="305"/>
                        <a:pt x="1275" y="293"/>
                      </a:cubicBezTo>
                      <a:cubicBezTo>
                        <a:pt x="1334" y="424"/>
                        <a:pt x="1370" y="579"/>
                        <a:pt x="1346" y="722"/>
                      </a:cubicBezTo>
                      <a:cubicBezTo>
                        <a:pt x="1346" y="817"/>
                        <a:pt x="1322" y="888"/>
                        <a:pt x="1275" y="960"/>
                      </a:cubicBezTo>
                      <a:cubicBezTo>
                        <a:pt x="1263" y="996"/>
                        <a:pt x="1239" y="1019"/>
                        <a:pt x="1215" y="1055"/>
                      </a:cubicBezTo>
                      <a:cubicBezTo>
                        <a:pt x="1203" y="1079"/>
                        <a:pt x="1179" y="1091"/>
                        <a:pt x="1167" y="1115"/>
                      </a:cubicBezTo>
                      <a:cubicBezTo>
                        <a:pt x="1156" y="1127"/>
                        <a:pt x="1156" y="1150"/>
                        <a:pt x="1144" y="1186"/>
                      </a:cubicBezTo>
                      <a:cubicBezTo>
                        <a:pt x="1122" y="1241"/>
                        <a:pt x="1171" y="1306"/>
                        <a:pt x="1226" y="1306"/>
                      </a:cubicBezTo>
                      <a:cubicBezTo>
                        <a:pt x="1230" y="1306"/>
                        <a:pt x="1234" y="1306"/>
                        <a:pt x="1239" y="1305"/>
                      </a:cubicBezTo>
                      <a:cubicBezTo>
                        <a:pt x="1287" y="1293"/>
                        <a:pt x="1322" y="1293"/>
                        <a:pt x="1346" y="1258"/>
                      </a:cubicBezTo>
                      <a:cubicBezTo>
                        <a:pt x="1382" y="1246"/>
                        <a:pt x="1394" y="1210"/>
                        <a:pt x="1406" y="1198"/>
                      </a:cubicBezTo>
                      <a:cubicBezTo>
                        <a:pt x="1453" y="1174"/>
                        <a:pt x="1477" y="1115"/>
                        <a:pt x="1513" y="1067"/>
                      </a:cubicBezTo>
                      <a:cubicBezTo>
                        <a:pt x="1560" y="972"/>
                        <a:pt x="1584" y="877"/>
                        <a:pt x="1596" y="769"/>
                      </a:cubicBezTo>
                      <a:cubicBezTo>
                        <a:pt x="1620" y="591"/>
                        <a:pt x="1572" y="424"/>
                        <a:pt x="1501" y="281"/>
                      </a:cubicBezTo>
                      <a:cubicBezTo>
                        <a:pt x="1560" y="281"/>
                        <a:pt x="1596" y="293"/>
                        <a:pt x="1656" y="305"/>
                      </a:cubicBezTo>
                      <a:cubicBezTo>
                        <a:pt x="1751" y="341"/>
                        <a:pt x="1822" y="376"/>
                        <a:pt x="1894" y="436"/>
                      </a:cubicBezTo>
                      <a:cubicBezTo>
                        <a:pt x="1953" y="484"/>
                        <a:pt x="2013" y="591"/>
                        <a:pt x="2096" y="615"/>
                      </a:cubicBezTo>
                      <a:cubicBezTo>
                        <a:pt x="2112" y="624"/>
                        <a:pt x="2129" y="629"/>
                        <a:pt x="2145" y="629"/>
                      </a:cubicBezTo>
                      <a:cubicBezTo>
                        <a:pt x="2190" y="629"/>
                        <a:pt x="2230" y="595"/>
                        <a:pt x="2239" y="543"/>
                      </a:cubicBezTo>
                      <a:cubicBezTo>
                        <a:pt x="2275" y="424"/>
                        <a:pt x="2156" y="293"/>
                        <a:pt x="2072" y="222"/>
                      </a:cubicBezTo>
                      <a:cubicBezTo>
                        <a:pt x="1989" y="126"/>
                        <a:pt x="1882" y="67"/>
                        <a:pt x="1763" y="43"/>
                      </a:cubicBezTo>
                      <a:cubicBezTo>
                        <a:pt x="1675" y="14"/>
                        <a:pt x="1582" y="1"/>
                        <a:pt x="1489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5943;p62">
                  <a:extLst>
                    <a:ext uri="{FF2B5EF4-FFF2-40B4-BE49-F238E27FC236}">
                      <a16:creationId xmlns:a16="http://schemas.microsoft.com/office/drawing/2014/main" id="{032388BA-FAF3-E5A4-3DB2-338DB9692B5E}"/>
                    </a:ext>
                  </a:extLst>
                </p:cNvPr>
                <p:cNvSpPr/>
                <p:nvPr/>
              </p:nvSpPr>
              <p:spPr>
                <a:xfrm>
                  <a:off x="6082920" y="2367980"/>
                  <a:ext cx="168778" cy="7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1465" extrusionOk="0">
                      <a:moveTo>
                        <a:pt x="384" y="0"/>
                      </a:moveTo>
                      <a:cubicBezTo>
                        <a:pt x="328" y="0"/>
                        <a:pt x="288" y="11"/>
                        <a:pt x="262" y="39"/>
                      </a:cubicBezTo>
                      <a:cubicBezTo>
                        <a:pt x="1" y="384"/>
                        <a:pt x="560" y="1325"/>
                        <a:pt x="1584" y="1456"/>
                      </a:cubicBezTo>
                      <a:cubicBezTo>
                        <a:pt x="1631" y="1461"/>
                        <a:pt x="1678" y="1464"/>
                        <a:pt x="1724" y="1464"/>
                      </a:cubicBezTo>
                      <a:cubicBezTo>
                        <a:pt x="2682" y="1464"/>
                        <a:pt x="3423" y="339"/>
                        <a:pt x="3049" y="146"/>
                      </a:cubicBezTo>
                      <a:cubicBezTo>
                        <a:pt x="2939" y="85"/>
                        <a:pt x="2832" y="64"/>
                        <a:pt x="2717" y="64"/>
                      </a:cubicBezTo>
                      <a:cubicBezTo>
                        <a:pt x="2456" y="64"/>
                        <a:pt x="2154" y="173"/>
                        <a:pt x="1697" y="173"/>
                      </a:cubicBezTo>
                      <a:cubicBezTo>
                        <a:pt x="1653" y="173"/>
                        <a:pt x="1607" y="172"/>
                        <a:pt x="1560" y="170"/>
                      </a:cubicBezTo>
                      <a:cubicBezTo>
                        <a:pt x="989" y="151"/>
                        <a:pt x="587" y="0"/>
                        <a:pt x="384" y="0"/>
                      </a:cubicBezTo>
                      <a:close/>
                    </a:path>
                  </a:pathLst>
                </a:custGeom>
                <a:solidFill>
                  <a:srgbClr val="B22E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5944;p62">
                  <a:extLst>
                    <a:ext uri="{FF2B5EF4-FFF2-40B4-BE49-F238E27FC236}">
                      <a16:creationId xmlns:a16="http://schemas.microsoft.com/office/drawing/2014/main" id="{8858D4C5-37E7-16BF-2CBE-819226CC28A8}"/>
                    </a:ext>
                  </a:extLst>
                </p:cNvPr>
                <p:cNvSpPr/>
                <p:nvPr/>
              </p:nvSpPr>
              <p:spPr>
                <a:xfrm>
                  <a:off x="6135761" y="2385479"/>
                  <a:ext cx="102726" cy="54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1112" extrusionOk="0">
                      <a:moveTo>
                        <a:pt x="1811" y="0"/>
                      </a:moveTo>
                      <a:cubicBezTo>
                        <a:pt x="1537" y="0"/>
                        <a:pt x="1226" y="120"/>
                        <a:pt x="1024" y="208"/>
                      </a:cubicBezTo>
                      <a:cubicBezTo>
                        <a:pt x="655" y="375"/>
                        <a:pt x="286" y="613"/>
                        <a:pt x="0" y="946"/>
                      </a:cubicBezTo>
                      <a:cubicBezTo>
                        <a:pt x="143" y="1030"/>
                        <a:pt x="322" y="1065"/>
                        <a:pt x="524" y="1101"/>
                      </a:cubicBezTo>
                      <a:cubicBezTo>
                        <a:pt x="577" y="1108"/>
                        <a:pt x="629" y="1112"/>
                        <a:pt x="681" y="1112"/>
                      </a:cubicBezTo>
                      <a:cubicBezTo>
                        <a:pt x="1408" y="1112"/>
                        <a:pt x="1995" y="442"/>
                        <a:pt x="2084" y="53"/>
                      </a:cubicBezTo>
                      <a:cubicBezTo>
                        <a:pt x="2002" y="16"/>
                        <a:pt x="1909" y="0"/>
                        <a:pt x="1811" y="0"/>
                      </a:cubicBezTo>
                      <a:close/>
                    </a:path>
                  </a:pathLst>
                </a:custGeom>
                <a:solidFill>
                  <a:srgbClr val="FF58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5945;p62">
                  <a:extLst>
                    <a:ext uri="{FF2B5EF4-FFF2-40B4-BE49-F238E27FC236}">
                      <a16:creationId xmlns:a16="http://schemas.microsoft.com/office/drawing/2014/main" id="{A4D61CCD-0BB1-CB91-591F-8523AB11386F}"/>
                    </a:ext>
                  </a:extLst>
                </p:cNvPr>
                <p:cNvSpPr/>
                <p:nvPr/>
              </p:nvSpPr>
              <p:spPr>
                <a:xfrm>
                  <a:off x="6100517" y="2247952"/>
                  <a:ext cx="64622" cy="113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2295" extrusionOk="0">
                      <a:moveTo>
                        <a:pt x="1075" y="1"/>
                      </a:moveTo>
                      <a:cubicBezTo>
                        <a:pt x="1043" y="1"/>
                        <a:pt x="1013" y="16"/>
                        <a:pt x="1001" y="45"/>
                      </a:cubicBezTo>
                      <a:cubicBezTo>
                        <a:pt x="929" y="164"/>
                        <a:pt x="941" y="379"/>
                        <a:pt x="941" y="510"/>
                      </a:cubicBezTo>
                      <a:lnTo>
                        <a:pt x="941" y="986"/>
                      </a:lnTo>
                      <a:lnTo>
                        <a:pt x="941" y="1236"/>
                      </a:lnTo>
                      <a:cubicBezTo>
                        <a:pt x="941" y="1284"/>
                        <a:pt x="953" y="1391"/>
                        <a:pt x="929" y="1415"/>
                      </a:cubicBezTo>
                      <a:cubicBezTo>
                        <a:pt x="911" y="1438"/>
                        <a:pt x="880" y="1446"/>
                        <a:pt x="845" y="1446"/>
                      </a:cubicBezTo>
                      <a:cubicBezTo>
                        <a:pt x="791" y="1446"/>
                        <a:pt x="728" y="1424"/>
                        <a:pt x="691" y="1403"/>
                      </a:cubicBezTo>
                      <a:cubicBezTo>
                        <a:pt x="581" y="1359"/>
                        <a:pt x="451" y="1294"/>
                        <a:pt x="328" y="1294"/>
                      </a:cubicBezTo>
                      <a:cubicBezTo>
                        <a:pt x="318" y="1294"/>
                        <a:pt x="308" y="1295"/>
                        <a:pt x="298" y="1295"/>
                      </a:cubicBezTo>
                      <a:cubicBezTo>
                        <a:pt x="179" y="1319"/>
                        <a:pt x="72" y="1391"/>
                        <a:pt x="48" y="1510"/>
                      </a:cubicBezTo>
                      <a:cubicBezTo>
                        <a:pt x="1" y="1641"/>
                        <a:pt x="72" y="1772"/>
                        <a:pt x="120" y="1903"/>
                      </a:cubicBezTo>
                      <a:cubicBezTo>
                        <a:pt x="179" y="2046"/>
                        <a:pt x="275" y="2177"/>
                        <a:pt x="370" y="2284"/>
                      </a:cubicBezTo>
                      <a:cubicBezTo>
                        <a:pt x="380" y="2291"/>
                        <a:pt x="390" y="2295"/>
                        <a:pt x="400" y="2295"/>
                      </a:cubicBezTo>
                      <a:cubicBezTo>
                        <a:pt x="435" y="2295"/>
                        <a:pt x="462" y="2252"/>
                        <a:pt x="453" y="2224"/>
                      </a:cubicBezTo>
                      <a:cubicBezTo>
                        <a:pt x="406" y="2069"/>
                        <a:pt x="346" y="1938"/>
                        <a:pt x="298" y="1784"/>
                      </a:cubicBezTo>
                      <a:cubicBezTo>
                        <a:pt x="286" y="1748"/>
                        <a:pt x="251" y="1653"/>
                        <a:pt x="286" y="1617"/>
                      </a:cubicBezTo>
                      <a:cubicBezTo>
                        <a:pt x="302" y="1594"/>
                        <a:pt x="326" y="1586"/>
                        <a:pt x="354" y="1586"/>
                      </a:cubicBezTo>
                      <a:cubicBezTo>
                        <a:pt x="371" y="1586"/>
                        <a:pt x="388" y="1589"/>
                        <a:pt x="406" y="1593"/>
                      </a:cubicBezTo>
                      <a:cubicBezTo>
                        <a:pt x="525" y="1617"/>
                        <a:pt x="644" y="1700"/>
                        <a:pt x="763" y="1724"/>
                      </a:cubicBezTo>
                      <a:cubicBezTo>
                        <a:pt x="805" y="1738"/>
                        <a:pt x="849" y="1745"/>
                        <a:pt x="892" y="1745"/>
                      </a:cubicBezTo>
                      <a:cubicBezTo>
                        <a:pt x="958" y="1745"/>
                        <a:pt x="1022" y="1729"/>
                        <a:pt x="1072" y="1700"/>
                      </a:cubicBezTo>
                      <a:cubicBezTo>
                        <a:pt x="1310" y="1569"/>
                        <a:pt x="1251" y="1212"/>
                        <a:pt x="1251" y="950"/>
                      </a:cubicBezTo>
                      <a:lnTo>
                        <a:pt x="1251" y="498"/>
                      </a:lnTo>
                      <a:cubicBezTo>
                        <a:pt x="1239" y="343"/>
                        <a:pt x="1251" y="164"/>
                        <a:pt x="1168" y="45"/>
                      </a:cubicBezTo>
                      <a:cubicBezTo>
                        <a:pt x="1144" y="16"/>
                        <a:pt x="1108" y="1"/>
                        <a:pt x="1075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5946;p62">
                  <a:extLst>
                    <a:ext uri="{FF2B5EF4-FFF2-40B4-BE49-F238E27FC236}">
                      <a16:creationId xmlns:a16="http://schemas.microsoft.com/office/drawing/2014/main" id="{E8587D6E-AB88-514F-7B01-3E07C5AD27E8}"/>
                    </a:ext>
                  </a:extLst>
                </p:cNvPr>
                <p:cNvSpPr/>
                <p:nvPr/>
              </p:nvSpPr>
              <p:spPr>
                <a:xfrm>
                  <a:off x="6246078" y="2260127"/>
                  <a:ext cx="41701" cy="62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1276" extrusionOk="0">
                      <a:moveTo>
                        <a:pt x="441" y="1"/>
                      </a:moveTo>
                      <a:cubicBezTo>
                        <a:pt x="215" y="1"/>
                        <a:pt x="24" y="275"/>
                        <a:pt x="12" y="620"/>
                      </a:cubicBezTo>
                      <a:cubicBezTo>
                        <a:pt x="0" y="977"/>
                        <a:pt x="167" y="1263"/>
                        <a:pt x="393" y="1275"/>
                      </a:cubicBezTo>
                      <a:cubicBezTo>
                        <a:pt x="398" y="1275"/>
                        <a:pt x="402" y="1275"/>
                        <a:pt x="407" y="1275"/>
                      </a:cubicBezTo>
                      <a:cubicBezTo>
                        <a:pt x="627" y="1275"/>
                        <a:pt x="810" y="994"/>
                        <a:pt x="822" y="644"/>
                      </a:cubicBezTo>
                      <a:cubicBezTo>
                        <a:pt x="846" y="298"/>
                        <a:pt x="667" y="13"/>
                        <a:pt x="44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5947;p62">
                  <a:extLst>
                    <a:ext uri="{FF2B5EF4-FFF2-40B4-BE49-F238E27FC236}">
                      <a16:creationId xmlns:a16="http://schemas.microsoft.com/office/drawing/2014/main" id="{D2609121-1F85-6F78-4751-9EEC17810175}"/>
                    </a:ext>
                  </a:extLst>
                </p:cNvPr>
                <p:cNvSpPr/>
                <p:nvPr/>
              </p:nvSpPr>
              <p:spPr>
                <a:xfrm>
                  <a:off x="6058273" y="2255444"/>
                  <a:ext cx="33519" cy="5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1061" extrusionOk="0">
                      <a:moveTo>
                        <a:pt x="358" y="0"/>
                      </a:moveTo>
                      <a:cubicBezTo>
                        <a:pt x="167" y="0"/>
                        <a:pt x="24" y="227"/>
                        <a:pt x="12" y="524"/>
                      </a:cubicBezTo>
                      <a:cubicBezTo>
                        <a:pt x="0" y="822"/>
                        <a:pt x="143" y="1060"/>
                        <a:pt x="322" y="1060"/>
                      </a:cubicBezTo>
                      <a:cubicBezTo>
                        <a:pt x="501" y="1060"/>
                        <a:pt x="667" y="834"/>
                        <a:pt x="667" y="536"/>
                      </a:cubicBezTo>
                      <a:cubicBezTo>
                        <a:pt x="679" y="239"/>
                        <a:pt x="536" y="0"/>
                        <a:pt x="35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5948;p62">
                  <a:extLst>
                    <a:ext uri="{FF2B5EF4-FFF2-40B4-BE49-F238E27FC236}">
                      <a16:creationId xmlns:a16="http://schemas.microsoft.com/office/drawing/2014/main" id="{29D813A7-4327-5A36-6BBF-39652D2FB449}"/>
                    </a:ext>
                  </a:extLst>
                </p:cNvPr>
                <p:cNvSpPr/>
                <p:nvPr/>
              </p:nvSpPr>
              <p:spPr>
                <a:xfrm>
                  <a:off x="6206743" y="2167999"/>
                  <a:ext cx="83403" cy="53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2" h="1093" extrusionOk="0">
                      <a:moveTo>
                        <a:pt x="310" y="0"/>
                      </a:moveTo>
                      <a:cubicBezTo>
                        <a:pt x="233" y="0"/>
                        <a:pt x="156" y="12"/>
                        <a:pt x="96" y="48"/>
                      </a:cubicBezTo>
                      <a:cubicBezTo>
                        <a:pt x="13" y="96"/>
                        <a:pt x="1" y="227"/>
                        <a:pt x="132" y="274"/>
                      </a:cubicBezTo>
                      <a:cubicBezTo>
                        <a:pt x="275" y="334"/>
                        <a:pt x="406" y="322"/>
                        <a:pt x="513" y="334"/>
                      </a:cubicBezTo>
                      <a:cubicBezTo>
                        <a:pt x="608" y="346"/>
                        <a:pt x="715" y="358"/>
                        <a:pt x="822" y="393"/>
                      </a:cubicBezTo>
                      <a:cubicBezTo>
                        <a:pt x="1191" y="500"/>
                        <a:pt x="1465" y="751"/>
                        <a:pt x="1596" y="1012"/>
                      </a:cubicBezTo>
                      <a:cubicBezTo>
                        <a:pt x="1608" y="1048"/>
                        <a:pt x="1620" y="1060"/>
                        <a:pt x="1644" y="1072"/>
                      </a:cubicBezTo>
                      <a:cubicBezTo>
                        <a:pt x="1658" y="1086"/>
                        <a:pt x="1668" y="1092"/>
                        <a:pt x="1675" y="1092"/>
                      </a:cubicBezTo>
                      <a:cubicBezTo>
                        <a:pt x="1691" y="1092"/>
                        <a:pt x="1691" y="1061"/>
                        <a:pt x="1691" y="1036"/>
                      </a:cubicBezTo>
                      <a:cubicBezTo>
                        <a:pt x="1691" y="1001"/>
                        <a:pt x="1691" y="989"/>
                        <a:pt x="1668" y="953"/>
                      </a:cubicBezTo>
                      <a:cubicBezTo>
                        <a:pt x="1644" y="715"/>
                        <a:pt x="1489" y="524"/>
                        <a:pt x="1322" y="381"/>
                      </a:cubicBezTo>
                      <a:cubicBezTo>
                        <a:pt x="1203" y="274"/>
                        <a:pt x="1049" y="167"/>
                        <a:pt x="870" y="108"/>
                      </a:cubicBezTo>
                      <a:cubicBezTo>
                        <a:pt x="763" y="84"/>
                        <a:pt x="644" y="48"/>
                        <a:pt x="525" y="24"/>
                      </a:cubicBezTo>
                      <a:cubicBezTo>
                        <a:pt x="465" y="12"/>
                        <a:pt x="388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5949;p62">
                  <a:extLst>
                    <a:ext uri="{FF2B5EF4-FFF2-40B4-BE49-F238E27FC236}">
                      <a16:creationId xmlns:a16="http://schemas.microsoft.com/office/drawing/2014/main" id="{42C6E759-8AC9-393C-ACC3-585EC107440A}"/>
                    </a:ext>
                  </a:extLst>
                </p:cNvPr>
                <p:cNvSpPr/>
                <p:nvPr/>
              </p:nvSpPr>
              <p:spPr>
                <a:xfrm>
                  <a:off x="6061773" y="2163316"/>
                  <a:ext cx="62848" cy="4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907" extrusionOk="0">
                      <a:moveTo>
                        <a:pt x="918" y="0"/>
                      </a:moveTo>
                      <a:cubicBezTo>
                        <a:pt x="834" y="0"/>
                        <a:pt x="739" y="12"/>
                        <a:pt x="668" y="24"/>
                      </a:cubicBezTo>
                      <a:cubicBezTo>
                        <a:pt x="537" y="72"/>
                        <a:pt x="418" y="143"/>
                        <a:pt x="310" y="238"/>
                      </a:cubicBezTo>
                      <a:cubicBezTo>
                        <a:pt x="180" y="357"/>
                        <a:pt x="60" y="536"/>
                        <a:pt x="13" y="750"/>
                      </a:cubicBezTo>
                      <a:cubicBezTo>
                        <a:pt x="1" y="786"/>
                        <a:pt x="1" y="798"/>
                        <a:pt x="1" y="834"/>
                      </a:cubicBezTo>
                      <a:cubicBezTo>
                        <a:pt x="1" y="866"/>
                        <a:pt x="1" y="907"/>
                        <a:pt x="18" y="907"/>
                      </a:cubicBezTo>
                      <a:cubicBezTo>
                        <a:pt x="20" y="907"/>
                        <a:pt x="22" y="906"/>
                        <a:pt x="25" y="905"/>
                      </a:cubicBezTo>
                      <a:cubicBezTo>
                        <a:pt x="25" y="893"/>
                        <a:pt x="37" y="869"/>
                        <a:pt x="60" y="846"/>
                      </a:cubicBezTo>
                      <a:cubicBezTo>
                        <a:pt x="180" y="595"/>
                        <a:pt x="382" y="381"/>
                        <a:pt x="668" y="334"/>
                      </a:cubicBezTo>
                      <a:cubicBezTo>
                        <a:pt x="739" y="322"/>
                        <a:pt x="811" y="322"/>
                        <a:pt x="906" y="322"/>
                      </a:cubicBezTo>
                      <a:cubicBezTo>
                        <a:pt x="947" y="322"/>
                        <a:pt x="992" y="325"/>
                        <a:pt x="1040" y="325"/>
                      </a:cubicBezTo>
                      <a:cubicBezTo>
                        <a:pt x="1087" y="325"/>
                        <a:pt x="1138" y="322"/>
                        <a:pt x="1192" y="310"/>
                      </a:cubicBezTo>
                      <a:cubicBezTo>
                        <a:pt x="1275" y="262"/>
                        <a:pt x="1275" y="143"/>
                        <a:pt x="1227" y="84"/>
                      </a:cubicBezTo>
                      <a:cubicBezTo>
                        <a:pt x="1156" y="0"/>
                        <a:pt x="1013" y="0"/>
                        <a:pt x="91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" name="Google Shape;5784;p62">
                <a:extLst>
                  <a:ext uri="{FF2B5EF4-FFF2-40B4-BE49-F238E27FC236}">
                    <a16:creationId xmlns:a16="http://schemas.microsoft.com/office/drawing/2014/main" id="{21B1DD92-F60F-57F2-7622-26F34FEC11D7}"/>
                  </a:ext>
                </a:extLst>
              </p:cNvPr>
              <p:cNvGrpSpPr/>
              <p:nvPr/>
            </p:nvGrpSpPr>
            <p:grpSpPr>
              <a:xfrm>
                <a:off x="5752411" y="3220827"/>
                <a:ext cx="866311" cy="1806974"/>
                <a:chOff x="4674383" y="1818020"/>
                <a:chExt cx="1065260" cy="2304979"/>
              </a:xfrm>
            </p:grpSpPr>
            <p:sp>
              <p:nvSpPr>
                <p:cNvPr id="25" name="Google Shape;5785;p62">
                  <a:extLst>
                    <a:ext uri="{FF2B5EF4-FFF2-40B4-BE49-F238E27FC236}">
                      <a16:creationId xmlns:a16="http://schemas.microsoft.com/office/drawing/2014/main" id="{95930702-7CDB-5204-DDF9-3667F444AA63}"/>
                    </a:ext>
                  </a:extLst>
                </p:cNvPr>
                <p:cNvSpPr/>
                <p:nvPr/>
              </p:nvSpPr>
              <p:spPr>
                <a:xfrm>
                  <a:off x="4787756" y="3281473"/>
                  <a:ext cx="68024" cy="63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" h="1297" extrusionOk="0">
                      <a:moveTo>
                        <a:pt x="323" y="0"/>
                      </a:moveTo>
                      <a:cubicBezTo>
                        <a:pt x="288" y="0"/>
                        <a:pt x="258" y="10"/>
                        <a:pt x="237" y="33"/>
                      </a:cubicBezTo>
                      <a:cubicBezTo>
                        <a:pt x="94" y="176"/>
                        <a:pt x="475" y="593"/>
                        <a:pt x="475" y="593"/>
                      </a:cubicBezTo>
                      <a:cubicBezTo>
                        <a:pt x="475" y="593"/>
                        <a:pt x="278" y="498"/>
                        <a:pt x="156" y="498"/>
                      </a:cubicBezTo>
                      <a:cubicBezTo>
                        <a:pt x="50" y="498"/>
                        <a:pt x="0" y="571"/>
                        <a:pt x="189" y="843"/>
                      </a:cubicBezTo>
                      <a:cubicBezTo>
                        <a:pt x="458" y="1235"/>
                        <a:pt x="918" y="1296"/>
                        <a:pt x="1181" y="1296"/>
                      </a:cubicBezTo>
                      <a:cubicBezTo>
                        <a:pt x="1301" y="1296"/>
                        <a:pt x="1380" y="1283"/>
                        <a:pt x="1380" y="1283"/>
                      </a:cubicBezTo>
                      <a:lnTo>
                        <a:pt x="832" y="259"/>
                      </a:lnTo>
                      <a:cubicBezTo>
                        <a:pt x="832" y="259"/>
                        <a:pt x="506" y="0"/>
                        <a:pt x="323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5786;p62">
                  <a:extLst>
                    <a:ext uri="{FF2B5EF4-FFF2-40B4-BE49-F238E27FC236}">
                      <a16:creationId xmlns:a16="http://schemas.microsoft.com/office/drawing/2014/main" id="{C9E3D2AF-1155-72F4-6E99-034674B3BB12}"/>
                    </a:ext>
                  </a:extLst>
                </p:cNvPr>
                <p:cNvSpPr/>
                <p:nvPr/>
              </p:nvSpPr>
              <p:spPr>
                <a:xfrm>
                  <a:off x="4808804" y="3203837"/>
                  <a:ext cx="146152" cy="142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" h="2889" extrusionOk="0">
                      <a:moveTo>
                        <a:pt x="1791" y="0"/>
                      </a:moveTo>
                      <a:cubicBezTo>
                        <a:pt x="1261" y="0"/>
                        <a:pt x="0" y="879"/>
                        <a:pt x="0" y="1001"/>
                      </a:cubicBezTo>
                      <a:cubicBezTo>
                        <a:pt x="0" y="1156"/>
                        <a:pt x="560" y="2787"/>
                        <a:pt x="857" y="2882"/>
                      </a:cubicBezTo>
                      <a:cubicBezTo>
                        <a:pt x="874" y="2887"/>
                        <a:pt x="894" y="2889"/>
                        <a:pt x="917" y="2889"/>
                      </a:cubicBezTo>
                      <a:cubicBezTo>
                        <a:pt x="1320" y="2889"/>
                        <a:pt x="2709" y="2233"/>
                        <a:pt x="2822" y="1715"/>
                      </a:cubicBezTo>
                      <a:cubicBezTo>
                        <a:pt x="2965" y="1168"/>
                        <a:pt x="1988" y="84"/>
                        <a:pt x="1988" y="84"/>
                      </a:cubicBezTo>
                      <a:cubicBezTo>
                        <a:pt x="1950" y="25"/>
                        <a:pt x="1881" y="0"/>
                        <a:pt x="1791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5787;p62">
                  <a:extLst>
                    <a:ext uri="{FF2B5EF4-FFF2-40B4-BE49-F238E27FC236}">
                      <a16:creationId xmlns:a16="http://schemas.microsoft.com/office/drawing/2014/main" id="{61B8D20D-0D16-793A-730B-C93704143BDD}"/>
                    </a:ext>
                  </a:extLst>
                </p:cNvPr>
                <p:cNvSpPr/>
                <p:nvPr/>
              </p:nvSpPr>
              <p:spPr>
                <a:xfrm>
                  <a:off x="4818761" y="3290149"/>
                  <a:ext cx="21196" cy="42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870" extrusionOk="0">
                      <a:moveTo>
                        <a:pt x="37" y="0"/>
                      </a:moveTo>
                      <a:cubicBezTo>
                        <a:pt x="20" y="0"/>
                        <a:pt x="0" y="21"/>
                        <a:pt x="0" y="36"/>
                      </a:cubicBezTo>
                      <a:cubicBezTo>
                        <a:pt x="36" y="191"/>
                        <a:pt x="72" y="334"/>
                        <a:pt x="155" y="488"/>
                      </a:cubicBezTo>
                      <a:cubicBezTo>
                        <a:pt x="179" y="560"/>
                        <a:pt x="227" y="619"/>
                        <a:pt x="251" y="691"/>
                      </a:cubicBezTo>
                      <a:cubicBezTo>
                        <a:pt x="274" y="726"/>
                        <a:pt x="298" y="750"/>
                        <a:pt x="334" y="798"/>
                      </a:cubicBezTo>
                      <a:cubicBezTo>
                        <a:pt x="346" y="834"/>
                        <a:pt x="370" y="857"/>
                        <a:pt x="405" y="869"/>
                      </a:cubicBezTo>
                      <a:cubicBezTo>
                        <a:pt x="417" y="869"/>
                        <a:pt x="429" y="869"/>
                        <a:pt x="429" y="857"/>
                      </a:cubicBezTo>
                      <a:cubicBezTo>
                        <a:pt x="429" y="798"/>
                        <a:pt x="417" y="786"/>
                        <a:pt x="393" y="750"/>
                      </a:cubicBezTo>
                      <a:cubicBezTo>
                        <a:pt x="381" y="726"/>
                        <a:pt x="346" y="691"/>
                        <a:pt x="334" y="667"/>
                      </a:cubicBezTo>
                      <a:cubicBezTo>
                        <a:pt x="286" y="607"/>
                        <a:pt x="251" y="536"/>
                        <a:pt x="215" y="453"/>
                      </a:cubicBezTo>
                      <a:cubicBezTo>
                        <a:pt x="155" y="322"/>
                        <a:pt x="96" y="179"/>
                        <a:pt x="60" y="24"/>
                      </a:cubicBezTo>
                      <a:cubicBezTo>
                        <a:pt x="56" y="7"/>
                        <a:pt x="47" y="0"/>
                        <a:pt x="37" y="0"/>
                      </a:cubicBezTo>
                      <a:close/>
                    </a:path>
                  </a:pathLst>
                </a:custGeom>
                <a:solidFill>
                  <a:srgbClr val="C441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5788;p62">
                  <a:extLst>
                    <a:ext uri="{FF2B5EF4-FFF2-40B4-BE49-F238E27FC236}">
                      <a16:creationId xmlns:a16="http://schemas.microsoft.com/office/drawing/2014/main" id="{9EAF6CC7-492B-FAD2-4E9B-59248F84A7CD}"/>
                    </a:ext>
                  </a:extLst>
                </p:cNvPr>
                <p:cNvSpPr/>
                <p:nvPr/>
              </p:nvSpPr>
              <p:spPr>
                <a:xfrm>
                  <a:off x="4674383" y="2659842"/>
                  <a:ext cx="389756" cy="628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7" h="12752" extrusionOk="0">
                      <a:moveTo>
                        <a:pt x="6965" y="1"/>
                      </a:moveTo>
                      <a:cubicBezTo>
                        <a:pt x="5886" y="1"/>
                        <a:pt x="2558" y="2522"/>
                        <a:pt x="1298" y="4429"/>
                      </a:cubicBezTo>
                      <a:cubicBezTo>
                        <a:pt x="1" y="6382"/>
                        <a:pt x="1024" y="9060"/>
                        <a:pt x="2156" y="11989"/>
                      </a:cubicBezTo>
                      <a:cubicBezTo>
                        <a:pt x="2167" y="12025"/>
                        <a:pt x="2167" y="12037"/>
                        <a:pt x="2191" y="12073"/>
                      </a:cubicBezTo>
                      <a:cubicBezTo>
                        <a:pt x="2275" y="12287"/>
                        <a:pt x="2370" y="12525"/>
                        <a:pt x="2453" y="12751"/>
                      </a:cubicBezTo>
                      <a:lnTo>
                        <a:pt x="5085" y="10894"/>
                      </a:lnTo>
                      <a:cubicBezTo>
                        <a:pt x="5085" y="10894"/>
                        <a:pt x="4965" y="10608"/>
                        <a:pt x="4787" y="10168"/>
                      </a:cubicBezTo>
                      <a:cubicBezTo>
                        <a:pt x="4775" y="10132"/>
                        <a:pt x="4775" y="10108"/>
                        <a:pt x="4763" y="10073"/>
                      </a:cubicBezTo>
                      <a:cubicBezTo>
                        <a:pt x="4370" y="9060"/>
                        <a:pt x="3811" y="7370"/>
                        <a:pt x="3942" y="6441"/>
                      </a:cubicBezTo>
                      <a:cubicBezTo>
                        <a:pt x="4156" y="5072"/>
                        <a:pt x="5918" y="4334"/>
                        <a:pt x="6918" y="3822"/>
                      </a:cubicBezTo>
                      <a:cubicBezTo>
                        <a:pt x="7728" y="3417"/>
                        <a:pt x="7906" y="536"/>
                        <a:pt x="7192" y="59"/>
                      </a:cubicBezTo>
                      <a:cubicBezTo>
                        <a:pt x="7135" y="20"/>
                        <a:pt x="7058" y="1"/>
                        <a:pt x="6965" y="1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5789;p62">
                  <a:extLst>
                    <a:ext uri="{FF2B5EF4-FFF2-40B4-BE49-F238E27FC236}">
                      <a16:creationId xmlns:a16="http://schemas.microsoft.com/office/drawing/2014/main" id="{6D014D23-A487-E887-609E-EF07B0B8EF5A}"/>
                    </a:ext>
                  </a:extLst>
                </p:cNvPr>
                <p:cNvSpPr/>
                <p:nvPr/>
              </p:nvSpPr>
              <p:spPr>
                <a:xfrm>
                  <a:off x="4816395" y="2814769"/>
                  <a:ext cx="223098" cy="434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8823" extrusionOk="0">
                      <a:moveTo>
                        <a:pt x="4525" y="0"/>
                      </a:moveTo>
                      <a:lnTo>
                        <a:pt x="4525" y="0"/>
                      </a:lnTo>
                      <a:cubicBezTo>
                        <a:pt x="4454" y="12"/>
                        <a:pt x="4382" y="36"/>
                        <a:pt x="4311" y="83"/>
                      </a:cubicBezTo>
                      <a:cubicBezTo>
                        <a:pt x="3549" y="441"/>
                        <a:pt x="2787" y="845"/>
                        <a:pt x="2132" y="1369"/>
                      </a:cubicBezTo>
                      <a:cubicBezTo>
                        <a:pt x="1513" y="1857"/>
                        <a:pt x="941" y="2453"/>
                        <a:pt x="572" y="3167"/>
                      </a:cubicBezTo>
                      <a:cubicBezTo>
                        <a:pt x="156" y="3965"/>
                        <a:pt x="1" y="4846"/>
                        <a:pt x="48" y="5739"/>
                      </a:cubicBezTo>
                      <a:cubicBezTo>
                        <a:pt x="84" y="6370"/>
                        <a:pt x="191" y="6977"/>
                        <a:pt x="334" y="7584"/>
                      </a:cubicBezTo>
                      <a:cubicBezTo>
                        <a:pt x="441" y="8001"/>
                        <a:pt x="572" y="8418"/>
                        <a:pt x="703" y="8823"/>
                      </a:cubicBezTo>
                      <a:lnTo>
                        <a:pt x="2227" y="7751"/>
                      </a:lnTo>
                      <a:cubicBezTo>
                        <a:pt x="2227" y="7751"/>
                        <a:pt x="2084" y="7465"/>
                        <a:pt x="1930" y="7025"/>
                      </a:cubicBezTo>
                      <a:cubicBezTo>
                        <a:pt x="1918" y="6989"/>
                        <a:pt x="1918" y="6965"/>
                        <a:pt x="1894" y="6930"/>
                      </a:cubicBezTo>
                      <a:cubicBezTo>
                        <a:pt x="1513" y="5917"/>
                        <a:pt x="930" y="4227"/>
                        <a:pt x="1084" y="3298"/>
                      </a:cubicBezTo>
                      <a:cubicBezTo>
                        <a:pt x="1287" y="1929"/>
                        <a:pt x="3061" y="1191"/>
                        <a:pt x="4061" y="679"/>
                      </a:cubicBezTo>
                      <a:cubicBezTo>
                        <a:pt x="4251" y="572"/>
                        <a:pt x="4418" y="322"/>
                        <a:pt x="4525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5790;p62">
                  <a:extLst>
                    <a:ext uri="{FF2B5EF4-FFF2-40B4-BE49-F238E27FC236}">
                      <a16:creationId xmlns:a16="http://schemas.microsoft.com/office/drawing/2014/main" id="{80604426-C5D3-D1D4-3628-34938221EF6C}"/>
                    </a:ext>
                  </a:extLst>
                </p:cNvPr>
                <p:cNvSpPr/>
                <p:nvPr/>
              </p:nvSpPr>
              <p:spPr>
                <a:xfrm>
                  <a:off x="4782383" y="3155727"/>
                  <a:ext cx="129146" cy="9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" h="2013" extrusionOk="0">
                      <a:moveTo>
                        <a:pt x="2584" y="1"/>
                      </a:moveTo>
                      <a:cubicBezTo>
                        <a:pt x="2572" y="13"/>
                        <a:pt x="2560" y="13"/>
                        <a:pt x="2548" y="24"/>
                      </a:cubicBezTo>
                      <a:cubicBezTo>
                        <a:pt x="2286" y="191"/>
                        <a:pt x="2036" y="346"/>
                        <a:pt x="1798" y="501"/>
                      </a:cubicBezTo>
                      <a:cubicBezTo>
                        <a:pt x="1322" y="834"/>
                        <a:pt x="858" y="1191"/>
                        <a:pt x="417" y="1560"/>
                      </a:cubicBezTo>
                      <a:cubicBezTo>
                        <a:pt x="262" y="1679"/>
                        <a:pt x="131" y="1810"/>
                        <a:pt x="0" y="1929"/>
                      </a:cubicBezTo>
                      <a:cubicBezTo>
                        <a:pt x="12" y="1965"/>
                        <a:pt x="12" y="1977"/>
                        <a:pt x="24" y="2013"/>
                      </a:cubicBezTo>
                      <a:cubicBezTo>
                        <a:pt x="477" y="1608"/>
                        <a:pt x="953" y="1215"/>
                        <a:pt x="1441" y="858"/>
                      </a:cubicBezTo>
                      <a:cubicBezTo>
                        <a:pt x="1739" y="655"/>
                        <a:pt x="2048" y="441"/>
                        <a:pt x="2370" y="251"/>
                      </a:cubicBezTo>
                      <a:cubicBezTo>
                        <a:pt x="2453" y="203"/>
                        <a:pt x="2524" y="143"/>
                        <a:pt x="2620" y="108"/>
                      </a:cubicBezTo>
                      <a:cubicBezTo>
                        <a:pt x="2608" y="72"/>
                        <a:pt x="2584" y="48"/>
                        <a:pt x="2584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5791;p62">
                  <a:extLst>
                    <a:ext uri="{FF2B5EF4-FFF2-40B4-BE49-F238E27FC236}">
                      <a16:creationId xmlns:a16="http://schemas.microsoft.com/office/drawing/2014/main" id="{E510FC89-2524-450D-32B5-2FDBC45A6D02}"/>
                    </a:ext>
                  </a:extLst>
                </p:cNvPr>
                <p:cNvSpPr/>
                <p:nvPr/>
              </p:nvSpPr>
              <p:spPr>
                <a:xfrm>
                  <a:off x="4710761" y="4004401"/>
                  <a:ext cx="1028882" cy="11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3" h="2406" extrusionOk="0">
                      <a:moveTo>
                        <a:pt x="10443" y="0"/>
                      </a:moveTo>
                      <a:cubicBezTo>
                        <a:pt x="4680" y="0"/>
                        <a:pt x="1" y="536"/>
                        <a:pt x="1" y="1203"/>
                      </a:cubicBezTo>
                      <a:cubicBezTo>
                        <a:pt x="1" y="1869"/>
                        <a:pt x="4680" y="2405"/>
                        <a:pt x="10443" y="2405"/>
                      </a:cubicBezTo>
                      <a:cubicBezTo>
                        <a:pt x="16205" y="2405"/>
                        <a:pt x="20872" y="1869"/>
                        <a:pt x="20872" y="1203"/>
                      </a:cubicBezTo>
                      <a:cubicBezTo>
                        <a:pt x="20872" y="536"/>
                        <a:pt x="16205" y="0"/>
                        <a:pt x="10443" y="0"/>
                      </a:cubicBezTo>
                      <a:close/>
                    </a:path>
                  </a:pathLst>
                </a:custGeom>
                <a:solidFill>
                  <a:srgbClr val="8EB3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5794;p62">
                  <a:extLst>
                    <a:ext uri="{FF2B5EF4-FFF2-40B4-BE49-F238E27FC236}">
                      <a16:creationId xmlns:a16="http://schemas.microsoft.com/office/drawing/2014/main" id="{35234C2E-C7B6-446F-A8CF-AA46F843AABE}"/>
                    </a:ext>
                  </a:extLst>
                </p:cNvPr>
                <p:cNvSpPr/>
                <p:nvPr/>
              </p:nvSpPr>
              <p:spPr>
                <a:xfrm>
                  <a:off x="4940810" y="3213844"/>
                  <a:ext cx="582243" cy="763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2" h="1549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5" y="2620"/>
                        <a:pt x="156" y="4977"/>
                        <a:pt x="322" y="6096"/>
                      </a:cubicBezTo>
                      <a:cubicBezTo>
                        <a:pt x="739" y="9049"/>
                        <a:pt x="1406" y="15490"/>
                        <a:pt x="1406" y="15490"/>
                      </a:cubicBezTo>
                      <a:lnTo>
                        <a:pt x="4859" y="15490"/>
                      </a:lnTo>
                      <a:cubicBezTo>
                        <a:pt x="4847" y="12752"/>
                        <a:pt x="4371" y="2358"/>
                        <a:pt x="4597" y="2322"/>
                      </a:cubicBezTo>
                      <a:cubicBezTo>
                        <a:pt x="4659" y="2309"/>
                        <a:pt x="4724" y="2300"/>
                        <a:pt x="4796" y="2300"/>
                      </a:cubicBezTo>
                      <a:cubicBezTo>
                        <a:pt x="4988" y="2300"/>
                        <a:pt x="5227" y="2361"/>
                        <a:pt x="5573" y="2560"/>
                      </a:cubicBezTo>
                      <a:cubicBezTo>
                        <a:pt x="6216" y="2894"/>
                        <a:pt x="8395" y="15490"/>
                        <a:pt x="8395" y="15490"/>
                      </a:cubicBezTo>
                      <a:lnTo>
                        <a:pt x="11812" y="15490"/>
                      </a:lnTo>
                      <a:cubicBezTo>
                        <a:pt x="11502" y="12502"/>
                        <a:pt x="10157" y="3310"/>
                        <a:pt x="9788" y="310"/>
                      </a:cubicBezTo>
                      <a:cubicBezTo>
                        <a:pt x="9669" y="310"/>
                        <a:pt x="9586" y="322"/>
                        <a:pt x="9478" y="322"/>
                      </a:cubicBezTo>
                      <a:cubicBezTo>
                        <a:pt x="8190" y="468"/>
                        <a:pt x="6901" y="529"/>
                        <a:pt x="5612" y="529"/>
                      </a:cubicBezTo>
                      <a:cubicBezTo>
                        <a:pt x="4901" y="529"/>
                        <a:pt x="4189" y="510"/>
                        <a:pt x="3478" y="477"/>
                      </a:cubicBezTo>
                      <a:cubicBezTo>
                        <a:pt x="2323" y="417"/>
                        <a:pt x="1132" y="298"/>
                        <a:pt x="1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5795;p62">
                  <a:extLst>
                    <a:ext uri="{FF2B5EF4-FFF2-40B4-BE49-F238E27FC236}">
                      <a16:creationId xmlns:a16="http://schemas.microsoft.com/office/drawing/2014/main" id="{359A44E1-4E9B-947A-E90D-464F00A02854}"/>
                    </a:ext>
                  </a:extLst>
                </p:cNvPr>
                <p:cNvSpPr/>
                <p:nvPr/>
              </p:nvSpPr>
              <p:spPr>
                <a:xfrm>
                  <a:off x="5337566" y="3862339"/>
                  <a:ext cx="184945" cy="114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2" h="2323" extrusionOk="0">
                      <a:moveTo>
                        <a:pt x="3465" y="1"/>
                      </a:moveTo>
                      <a:cubicBezTo>
                        <a:pt x="3120" y="60"/>
                        <a:pt x="2799" y="120"/>
                        <a:pt x="2465" y="155"/>
                      </a:cubicBezTo>
                      <a:cubicBezTo>
                        <a:pt x="1656" y="275"/>
                        <a:pt x="822" y="370"/>
                        <a:pt x="1" y="429"/>
                      </a:cubicBezTo>
                      <a:cubicBezTo>
                        <a:pt x="191" y="1572"/>
                        <a:pt x="322" y="2322"/>
                        <a:pt x="322" y="2322"/>
                      </a:cubicBezTo>
                      <a:lnTo>
                        <a:pt x="3751" y="2322"/>
                      </a:lnTo>
                      <a:cubicBezTo>
                        <a:pt x="3692" y="1751"/>
                        <a:pt x="3584" y="929"/>
                        <a:pt x="3465" y="1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5796;p62">
                  <a:extLst>
                    <a:ext uri="{FF2B5EF4-FFF2-40B4-BE49-F238E27FC236}">
                      <a16:creationId xmlns:a16="http://schemas.microsoft.com/office/drawing/2014/main" id="{BCFB0739-55FD-374C-FDB4-933884ADE5F3}"/>
                    </a:ext>
                  </a:extLst>
                </p:cNvPr>
                <p:cNvSpPr/>
                <p:nvPr/>
              </p:nvSpPr>
              <p:spPr>
                <a:xfrm>
                  <a:off x="5000109" y="3887577"/>
                  <a:ext cx="179622" cy="8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" h="1823" extrusionOk="0">
                      <a:moveTo>
                        <a:pt x="1" y="1"/>
                      </a:moveTo>
                      <a:cubicBezTo>
                        <a:pt x="120" y="1096"/>
                        <a:pt x="191" y="1822"/>
                        <a:pt x="191" y="1822"/>
                      </a:cubicBezTo>
                      <a:lnTo>
                        <a:pt x="3644" y="1822"/>
                      </a:lnTo>
                      <a:cubicBezTo>
                        <a:pt x="3644" y="1394"/>
                        <a:pt x="3632" y="798"/>
                        <a:pt x="3620" y="84"/>
                      </a:cubicBezTo>
                      <a:cubicBezTo>
                        <a:pt x="2977" y="84"/>
                        <a:pt x="2358" y="84"/>
                        <a:pt x="1715" y="60"/>
                      </a:cubicBezTo>
                      <a:cubicBezTo>
                        <a:pt x="1144" y="48"/>
                        <a:pt x="584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5797;p62">
                  <a:extLst>
                    <a:ext uri="{FF2B5EF4-FFF2-40B4-BE49-F238E27FC236}">
                      <a16:creationId xmlns:a16="http://schemas.microsoft.com/office/drawing/2014/main" id="{3C006912-664D-22D4-D66F-757CEBD6D2FC}"/>
                    </a:ext>
                  </a:extLst>
                </p:cNvPr>
                <p:cNvSpPr/>
                <p:nvPr/>
              </p:nvSpPr>
              <p:spPr>
                <a:xfrm>
                  <a:off x="4941401" y="3214435"/>
                  <a:ext cx="542957" cy="478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5" h="970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5" y="2620"/>
                        <a:pt x="168" y="4989"/>
                        <a:pt x="322" y="6096"/>
                      </a:cubicBezTo>
                      <a:cubicBezTo>
                        <a:pt x="418" y="6906"/>
                        <a:pt x="549" y="8001"/>
                        <a:pt x="703" y="9168"/>
                      </a:cubicBezTo>
                      <a:cubicBezTo>
                        <a:pt x="1013" y="9228"/>
                        <a:pt x="1322" y="9287"/>
                        <a:pt x="1656" y="9335"/>
                      </a:cubicBezTo>
                      <a:cubicBezTo>
                        <a:pt x="2513" y="9454"/>
                        <a:pt x="3394" y="9525"/>
                        <a:pt x="4251" y="9597"/>
                      </a:cubicBezTo>
                      <a:cubicBezTo>
                        <a:pt x="4406" y="9609"/>
                        <a:pt x="4537" y="9609"/>
                        <a:pt x="4692" y="9632"/>
                      </a:cubicBezTo>
                      <a:cubicBezTo>
                        <a:pt x="4573" y="6060"/>
                        <a:pt x="4454" y="2334"/>
                        <a:pt x="4585" y="2310"/>
                      </a:cubicBezTo>
                      <a:cubicBezTo>
                        <a:pt x="4647" y="2297"/>
                        <a:pt x="4713" y="2288"/>
                        <a:pt x="4786" y="2288"/>
                      </a:cubicBezTo>
                      <a:cubicBezTo>
                        <a:pt x="4980" y="2288"/>
                        <a:pt x="5224" y="2349"/>
                        <a:pt x="5561" y="2548"/>
                      </a:cubicBezTo>
                      <a:cubicBezTo>
                        <a:pt x="5906" y="2727"/>
                        <a:pt x="6668" y="6334"/>
                        <a:pt x="7323" y="9704"/>
                      </a:cubicBezTo>
                      <a:cubicBezTo>
                        <a:pt x="8561" y="9668"/>
                        <a:pt x="9800" y="9549"/>
                        <a:pt x="11014" y="9394"/>
                      </a:cubicBezTo>
                      <a:cubicBezTo>
                        <a:pt x="10538" y="5894"/>
                        <a:pt x="9990" y="2048"/>
                        <a:pt x="9764" y="298"/>
                      </a:cubicBezTo>
                      <a:cubicBezTo>
                        <a:pt x="9681" y="310"/>
                        <a:pt x="9574" y="310"/>
                        <a:pt x="9478" y="322"/>
                      </a:cubicBezTo>
                      <a:cubicBezTo>
                        <a:pt x="8194" y="468"/>
                        <a:pt x="6900" y="534"/>
                        <a:pt x="5605" y="534"/>
                      </a:cubicBezTo>
                      <a:cubicBezTo>
                        <a:pt x="4896" y="534"/>
                        <a:pt x="4186" y="514"/>
                        <a:pt x="3478" y="476"/>
                      </a:cubicBezTo>
                      <a:cubicBezTo>
                        <a:pt x="2323" y="417"/>
                        <a:pt x="1132" y="298"/>
                        <a:pt x="1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5798;p62">
                  <a:extLst>
                    <a:ext uri="{FF2B5EF4-FFF2-40B4-BE49-F238E27FC236}">
                      <a16:creationId xmlns:a16="http://schemas.microsoft.com/office/drawing/2014/main" id="{F6685CEC-3426-6675-CE21-64F54017747B}"/>
                    </a:ext>
                  </a:extLst>
                </p:cNvPr>
                <p:cNvSpPr/>
                <p:nvPr/>
              </p:nvSpPr>
              <p:spPr>
                <a:xfrm>
                  <a:off x="4898566" y="3967924"/>
                  <a:ext cx="306994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1961" extrusionOk="0">
                      <a:moveTo>
                        <a:pt x="2992" y="1"/>
                      </a:moveTo>
                      <a:cubicBezTo>
                        <a:pt x="2561" y="1"/>
                        <a:pt x="2243" y="8"/>
                        <a:pt x="2203" y="26"/>
                      </a:cubicBezTo>
                      <a:cubicBezTo>
                        <a:pt x="2203" y="26"/>
                        <a:pt x="1906" y="38"/>
                        <a:pt x="1013" y="633"/>
                      </a:cubicBezTo>
                      <a:cubicBezTo>
                        <a:pt x="465" y="990"/>
                        <a:pt x="179" y="1335"/>
                        <a:pt x="60" y="1573"/>
                      </a:cubicBezTo>
                      <a:cubicBezTo>
                        <a:pt x="1" y="1693"/>
                        <a:pt x="96" y="1847"/>
                        <a:pt x="227" y="1847"/>
                      </a:cubicBezTo>
                      <a:cubicBezTo>
                        <a:pt x="923" y="1869"/>
                        <a:pt x="2945" y="1961"/>
                        <a:pt x="4412" y="1961"/>
                      </a:cubicBezTo>
                      <a:cubicBezTo>
                        <a:pt x="5304" y="1961"/>
                        <a:pt x="5991" y="1927"/>
                        <a:pt x="6049" y="1823"/>
                      </a:cubicBezTo>
                      <a:cubicBezTo>
                        <a:pt x="6228" y="1514"/>
                        <a:pt x="5894" y="121"/>
                        <a:pt x="5740" y="73"/>
                      </a:cubicBezTo>
                      <a:cubicBezTo>
                        <a:pt x="5631" y="40"/>
                        <a:pt x="4003" y="1"/>
                        <a:pt x="29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5799;p62">
                  <a:extLst>
                    <a:ext uri="{FF2B5EF4-FFF2-40B4-BE49-F238E27FC236}">
                      <a16:creationId xmlns:a16="http://schemas.microsoft.com/office/drawing/2014/main" id="{81888831-244F-120A-B65B-71994CDC6318}"/>
                    </a:ext>
                  </a:extLst>
                </p:cNvPr>
                <p:cNvSpPr/>
                <p:nvPr/>
              </p:nvSpPr>
              <p:spPr>
                <a:xfrm>
                  <a:off x="5243072" y="3967924"/>
                  <a:ext cx="306402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" h="1961" extrusionOk="0">
                      <a:moveTo>
                        <a:pt x="2985" y="1"/>
                      </a:moveTo>
                      <a:cubicBezTo>
                        <a:pt x="2555" y="1"/>
                        <a:pt x="2239" y="8"/>
                        <a:pt x="2203" y="26"/>
                      </a:cubicBezTo>
                      <a:cubicBezTo>
                        <a:pt x="2203" y="26"/>
                        <a:pt x="1906" y="38"/>
                        <a:pt x="1013" y="633"/>
                      </a:cubicBezTo>
                      <a:cubicBezTo>
                        <a:pt x="453" y="990"/>
                        <a:pt x="179" y="1335"/>
                        <a:pt x="60" y="1573"/>
                      </a:cubicBezTo>
                      <a:cubicBezTo>
                        <a:pt x="1" y="1693"/>
                        <a:pt x="84" y="1847"/>
                        <a:pt x="215" y="1847"/>
                      </a:cubicBezTo>
                      <a:cubicBezTo>
                        <a:pt x="911" y="1869"/>
                        <a:pt x="2938" y="1961"/>
                        <a:pt x="4405" y="1961"/>
                      </a:cubicBezTo>
                      <a:cubicBezTo>
                        <a:pt x="5298" y="1961"/>
                        <a:pt x="5983" y="1927"/>
                        <a:pt x="6037" y="1823"/>
                      </a:cubicBezTo>
                      <a:cubicBezTo>
                        <a:pt x="6216" y="1514"/>
                        <a:pt x="5894" y="121"/>
                        <a:pt x="5728" y="73"/>
                      </a:cubicBezTo>
                      <a:cubicBezTo>
                        <a:pt x="5619" y="40"/>
                        <a:pt x="3991" y="1"/>
                        <a:pt x="29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5800;p62">
                  <a:extLst>
                    <a:ext uri="{FF2B5EF4-FFF2-40B4-BE49-F238E27FC236}">
                      <a16:creationId xmlns:a16="http://schemas.microsoft.com/office/drawing/2014/main" id="{AF47B067-91AB-2EE0-A498-0A45B37F3AEF}"/>
                    </a:ext>
                  </a:extLst>
                </p:cNvPr>
                <p:cNvSpPr/>
                <p:nvPr/>
              </p:nvSpPr>
              <p:spPr>
                <a:xfrm>
                  <a:off x="4887426" y="3206203"/>
                  <a:ext cx="642084" cy="45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26" h="9147" extrusionOk="0">
                      <a:moveTo>
                        <a:pt x="203" y="1"/>
                      </a:moveTo>
                      <a:cubicBezTo>
                        <a:pt x="203" y="1"/>
                        <a:pt x="143" y="894"/>
                        <a:pt x="96" y="2060"/>
                      </a:cubicBezTo>
                      <a:lnTo>
                        <a:pt x="96" y="2203"/>
                      </a:lnTo>
                      <a:cubicBezTo>
                        <a:pt x="36" y="3489"/>
                        <a:pt x="1" y="5049"/>
                        <a:pt x="36" y="6025"/>
                      </a:cubicBezTo>
                      <a:cubicBezTo>
                        <a:pt x="143" y="7930"/>
                        <a:pt x="239" y="8442"/>
                        <a:pt x="239" y="8442"/>
                      </a:cubicBezTo>
                      <a:cubicBezTo>
                        <a:pt x="239" y="8442"/>
                        <a:pt x="2048" y="8787"/>
                        <a:pt x="3632" y="8918"/>
                      </a:cubicBezTo>
                      <a:cubicBezTo>
                        <a:pt x="4022" y="8954"/>
                        <a:pt x="4390" y="8967"/>
                        <a:pt x="4723" y="8967"/>
                      </a:cubicBezTo>
                      <a:cubicBezTo>
                        <a:pt x="5723" y="8967"/>
                        <a:pt x="6406" y="8847"/>
                        <a:pt x="6406" y="8847"/>
                      </a:cubicBezTo>
                      <a:cubicBezTo>
                        <a:pt x="6406" y="8847"/>
                        <a:pt x="5787" y="6227"/>
                        <a:pt x="5989" y="5989"/>
                      </a:cubicBezTo>
                      <a:cubicBezTo>
                        <a:pt x="6013" y="5966"/>
                        <a:pt x="6013" y="5966"/>
                        <a:pt x="6025" y="5966"/>
                      </a:cubicBezTo>
                      <a:cubicBezTo>
                        <a:pt x="6049" y="5966"/>
                        <a:pt x="6085" y="5989"/>
                        <a:pt x="6108" y="6025"/>
                      </a:cubicBezTo>
                      <a:cubicBezTo>
                        <a:pt x="6394" y="6442"/>
                        <a:pt x="6859" y="8787"/>
                        <a:pt x="6859" y="8787"/>
                      </a:cubicBezTo>
                      <a:cubicBezTo>
                        <a:pt x="6859" y="8787"/>
                        <a:pt x="7991" y="9147"/>
                        <a:pt x="9997" y="9147"/>
                      </a:cubicBezTo>
                      <a:cubicBezTo>
                        <a:pt x="10088" y="9147"/>
                        <a:pt x="10181" y="9146"/>
                        <a:pt x="10276" y="9145"/>
                      </a:cubicBezTo>
                      <a:cubicBezTo>
                        <a:pt x="11097" y="9145"/>
                        <a:pt x="11681" y="8990"/>
                        <a:pt x="12097" y="8823"/>
                      </a:cubicBezTo>
                      <a:cubicBezTo>
                        <a:pt x="12133" y="8811"/>
                        <a:pt x="12169" y="8799"/>
                        <a:pt x="12193" y="8787"/>
                      </a:cubicBezTo>
                      <a:cubicBezTo>
                        <a:pt x="12835" y="8513"/>
                        <a:pt x="13026" y="8168"/>
                        <a:pt x="13026" y="8168"/>
                      </a:cubicBezTo>
                      <a:cubicBezTo>
                        <a:pt x="13026" y="8168"/>
                        <a:pt x="11752" y="1203"/>
                        <a:pt x="11419" y="298"/>
                      </a:cubicBezTo>
                      <a:cubicBezTo>
                        <a:pt x="11419" y="298"/>
                        <a:pt x="11288" y="286"/>
                        <a:pt x="11050" y="286"/>
                      </a:cubicBezTo>
                      <a:lnTo>
                        <a:pt x="10919" y="286"/>
                      </a:lnTo>
                      <a:cubicBezTo>
                        <a:pt x="10418" y="274"/>
                        <a:pt x="9537" y="239"/>
                        <a:pt x="8513" y="215"/>
                      </a:cubicBezTo>
                      <a:lnTo>
                        <a:pt x="8383" y="215"/>
                      </a:lnTo>
                      <a:cubicBezTo>
                        <a:pt x="7370" y="179"/>
                        <a:pt x="6227" y="155"/>
                        <a:pt x="5132" y="120"/>
                      </a:cubicBezTo>
                      <a:lnTo>
                        <a:pt x="5037" y="120"/>
                      </a:lnTo>
                      <a:cubicBezTo>
                        <a:pt x="4906" y="120"/>
                        <a:pt x="4787" y="108"/>
                        <a:pt x="4656" y="108"/>
                      </a:cubicBezTo>
                      <a:lnTo>
                        <a:pt x="4573" y="108"/>
                      </a:lnTo>
                      <a:cubicBezTo>
                        <a:pt x="3239" y="72"/>
                        <a:pt x="2013" y="36"/>
                        <a:pt x="1239" y="12"/>
                      </a:cubicBezTo>
                      <a:lnTo>
                        <a:pt x="1144" y="12"/>
                      </a:lnTo>
                      <a:cubicBezTo>
                        <a:pt x="679" y="12"/>
                        <a:pt x="405" y="1"/>
                        <a:pt x="382" y="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5801;p62">
                  <a:extLst>
                    <a:ext uri="{FF2B5EF4-FFF2-40B4-BE49-F238E27FC236}">
                      <a16:creationId xmlns:a16="http://schemas.microsoft.com/office/drawing/2014/main" id="{5802803F-A576-BCCD-4893-7434C7F2BEB3}"/>
                    </a:ext>
                  </a:extLst>
                </p:cNvPr>
                <p:cNvSpPr/>
                <p:nvPr/>
              </p:nvSpPr>
              <p:spPr>
                <a:xfrm>
                  <a:off x="5301780" y="3219709"/>
                  <a:ext cx="187854" cy="421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8550" extrusionOk="0">
                      <a:moveTo>
                        <a:pt x="0" y="0"/>
                      </a:moveTo>
                      <a:cubicBezTo>
                        <a:pt x="191" y="1143"/>
                        <a:pt x="834" y="2215"/>
                        <a:pt x="1762" y="2929"/>
                      </a:cubicBezTo>
                      <a:cubicBezTo>
                        <a:pt x="2120" y="3215"/>
                        <a:pt x="2524" y="3417"/>
                        <a:pt x="2953" y="3572"/>
                      </a:cubicBezTo>
                      <a:cubicBezTo>
                        <a:pt x="3108" y="4703"/>
                        <a:pt x="3275" y="5834"/>
                        <a:pt x="3453" y="6966"/>
                      </a:cubicBezTo>
                      <a:cubicBezTo>
                        <a:pt x="3513" y="7323"/>
                        <a:pt x="3572" y="7692"/>
                        <a:pt x="3632" y="8049"/>
                      </a:cubicBezTo>
                      <a:cubicBezTo>
                        <a:pt x="3656" y="8216"/>
                        <a:pt x="3679" y="8394"/>
                        <a:pt x="3703" y="8549"/>
                      </a:cubicBezTo>
                      <a:cubicBezTo>
                        <a:pt x="3751" y="8537"/>
                        <a:pt x="3775" y="8525"/>
                        <a:pt x="3810" y="8513"/>
                      </a:cubicBezTo>
                      <a:cubicBezTo>
                        <a:pt x="3787" y="8406"/>
                        <a:pt x="3763" y="8299"/>
                        <a:pt x="3763" y="8192"/>
                      </a:cubicBezTo>
                      <a:cubicBezTo>
                        <a:pt x="3715" y="7870"/>
                        <a:pt x="3656" y="7537"/>
                        <a:pt x="3608" y="7216"/>
                      </a:cubicBezTo>
                      <a:cubicBezTo>
                        <a:pt x="3525" y="6561"/>
                        <a:pt x="3417" y="5906"/>
                        <a:pt x="3334" y="5251"/>
                      </a:cubicBezTo>
                      <a:cubicBezTo>
                        <a:pt x="3155" y="3941"/>
                        <a:pt x="2977" y="2608"/>
                        <a:pt x="2822" y="1286"/>
                      </a:cubicBezTo>
                      <a:cubicBezTo>
                        <a:pt x="2774" y="917"/>
                        <a:pt x="2739" y="560"/>
                        <a:pt x="2691" y="191"/>
                      </a:cubicBezTo>
                      <a:cubicBezTo>
                        <a:pt x="2691" y="155"/>
                        <a:pt x="2679" y="119"/>
                        <a:pt x="2679" y="72"/>
                      </a:cubicBezTo>
                      <a:lnTo>
                        <a:pt x="2536" y="72"/>
                      </a:lnTo>
                      <a:lnTo>
                        <a:pt x="2536" y="84"/>
                      </a:lnTo>
                      <a:cubicBezTo>
                        <a:pt x="2584" y="417"/>
                        <a:pt x="2620" y="739"/>
                        <a:pt x="2655" y="1072"/>
                      </a:cubicBezTo>
                      <a:cubicBezTo>
                        <a:pt x="2739" y="1739"/>
                        <a:pt x="2810" y="2394"/>
                        <a:pt x="2894" y="3048"/>
                      </a:cubicBezTo>
                      <a:cubicBezTo>
                        <a:pt x="2917" y="3191"/>
                        <a:pt x="2941" y="3358"/>
                        <a:pt x="2953" y="3513"/>
                      </a:cubicBezTo>
                      <a:cubicBezTo>
                        <a:pt x="2227" y="3191"/>
                        <a:pt x="1596" y="2739"/>
                        <a:pt x="1084" y="2120"/>
                      </a:cubicBezTo>
                      <a:cubicBezTo>
                        <a:pt x="572" y="1512"/>
                        <a:pt x="250" y="774"/>
                        <a:pt x="119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5802;p62">
                  <a:extLst>
                    <a:ext uri="{FF2B5EF4-FFF2-40B4-BE49-F238E27FC236}">
                      <a16:creationId xmlns:a16="http://schemas.microsoft.com/office/drawing/2014/main" id="{4AF75AD7-B8A5-3ED6-CE33-1911F0F15158}"/>
                    </a:ext>
                  </a:extLst>
                </p:cNvPr>
                <p:cNvSpPr/>
                <p:nvPr/>
              </p:nvSpPr>
              <p:spPr>
                <a:xfrm>
                  <a:off x="5106334" y="3212661"/>
                  <a:ext cx="34110" cy="180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3656" extrusionOk="0">
                      <a:moveTo>
                        <a:pt x="155" y="1"/>
                      </a:moveTo>
                      <a:cubicBezTo>
                        <a:pt x="72" y="501"/>
                        <a:pt x="48" y="1001"/>
                        <a:pt x="36" y="1489"/>
                      </a:cubicBezTo>
                      <a:cubicBezTo>
                        <a:pt x="1" y="2203"/>
                        <a:pt x="48" y="2906"/>
                        <a:pt x="120" y="3608"/>
                      </a:cubicBezTo>
                      <a:cubicBezTo>
                        <a:pt x="120" y="3620"/>
                        <a:pt x="132" y="3656"/>
                        <a:pt x="167" y="3656"/>
                      </a:cubicBezTo>
                      <a:cubicBezTo>
                        <a:pt x="310" y="3620"/>
                        <a:pt x="453" y="3608"/>
                        <a:pt x="596" y="3596"/>
                      </a:cubicBezTo>
                      <a:cubicBezTo>
                        <a:pt x="620" y="3596"/>
                        <a:pt x="643" y="3572"/>
                        <a:pt x="643" y="3549"/>
                      </a:cubicBezTo>
                      <a:cubicBezTo>
                        <a:pt x="513" y="2370"/>
                        <a:pt x="524" y="1179"/>
                        <a:pt x="691" y="24"/>
                      </a:cubicBezTo>
                      <a:lnTo>
                        <a:pt x="596" y="24"/>
                      </a:lnTo>
                      <a:cubicBezTo>
                        <a:pt x="572" y="155"/>
                        <a:pt x="548" y="286"/>
                        <a:pt x="536" y="417"/>
                      </a:cubicBezTo>
                      <a:cubicBezTo>
                        <a:pt x="465" y="1072"/>
                        <a:pt x="429" y="1751"/>
                        <a:pt x="453" y="2417"/>
                      </a:cubicBezTo>
                      <a:cubicBezTo>
                        <a:pt x="465" y="2775"/>
                        <a:pt x="489" y="3144"/>
                        <a:pt x="536" y="3501"/>
                      </a:cubicBezTo>
                      <a:cubicBezTo>
                        <a:pt x="429" y="3513"/>
                        <a:pt x="310" y="3537"/>
                        <a:pt x="191" y="3549"/>
                      </a:cubicBezTo>
                      <a:cubicBezTo>
                        <a:pt x="120" y="2882"/>
                        <a:pt x="96" y="2191"/>
                        <a:pt x="108" y="1525"/>
                      </a:cubicBezTo>
                      <a:cubicBezTo>
                        <a:pt x="120" y="1013"/>
                        <a:pt x="167" y="512"/>
                        <a:pt x="227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5803;p62">
                  <a:extLst>
                    <a:ext uri="{FF2B5EF4-FFF2-40B4-BE49-F238E27FC236}">
                      <a16:creationId xmlns:a16="http://schemas.microsoft.com/office/drawing/2014/main" id="{38E8657D-9118-DE4F-202F-4EAAA87A2FC7}"/>
                    </a:ext>
                  </a:extLst>
                </p:cNvPr>
                <p:cNvSpPr/>
                <p:nvPr/>
              </p:nvSpPr>
              <p:spPr>
                <a:xfrm>
                  <a:off x="4892109" y="3208569"/>
                  <a:ext cx="57574" cy="10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2168" extrusionOk="0">
                      <a:moveTo>
                        <a:pt x="1025" y="0"/>
                      </a:moveTo>
                      <a:cubicBezTo>
                        <a:pt x="1025" y="12"/>
                        <a:pt x="1013" y="48"/>
                        <a:pt x="1013" y="72"/>
                      </a:cubicBezTo>
                      <a:cubicBezTo>
                        <a:pt x="846" y="715"/>
                        <a:pt x="548" y="1322"/>
                        <a:pt x="156" y="1846"/>
                      </a:cubicBezTo>
                      <a:cubicBezTo>
                        <a:pt x="108" y="1905"/>
                        <a:pt x="60" y="1965"/>
                        <a:pt x="1" y="2024"/>
                      </a:cubicBezTo>
                      <a:lnTo>
                        <a:pt x="1" y="2167"/>
                      </a:lnTo>
                      <a:cubicBezTo>
                        <a:pt x="572" y="1560"/>
                        <a:pt x="965" y="798"/>
                        <a:pt x="1168" y="0"/>
                      </a:cubicBezTo>
                      <a:close/>
                    </a:path>
                  </a:pathLst>
                </a:custGeom>
                <a:solidFill>
                  <a:srgbClr val="4240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5804;p62">
                  <a:extLst>
                    <a:ext uri="{FF2B5EF4-FFF2-40B4-BE49-F238E27FC236}">
                      <a16:creationId xmlns:a16="http://schemas.microsoft.com/office/drawing/2014/main" id="{605A906D-6443-47D6-6B73-EA767237FD30}"/>
                    </a:ext>
                  </a:extLst>
                </p:cNvPr>
                <p:cNvSpPr/>
                <p:nvPr/>
              </p:nvSpPr>
              <p:spPr>
                <a:xfrm>
                  <a:off x="5092237" y="3472088"/>
                  <a:ext cx="104451" cy="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" h="697" extrusionOk="0">
                      <a:moveTo>
                        <a:pt x="48" y="0"/>
                      </a:moveTo>
                      <a:cubicBezTo>
                        <a:pt x="25" y="0"/>
                        <a:pt x="1" y="36"/>
                        <a:pt x="37" y="36"/>
                      </a:cubicBezTo>
                      <a:cubicBezTo>
                        <a:pt x="739" y="202"/>
                        <a:pt x="1418" y="417"/>
                        <a:pt x="2072" y="691"/>
                      </a:cubicBezTo>
                      <a:cubicBezTo>
                        <a:pt x="2078" y="694"/>
                        <a:pt x="2083" y="696"/>
                        <a:pt x="2088" y="696"/>
                      </a:cubicBezTo>
                      <a:cubicBezTo>
                        <a:pt x="2111" y="696"/>
                        <a:pt x="2118" y="651"/>
                        <a:pt x="2108" y="631"/>
                      </a:cubicBezTo>
                      <a:cubicBezTo>
                        <a:pt x="1465" y="310"/>
                        <a:pt x="763" y="83"/>
                        <a:pt x="48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5805;p62">
                  <a:extLst>
                    <a:ext uri="{FF2B5EF4-FFF2-40B4-BE49-F238E27FC236}">
                      <a16:creationId xmlns:a16="http://schemas.microsoft.com/office/drawing/2014/main" id="{B5E8876F-F88A-EC13-2E85-E4B6C8E2AA6F}"/>
                    </a:ext>
                  </a:extLst>
                </p:cNvPr>
                <p:cNvSpPr/>
                <p:nvPr/>
              </p:nvSpPr>
              <p:spPr>
                <a:xfrm>
                  <a:off x="4957865" y="2622232"/>
                  <a:ext cx="389707" cy="604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6" h="12256" extrusionOk="0">
                      <a:moveTo>
                        <a:pt x="4968" y="0"/>
                      </a:moveTo>
                      <a:cubicBezTo>
                        <a:pt x="4266" y="0"/>
                        <a:pt x="3407" y="175"/>
                        <a:pt x="2739" y="406"/>
                      </a:cubicBezTo>
                      <a:cubicBezTo>
                        <a:pt x="2715" y="418"/>
                        <a:pt x="2691" y="418"/>
                        <a:pt x="2679" y="429"/>
                      </a:cubicBezTo>
                      <a:cubicBezTo>
                        <a:pt x="2143" y="608"/>
                        <a:pt x="1739" y="822"/>
                        <a:pt x="1643" y="953"/>
                      </a:cubicBezTo>
                      <a:cubicBezTo>
                        <a:pt x="1048" y="1906"/>
                        <a:pt x="453" y="6525"/>
                        <a:pt x="0" y="11562"/>
                      </a:cubicBezTo>
                      <a:cubicBezTo>
                        <a:pt x="298" y="11705"/>
                        <a:pt x="596" y="11788"/>
                        <a:pt x="905" y="11883"/>
                      </a:cubicBezTo>
                      <a:cubicBezTo>
                        <a:pt x="1940" y="12163"/>
                        <a:pt x="3023" y="12256"/>
                        <a:pt x="4111" y="12256"/>
                      </a:cubicBezTo>
                      <a:cubicBezTo>
                        <a:pt x="4551" y="12256"/>
                        <a:pt x="4991" y="12241"/>
                        <a:pt x="5430" y="12217"/>
                      </a:cubicBezTo>
                      <a:cubicBezTo>
                        <a:pt x="6263" y="12193"/>
                        <a:pt x="7096" y="12074"/>
                        <a:pt x="7906" y="11907"/>
                      </a:cubicBezTo>
                      <a:cubicBezTo>
                        <a:pt x="7882" y="11669"/>
                        <a:pt x="7846" y="11502"/>
                        <a:pt x="7858" y="11371"/>
                      </a:cubicBezTo>
                      <a:cubicBezTo>
                        <a:pt x="7632" y="9514"/>
                        <a:pt x="7561" y="1501"/>
                        <a:pt x="7406" y="1084"/>
                      </a:cubicBezTo>
                      <a:cubicBezTo>
                        <a:pt x="7299" y="775"/>
                        <a:pt x="6727" y="310"/>
                        <a:pt x="5858" y="108"/>
                      </a:cubicBezTo>
                      <a:cubicBezTo>
                        <a:pt x="5834" y="108"/>
                        <a:pt x="5799" y="96"/>
                        <a:pt x="5775" y="96"/>
                      </a:cubicBezTo>
                      <a:cubicBezTo>
                        <a:pt x="5549" y="48"/>
                        <a:pt x="5299" y="13"/>
                        <a:pt x="5037" y="1"/>
                      </a:cubicBezTo>
                      <a:cubicBezTo>
                        <a:pt x="5014" y="0"/>
                        <a:pt x="4991" y="0"/>
                        <a:pt x="49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5806;p62">
                  <a:extLst>
                    <a:ext uri="{FF2B5EF4-FFF2-40B4-BE49-F238E27FC236}">
                      <a16:creationId xmlns:a16="http://schemas.microsoft.com/office/drawing/2014/main" id="{33E94FD0-EF38-973D-5733-621549BFD1D7}"/>
                    </a:ext>
                  </a:extLst>
                </p:cNvPr>
                <p:cNvSpPr/>
                <p:nvPr/>
              </p:nvSpPr>
              <p:spPr>
                <a:xfrm>
                  <a:off x="4853365" y="2617943"/>
                  <a:ext cx="653865" cy="75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5" h="15245" extrusionOk="0">
                      <a:moveTo>
                        <a:pt x="7816" y="1"/>
                      </a:moveTo>
                      <a:cubicBezTo>
                        <a:pt x="6719" y="1"/>
                        <a:pt x="5411" y="213"/>
                        <a:pt x="4371" y="445"/>
                      </a:cubicBezTo>
                      <a:cubicBezTo>
                        <a:pt x="4347" y="457"/>
                        <a:pt x="4299" y="457"/>
                        <a:pt x="4275" y="481"/>
                      </a:cubicBezTo>
                      <a:cubicBezTo>
                        <a:pt x="3418" y="683"/>
                        <a:pt x="2763" y="909"/>
                        <a:pt x="2632" y="1076"/>
                      </a:cubicBezTo>
                      <a:cubicBezTo>
                        <a:pt x="1668" y="2160"/>
                        <a:pt x="715" y="8827"/>
                        <a:pt x="1" y="14447"/>
                      </a:cubicBezTo>
                      <a:cubicBezTo>
                        <a:pt x="477" y="14602"/>
                        <a:pt x="965" y="14721"/>
                        <a:pt x="1454" y="14804"/>
                      </a:cubicBezTo>
                      <a:cubicBezTo>
                        <a:pt x="2275" y="14971"/>
                        <a:pt x="3108" y="15078"/>
                        <a:pt x="3942" y="15137"/>
                      </a:cubicBezTo>
                      <a:cubicBezTo>
                        <a:pt x="3918" y="14625"/>
                        <a:pt x="3870" y="14125"/>
                        <a:pt x="3835" y="13613"/>
                      </a:cubicBezTo>
                      <a:cubicBezTo>
                        <a:pt x="3740" y="12208"/>
                        <a:pt x="3644" y="9303"/>
                        <a:pt x="3597" y="7886"/>
                      </a:cubicBezTo>
                      <a:cubicBezTo>
                        <a:pt x="3561" y="6493"/>
                        <a:pt x="3537" y="5088"/>
                        <a:pt x="3704" y="3707"/>
                      </a:cubicBezTo>
                      <a:cubicBezTo>
                        <a:pt x="3811" y="2862"/>
                        <a:pt x="3954" y="1886"/>
                        <a:pt x="4656" y="1314"/>
                      </a:cubicBezTo>
                      <a:cubicBezTo>
                        <a:pt x="4966" y="1040"/>
                        <a:pt x="5359" y="909"/>
                        <a:pt x="5740" y="778"/>
                      </a:cubicBezTo>
                      <a:cubicBezTo>
                        <a:pt x="6133" y="659"/>
                        <a:pt x="6537" y="528"/>
                        <a:pt x="6930" y="481"/>
                      </a:cubicBezTo>
                      <a:cubicBezTo>
                        <a:pt x="7109" y="459"/>
                        <a:pt x="7292" y="440"/>
                        <a:pt x="7472" y="440"/>
                      </a:cubicBezTo>
                      <a:cubicBezTo>
                        <a:pt x="7689" y="440"/>
                        <a:pt x="7902" y="468"/>
                        <a:pt x="8097" y="552"/>
                      </a:cubicBezTo>
                      <a:cubicBezTo>
                        <a:pt x="8264" y="624"/>
                        <a:pt x="8407" y="719"/>
                        <a:pt x="8514" y="862"/>
                      </a:cubicBezTo>
                      <a:cubicBezTo>
                        <a:pt x="8645" y="1040"/>
                        <a:pt x="8681" y="1231"/>
                        <a:pt x="8645" y="1457"/>
                      </a:cubicBezTo>
                      <a:cubicBezTo>
                        <a:pt x="8621" y="1707"/>
                        <a:pt x="8514" y="1945"/>
                        <a:pt x="8431" y="2171"/>
                      </a:cubicBezTo>
                      <a:cubicBezTo>
                        <a:pt x="8323" y="2421"/>
                        <a:pt x="8228" y="2683"/>
                        <a:pt x="8157" y="2945"/>
                      </a:cubicBezTo>
                      <a:cubicBezTo>
                        <a:pt x="7942" y="3612"/>
                        <a:pt x="7752" y="4291"/>
                        <a:pt x="7573" y="4957"/>
                      </a:cubicBezTo>
                      <a:cubicBezTo>
                        <a:pt x="7395" y="5624"/>
                        <a:pt x="7252" y="6315"/>
                        <a:pt x="7121" y="6982"/>
                      </a:cubicBezTo>
                      <a:cubicBezTo>
                        <a:pt x="6966" y="7648"/>
                        <a:pt x="6847" y="8351"/>
                        <a:pt x="6740" y="9029"/>
                      </a:cubicBezTo>
                      <a:cubicBezTo>
                        <a:pt x="6633" y="9732"/>
                        <a:pt x="6573" y="10434"/>
                        <a:pt x="6549" y="11137"/>
                      </a:cubicBezTo>
                      <a:cubicBezTo>
                        <a:pt x="6526" y="11827"/>
                        <a:pt x="6561" y="14030"/>
                        <a:pt x="6609" y="14733"/>
                      </a:cubicBezTo>
                      <a:cubicBezTo>
                        <a:pt x="6609" y="14911"/>
                        <a:pt x="6621" y="15078"/>
                        <a:pt x="6621" y="15244"/>
                      </a:cubicBezTo>
                      <a:cubicBezTo>
                        <a:pt x="7323" y="15244"/>
                        <a:pt x="8014" y="15221"/>
                        <a:pt x="8693" y="15197"/>
                      </a:cubicBezTo>
                      <a:cubicBezTo>
                        <a:pt x="10014" y="15137"/>
                        <a:pt x="11955" y="15042"/>
                        <a:pt x="13265" y="14863"/>
                      </a:cubicBezTo>
                      <a:cubicBezTo>
                        <a:pt x="13217" y="14613"/>
                        <a:pt x="13181" y="14411"/>
                        <a:pt x="13157" y="14268"/>
                      </a:cubicBezTo>
                      <a:cubicBezTo>
                        <a:pt x="12800" y="12208"/>
                        <a:pt x="12086" y="1671"/>
                        <a:pt x="11860" y="1207"/>
                      </a:cubicBezTo>
                      <a:cubicBezTo>
                        <a:pt x="11681" y="850"/>
                        <a:pt x="10752" y="362"/>
                        <a:pt x="9359" y="124"/>
                      </a:cubicBezTo>
                      <a:cubicBezTo>
                        <a:pt x="9312" y="124"/>
                        <a:pt x="9276" y="100"/>
                        <a:pt x="9228" y="100"/>
                      </a:cubicBezTo>
                      <a:cubicBezTo>
                        <a:pt x="8871" y="40"/>
                        <a:pt x="8478" y="16"/>
                        <a:pt x="8061" y="5"/>
                      </a:cubicBezTo>
                      <a:cubicBezTo>
                        <a:pt x="7981" y="2"/>
                        <a:pt x="7899" y="1"/>
                        <a:pt x="7816" y="1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5807;p62">
                  <a:extLst>
                    <a:ext uri="{FF2B5EF4-FFF2-40B4-BE49-F238E27FC236}">
                      <a16:creationId xmlns:a16="http://schemas.microsoft.com/office/drawing/2014/main" id="{83EA6506-8C9D-087F-0DA1-BB135B709EA3}"/>
                    </a:ext>
                  </a:extLst>
                </p:cNvPr>
                <p:cNvSpPr/>
                <p:nvPr/>
              </p:nvSpPr>
              <p:spPr>
                <a:xfrm>
                  <a:off x="5266535" y="2618140"/>
                  <a:ext cx="235421" cy="567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11514" extrusionOk="0">
                      <a:moveTo>
                        <a:pt x="870" y="1"/>
                      </a:moveTo>
                      <a:cubicBezTo>
                        <a:pt x="846" y="1"/>
                        <a:pt x="811" y="12"/>
                        <a:pt x="799" y="36"/>
                      </a:cubicBezTo>
                      <a:cubicBezTo>
                        <a:pt x="1" y="1846"/>
                        <a:pt x="25" y="4180"/>
                        <a:pt x="596" y="6251"/>
                      </a:cubicBezTo>
                      <a:cubicBezTo>
                        <a:pt x="1168" y="8394"/>
                        <a:pt x="2477" y="10311"/>
                        <a:pt x="4132" y="11442"/>
                      </a:cubicBezTo>
                      <a:cubicBezTo>
                        <a:pt x="4201" y="11490"/>
                        <a:pt x="4280" y="11514"/>
                        <a:pt x="4356" y="11514"/>
                      </a:cubicBezTo>
                      <a:cubicBezTo>
                        <a:pt x="4489" y="11514"/>
                        <a:pt x="4615" y="11439"/>
                        <a:pt x="4668" y="11288"/>
                      </a:cubicBezTo>
                      <a:cubicBezTo>
                        <a:pt x="4775" y="11026"/>
                        <a:pt x="4597" y="10680"/>
                        <a:pt x="4418" y="10430"/>
                      </a:cubicBezTo>
                      <a:cubicBezTo>
                        <a:pt x="3930" y="9740"/>
                        <a:pt x="2644" y="7918"/>
                        <a:pt x="2061" y="5644"/>
                      </a:cubicBezTo>
                      <a:cubicBezTo>
                        <a:pt x="1489" y="3382"/>
                        <a:pt x="1989" y="1560"/>
                        <a:pt x="2346" y="512"/>
                      </a:cubicBezTo>
                      <a:cubicBezTo>
                        <a:pt x="2358" y="453"/>
                        <a:pt x="2358" y="381"/>
                        <a:pt x="2299" y="346"/>
                      </a:cubicBezTo>
                      <a:cubicBezTo>
                        <a:pt x="1942" y="191"/>
                        <a:pt x="1251" y="36"/>
                        <a:pt x="870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5808;p62">
                  <a:extLst>
                    <a:ext uri="{FF2B5EF4-FFF2-40B4-BE49-F238E27FC236}">
                      <a16:creationId xmlns:a16="http://schemas.microsoft.com/office/drawing/2014/main" id="{5357B466-76D0-133A-399E-4B0622557B04}"/>
                    </a:ext>
                  </a:extLst>
                </p:cNvPr>
                <p:cNvSpPr/>
                <p:nvPr/>
              </p:nvSpPr>
              <p:spPr>
                <a:xfrm>
                  <a:off x="4847499" y="2634752"/>
                  <a:ext cx="217824" cy="45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9234" extrusionOk="0">
                      <a:moveTo>
                        <a:pt x="4284" y="1"/>
                      </a:moveTo>
                      <a:cubicBezTo>
                        <a:pt x="4067" y="1"/>
                        <a:pt x="3654" y="158"/>
                        <a:pt x="3585" y="175"/>
                      </a:cubicBezTo>
                      <a:cubicBezTo>
                        <a:pt x="3525" y="211"/>
                        <a:pt x="3466" y="235"/>
                        <a:pt x="3418" y="259"/>
                      </a:cubicBezTo>
                      <a:cubicBezTo>
                        <a:pt x="2858" y="509"/>
                        <a:pt x="2370" y="914"/>
                        <a:pt x="2049" y="1509"/>
                      </a:cubicBezTo>
                      <a:cubicBezTo>
                        <a:pt x="1" y="5271"/>
                        <a:pt x="465" y="9034"/>
                        <a:pt x="584" y="9188"/>
                      </a:cubicBezTo>
                      <a:cubicBezTo>
                        <a:pt x="606" y="9220"/>
                        <a:pt x="629" y="9233"/>
                        <a:pt x="654" y="9233"/>
                      </a:cubicBezTo>
                      <a:cubicBezTo>
                        <a:pt x="777" y="9233"/>
                        <a:pt x="922" y="8891"/>
                        <a:pt x="941" y="8831"/>
                      </a:cubicBezTo>
                      <a:cubicBezTo>
                        <a:pt x="1561" y="5164"/>
                        <a:pt x="2346" y="3176"/>
                        <a:pt x="2906" y="2176"/>
                      </a:cubicBezTo>
                      <a:cubicBezTo>
                        <a:pt x="3156" y="1723"/>
                        <a:pt x="3418" y="1307"/>
                        <a:pt x="3739" y="926"/>
                      </a:cubicBezTo>
                      <a:cubicBezTo>
                        <a:pt x="3894" y="735"/>
                        <a:pt x="4061" y="533"/>
                        <a:pt x="4228" y="354"/>
                      </a:cubicBezTo>
                      <a:cubicBezTo>
                        <a:pt x="4275" y="295"/>
                        <a:pt x="4418" y="175"/>
                        <a:pt x="4418" y="80"/>
                      </a:cubicBezTo>
                      <a:cubicBezTo>
                        <a:pt x="4418" y="22"/>
                        <a:pt x="4364" y="1"/>
                        <a:pt x="4284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5809;p62">
                  <a:extLst>
                    <a:ext uri="{FF2B5EF4-FFF2-40B4-BE49-F238E27FC236}">
                      <a16:creationId xmlns:a16="http://schemas.microsoft.com/office/drawing/2014/main" id="{7026E901-9BC3-6D4D-CF23-C304D8E92DF1}"/>
                    </a:ext>
                  </a:extLst>
                </p:cNvPr>
                <p:cNvSpPr/>
                <p:nvPr/>
              </p:nvSpPr>
              <p:spPr>
                <a:xfrm>
                  <a:off x="5066999" y="2554750"/>
                  <a:ext cx="209000" cy="13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740" extrusionOk="0">
                      <a:moveTo>
                        <a:pt x="3692" y="1"/>
                      </a:moveTo>
                      <a:lnTo>
                        <a:pt x="1" y="786"/>
                      </a:lnTo>
                      <a:lnTo>
                        <a:pt x="453" y="2441"/>
                      </a:lnTo>
                      <a:cubicBezTo>
                        <a:pt x="453" y="2441"/>
                        <a:pt x="636" y="2740"/>
                        <a:pt x="1385" y="2740"/>
                      </a:cubicBezTo>
                      <a:cubicBezTo>
                        <a:pt x="1683" y="2740"/>
                        <a:pt x="2071" y="2693"/>
                        <a:pt x="2573" y="2560"/>
                      </a:cubicBezTo>
                      <a:cubicBezTo>
                        <a:pt x="4239" y="2120"/>
                        <a:pt x="4073" y="1310"/>
                        <a:pt x="4073" y="1310"/>
                      </a:cubicBezTo>
                      <a:lnTo>
                        <a:pt x="3692" y="1"/>
                      </a:ln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5810;p62">
                  <a:extLst>
                    <a:ext uri="{FF2B5EF4-FFF2-40B4-BE49-F238E27FC236}">
                      <a16:creationId xmlns:a16="http://schemas.microsoft.com/office/drawing/2014/main" id="{4CCAFFBD-DC31-FF6E-500F-E1C2EE77CC7C}"/>
                    </a:ext>
                  </a:extLst>
                </p:cNvPr>
                <p:cNvSpPr/>
                <p:nvPr/>
              </p:nvSpPr>
              <p:spPr>
                <a:xfrm>
                  <a:off x="5066975" y="2523800"/>
                  <a:ext cx="207253" cy="112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5" h="2282" extrusionOk="0">
                      <a:moveTo>
                        <a:pt x="3755" y="1"/>
                      </a:moveTo>
                      <a:cubicBezTo>
                        <a:pt x="3580" y="1"/>
                        <a:pt x="3405" y="16"/>
                        <a:pt x="3239" y="45"/>
                      </a:cubicBezTo>
                      <a:cubicBezTo>
                        <a:pt x="2358" y="164"/>
                        <a:pt x="1525" y="438"/>
                        <a:pt x="691" y="736"/>
                      </a:cubicBezTo>
                      <a:cubicBezTo>
                        <a:pt x="501" y="807"/>
                        <a:pt x="275" y="902"/>
                        <a:pt x="168" y="1045"/>
                      </a:cubicBezTo>
                      <a:cubicBezTo>
                        <a:pt x="37" y="1236"/>
                        <a:pt x="1" y="1676"/>
                        <a:pt x="144" y="1867"/>
                      </a:cubicBezTo>
                      <a:cubicBezTo>
                        <a:pt x="298" y="2117"/>
                        <a:pt x="763" y="2236"/>
                        <a:pt x="1096" y="2272"/>
                      </a:cubicBezTo>
                      <a:cubicBezTo>
                        <a:pt x="1167" y="2278"/>
                        <a:pt x="1238" y="2281"/>
                        <a:pt x="1309" y="2281"/>
                      </a:cubicBezTo>
                      <a:cubicBezTo>
                        <a:pt x="1638" y="2281"/>
                        <a:pt x="1978" y="2219"/>
                        <a:pt x="2311" y="2141"/>
                      </a:cubicBezTo>
                      <a:cubicBezTo>
                        <a:pt x="2799" y="2022"/>
                        <a:pt x="3275" y="1879"/>
                        <a:pt x="3692" y="1605"/>
                      </a:cubicBezTo>
                      <a:cubicBezTo>
                        <a:pt x="4120" y="1355"/>
                        <a:pt x="4442" y="986"/>
                        <a:pt x="4549" y="581"/>
                      </a:cubicBezTo>
                      <a:cubicBezTo>
                        <a:pt x="4573" y="450"/>
                        <a:pt x="4585" y="283"/>
                        <a:pt x="4501" y="188"/>
                      </a:cubicBezTo>
                      <a:cubicBezTo>
                        <a:pt x="4406" y="81"/>
                        <a:pt x="4263" y="45"/>
                        <a:pt x="4097" y="21"/>
                      </a:cubicBezTo>
                      <a:cubicBezTo>
                        <a:pt x="3984" y="7"/>
                        <a:pt x="3869" y="1"/>
                        <a:pt x="3755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5811;p62">
                  <a:extLst>
                    <a:ext uri="{FF2B5EF4-FFF2-40B4-BE49-F238E27FC236}">
                      <a16:creationId xmlns:a16="http://schemas.microsoft.com/office/drawing/2014/main" id="{F1D31FA8-B501-4EAF-43EB-9E68123B9447}"/>
                    </a:ext>
                  </a:extLst>
                </p:cNvPr>
                <p:cNvSpPr/>
                <p:nvPr/>
              </p:nvSpPr>
              <p:spPr>
                <a:xfrm>
                  <a:off x="5048218" y="2592903"/>
                  <a:ext cx="243801" cy="15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" h="3075" extrusionOk="0">
                      <a:moveTo>
                        <a:pt x="4220" y="1"/>
                      </a:moveTo>
                      <a:cubicBezTo>
                        <a:pt x="4175" y="1"/>
                        <a:pt x="4129" y="15"/>
                        <a:pt x="4085" y="48"/>
                      </a:cubicBezTo>
                      <a:cubicBezTo>
                        <a:pt x="3700" y="331"/>
                        <a:pt x="2831" y="1367"/>
                        <a:pt x="1356" y="1367"/>
                      </a:cubicBezTo>
                      <a:cubicBezTo>
                        <a:pt x="1279" y="1367"/>
                        <a:pt x="1200" y="1364"/>
                        <a:pt x="1120" y="1358"/>
                      </a:cubicBezTo>
                      <a:cubicBezTo>
                        <a:pt x="739" y="1322"/>
                        <a:pt x="596" y="882"/>
                        <a:pt x="525" y="691"/>
                      </a:cubicBezTo>
                      <a:cubicBezTo>
                        <a:pt x="518" y="663"/>
                        <a:pt x="498" y="652"/>
                        <a:pt x="479" y="652"/>
                      </a:cubicBezTo>
                      <a:cubicBezTo>
                        <a:pt x="465" y="652"/>
                        <a:pt x="451" y="657"/>
                        <a:pt x="441" y="667"/>
                      </a:cubicBezTo>
                      <a:cubicBezTo>
                        <a:pt x="298" y="905"/>
                        <a:pt x="37" y="1525"/>
                        <a:pt x="25" y="1679"/>
                      </a:cubicBezTo>
                      <a:cubicBezTo>
                        <a:pt x="1" y="1941"/>
                        <a:pt x="227" y="2834"/>
                        <a:pt x="382" y="2846"/>
                      </a:cubicBezTo>
                      <a:cubicBezTo>
                        <a:pt x="383" y="2846"/>
                        <a:pt x="384" y="2846"/>
                        <a:pt x="385" y="2846"/>
                      </a:cubicBezTo>
                      <a:cubicBezTo>
                        <a:pt x="533" y="2846"/>
                        <a:pt x="1156" y="1917"/>
                        <a:pt x="1156" y="1917"/>
                      </a:cubicBezTo>
                      <a:cubicBezTo>
                        <a:pt x="1156" y="1917"/>
                        <a:pt x="1780" y="3074"/>
                        <a:pt x="1998" y="3074"/>
                      </a:cubicBezTo>
                      <a:cubicBezTo>
                        <a:pt x="2003" y="3074"/>
                        <a:pt x="2008" y="3074"/>
                        <a:pt x="2013" y="3072"/>
                      </a:cubicBezTo>
                      <a:cubicBezTo>
                        <a:pt x="2346" y="2965"/>
                        <a:pt x="4025" y="2918"/>
                        <a:pt x="4882" y="1072"/>
                      </a:cubicBezTo>
                      <a:cubicBezTo>
                        <a:pt x="4946" y="956"/>
                        <a:pt x="4586" y="1"/>
                        <a:pt x="4220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812;p62">
                  <a:extLst>
                    <a:ext uri="{FF2B5EF4-FFF2-40B4-BE49-F238E27FC236}">
                      <a16:creationId xmlns:a16="http://schemas.microsoft.com/office/drawing/2014/main" id="{C84A22AC-4E5C-024A-3EDA-797987029BD6}"/>
                    </a:ext>
                  </a:extLst>
                </p:cNvPr>
                <p:cNvSpPr/>
                <p:nvPr/>
              </p:nvSpPr>
              <p:spPr>
                <a:xfrm>
                  <a:off x="5048218" y="2583537"/>
                  <a:ext cx="247991" cy="14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1" h="3039" extrusionOk="0">
                      <a:moveTo>
                        <a:pt x="4292" y="0"/>
                      </a:moveTo>
                      <a:cubicBezTo>
                        <a:pt x="4246" y="0"/>
                        <a:pt x="4201" y="15"/>
                        <a:pt x="4156" y="48"/>
                      </a:cubicBezTo>
                      <a:cubicBezTo>
                        <a:pt x="3786" y="328"/>
                        <a:pt x="2911" y="1346"/>
                        <a:pt x="1419" y="1346"/>
                      </a:cubicBezTo>
                      <a:cubicBezTo>
                        <a:pt x="1326" y="1346"/>
                        <a:pt x="1230" y="1342"/>
                        <a:pt x="1132" y="1334"/>
                      </a:cubicBezTo>
                      <a:cubicBezTo>
                        <a:pt x="751" y="1310"/>
                        <a:pt x="596" y="857"/>
                        <a:pt x="525" y="667"/>
                      </a:cubicBezTo>
                      <a:cubicBezTo>
                        <a:pt x="518" y="641"/>
                        <a:pt x="498" y="629"/>
                        <a:pt x="479" y="629"/>
                      </a:cubicBezTo>
                      <a:cubicBezTo>
                        <a:pt x="463" y="629"/>
                        <a:pt x="447" y="638"/>
                        <a:pt x="441" y="655"/>
                      </a:cubicBezTo>
                      <a:cubicBezTo>
                        <a:pt x="298" y="893"/>
                        <a:pt x="25" y="1500"/>
                        <a:pt x="25" y="1655"/>
                      </a:cubicBezTo>
                      <a:cubicBezTo>
                        <a:pt x="1" y="1905"/>
                        <a:pt x="239" y="2798"/>
                        <a:pt x="394" y="2810"/>
                      </a:cubicBezTo>
                      <a:cubicBezTo>
                        <a:pt x="395" y="2810"/>
                        <a:pt x="396" y="2810"/>
                        <a:pt x="397" y="2810"/>
                      </a:cubicBezTo>
                      <a:cubicBezTo>
                        <a:pt x="545" y="2810"/>
                        <a:pt x="1180" y="1893"/>
                        <a:pt x="1180" y="1893"/>
                      </a:cubicBezTo>
                      <a:cubicBezTo>
                        <a:pt x="1180" y="1893"/>
                        <a:pt x="1803" y="3038"/>
                        <a:pt x="2043" y="3038"/>
                      </a:cubicBezTo>
                      <a:cubicBezTo>
                        <a:pt x="2049" y="3038"/>
                        <a:pt x="2055" y="3038"/>
                        <a:pt x="2061" y="3036"/>
                      </a:cubicBezTo>
                      <a:cubicBezTo>
                        <a:pt x="2382" y="2941"/>
                        <a:pt x="4097" y="2905"/>
                        <a:pt x="4978" y="1072"/>
                      </a:cubicBezTo>
                      <a:cubicBezTo>
                        <a:pt x="5031" y="955"/>
                        <a:pt x="4660" y="0"/>
                        <a:pt x="42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813;p62">
                  <a:extLst>
                    <a:ext uri="{FF2B5EF4-FFF2-40B4-BE49-F238E27FC236}">
                      <a16:creationId xmlns:a16="http://schemas.microsoft.com/office/drawing/2014/main" id="{03439815-31A2-6929-4F9C-4D30D8AD7C0C}"/>
                    </a:ext>
                  </a:extLst>
                </p:cNvPr>
                <p:cNvSpPr/>
                <p:nvPr/>
              </p:nvSpPr>
              <p:spPr>
                <a:xfrm>
                  <a:off x="4837542" y="1934893"/>
                  <a:ext cx="184354" cy="288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850" extrusionOk="0">
                      <a:moveTo>
                        <a:pt x="2917" y="0"/>
                      </a:moveTo>
                      <a:cubicBezTo>
                        <a:pt x="2544" y="0"/>
                        <a:pt x="2102" y="246"/>
                        <a:pt x="1870" y="431"/>
                      </a:cubicBezTo>
                      <a:cubicBezTo>
                        <a:pt x="572" y="1419"/>
                        <a:pt x="0" y="3229"/>
                        <a:pt x="453" y="4789"/>
                      </a:cubicBezTo>
                      <a:cubicBezTo>
                        <a:pt x="524" y="5063"/>
                        <a:pt x="632" y="5313"/>
                        <a:pt x="822" y="5527"/>
                      </a:cubicBezTo>
                      <a:cubicBezTo>
                        <a:pt x="993" y="5721"/>
                        <a:pt x="1252" y="5849"/>
                        <a:pt x="1514" y="5849"/>
                      </a:cubicBezTo>
                      <a:cubicBezTo>
                        <a:pt x="1525" y="5849"/>
                        <a:pt x="1537" y="5849"/>
                        <a:pt x="1548" y="5849"/>
                      </a:cubicBezTo>
                      <a:cubicBezTo>
                        <a:pt x="2036" y="5801"/>
                        <a:pt x="2334" y="5301"/>
                        <a:pt x="2537" y="4848"/>
                      </a:cubicBezTo>
                      <a:cubicBezTo>
                        <a:pt x="2894" y="4098"/>
                        <a:pt x="3239" y="3324"/>
                        <a:pt x="3429" y="2491"/>
                      </a:cubicBezTo>
                      <a:cubicBezTo>
                        <a:pt x="3572" y="1872"/>
                        <a:pt x="3739" y="836"/>
                        <a:pt x="3418" y="265"/>
                      </a:cubicBezTo>
                      <a:cubicBezTo>
                        <a:pt x="3301" y="72"/>
                        <a:pt x="3119" y="0"/>
                        <a:pt x="2917" y="0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814;p62">
                  <a:extLst>
                    <a:ext uri="{FF2B5EF4-FFF2-40B4-BE49-F238E27FC236}">
                      <a16:creationId xmlns:a16="http://schemas.microsoft.com/office/drawing/2014/main" id="{F7996321-6BD0-9672-4C52-E84AF37B8564}"/>
                    </a:ext>
                  </a:extLst>
                </p:cNvPr>
                <p:cNvSpPr/>
                <p:nvPr/>
              </p:nvSpPr>
              <p:spPr>
                <a:xfrm>
                  <a:off x="4844590" y="1928485"/>
                  <a:ext cx="599249" cy="684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7" h="13885" extrusionOk="0">
                      <a:moveTo>
                        <a:pt x="5857" y="1"/>
                      </a:moveTo>
                      <a:cubicBezTo>
                        <a:pt x="2498" y="1"/>
                        <a:pt x="46" y="2793"/>
                        <a:pt x="0" y="7229"/>
                      </a:cubicBezTo>
                      <a:cubicBezTo>
                        <a:pt x="0" y="7800"/>
                        <a:pt x="12" y="8324"/>
                        <a:pt x="72" y="8848"/>
                      </a:cubicBezTo>
                      <a:lnTo>
                        <a:pt x="72" y="8884"/>
                      </a:lnTo>
                      <a:cubicBezTo>
                        <a:pt x="84" y="9039"/>
                        <a:pt x="119" y="9193"/>
                        <a:pt x="131" y="9360"/>
                      </a:cubicBezTo>
                      <a:cubicBezTo>
                        <a:pt x="346" y="10682"/>
                        <a:pt x="810" y="11813"/>
                        <a:pt x="1679" y="12598"/>
                      </a:cubicBezTo>
                      <a:lnTo>
                        <a:pt x="1703" y="12610"/>
                      </a:lnTo>
                      <a:cubicBezTo>
                        <a:pt x="1846" y="12753"/>
                        <a:pt x="2024" y="12884"/>
                        <a:pt x="2203" y="13003"/>
                      </a:cubicBezTo>
                      <a:cubicBezTo>
                        <a:pt x="2965" y="13491"/>
                        <a:pt x="3977" y="13801"/>
                        <a:pt x="5299" y="13884"/>
                      </a:cubicBezTo>
                      <a:lnTo>
                        <a:pt x="5692" y="13884"/>
                      </a:lnTo>
                      <a:cubicBezTo>
                        <a:pt x="5834" y="13884"/>
                        <a:pt x="5989" y="13884"/>
                        <a:pt x="6144" y="13861"/>
                      </a:cubicBezTo>
                      <a:cubicBezTo>
                        <a:pt x="8037" y="13730"/>
                        <a:pt x="9716" y="12587"/>
                        <a:pt x="10752" y="10848"/>
                      </a:cubicBezTo>
                      <a:cubicBezTo>
                        <a:pt x="10764" y="10824"/>
                        <a:pt x="10764" y="10813"/>
                        <a:pt x="10776" y="10801"/>
                      </a:cubicBezTo>
                      <a:cubicBezTo>
                        <a:pt x="10871" y="10646"/>
                        <a:pt x="10942" y="10515"/>
                        <a:pt x="11014" y="10348"/>
                      </a:cubicBezTo>
                      <a:cubicBezTo>
                        <a:pt x="11383" y="9574"/>
                        <a:pt x="11633" y="8717"/>
                        <a:pt x="11740" y="7765"/>
                      </a:cubicBezTo>
                      <a:cubicBezTo>
                        <a:pt x="12157" y="3847"/>
                        <a:pt x="9752" y="228"/>
                        <a:pt x="6251" y="14"/>
                      </a:cubicBezTo>
                      <a:cubicBezTo>
                        <a:pt x="6119" y="5"/>
                        <a:pt x="5987" y="1"/>
                        <a:pt x="5857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815;p62">
                  <a:extLst>
                    <a:ext uri="{FF2B5EF4-FFF2-40B4-BE49-F238E27FC236}">
                      <a16:creationId xmlns:a16="http://schemas.microsoft.com/office/drawing/2014/main" id="{DDFC990E-F70E-008B-D813-5A4540F38CFE}"/>
                    </a:ext>
                  </a:extLst>
                </p:cNvPr>
                <p:cNvSpPr/>
                <p:nvPr/>
              </p:nvSpPr>
              <p:spPr>
                <a:xfrm>
                  <a:off x="4819353" y="1818020"/>
                  <a:ext cx="738944" cy="5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1" h="10656" extrusionOk="0">
                      <a:moveTo>
                        <a:pt x="2980" y="0"/>
                      </a:moveTo>
                      <a:cubicBezTo>
                        <a:pt x="2631" y="0"/>
                        <a:pt x="2280" y="21"/>
                        <a:pt x="1929" y="64"/>
                      </a:cubicBezTo>
                      <a:cubicBezTo>
                        <a:pt x="1679" y="88"/>
                        <a:pt x="1417" y="135"/>
                        <a:pt x="1167" y="231"/>
                      </a:cubicBezTo>
                      <a:cubicBezTo>
                        <a:pt x="1001" y="290"/>
                        <a:pt x="810" y="385"/>
                        <a:pt x="750" y="564"/>
                      </a:cubicBezTo>
                      <a:cubicBezTo>
                        <a:pt x="667" y="826"/>
                        <a:pt x="846" y="1076"/>
                        <a:pt x="1036" y="1243"/>
                      </a:cubicBezTo>
                      <a:cubicBezTo>
                        <a:pt x="1262" y="1397"/>
                        <a:pt x="1512" y="1481"/>
                        <a:pt x="1774" y="1493"/>
                      </a:cubicBezTo>
                      <a:cubicBezTo>
                        <a:pt x="1096" y="1778"/>
                        <a:pt x="512" y="2326"/>
                        <a:pt x="203" y="3005"/>
                      </a:cubicBezTo>
                      <a:cubicBezTo>
                        <a:pt x="96" y="3290"/>
                        <a:pt x="0" y="3552"/>
                        <a:pt x="36" y="3802"/>
                      </a:cubicBezTo>
                      <a:cubicBezTo>
                        <a:pt x="48" y="4124"/>
                        <a:pt x="239" y="4422"/>
                        <a:pt x="477" y="4600"/>
                      </a:cubicBezTo>
                      <a:cubicBezTo>
                        <a:pt x="739" y="4803"/>
                        <a:pt x="1036" y="4886"/>
                        <a:pt x="1346" y="4933"/>
                      </a:cubicBezTo>
                      <a:cubicBezTo>
                        <a:pt x="1440" y="4945"/>
                        <a:pt x="1535" y="4951"/>
                        <a:pt x="1631" y="4951"/>
                      </a:cubicBezTo>
                      <a:cubicBezTo>
                        <a:pt x="2391" y="4951"/>
                        <a:pt x="3165" y="4579"/>
                        <a:pt x="3620" y="3933"/>
                      </a:cubicBezTo>
                      <a:lnTo>
                        <a:pt x="3620" y="3933"/>
                      </a:lnTo>
                      <a:cubicBezTo>
                        <a:pt x="3548" y="4052"/>
                        <a:pt x="3560" y="4219"/>
                        <a:pt x="3644" y="4338"/>
                      </a:cubicBezTo>
                      <a:cubicBezTo>
                        <a:pt x="3715" y="4457"/>
                        <a:pt x="3810" y="4529"/>
                        <a:pt x="3953" y="4588"/>
                      </a:cubicBezTo>
                      <a:cubicBezTo>
                        <a:pt x="4184" y="4704"/>
                        <a:pt x="4462" y="4745"/>
                        <a:pt x="4736" y="4745"/>
                      </a:cubicBezTo>
                      <a:cubicBezTo>
                        <a:pt x="4773" y="4745"/>
                        <a:pt x="4810" y="4744"/>
                        <a:pt x="4846" y="4743"/>
                      </a:cubicBezTo>
                      <a:cubicBezTo>
                        <a:pt x="5513" y="4719"/>
                        <a:pt x="6168" y="4517"/>
                        <a:pt x="6727" y="4160"/>
                      </a:cubicBezTo>
                      <a:lnTo>
                        <a:pt x="6727" y="4160"/>
                      </a:lnTo>
                      <a:cubicBezTo>
                        <a:pt x="6573" y="4386"/>
                        <a:pt x="6465" y="4660"/>
                        <a:pt x="6525" y="4922"/>
                      </a:cubicBezTo>
                      <a:cubicBezTo>
                        <a:pt x="6573" y="5088"/>
                        <a:pt x="6692" y="5231"/>
                        <a:pt x="6811" y="5350"/>
                      </a:cubicBezTo>
                      <a:cubicBezTo>
                        <a:pt x="7192" y="5708"/>
                        <a:pt x="7742" y="5898"/>
                        <a:pt x="8274" y="5898"/>
                      </a:cubicBezTo>
                      <a:cubicBezTo>
                        <a:pt x="8291" y="5898"/>
                        <a:pt x="8307" y="5898"/>
                        <a:pt x="8323" y="5898"/>
                      </a:cubicBezTo>
                      <a:cubicBezTo>
                        <a:pt x="8871" y="5874"/>
                        <a:pt x="9430" y="5648"/>
                        <a:pt x="9883" y="5291"/>
                      </a:cubicBezTo>
                      <a:lnTo>
                        <a:pt x="9883" y="5291"/>
                      </a:lnTo>
                      <a:cubicBezTo>
                        <a:pt x="9787" y="5707"/>
                        <a:pt x="9525" y="6065"/>
                        <a:pt x="9394" y="6481"/>
                      </a:cubicBezTo>
                      <a:cubicBezTo>
                        <a:pt x="9323" y="6719"/>
                        <a:pt x="9287" y="6969"/>
                        <a:pt x="9311" y="7208"/>
                      </a:cubicBezTo>
                      <a:cubicBezTo>
                        <a:pt x="9323" y="7434"/>
                        <a:pt x="9383" y="7660"/>
                        <a:pt x="9549" y="7803"/>
                      </a:cubicBezTo>
                      <a:cubicBezTo>
                        <a:pt x="9622" y="7882"/>
                        <a:pt x="9729" y="7923"/>
                        <a:pt x="9836" y="7923"/>
                      </a:cubicBezTo>
                      <a:cubicBezTo>
                        <a:pt x="9940" y="7923"/>
                        <a:pt x="10045" y="7885"/>
                        <a:pt x="10121" y="7803"/>
                      </a:cubicBezTo>
                      <a:lnTo>
                        <a:pt x="10121" y="7803"/>
                      </a:lnTo>
                      <a:cubicBezTo>
                        <a:pt x="10085" y="8017"/>
                        <a:pt x="10049" y="8220"/>
                        <a:pt x="10049" y="8422"/>
                      </a:cubicBezTo>
                      <a:cubicBezTo>
                        <a:pt x="10049" y="8553"/>
                        <a:pt x="10061" y="8660"/>
                        <a:pt x="10145" y="8743"/>
                      </a:cubicBezTo>
                      <a:cubicBezTo>
                        <a:pt x="10198" y="8812"/>
                        <a:pt x="10285" y="8842"/>
                        <a:pt x="10375" y="8842"/>
                      </a:cubicBezTo>
                      <a:cubicBezTo>
                        <a:pt x="10426" y="8842"/>
                        <a:pt x="10478" y="8832"/>
                        <a:pt x="10526" y="8815"/>
                      </a:cubicBezTo>
                      <a:cubicBezTo>
                        <a:pt x="10656" y="8767"/>
                        <a:pt x="10776" y="8660"/>
                        <a:pt x="10883" y="8577"/>
                      </a:cubicBezTo>
                      <a:lnTo>
                        <a:pt x="10883" y="8577"/>
                      </a:lnTo>
                      <a:cubicBezTo>
                        <a:pt x="10799" y="8934"/>
                        <a:pt x="10585" y="9267"/>
                        <a:pt x="10502" y="9613"/>
                      </a:cubicBezTo>
                      <a:cubicBezTo>
                        <a:pt x="10406" y="9970"/>
                        <a:pt x="10454" y="10422"/>
                        <a:pt x="10764" y="10601"/>
                      </a:cubicBezTo>
                      <a:cubicBezTo>
                        <a:pt x="10839" y="10638"/>
                        <a:pt x="10920" y="10656"/>
                        <a:pt x="11004" y="10656"/>
                      </a:cubicBezTo>
                      <a:cubicBezTo>
                        <a:pt x="11186" y="10656"/>
                        <a:pt x="11375" y="10573"/>
                        <a:pt x="11514" y="10434"/>
                      </a:cubicBezTo>
                      <a:cubicBezTo>
                        <a:pt x="11716" y="10244"/>
                        <a:pt x="11823" y="9958"/>
                        <a:pt x="11871" y="9672"/>
                      </a:cubicBezTo>
                      <a:cubicBezTo>
                        <a:pt x="12113" y="9696"/>
                        <a:pt x="12371" y="9724"/>
                        <a:pt x="12624" y="9724"/>
                      </a:cubicBezTo>
                      <a:cubicBezTo>
                        <a:pt x="12756" y="9724"/>
                        <a:pt x="12887" y="9716"/>
                        <a:pt x="13014" y="9696"/>
                      </a:cubicBezTo>
                      <a:cubicBezTo>
                        <a:pt x="13145" y="9672"/>
                        <a:pt x="13300" y="9648"/>
                        <a:pt x="13431" y="9577"/>
                      </a:cubicBezTo>
                      <a:cubicBezTo>
                        <a:pt x="13716" y="9446"/>
                        <a:pt x="13907" y="9124"/>
                        <a:pt x="14050" y="8851"/>
                      </a:cubicBezTo>
                      <a:cubicBezTo>
                        <a:pt x="14514" y="7958"/>
                        <a:pt x="14824" y="6981"/>
                        <a:pt x="14931" y="5993"/>
                      </a:cubicBezTo>
                      <a:cubicBezTo>
                        <a:pt x="14967" y="5755"/>
                        <a:pt x="14978" y="5517"/>
                        <a:pt x="14978" y="5279"/>
                      </a:cubicBezTo>
                      <a:cubicBezTo>
                        <a:pt x="14990" y="4826"/>
                        <a:pt x="14967" y="4386"/>
                        <a:pt x="14812" y="3981"/>
                      </a:cubicBezTo>
                      <a:cubicBezTo>
                        <a:pt x="14752" y="3802"/>
                        <a:pt x="14669" y="3636"/>
                        <a:pt x="14562" y="3493"/>
                      </a:cubicBezTo>
                      <a:cubicBezTo>
                        <a:pt x="14431" y="3290"/>
                        <a:pt x="14252" y="3136"/>
                        <a:pt x="14026" y="3028"/>
                      </a:cubicBezTo>
                      <a:cubicBezTo>
                        <a:pt x="13837" y="2934"/>
                        <a:pt x="13612" y="2889"/>
                        <a:pt x="13389" y="2889"/>
                      </a:cubicBezTo>
                      <a:cubicBezTo>
                        <a:pt x="13303" y="2889"/>
                        <a:pt x="13216" y="2896"/>
                        <a:pt x="13133" y="2909"/>
                      </a:cubicBezTo>
                      <a:cubicBezTo>
                        <a:pt x="13014" y="2338"/>
                        <a:pt x="12692" y="1838"/>
                        <a:pt x="12252" y="1445"/>
                      </a:cubicBezTo>
                      <a:cubicBezTo>
                        <a:pt x="12073" y="1278"/>
                        <a:pt x="11883" y="1135"/>
                        <a:pt x="11680" y="1016"/>
                      </a:cubicBezTo>
                      <a:cubicBezTo>
                        <a:pt x="11245" y="755"/>
                        <a:pt x="10739" y="583"/>
                        <a:pt x="10228" y="583"/>
                      </a:cubicBezTo>
                      <a:cubicBezTo>
                        <a:pt x="10180" y="583"/>
                        <a:pt x="10133" y="585"/>
                        <a:pt x="10085" y="588"/>
                      </a:cubicBezTo>
                      <a:lnTo>
                        <a:pt x="9990" y="588"/>
                      </a:lnTo>
                      <a:cubicBezTo>
                        <a:pt x="9775" y="612"/>
                        <a:pt x="9537" y="671"/>
                        <a:pt x="9371" y="850"/>
                      </a:cubicBezTo>
                      <a:cubicBezTo>
                        <a:pt x="9323" y="909"/>
                        <a:pt x="9275" y="969"/>
                        <a:pt x="9263" y="1052"/>
                      </a:cubicBezTo>
                      <a:cubicBezTo>
                        <a:pt x="8799" y="588"/>
                        <a:pt x="8240" y="254"/>
                        <a:pt x="7608" y="88"/>
                      </a:cubicBezTo>
                      <a:cubicBezTo>
                        <a:pt x="7493" y="55"/>
                        <a:pt x="7370" y="34"/>
                        <a:pt x="7246" y="34"/>
                      </a:cubicBezTo>
                      <a:cubicBezTo>
                        <a:pt x="7140" y="34"/>
                        <a:pt x="7034" y="49"/>
                        <a:pt x="6930" y="88"/>
                      </a:cubicBezTo>
                      <a:cubicBezTo>
                        <a:pt x="6811" y="135"/>
                        <a:pt x="6692" y="231"/>
                        <a:pt x="6680" y="350"/>
                      </a:cubicBezTo>
                      <a:cubicBezTo>
                        <a:pt x="6656" y="421"/>
                        <a:pt x="6680" y="504"/>
                        <a:pt x="6704" y="564"/>
                      </a:cubicBezTo>
                      <a:cubicBezTo>
                        <a:pt x="6751" y="719"/>
                        <a:pt x="6823" y="850"/>
                        <a:pt x="6930" y="969"/>
                      </a:cubicBezTo>
                      <a:cubicBezTo>
                        <a:pt x="6632" y="778"/>
                        <a:pt x="6287" y="623"/>
                        <a:pt x="5942" y="504"/>
                      </a:cubicBezTo>
                      <a:cubicBezTo>
                        <a:pt x="5002" y="177"/>
                        <a:pt x="3997" y="0"/>
                        <a:pt x="2980" y="0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816;p62">
                  <a:extLst>
                    <a:ext uri="{FF2B5EF4-FFF2-40B4-BE49-F238E27FC236}">
                      <a16:creationId xmlns:a16="http://schemas.microsoft.com/office/drawing/2014/main" id="{15D9BC06-E05C-E3B0-6E08-978BE5511CA7}"/>
                    </a:ext>
                  </a:extLst>
                </p:cNvPr>
                <p:cNvSpPr/>
                <p:nvPr/>
              </p:nvSpPr>
              <p:spPr>
                <a:xfrm>
                  <a:off x="5307645" y="1845673"/>
                  <a:ext cx="250652" cy="305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5" h="6195" extrusionOk="0">
                      <a:moveTo>
                        <a:pt x="279" y="1"/>
                      </a:moveTo>
                      <a:cubicBezTo>
                        <a:pt x="246" y="1"/>
                        <a:pt x="212" y="1"/>
                        <a:pt x="179" y="3"/>
                      </a:cubicBezTo>
                      <a:lnTo>
                        <a:pt x="84" y="3"/>
                      </a:lnTo>
                      <a:cubicBezTo>
                        <a:pt x="12" y="253"/>
                        <a:pt x="0" y="455"/>
                        <a:pt x="12" y="646"/>
                      </a:cubicBezTo>
                      <a:cubicBezTo>
                        <a:pt x="72" y="1122"/>
                        <a:pt x="358" y="1527"/>
                        <a:pt x="691" y="1872"/>
                      </a:cubicBezTo>
                      <a:cubicBezTo>
                        <a:pt x="369" y="2051"/>
                        <a:pt x="0" y="2313"/>
                        <a:pt x="60" y="2694"/>
                      </a:cubicBezTo>
                      <a:cubicBezTo>
                        <a:pt x="72" y="2837"/>
                        <a:pt x="179" y="2968"/>
                        <a:pt x="274" y="3075"/>
                      </a:cubicBezTo>
                      <a:cubicBezTo>
                        <a:pt x="548" y="3349"/>
                        <a:pt x="905" y="3491"/>
                        <a:pt x="1262" y="3527"/>
                      </a:cubicBezTo>
                      <a:cubicBezTo>
                        <a:pt x="1322" y="3527"/>
                        <a:pt x="1382" y="3527"/>
                        <a:pt x="1441" y="3551"/>
                      </a:cubicBezTo>
                      <a:cubicBezTo>
                        <a:pt x="1632" y="3670"/>
                        <a:pt x="1465" y="3968"/>
                        <a:pt x="1512" y="4194"/>
                      </a:cubicBezTo>
                      <a:cubicBezTo>
                        <a:pt x="1556" y="4385"/>
                        <a:pt x="1758" y="4462"/>
                        <a:pt x="1970" y="4462"/>
                      </a:cubicBezTo>
                      <a:cubicBezTo>
                        <a:pt x="2049" y="4462"/>
                        <a:pt x="2129" y="4451"/>
                        <a:pt x="2203" y="4432"/>
                      </a:cubicBezTo>
                      <a:cubicBezTo>
                        <a:pt x="2391" y="4378"/>
                        <a:pt x="2598" y="4291"/>
                        <a:pt x="2791" y="4291"/>
                      </a:cubicBezTo>
                      <a:cubicBezTo>
                        <a:pt x="2855" y="4291"/>
                        <a:pt x="2917" y="4301"/>
                        <a:pt x="2977" y="4325"/>
                      </a:cubicBezTo>
                      <a:cubicBezTo>
                        <a:pt x="3298" y="4444"/>
                        <a:pt x="3370" y="4861"/>
                        <a:pt x="3465" y="5194"/>
                      </a:cubicBezTo>
                      <a:cubicBezTo>
                        <a:pt x="3548" y="5468"/>
                        <a:pt x="3668" y="5754"/>
                        <a:pt x="3846" y="5992"/>
                      </a:cubicBezTo>
                      <a:cubicBezTo>
                        <a:pt x="3894" y="6051"/>
                        <a:pt x="3953" y="6123"/>
                        <a:pt x="4013" y="6158"/>
                      </a:cubicBezTo>
                      <a:cubicBezTo>
                        <a:pt x="4057" y="6183"/>
                        <a:pt x="4103" y="6194"/>
                        <a:pt x="4151" y="6194"/>
                      </a:cubicBezTo>
                      <a:cubicBezTo>
                        <a:pt x="4305" y="6194"/>
                        <a:pt x="4468" y="6078"/>
                        <a:pt x="4596" y="5968"/>
                      </a:cubicBezTo>
                      <a:cubicBezTo>
                        <a:pt x="4739" y="5813"/>
                        <a:pt x="4894" y="5635"/>
                        <a:pt x="5025" y="5444"/>
                      </a:cubicBezTo>
                      <a:cubicBezTo>
                        <a:pt x="5061" y="5206"/>
                        <a:pt x="5072" y="4968"/>
                        <a:pt x="5072" y="4730"/>
                      </a:cubicBezTo>
                      <a:cubicBezTo>
                        <a:pt x="5084" y="4277"/>
                        <a:pt x="5061" y="3837"/>
                        <a:pt x="4906" y="3432"/>
                      </a:cubicBezTo>
                      <a:cubicBezTo>
                        <a:pt x="4846" y="3253"/>
                        <a:pt x="4763" y="3087"/>
                        <a:pt x="4656" y="2944"/>
                      </a:cubicBezTo>
                      <a:cubicBezTo>
                        <a:pt x="4596" y="2968"/>
                        <a:pt x="4525" y="3027"/>
                        <a:pt x="4477" y="3075"/>
                      </a:cubicBezTo>
                      <a:cubicBezTo>
                        <a:pt x="4346" y="3241"/>
                        <a:pt x="4287" y="3444"/>
                        <a:pt x="4251" y="3658"/>
                      </a:cubicBezTo>
                      <a:cubicBezTo>
                        <a:pt x="3882" y="3468"/>
                        <a:pt x="3465" y="3349"/>
                        <a:pt x="3048" y="3313"/>
                      </a:cubicBezTo>
                      <a:cubicBezTo>
                        <a:pt x="2858" y="3301"/>
                        <a:pt x="2632" y="3289"/>
                        <a:pt x="2525" y="3122"/>
                      </a:cubicBezTo>
                      <a:cubicBezTo>
                        <a:pt x="2394" y="2884"/>
                        <a:pt x="2667" y="2575"/>
                        <a:pt x="2536" y="2301"/>
                      </a:cubicBezTo>
                      <a:cubicBezTo>
                        <a:pt x="2477" y="2134"/>
                        <a:pt x="2286" y="2063"/>
                        <a:pt x="2144" y="1956"/>
                      </a:cubicBezTo>
                      <a:cubicBezTo>
                        <a:pt x="2024" y="1872"/>
                        <a:pt x="1929" y="1765"/>
                        <a:pt x="1870" y="1634"/>
                      </a:cubicBezTo>
                      <a:cubicBezTo>
                        <a:pt x="1846" y="1551"/>
                        <a:pt x="1810" y="1479"/>
                        <a:pt x="1810" y="1408"/>
                      </a:cubicBezTo>
                      <a:cubicBezTo>
                        <a:pt x="1822" y="1134"/>
                        <a:pt x="2155" y="1051"/>
                        <a:pt x="2346" y="872"/>
                      </a:cubicBezTo>
                      <a:cubicBezTo>
                        <a:pt x="2167" y="705"/>
                        <a:pt x="1977" y="562"/>
                        <a:pt x="1763" y="443"/>
                      </a:cubicBezTo>
                      <a:cubicBezTo>
                        <a:pt x="1315" y="175"/>
                        <a:pt x="804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817;p62">
                  <a:extLst>
                    <a:ext uri="{FF2B5EF4-FFF2-40B4-BE49-F238E27FC236}">
                      <a16:creationId xmlns:a16="http://schemas.microsoft.com/office/drawing/2014/main" id="{EC43C90C-F05A-A083-3F1A-10E5823F71F2}"/>
                    </a:ext>
                  </a:extLst>
                </p:cNvPr>
                <p:cNvSpPr/>
                <p:nvPr/>
              </p:nvSpPr>
              <p:spPr>
                <a:xfrm>
                  <a:off x="5366895" y="2242135"/>
                  <a:ext cx="183171" cy="22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4480" extrusionOk="0">
                      <a:moveTo>
                        <a:pt x="2317" y="1"/>
                      </a:moveTo>
                      <a:cubicBezTo>
                        <a:pt x="972" y="1"/>
                        <a:pt x="227" y="1554"/>
                        <a:pt x="72" y="2699"/>
                      </a:cubicBezTo>
                      <a:cubicBezTo>
                        <a:pt x="25" y="2985"/>
                        <a:pt x="1" y="3295"/>
                        <a:pt x="72" y="3580"/>
                      </a:cubicBezTo>
                      <a:cubicBezTo>
                        <a:pt x="194" y="4112"/>
                        <a:pt x="616" y="4479"/>
                        <a:pt x="1154" y="4479"/>
                      </a:cubicBezTo>
                      <a:cubicBezTo>
                        <a:pt x="1193" y="4479"/>
                        <a:pt x="1234" y="4477"/>
                        <a:pt x="1275" y="4473"/>
                      </a:cubicBezTo>
                      <a:cubicBezTo>
                        <a:pt x="1799" y="4426"/>
                        <a:pt x="2311" y="4116"/>
                        <a:pt x="2692" y="3771"/>
                      </a:cubicBezTo>
                      <a:cubicBezTo>
                        <a:pt x="3323" y="3223"/>
                        <a:pt x="3704" y="2425"/>
                        <a:pt x="3704" y="1616"/>
                      </a:cubicBezTo>
                      <a:cubicBezTo>
                        <a:pt x="3716" y="1235"/>
                        <a:pt x="3632" y="842"/>
                        <a:pt x="3406" y="520"/>
                      </a:cubicBezTo>
                      <a:cubicBezTo>
                        <a:pt x="3204" y="247"/>
                        <a:pt x="2930" y="92"/>
                        <a:pt x="2656" y="32"/>
                      </a:cubicBezTo>
                      <a:cubicBezTo>
                        <a:pt x="2539" y="11"/>
                        <a:pt x="2426" y="1"/>
                        <a:pt x="2317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818;p62">
                  <a:extLst>
                    <a:ext uri="{FF2B5EF4-FFF2-40B4-BE49-F238E27FC236}">
                      <a16:creationId xmlns:a16="http://schemas.microsoft.com/office/drawing/2014/main" id="{6547FBF5-ABB6-C853-7FD5-F5C3E8C4EA6A}"/>
                    </a:ext>
                  </a:extLst>
                </p:cNvPr>
                <p:cNvSpPr/>
                <p:nvPr/>
              </p:nvSpPr>
              <p:spPr>
                <a:xfrm>
                  <a:off x="5425011" y="2301237"/>
                  <a:ext cx="90452" cy="10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" h="2120" extrusionOk="0">
                      <a:moveTo>
                        <a:pt x="1275" y="0"/>
                      </a:moveTo>
                      <a:cubicBezTo>
                        <a:pt x="989" y="0"/>
                        <a:pt x="751" y="179"/>
                        <a:pt x="584" y="369"/>
                      </a:cubicBezTo>
                      <a:cubicBezTo>
                        <a:pt x="179" y="834"/>
                        <a:pt x="1" y="1441"/>
                        <a:pt x="60" y="2048"/>
                      </a:cubicBezTo>
                      <a:cubicBezTo>
                        <a:pt x="66" y="2096"/>
                        <a:pt x="102" y="2119"/>
                        <a:pt x="136" y="2119"/>
                      </a:cubicBezTo>
                      <a:cubicBezTo>
                        <a:pt x="170" y="2119"/>
                        <a:pt x="203" y="2096"/>
                        <a:pt x="203" y="2048"/>
                      </a:cubicBezTo>
                      <a:cubicBezTo>
                        <a:pt x="179" y="1560"/>
                        <a:pt x="346" y="1048"/>
                        <a:pt x="644" y="667"/>
                      </a:cubicBezTo>
                      <a:cubicBezTo>
                        <a:pt x="703" y="572"/>
                        <a:pt x="775" y="488"/>
                        <a:pt x="858" y="417"/>
                      </a:cubicBezTo>
                      <a:cubicBezTo>
                        <a:pt x="953" y="512"/>
                        <a:pt x="1013" y="631"/>
                        <a:pt x="1036" y="750"/>
                      </a:cubicBezTo>
                      <a:cubicBezTo>
                        <a:pt x="1048" y="834"/>
                        <a:pt x="1048" y="893"/>
                        <a:pt x="1048" y="976"/>
                      </a:cubicBezTo>
                      <a:lnTo>
                        <a:pt x="1048" y="1036"/>
                      </a:lnTo>
                      <a:lnTo>
                        <a:pt x="1048" y="1048"/>
                      </a:lnTo>
                      <a:lnTo>
                        <a:pt x="1048" y="1084"/>
                      </a:lnTo>
                      <a:cubicBezTo>
                        <a:pt x="1036" y="1131"/>
                        <a:pt x="1025" y="1167"/>
                        <a:pt x="1036" y="1215"/>
                      </a:cubicBezTo>
                      <a:cubicBezTo>
                        <a:pt x="1036" y="1263"/>
                        <a:pt x="1081" y="1301"/>
                        <a:pt x="1128" y="1301"/>
                      </a:cubicBezTo>
                      <a:cubicBezTo>
                        <a:pt x="1150" y="1301"/>
                        <a:pt x="1172" y="1293"/>
                        <a:pt x="1191" y="1274"/>
                      </a:cubicBezTo>
                      <a:cubicBezTo>
                        <a:pt x="1263" y="1203"/>
                        <a:pt x="1275" y="1084"/>
                        <a:pt x="1287" y="976"/>
                      </a:cubicBezTo>
                      <a:cubicBezTo>
                        <a:pt x="1310" y="881"/>
                        <a:pt x="1287" y="786"/>
                        <a:pt x="1263" y="691"/>
                      </a:cubicBezTo>
                      <a:cubicBezTo>
                        <a:pt x="1215" y="548"/>
                        <a:pt x="1144" y="417"/>
                        <a:pt x="1036" y="298"/>
                      </a:cubicBezTo>
                      <a:cubicBezTo>
                        <a:pt x="1084" y="262"/>
                        <a:pt x="1132" y="250"/>
                        <a:pt x="1191" y="238"/>
                      </a:cubicBezTo>
                      <a:cubicBezTo>
                        <a:pt x="1226" y="223"/>
                        <a:pt x="1265" y="217"/>
                        <a:pt x="1306" y="217"/>
                      </a:cubicBezTo>
                      <a:cubicBezTo>
                        <a:pt x="1362" y="217"/>
                        <a:pt x="1422" y="229"/>
                        <a:pt x="1477" y="250"/>
                      </a:cubicBezTo>
                      <a:cubicBezTo>
                        <a:pt x="1560" y="298"/>
                        <a:pt x="1608" y="381"/>
                        <a:pt x="1691" y="429"/>
                      </a:cubicBezTo>
                      <a:cubicBezTo>
                        <a:pt x="1704" y="435"/>
                        <a:pt x="1718" y="438"/>
                        <a:pt x="1732" y="438"/>
                      </a:cubicBezTo>
                      <a:cubicBezTo>
                        <a:pt x="1773" y="438"/>
                        <a:pt x="1817" y="413"/>
                        <a:pt x="1834" y="369"/>
                      </a:cubicBezTo>
                      <a:cubicBezTo>
                        <a:pt x="1822" y="131"/>
                        <a:pt x="1477" y="0"/>
                        <a:pt x="1275" y="0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821;p62">
                  <a:extLst>
                    <a:ext uri="{FF2B5EF4-FFF2-40B4-BE49-F238E27FC236}">
                      <a16:creationId xmlns:a16="http://schemas.microsoft.com/office/drawing/2014/main" id="{EC03CB7C-A8E1-2E50-9154-51A19D389650}"/>
                    </a:ext>
                  </a:extLst>
                </p:cNvPr>
                <p:cNvSpPr/>
                <p:nvPr/>
              </p:nvSpPr>
              <p:spPr>
                <a:xfrm>
                  <a:off x="5073456" y="2154295"/>
                  <a:ext cx="105782" cy="38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783" extrusionOk="0">
                      <a:moveTo>
                        <a:pt x="538" y="0"/>
                      </a:moveTo>
                      <a:cubicBezTo>
                        <a:pt x="502" y="0"/>
                        <a:pt x="465" y="2"/>
                        <a:pt x="429" y="5"/>
                      </a:cubicBezTo>
                      <a:cubicBezTo>
                        <a:pt x="287" y="16"/>
                        <a:pt x="120" y="76"/>
                        <a:pt x="60" y="207"/>
                      </a:cubicBezTo>
                      <a:cubicBezTo>
                        <a:pt x="1" y="326"/>
                        <a:pt x="37" y="457"/>
                        <a:pt x="108" y="552"/>
                      </a:cubicBezTo>
                      <a:cubicBezTo>
                        <a:pt x="238" y="726"/>
                        <a:pt x="445" y="767"/>
                        <a:pt x="658" y="767"/>
                      </a:cubicBezTo>
                      <a:cubicBezTo>
                        <a:pt x="737" y="767"/>
                        <a:pt x="817" y="761"/>
                        <a:pt x="894" y="755"/>
                      </a:cubicBezTo>
                      <a:cubicBezTo>
                        <a:pt x="953" y="751"/>
                        <a:pt x="1013" y="749"/>
                        <a:pt x="1073" y="749"/>
                      </a:cubicBezTo>
                      <a:cubicBezTo>
                        <a:pt x="1193" y="749"/>
                        <a:pt x="1314" y="755"/>
                        <a:pt x="1441" y="755"/>
                      </a:cubicBezTo>
                      <a:cubicBezTo>
                        <a:pt x="1494" y="755"/>
                        <a:pt x="1679" y="783"/>
                        <a:pt x="1839" y="783"/>
                      </a:cubicBezTo>
                      <a:cubicBezTo>
                        <a:pt x="2006" y="783"/>
                        <a:pt x="2146" y="752"/>
                        <a:pt x="2072" y="624"/>
                      </a:cubicBezTo>
                      <a:cubicBezTo>
                        <a:pt x="2061" y="600"/>
                        <a:pt x="2013" y="564"/>
                        <a:pt x="1977" y="540"/>
                      </a:cubicBezTo>
                      <a:cubicBezTo>
                        <a:pt x="1894" y="493"/>
                        <a:pt x="1799" y="433"/>
                        <a:pt x="1715" y="386"/>
                      </a:cubicBezTo>
                      <a:cubicBezTo>
                        <a:pt x="1365" y="178"/>
                        <a:pt x="945" y="0"/>
                        <a:pt x="538" y="0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22;p62">
                  <a:extLst>
                    <a:ext uri="{FF2B5EF4-FFF2-40B4-BE49-F238E27FC236}">
                      <a16:creationId xmlns:a16="http://schemas.microsoft.com/office/drawing/2014/main" id="{6239A73E-5787-D4A3-5218-8382A4571283}"/>
                    </a:ext>
                  </a:extLst>
                </p:cNvPr>
                <p:cNvSpPr/>
                <p:nvPr/>
              </p:nvSpPr>
              <p:spPr>
                <a:xfrm>
                  <a:off x="4889496" y="2152176"/>
                  <a:ext cx="80741" cy="3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" h="776" extrusionOk="0">
                      <a:moveTo>
                        <a:pt x="1094" y="0"/>
                      </a:moveTo>
                      <a:cubicBezTo>
                        <a:pt x="794" y="0"/>
                        <a:pt x="495" y="156"/>
                        <a:pt x="268" y="321"/>
                      </a:cubicBezTo>
                      <a:cubicBezTo>
                        <a:pt x="209" y="369"/>
                        <a:pt x="149" y="417"/>
                        <a:pt x="101" y="476"/>
                      </a:cubicBezTo>
                      <a:cubicBezTo>
                        <a:pt x="66" y="500"/>
                        <a:pt x="54" y="524"/>
                        <a:pt x="42" y="560"/>
                      </a:cubicBezTo>
                      <a:cubicBezTo>
                        <a:pt x="1" y="711"/>
                        <a:pt x="155" y="743"/>
                        <a:pt x="308" y="743"/>
                      </a:cubicBezTo>
                      <a:cubicBezTo>
                        <a:pt x="420" y="743"/>
                        <a:pt x="531" y="726"/>
                        <a:pt x="566" y="726"/>
                      </a:cubicBezTo>
                      <a:cubicBezTo>
                        <a:pt x="709" y="726"/>
                        <a:pt x="840" y="726"/>
                        <a:pt x="994" y="750"/>
                      </a:cubicBezTo>
                      <a:cubicBezTo>
                        <a:pt x="1076" y="763"/>
                        <a:pt x="1162" y="776"/>
                        <a:pt x="1244" y="776"/>
                      </a:cubicBezTo>
                      <a:cubicBezTo>
                        <a:pt x="1390" y="776"/>
                        <a:pt x="1521" y="735"/>
                        <a:pt x="1590" y="583"/>
                      </a:cubicBezTo>
                      <a:cubicBezTo>
                        <a:pt x="1637" y="476"/>
                        <a:pt x="1637" y="357"/>
                        <a:pt x="1554" y="238"/>
                      </a:cubicBezTo>
                      <a:cubicBezTo>
                        <a:pt x="1483" y="95"/>
                        <a:pt x="1352" y="24"/>
                        <a:pt x="1232" y="12"/>
                      </a:cubicBezTo>
                      <a:cubicBezTo>
                        <a:pt x="1186" y="4"/>
                        <a:pt x="1140" y="0"/>
                        <a:pt x="1094" y="0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823;p62">
                  <a:extLst>
                    <a:ext uri="{FF2B5EF4-FFF2-40B4-BE49-F238E27FC236}">
                      <a16:creationId xmlns:a16="http://schemas.microsoft.com/office/drawing/2014/main" id="{61837F2A-C01C-4F64-DAB6-C6FE5F96E763}"/>
                    </a:ext>
                  </a:extLst>
                </p:cNvPr>
                <p:cNvSpPr/>
                <p:nvPr/>
              </p:nvSpPr>
              <p:spPr>
                <a:xfrm>
                  <a:off x="4959590" y="2234298"/>
                  <a:ext cx="49391" cy="128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612" extrusionOk="0">
                      <a:moveTo>
                        <a:pt x="689" y="0"/>
                      </a:moveTo>
                      <a:cubicBezTo>
                        <a:pt x="655" y="0"/>
                        <a:pt x="625" y="30"/>
                        <a:pt x="632" y="72"/>
                      </a:cubicBezTo>
                      <a:cubicBezTo>
                        <a:pt x="715" y="429"/>
                        <a:pt x="799" y="822"/>
                        <a:pt x="811" y="1191"/>
                      </a:cubicBezTo>
                      <a:cubicBezTo>
                        <a:pt x="823" y="1275"/>
                        <a:pt x="823" y="1382"/>
                        <a:pt x="823" y="1465"/>
                      </a:cubicBezTo>
                      <a:lnTo>
                        <a:pt x="823" y="1501"/>
                      </a:lnTo>
                      <a:cubicBezTo>
                        <a:pt x="799" y="1489"/>
                        <a:pt x="763" y="1465"/>
                        <a:pt x="727" y="1465"/>
                      </a:cubicBezTo>
                      <a:cubicBezTo>
                        <a:pt x="679" y="1457"/>
                        <a:pt x="627" y="1451"/>
                        <a:pt x="573" y="1451"/>
                      </a:cubicBezTo>
                      <a:cubicBezTo>
                        <a:pt x="481" y="1451"/>
                        <a:pt x="386" y="1468"/>
                        <a:pt x="311" y="1513"/>
                      </a:cubicBezTo>
                      <a:cubicBezTo>
                        <a:pt x="49" y="1668"/>
                        <a:pt x="1" y="2025"/>
                        <a:pt x="96" y="2275"/>
                      </a:cubicBezTo>
                      <a:cubicBezTo>
                        <a:pt x="156" y="2406"/>
                        <a:pt x="263" y="2525"/>
                        <a:pt x="406" y="2584"/>
                      </a:cubicBezTo>
                      <a:cubicBezTo>
                        <a:pt x="455" y="2602"/>
                        <a:pt x="508" y="2612"/>
                        <a:pt x="562" y="2612"/>
                      </a:cubicBezTo>
                      <a:cubicBezTo>
                        <a:pt x="653" y="2612"/>
                        <a:pt x="743" y="2585"/>
                        <a:pt x="811" y="2525"/>
                      </a:cubicBezTo>
                      <a:cubicBezTo>
                        <a:pt x="834" y="2489"/>
                        <a:pt x="811" y="2430"/>
                        <a:pt x="763" y="2430"/>
                      </a:cubicBezTo>
                      <a:cubicBezTo>
                        <a:pt x="737" y="2432"/>
                        <a:pt x="711" y="2434"/>
                        <a:pt x="685" y="2434"/>
                      </a:cubicBezTo>
                      <a:cubicBezTo>
                        <a:pt x="581" y="2434"/>
                        <a:pt x="480" y="2411"/>
                        <a:pt x="394" y="2334"/>
                      </a:cubicBezTo>
                      <a:cubicBezTo>
                        <a:pt x="287" y="2251"/>
                        <a:pt x="239" y="2108"/>
                        <a:pt x="239" y="1977"/>
                      </a:cubicBezTo>
                      <a:cubicBezTo>
                        <a:pt x="263" y="1846"/>
                        <a:pt x="322" y="1715"/>
                        <a:pt x="453" y="1668"/>
                      </a:cubicBezTo>
                      <a:cubicBezTo>
                        <a:pt x="494" y="1659"/>
                        <a:pt x="541" y="1646"/>
                        <a:pt x="586" y="1646"/>
                      </a:cubicBezTo>
                      <a:cubicBezTo>
                        <a:pt x="606" y="1646"/>
                        <a:pt x="625" y="1648"/>
                        <a:pt x="644" y="1656"/>
                      </a:cubicBezTo>
                      <a:cubicBezTo>
                        <a:pt x="703" y="1668"/>
                        <a:pt x="763" y="1692"/>
                        <a:pt x="823" y="1692"/>
                      </a:cubicBezTo>
                      <a:cubicBezTo>
                        <a:pt x="832" y="1693"/>
                        <a:pt x="842" y="1694"/>
                        <a:pt x="851" y="1694"/>
                      </a:cubicBezTo>
                      <a:cubicBezTo>
                        <a:pt x="960" y="1694"/>
                        <a:pt x="1001" y="1565"/>
                        <a:pt x="1001" y="1477"/>
                      </a:cubicBezTo>
                      <a:cubicBezTo>
                        <a:pt x="1001" y="1311"/>
                        <a:pt x="977" y="1144"/>
                        <a:pt x="953" y="977"/>
                      </a:cubicBezTo>
                      <a:cubicBezTo>
                        <a:pt x="918" y="668"/>
                        <a:pt x="858" y="358"/>
                        <a:pt x="751" y="48"/>
                      </a:cubicBezTo>
                      <a:cubicBezTo>
                        <a:pt x="736" y="14"/>
                        <a:pt x="712" y="0"/>
                        <a:pt x="689" y="0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5824;p62">
                  <a:extLst>
                    <a:ext uri="{FF2B5EF4-FFF2-40B4-BE49-F238E27FC236}">
                      <a16:creationId xmlns:a16="http://schemas.microsoft.com/office/drawing/2014/main" id="{135892CB-E580-5AB4-3438-E4D016871BE8}"/>
                    </a:ext>
                  </a:extLst>
                </p:cNvPr>
                <p:cNvSpPr/>
                <p:nvPr/>
              </p:nvSpPr>
              <p:spPr>
                <a:xfrm>
                  <a:off x="5075822" y="2276196"/>
                  <a:ext cx="102627" cy="3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" h="799" extrusionOk="0">
                      <a:moveTo>
                        <a:pt x="1040" y="1"/>
                      </a:moveTo>
                      <a:cubicBezTo>
                        <a:pt x="995" y="1"/>
                        <a:pt x="951" y="3"/>
                        <a:pt x="905" y="8"/>
                      </a:cubicBezTo>
                      <a:cubicBezTo>
                        <a:pt x="679" y="44"/>
                        <a:pt x="489" y="115"/>
                        <a:pt x="322" y="246"/>
                      </a:cubicBezTo>
                      <a:cubicBezTo>
                        <a:pt x="239" y="318"/>
                        <a:pt x="179" y="377"/>
                        <a:pt x="119" y="472"/>
                      </a:cubicBezTo>
                      <a:cubicBezTo>
                        <a:pt x="60" y="544"/>
                        <a:pt x="0" y="663"/>
                        <a:pt x="0" y="734"/>
                      </a:cubicBezTo>
                      <a:cubicBezTo>
                        <a:pt x="0" y="775"/>
                        <a:pt x="28" y="799"/>
                        <a:pt x="53" y="799"/>
                      </a:cubicBezTo>
                      <a:cubicBezTo>
                        <a:pt x="65" y="799"/>
                        <a:pt x="76" y="793"/>
                        <a:pt x="84" y="782"/>
                      </a:cubicBezTo>
                      <a:cubicBezTo>
                        <a:pt x="143" y="722"/>
                        <a:pt x="179" y="639"/>
                        <a:pt x="239" y="580"/>
                      </a:cubicBezTo>
                      <a:cubicBezTo>
                        <a:pt x="298" y="520"/>
                        <a:pt x="358" y="437"/>
                        <a:pt x="429" y="401"/>
                      </a:cubicBezTo>
                      <a:cubicBezTo>
                        <a:pt x="572" y="294"/>
                        <a:pt x="739" y="222"/>
                        <a:pt x="917" y="199"/>
                      </a:cubicBezTo>
                      <a:cubicBezTo>
                        <a:pt x="943" y="197"/>
                        <a:pt x="968" y="196"/>
                        <a:pt x="994" y="196"/>
                      </a:cubicBezTo>
                      <a:cubicBezTo>
                        <a:pt x="1168" y="196"/>
                        <a:pt x="1333" y="231"/>
                        <a:pt x="1489" y="294"/>
                      </a:cubicBezTo>
                      <a:cubicBezTo>
                        <a:pt x="1572" y="341"/>
                        <a:pt x="1667" y="377"/>
                        <a:pt x="1751" y="437"/>
                      </a:cubicBezTo>
                      <a:cubicBezTo>
                        <a:pt x="1846" y="496"/>
                        <a:pt x="1905" y="580"/>
                        <a:pt x="1989" y="615"/>
                      </a:cubicBezTo>
                      <a:cubicBezTo>
                        <a:pt x="2000" y="620"/>
                        <a:pt x="2010" y="622"/>
                        <a:pt x="2019" y="622"/>
                      </a:cubicBezTo>
                      <a:cubicBezTo>
                        <a:pt x="2060" y="622"/>
                        <a:pt x="2082" y="583"/>
                        <a:pt x="2072" y="544"/>
                      </a:cubicBezTo>
                      <a:cubicBezTo>
                        <a:pt x="2024" y="437"/>
                        <a:pt x="1929" y="353"/>
                        <a:pt x="1846" y="294"/>
                      </a:cubicBezTo>
                      <a:cubicBezTo>
                        <a:pt x="1751" y="222"/>
                        <a:pt x="1643" y="163"/>
                        <a:pt x="1548" y="115"/>
                      </a:cubicBezTo>
                      <a:cubicBezTo>
                        <a:pt x="1386" y="39"/>
                        <a:pt x="1217" y="1"/>
                        <a:pt x="1040" y="1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5825;p62">
                  <a:extLst>
                    <a:ext uri="{FF2B5EF4-FFF2-40B4-BE49-F238E27FC236}">
                      <a16:creationId xmlns:a16="http://schemas.microsoft.com/office/drawing/2014/main" id="{3B32A504-19CC-533C-324F-9C6274573508}"/>
                    </a:ext>
                  </a:extLst>
                </p:cNvPr>
                <p:cNvSpPr/>
                <p:nvPr/>
              </p:nvSpPr>
              <p:spPr>
                <a:xfrm>
                  <a:off x="4887031" y="2276196"/>
                  <a:ext cx="66151" cy="3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799" extrusionOk="0">
                      <a:moveTo>
                        <a:pt x="686" y="1"/>
                      </a:moveTo>
                      <a:cubicBezTo>
                        <a:pt x="575" y="1"/>
                        <a:pt x="468" y="39"/>
                        <a:pt x="354" y="115"/>
                      </a:cubicBezTo>
                      <a:cubicBezTo>
                        <a:pt x="282" y="163"/>
                        <a:pt x="223" y="222"/>
                        <a:pt x="163" y="294"/>
                      </a:cubicBezTo>
                      <a:cubicBezTo>
                        <a:pt x="104" y="353"/>
                        <a:pt x="44" y="437"/>
                        <a:pt x="20" y="544"/>
                      </a:cubicBezTo>
                      <a:cubicBezTo>
                        <a:pt x="1" y="583"/>
                        <a:pt x="21" y="622"/>
                        <a:pt x="42" y="622"/>
                      </a:cubicBezTo>
                      <a:cubicBezTo>
                        <a:pt x="47" y="622"/>
                        <a:pt x="52" y="620"/>
                        <a:pt x="56" y="615"/>
                      </a:cubicBezTo>
                      <a:cubicBezTo>
                        <a:pt x="116" y="580"/>
                        <a:pt x="163" y="496"/>
                        <a:pt x="211" y="437"/>
                      </a:cubicBezTo>
                      <a:cubicBezTo>
                        <a:pt x="270" y="377"/>
                        <a:pt x="318" y="341"/>
                        <a:pt x="390" y="294"/>
                      </a:cubicBezTo>
                      <a:cubicBezTo>
                        <a:pt x="493" y="231"/>
                        <a:pt x="597" y="196"/>
                        <a:pt x="701" y="196"/>
                      </a:cubicBezTo>
                      <a:cubicBezTo>
                        <a:pt x="716" y="196"/>
                        <a:pt x="732" y="197"/>
                        <a:pt x="747" y="199"/>
                      </a:cubicBezTo>
                      <a:cubicBezTo>
                        <a:pt x="866" y="222"/>
                        <a:pt x="973" y="294"/>
                        <a:pt x="1056" y="401"/>
                      </a:cubicBezTo>
                      <a:cubicBezTo>
                        <a:pt x="1104" y="437"/>
                        <a:pt x="1152" y="520"/>
                        <a:pt x="1175" y="580"/>
                      </a:cubicBezTo>
                      <a:cubicBezTo>
                        <a:pt x="1211" y="639"/>
                        <a:pt x="1235" y="722"/>
                        <a:pt x="1282" y="782"/>
                      </a:cubicBezTo>
                      <a:cubicBezTo>
                        <a:pt x="1286" y="793"/>
                        <a:pt x="1294" y="799"/>
                        <a:pt x="1302" y="799"/>
                      </a:cubicBezTo>
                      <a:cubicBezTo>
                        <a:pt x="1320" y="799"/>
                        <a:pt x="1342" y="775"/>
                        <a:pt x="1342" y="734"/>
                      </a:cubicBezTo>
                      <a:cubicBezTo>
                        <a:pt x="1342" y="663"/>
                        <a:pt x="1306" y="544"/>
                        <a:pt x="1282" y="472"/>
                      </a:cubicBezTo>
                      <a:cubicBezTo>
                        <a:pt x="1235" y="377"/>
                        <a:pt x="1211" y="318"/>
                        <a:pt x="1152" y="246"/>
                      </a:cubicBezTo>
                      <a:cubicBezTo>
                        <a:pt x="1044" y="115"/>
                        <a:pt x="913" y="44"/>
                        <a:pt x="771" y="8"/>
                      </a:cubicBezTo>
                      <a:cubicBezTo>
                        <a:pt x="742" y="3"/>
                        <a:pt x="714" y="1"/>
                        <a:pt x="686" y="1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5826;p62">
                  <a:extLst>
                    <a:ext uri="{FF2B5EF4-FFF2-40B4-BE49-F238E27FC236}">
                      <a16:creationId xmlns:a16="http://schemas.microsoft.com/office/drawing/2014/main" id="{1A747068-2C6D-AFCE-283A-C5124F603CC5}"/>
                    </a:ext>
                  </a:extLst>
                </p:cNvPr>
                <p:cNvSpPr/>
                <p:nvPr/>
              </p:nvSpPr>
              <p:spPr>
                <a:xfrm>
                  <a:off x="4947119" y="2359945"/>
                  <a:ext cx="150194" cy="49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7" h="1003" extrusionOk="0">
                      <a:moveTo>
                        <a:pt x="2970" y="1"/>
                      </a:moveTo>
                      <a:cubicBezTo>
                        <a:pt x="2958" y="1"/>
                        <a:pt x="2945" y="4"/>
                        <a:pt x="2933" y="12"/>
                      </a:cubicBezTo>
                      <a:cubicBezTo>
                        <a:pt x="2826" y="83"/>
                        <a:pt x="2730" y="178"/>
                        <a:pt x="2623" y="250"/>
                      </a:cubicBezTo>
                      <a:cubicBezTo>
                        <a:pt x="2516" y="321"/>
                        <a:pt x="2409" y="393"/>
                        <a:pt x="2314" y="452"/>
                      </a:cubicBezTo>
                      <a:cubicBezTo>
                        <a:pt x="2099" y="583"/>
                        <a:pt x="1861" y="678"/>
                        <a:pt x="1623" y="738"/>
                      </a:cubicBezTo>
                      <a:cubicBezTo>
                        <a:pt x="1385" y="797"/>
                        <a:pt x="1147" y="833"/>
                        <a:pt x="897" y="833"/>
                      </a:cubicBezTo>
                      <a:cubicBezTo>
                        <a:pt x="766" y="833"/>
                        <a:pt x="647" y="809"/>
                        <a:pt x="504" y="797"/>
                      </a:cubicBezTo>
                      <a:cubicBezTo>
                        <a:pt x="373" y="774"/>
                        <a:pt x="230" y="738"/>
                        <a:pt x="123" y="655"/>
                      </a:cubicBezTo>
                      <a:cubicBezTo>
                        <a:pt x="109" y="644"/>
                        <a:pt x="95" y="639"/>
                        <a:pt x="81" y="639"/>
                      </a:cubicBezTo>
                      <a:cubicBezTo>
                        <a:pt x="36" y="639"/>
                        <a:pt x="0" y="689"/>
                        <a:pt x="28" y="726"/>
                      </a:cubicBezTo>
                      <a:cubicBezTo>
                        <a:pt x="206" y="928"/>
                        <a:pt x="540" y="976"/>
                        <a:pt x="802" y="988"/>
                      </a:cubicBezTo>
                      <a:cubicBezTo>
                        <a:pt x="880" y="998"/>
                        <a:pt x="958" y="1002"/>
                        <a:pt x="1035" y="1002"/>
                      </a:cubicBezTo>
                      <a:cubicBezTo>
                        <a:pt x="1237" y="1002"/>
                        <a:pt x="1433" y="972"/>
                        <a:pt x="1623" y="928"/>
                      </a:cubicBezTo>
                      <a:cubicBezTo>
                        <a:pt x="1897" y="869"/>
                        <a:pt x="2147" y="774"/>
                        <a:pt x="2385" y="631"/>
                      </a:cubicBezTo>
                      <a:cubicBezTo>
                        <a:pt x="2623" y="500"/>
                        <a:pt x="2873" y="321"/>
                        <a:pt x="3028" y="95"/>
                      </a:cubicBezTo>
                      <a:cubicBezTo>
                        <a:pt x="3047" y="48"/>
                        <a:pt x="3014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5827;p62">
                  <a:extLst>
                    <a:ext uri="{FF2B5EF4-FFF2-40B4-BE49-F238E27FC236}">
                      <a16:creationId xmlns:a16="http://schemas.microsoft.com/office/drawing/2014/main" id="{7E4F38AD-D8E6-B480-79D6-18A2A21B42B3}"/>
                    </a:ext>
                  </a:extLst>
                </p:cNvPr>
                <p:cNvSpPr/>
                <p:nvPr/>
              </p:nvSpPr>
              <p:spPr>
                <a:xfrm>
                  <a:off x="5476078" y="3309472"/>
                  <a:ext cx="80002" cy="60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1233" extrusionOk="0">
                      <a:moveTo>
                        <a:pt x="1291" y="1"/>
                      </a:moveTo>
                      <a:cubicBezTo>
                        <a:pt x="1080" y="1"/>
                        <a:pt x="727" y="203"/>
                        <a:pt x="727" y="203"/>
                      </a:cubicBezTo>
                      <a:lnTo>
                        <a:pt x="0" y="1180"/>
                      </a:lnTo>
                      <a:cubicBezTo>
                        <a:pt x="0" y="1180"/>
                        <a:pt x="188" y="1232"/>
                        <a:pt x="439" y="1232"/>
                      </a:cubicBezTo>
                      <a:cubicBezTo>
                        <a:pt x="722" y="1232"/>
                        <a:pt x="1087" y="1166"/>
                        <a:pt x="1358" y="882"/>
                      </a:cubicBezTo>
                      <a:cubicBezTo>
                        <a:pt x="1623" y="598"/>
                        <a:pt x="1530" y="532"/>
                        <a:pt x="1385" y="532"/>
                      </a:cubicBezTo>
                      <a:cubicBezTo>
                        <a:pt x="1255" y="532"/>
                        <a:pt x="1084" y="584"/>
                        <a:pt x="1084" y="584"/>
                      </a:cubicBezTo>
                      <a:cubicBezTo>
                        <a:pt x="1084" y="584"/>
                        <a:pt x="1548" y="215"/>
                        <a:pt x="1417" y="49"/>
                      </a:cubicBezTo>
                      <a:cubicBezTo>
                        <a:pt x="1390" y="14"/>
                        <a:pt x="1345" y="1"/>
                        <a:pt x="1291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5828;p62">
                  <a:extLst>
                    <a:ext uri="{FF2B5EF4-FFF2-40B4-BE49-F238E27FC236}">
                      <a16:creationId xmlns:a16="http://schemas.microsoft.com/office/drawing/2014/main" id="{BA0D31DA-8079-D844-3FAA-79FDCE379204}"/>
                    </a:ext>
                  </a:extLst>
                </p:cNvPr>
                <p:cNvSpPr/>
                <p:nvPr/>
              </p:nvSpPr>
              <p:spPr>
                <a:xfrm>
                  <a:off x="5378676" y="3217294"/>
                  <a:ext cx="161877" cy="152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" h="3089" extrusionOk="0">
                      <a:moveTo>
                        <a:pt x="1358" y="1"/>
                      </a:moveTo>
                      <a:cubicBezTo>
                        <a:pt x="1287" y="1"/>
                        <a:pt x="1230" y="19"/>
                        <a:pt x="1191" y="61"/>
                      </a:cubicBezTo>
                      <a:cubicBezTo>
                        <a:pt x="1191" y="61"/>
                        <a:pt x="0" y="1038"/>
                        <a:pt x="60" y="1621"/>
                      </a:cubicBezTo>
                      <a:cubicBezTo>
                        <a:pt x="117" y="2187"/>
                        <a:pt x="1630" y="3088"/>
                        <a:pt x="2037" y="3088"/>
                      </a:cubicBezTo>
                      <a:cubicBezTo>
                        <a:pt x="2050" y="3088"/>
                        <a:pt x="2061" y="3087"/>
                        <a:pt x="2072" y="3085"/>
                      </a:cubicBezTo>
                      <a:cubicBezTo>
                        <a:pt x="2417" y="3026"/>
                        <a:pt x="3239" y="1442"/>
                        <a:pt x="3262" y="1276"/>
                      </a:cubicBezTo>
                      <a:cubicBezTo>
                        <a:pt x="3283" y="1139"/>
                        <a:pt x="1911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5829;p62">
                  <a:extLst>
                    <a:ext uri="{FF2B5EF4-FFF2-40B4-BE49-F238E27FC236}">
                      <a16:creationId xmlns:a16="http://schemas.microsoft.com/office/drawing/2014/main" id="{9456B55B-B62E-A677-7CF6-C6F9C058D37B}"/>
                    </a:ext>
                  </a:extLst>
                </p:cNvPr>
                <p:cNvSpPr/>
                <p:nvPr/>
              </p:nvSpPr>
              <p:spPr>
                <a:xfrm>
                  <a:off x="5493676" y="3315830"/>
                  <a:ext cx="28590" cy="41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849" extrusionOk="0">
                      <a:moveTo>
                        <a:pt x="540" y="1"/>
                      </a:moveTo>
                      <a:cubicBezTo>
                        <a:pt x="529" y="1"/>
                        <a:pt x="517" y="9"/>
                        <a:pt x="513" y="27"/>
                      </a:cubicBezTo>
                      <a:cubicBezTo>
                        <a:pt x="465" y="170"/>
                        <a:pt x="394" y="324"/>
                        <a:pt x="298" y="455"/>
                      </a:cubicBezTo>
                      <a:cubicBezTo>
                        <a:pt x="251" y="527"/>
                        <a:pt x="215" y="586"/>
                        <a:pt x="155" y="646"/>
                      </a:cubicBezTo>
                      <a:cubicBezTo>
                        <a:pt x="144" y="682"/>
                        <a:pt x="108" y="705"/>
                        <a:pt x="84" y="741"/>
                      </a:cubicBezTo>
                      <a:cubicBezTo>
                        <a:pt x="48" y="753"/>
                        <a:pt x="13" y="789"/>
                        <a:pt x="1" y="813"/>
                      </a:cubicBezTo>
                      <a:cubicBezTo>
                        <a:pt x="1" y="825"/>
                        <a:pt x="24" y="848"/>
                        <a:pt x="36" y="848"/>
                      </a:cubicBezTo>
                      <a:cubicBezTo>
                        <a:pt x="60" y="825"/>
                        <a:pt x="96" y="801"/>
                        <a:pt x="120" y="765"/>
                      </a:cubicBezTo>
                      <a:lnTo>
                        <a:pt x="215" y="682"/>
                      </a:lnTo>
                      <a:cubicBezTo>
                        <a:pt x="275" y="622"/>
                        <a:pt x="310" y="563"/>
                        <a:pt x="358" y="479"/>
                      </a:cubicBezTo>
                      <a:cubicBezTo>
                        <a:pt x="453" y="348"/>
                        <a:pt x="525" y="205"/>
                        <a:pt x="572" y="51"/>
                      </a:cubicBezTo>
                      <a:cubicBezTo>
                        <a:pt x="580" y="21"/>
                        <a:pt x="560" y="1"/>
                        <a:pt x="540" y="1"/>
                      </a:cubicBezTo>
                      <a:close/>
                    </a:path>
                  </a:pathLst>
                </a:custGeom>
                <a:solidFill>
                  <a:srgbClr val="C441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5830;p62">
                  <a:extLst>
                    <a:ext uri="{FF2B5EF4-FFF2-40B4-BE49-F238E27FC236}">
                      <a16:creationId xmlns:a16="http://schemas.microsoft.com/office/drawing/2014/main" id="{F25E5315-9A6C-118D-D6C0-7270098C2D4E}"/>
                    </a:ext>
                  </a:extLst>
                </p:cNvPr>
                <p:cNvSpPr/>
                <p:nvPr/>
              </p:nvSpPr>
              <p:spPr>
                <a:xfrm>
                  <a:off x="5360734" y="2650674"/>
                  <a:ext cx="360723" cy="6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8" h="13533" extrusionOk="0">
                      <a:moveTo>
                        <a:pt x="718" y="0"/>
                      </a:moveTo>
                      <a:cubicBezTo>
                        <a:pt x="0" y="0"/>
                        <a:pt x="163" y="1569"/>
                        <a:pt x="245" y="2186"/>
                      </a:cubicBezTo>
                      <a:cubicBezTo>
                        <a:pt x="328" y="2900"/>
                        <a:pt x="590" y="3603"/>
                        <a:pt x="1007" y="4198"/>
                      </a:cubicBezTo>
                      <a:cubicBezTo>
                        <a:pt x="1221" y="4532"/>
                        <a:pt x="1507" y="4722"/>
                        <a:pt x="1805" y="4960"/>
                      </a:cubicBezTo>
                      <a:cubicBezTo>
                        <a:pt x="2019" y="5127"/>
                        <a:pt x="2221" y="5317"/>
                        <a:pt x="2400" y="5532"/>
                      </a:cubicBezTo>
                      <a:cubicBezTo>
                        <a:pt x="2733" y="5901"/>
                        <a:pt x="2983" y="6365"/>
                        <a:pt x="2995" y="6865"/>
                      </a:cubicBezTo>
                      <a:cubicBezTo>
                        <a:pt x="3031" y="7830"/>
                        <a:pt x="2174" y="9497"/>
                        <a:pt x="1626" y="10485"/>
                      </a:cubicBezTo>
                      <a:lnTo>
                        <a:pt x="1578" y="10568"/>
                      </a:lnTo>
                      <a:cubicBezTo>
                        <a:pt x="1340" y="10985"/>
                        <a:pt x="1162" y="11271"/>
                        <a:pt x="1162" y="11271"/>
                      </a:cubicBezTo>
                      <a:lnTo>
                        <a:pt x="3817" y="13533"/>
                      </a:lnTo>
                      <a:cubicBezTo>
                        <a:pt x="3936" y="13307"/>
                        <a:pt x="4067" y="13080"/>
                        <a:pt x="4186" y="12866"/>
                      </a:cubicBezTo>
                      <a:cubicBezTo>
                        <a:pt x="4198" y="12830"/>
                        <a:pt x="4222" y="12818"/>
                        <a:pt x="4234" y="12783"/>
                      </a:cubicBezTo>
                      <a:cubicBezTo>
                        <a:pt x="5841" y="9949"/>
                        <a:pt x="7317" y="7341"/>
                        <a:pt x="6139" y="5163"/>
                      </a:cubicBezTo>
                      <a:cubicBezTo>
                        <a:pt x="6031" y="4972"/>
                        <a:pt x="5924" y="4794"/>
                        <a:pt x="5805" y="4615"/>
                      </a:cubicBezTo>
                      <a:cubicBezTo>
                        <a:pt x="5138" y="3603"/>
                        <a:pt x="4293" y="2686"/>
                        <a:pt x="3400" y="1853"/>
                      </a:cubicBezTo>
                      <a:cubicBezTo>
                        <a:pt x="2972" y="1448"/>
                        <a:pt x="2519" y="1055"/>
                        <a:pt x="2043" y="698"/>
                      </a:cubicBezTo>
                      <a:cubicBezTo>
                        <a:pt x="1805" y="519"/>
                        <a:pt x="1376" y="269"/>
                        <a:pt x="1126" y="126"/>
                      </a:cubicBezTo>
                      <a:cubicBezTo>
                        <a:pt x="966" y="39"/>
                        <a:pt x="831" y="0"/>
                        <a:pt x="718" y="0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5831;p62">
                  <a:extLst>
                    <a:ext uri="{FF2B5EF4-FFF2-40B4-BE49-F238E27FC236}">
                      <a16:creationId xmlns:a16="http://schemas.microsoft.com/office/drawing/2014/main" id="{DAD1518C-A513-A2D1-EB84-CD7A7AE04B04}"/>
                    </a:ext>
                  </a:extLst>
                </p:cNvPr>
                <p:cNvSpPr/>
                <p:nvPr/>
              </p:nvSpPr>
              <p:spPr>
                <a:xfrm>
                  <a:off x="5439109" y="3167459"/>
                  <a:ext cx="130921" cy="117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382" extrusionOk="0">
                      <a:moveTo>
                        <a:pt x="72" y="1"/>
                      </a:moveTo>
                      <a:cubicBezTo>
                        <a:pt x="24" y="25"/>
                        <a:pt x="12" y="60"/>
                        <a:pt x="0" y="84"/>
                      </a:cubicBezTo>
                      <a:cubicBezTo>
                        <a:pt x="84" y="144"/>
                        <a:pt x="167" y="203"/>
                        <a:pt x="262" y="286"/>
                      </a:cubicBezTo>
                      <a:cubicBezTo>
                        <a:pt x="596" y="525"/>
                        <a:pt x="905" y="775"/>
                        <a:pt x="1203" y="1025"/>
                      </a:cubicBezTo>
                      <a:cubicBezTo>
                        <a:pt x="1703" y="1453"/>
                        <a:pt x="2167" y="1918"/>
                        <a:pt x="2620" y="2382"/>
                      </a:cubicBezTo>
                      <a:cubicBezTo>
                        <a:pt x="2632" y="2346"/>
                        <a:pt x="2644" y="2334"/>
                        <a:pt x="2655" y="2311"/>
                      </a:cubicBezTo>
                      <a:cubicBezTo>
                        <a:pt x="2525" y="2156"/>
                        <a:pt x="2394" y="2025"/>
                        <a:pt x="2263" y="1870"/>
                      </a:cubicBezTo>
                      <a:cubicBezTo>
                        <a:pt x="1822" y="1429"/>
                        <a:pt x="1370" y="1013"/>
                        <a:pt x="870" y="608"/>
                      </a:cubicBezTo>
                      <a:cubicBezTo>
                        <a:pt x="620" y="406"/>
                        <a:pt x="369" y="203"/>
                        <a:pt x="119" y="25"/>
                      </a:cubicBezTo>
                      <a:cubicBezTo>
                        <a:pt x="96" y="13"/>
                        <a:pt x="84" y="1"/>
                        <a:pt x="72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5832;p62">
                  <a:extLst>
                    <a:ext uri="{FF2B5EF4-FFF2-40B4-BE49-F238E27FC236}">
                      <a16:creationId xmlns:a16="http://schemas.microsoft.com/office/drawing/2014/main" id="{408232B4-F0AC-940C-B88F-1365EED2B3A8}"/>
                    </a:ext>
                  </a:extLst>
                </p:cNvPr>
                <p:cNvSpPr/>
                <p:nvPr/>
              </p:nvSpPr>
              <p:spPr>
                <a:xfrm>
                  <a:off x="5398590" y="2865245"/>
                  <a:ext cx="62848" cy="40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82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79" y="179"/>
                        <a:pt x="394" y="321"/>
                        <a:pt x="608" y="464"/>
                      </a:cubicBezTo>
                      <a:cubicBezTo>
                        <a:pt x="691" y="524"/>
                        <a:pt x="787" y="560"/>
                        <a:pt x="882" y="619"/>
                      </a:cubicBezTo>
                      <a:cubicBezTo>
                        <a:pt x="858" y="619"/>
                        <a:pt x="846" y="619"/>
                        <a:pt x="834" y="607"/>
                      </a:cubicBezTo>
                      <a:cubicBezTo>
                        <a:pt x="739" y="595"/>
                        <a:pt x="668" y="595"/>
                        <a:pt x="584" y="595"/>
                      </a:cubicBezTo>
                      <a:cubicBezTo>
                        <a:pt x="489" y="595"/>
                        <a:pt x="418" y="607"/>
                        <a:pt x="322" y="643"/>
                      </a:cubicBezTo>
                      <a:cubicBezTo>
                        <a:pt x="489" y="702"/>
                        <a:pt x="644" y="726"/>
                        <a:pt x="799" y="762"/>
                      </a:cubicBezTo>
                      <a:cubicBezTo>
                        <a:pt x="965" y="786"/>
                        <a:pt x="1120" y="798"/>
                        <a:pt x="1275" y="822"/>
                      </a:cubicBezTo>
                      <a:cubicBezTo>
                        <a:pt x="1096" y="619"/>
                        <a:pt x="894" y="476"/>
                        <a:pt x="680" y="345"/>
                      </a:cubicBezTo>
                      <a:cubicBezTo>
                        <a:pt x="453" y="202"/>
                        <a:pt x="239" y="83"/>
                        <a:pt x="1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17F225A-FF48-0B36-9075-1C7C205EF72C}"/>
                  </a:ext>
                </a:extLst>
              </p:cNvPr>
              <p:cNvGrpSpPr/>
              <p:nvPr/>
            </p:nvGrpSpPr>
            <p:grpSpPr>
              <a:xfrm>
                <a:off x="2889121" y="4100462"/>
                <a:ext cx="253072" cy="332459"/>
                <a:chOff x="1755044" y="3605854"/>
                <a:chExt cx="356053" cy="467744"/>
              </a:xfrm>
            </p:grpSpPr>
            <p:sp>
              <p:nvSpPr>
                <p:cNvPr id="23" name="Google Shape;3332;p46">
                  <a:extLst>
                    <a:ext uri="{FF2B5EF4-FFF2-40B4-BE49-F238E27FC236}">
                      <a16:creationId xmlns:a16="http://schemas.microsoft.com/office/drawing/2014/main" id="{52A54B45-80C7-3017-2254-268A0903C9C1}"/>
                    </a:ext>
                  </a:extLst>
                </p:cNvPr>
                <p:cNvSpPr/>
                <p:nvPr/>
              </p:nvSpPr>
              <p:spPr>
                <a:xfrm flipH="1">
                  <a:off x="1908375" y="3605854"/>
                  <a:ext cx="67477" cy="69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1431" extrusionOk="0">
                      <a:moveTo>
                        <a:pt x="685" y="0"/>
                      </a:moveTo>
                      <a:cubicBezTo>
                        <a:pt x="365" y="0"/>
                        <a:pt x="24" y="942"/>
                        <a:pt x="0" y="1024"/>
                      </a:cubicBezTo>
                      <a:cubicBezTo>
                        <a:pt x="0" y="1120"/>
                        <a:pt x="203" y="1394"/>
                        <a:pt x="548" y="1429"/>
                      </a:cubicBezTo>
                      <a:cubicBezTo>
                        <a:pt x="563" y="1430"/>
                        <a:pt x="578" y="1431"/>
                        <a:pt x="593" y="1431"/>
                      </a:cubicBezTo>
                      <a:cubicBezTo>
                        <a:pt x="913" y="1431"/>
                        <a:pt x="1242" y="1198"/>
                        <a:pt x="1322" y="1096"/>
                      </a:cubicBezTo>
                      <a:cubicBezTo>
                        <a:pt x="1393" y="1001"/>
                        <a:pt x="869" y="12"/>
                        <a:pt x="691" y="1"/>
                      </a:cubicBezTo>
                      <a:cubicBezTo>
                        <a:pt x="689" y="0"/>
                        <a:pt x="68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2C9D79C6-F7FA-129C-3B65-1526239CA0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12" t="33614" r="22380" b="1"/>
                <a:stretch/>
              </p:blipFill>
              <p:spPr>
                <a:xfrm flipH="1">
                  <a:off x="1755056" y="3650838"/>
                  <a:ext cx="356055" cy="422779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129D092-B75B-9B65-E68B-35DF8177830E}"/>
                  </a:ext>
                </a:extLst>
              </p:cNvPr>
              <p:cNvGrpSpPr/>
              <p:nvPr/>
            </p:nvGrpSpPr>
            <p:grpSpPr>
              <a:xfrm>
                <a:off x="3937544" y="3940094"/>
                <a:ext cx="253072" cy="332471"/>
                <a:chOff x="1755056" y="3605854"/>
                <a:chExt cx="356055" cy="467763"/>
              </a:xfrm>
            </p:grpSpPr>
            <p:sp>
              <p:nvSpPr>
                <p:cNvPr id="21" name="Google Shape;3332;p46">
                  <a:extLst>
                    <a:ext uri="{FF2B5EF4-FFF2-40B4-BE49-F238E27FC236}">
                      <a16:creationId xmlns:a16="http://schemas.microsoft.com/office/drawing/2014/main" id="{E0130583-A6BA-D41C-555D-7F3BA91CB6E4}"/>
                    </a:ext>
                  </a:extLst>
                </p:cNvPr>
                <p:cNvSpPr/>
                <p:nvPr/>
              </p:nvSpPr>
              <p:spPr>
                <a:xfrm flipH="1">
                  <a:off x="1908375" y="3605854"/>
                  <a:ext cx="67477" cy="69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1431" extrusionOk="0">
                      <a:moveTo>
                        <a:pt x="685" y="0"/>
                      </a:moveTo>
                      <a:cubicBezTo>
                        <a:pt x="365" y="0"/>
                        <a:pt x="24" y="942"/>
                        <a:pt x="0" y="1024"/>
                      </a:cubicBezTo>
                      <a:cubicBezTo>
                        <a:pt x="0" y="1120"/>
                        <a:pt x="203" y="1394"/>
                        <a:pt x="548" y="1429"/>
                      </a:cubicBezTo>
                      <a:cubicBezTo>
                        <a:pt x="563" y="1430"/>
                        <a:pt x="578" y="1431"/>
                        <a:pt x="593" y="1431"/>
                      </a:cubicBezTo>
                      <a:cubicBezTo>
                        <a:pt x="913" y="1431"/>
                        <a:pt x="1242" y="1198"/>
                        <a:pt x="1322" y="1096"/>
                      </a:cubicBezTo>
                      <a:cubicBezTo>
                        <a:pt x="1393" y="1001"/>
                        <a:pt x="869" y="12"/>
                        <a:pt x="691" y="1"/>
                      </a:cubicBezTo>
                      <a:cubicBezTo>
                        <a:pt x="689" y="0"/>
                        <a:pt x="68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DF7184F8-E68F-AE2B-F1F5-D8CBCFBDFA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12" t="33614" r="22380" b="1"/>
                <a:stretch/>
              </p:blipFill>
              <p:spPr>
                <a:xfrm flipH="1">
                  <a:off x="1755056" y="3650838"/>
                  <a:ext cx="356055" cy="422779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DE370A4-49C0-E923-D25B-9041CFC226B0}"/>
                  </a:ext>
                </a:extLst>
              </p:cNvPr>
              <p:cNvGrpSpPr/>
              <p:nvPr/>
            </p:nvGrpSpPr>
            <p:grpSpPr>
              <a:xfrm>
                <a:off x="5115287" y="3858960"/>
                <a:ext cx="253072" cy="332471"/>
                <a:chOff x="1755056" y="3605854"/>
                <a:chExt cx="356055" cy="467763"/>
              </a:xfrm>
            </p:grpSpPr>
            <p:sp>
              <p:nvSpPr>
                <p:cNvPr id="19" name="Google Shape;3332;p46">
                  <a:extLst>
                    <a:ext uri="{FF2B5EF4-FFF2-40B4-BE49-F238E27FC236}">
                      <a16:creationId xmlns:a16="http://schemas.microsoft.com/office/drawing/2014/main" id="{AAD2CD38-235F-DCA0-FFE1-4565AA4F7A85}"/>
                    </a:ext>
                  </a:extLst>
                </p:cNvPr>
                <p:cNvSpPr/>
                <p:nvPr/>
              </p:nvSpPr>
              <p:spPr>
                <a:xfrm flipH="1">
                  <a:off x="1908375" y="3605854"/>
                  <a:ext cx="67477" cy="69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1431" extrusionOk="0">
                      <a:moveTo>
                        <a:pt x="685" y="0"/>
                      </a:moveTo>
                      <a:cubicBezTo>
                        <a:pt x="365" y="0"/>
                        <a:pt x="24" y="942"/>
                        <a:pt x="0" y="1024"/>
                      </a:cubicBezTo>
                      <a:cubicBezTo>
                        <a:pt x="0" y="1120"/>
                        <a:pt x="203" y="1394"/>
                        <a:pt x="548" y="1429"/>
                      </a:cubicBezTo>
                      <a:cubicBezTo>
                        <a:pt x="563" y="1430"/>
                        <a:pt x="578" y="1431"/>
                        <a:pt x="593" y="1431"/>
                      </a:cubicBezTo>
                      <a:cubicBezTo>
                        <a:pt x="913" y="1431"/>
                        <a:pt x="1242" y="1198"/>
                        <a:pt x="1322" y="1096"/>
                      </a:cubicBezTo>
                      <a:cubicBezTo>
                        <a:pt x="1393" y="1001"/>
                        <a:pt x="869" y="12"/>
                        <a:pt x="691" y="1"/>
                      </a:cubicBezTo>
                      <a:cubicBezTo>
                        <a:pt x="689" y="0"/>
                        <a:pt x="68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43957A3-A5A7-A69A-1CD7-57EC178066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12" t="33614" r="22380" b="1"/>
                <a:stretch/>
              </p:blipFill>
              <p:spPr>
                <a:xfrm flipH="1">
                  <a:off x="1755056" y="3650838"/>
                  <a:ext cx="356055" cy="42277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92CDCD-D6AF-D1C8-F8B4-782B548D8972}"/>
                  </a:ext>
                </a:extLst>
              </p:cNvPr>
              <p:cNvGrpSpPr/>
              <p:nvPr/>
            </p:nvGrpSpPr>
            <p:grpSpPr>
              <a:xfrm>
                <a:off x="5967646" y="3915473"/>
                <a:ext cx="253072" cy="332471"/>
                <a:chOff x="1755056" y="3605854"/>
                <a:chExt cx="356055" cy="467763"/>
              </a:xfrm>
            </p:grpSpPr>
            <p:sp>
              <p:nvSpPr>
                <p:cNvPr id="17" name="Google Shape;3332;p46">
                  <a:extLst>
                    <a:ext uri="{FF2B5EF4-FFF2-40B4-BE49-F238E27FC236}">
                      <a16:creationId xmlns:a16="http://schemas.microsoft.com/office/drawing/2014/main" id="{C831D365-A642-DABB-B214-2398E8E24CAA}"/>
                    </a:ext>
                  </a:extLst>
                </p:cNvPr>
                <p:cNvSpPr/>
                <p:nvPr/>
              </p:nvSpPr>
              <p:spPr>
                <a:xfrm flipH="1">
                  <a:off x="1908375" y="3605854"/>
                  <a:ext cx="67477" cy="69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1431" extrusionOk="0">
                      <a:moveTo>
                        <a:pt x="685" y="0"/>
                      </a:moveTo>
                      <a:cubicBezTo>
                        <a:pt x="365" y="0"/>
                        <a:pt x="24" y="942"/>
                        <a:pt x="0" y="1024"/>
                      </a:cubicBezTo>
                      <a:cubicBezTo>
                        <a:pt x="0" y="1120"/>
                        <a:pt x="203" y="1394"/>
                        <a:pt x="548" y="1429"/>
                      </a:cubicBezTo>
                      <a:cubicBezTo>
                        <a:pt x="563" y="1430"/>
                        <a:pt x="578" y="1431"/>
                        <a:pt x="593" y="1431"/>
                      </a:cubicBezTo>
                      <a:cubicBezTo>
                        <a:pt x="913" y="1431"/>
                        <a:pt x="1242" y="1198"/>
                        <a:pt x="1322" y="1096"/>
                      </a:cubicBezTo>
                      <a:cubicBezTo>
                        <a:pt x="1393" y="1001"/>
                        <a:pt x="869" y="12"/>
                        <a:pt x="691" y="1"/>
                      </a:cubicBezTo>
                      <a:cubicBezTo>
                        <a:pt x="689" y="0"/>
                        <a:pt x="68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5368B156-8353-2E47-BCE4-8D3956CDA1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12" t="33614" r="22380" b="1"/>
                <a:stretch/>
              </p:blipFill>
              <p:spPr>
                <a:xfrm flipH="1">
                  <a:off x="1755056" y="3650838"/>
                  <a:ext cx="356055" cy="42277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03390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4805" y="479708"/>
            <a:ext cx="4140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1938,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6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600" b="1" dirty="0">
              <a:solidFill>
                <a:srgbClr val="1F88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9"/>
          <a:stretch/>
        </p:blipFill>
        <p:spPr>
          <a:xfrm>
            <a:off x="4884719" y="582501"/>
            <a:ext cx="4069850" cy="25306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582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3E6ACE-1C45-BA1E-E2E7-1A152D0A01AC}"/>
              </a:ext>
            </a:extLst>
          </p:cNvPr>
          <p:cNvGrpSpPr/>
          <p:nvPr/>
        </p:nvGrpSpPr>
        <p:grpSpPr>
          <a:xfrm>
            <a:off x="2569268" y="3220827"/>
            <a:ext cx="4049454" cy="1904832"/>
            <a:chOff x="2569268" y="3220827"/>
            <a:chExt cx="4049454" cy="1904832"/>
          </a:xfrm>
        </p:grpSpPr>
        <p:grpSp>
          <p:nvGrpSpPr>
            <p:cNvPr id="7" name="Google Shape;5950;p62">
              <a:extLst>
                <a:ext uri="{FF2B5EF4-FFF2-40B4-BE49-F238E27FC236}">
                  <a16:creationId xmlns:a16="http://schemas.microsoft.com/office/drawing/2014/main" id="{5DB181B9-493C-A7C6-17FB-43ED0281C2BC}"/>
                </a:ext>
              </a:extLst>
            </p:cNvPr>
            <p:cNvGrpSpPr/>
            <p:nvPr/>
          </p:nvGrpSpPr>
          <p:grpSpPr>
            <a:xfrm>
              <a:off x="2569268" y="3485181"/>
              <a:ext cx="776091" cy="1640478"/>
              <a:chOff x="3407561" y="1811690"/>
              <a:chExt cx="1028882" cy="2311309"/>
            </a:xfrm>
          </p:grpSpPr>
          <p:sp>
            <p:nvSpPr>
              <p:cNvPr id="175" name="Google Shape;5951;p62">
                <a:extLst>
                  <a:ext uri="{FF2B5EF4-FFF2-40B4-BE49-F238E27FC236}">
                    <a16:creationId xmlns:a16="http://schemas.microsoft.com/office/drawing/2014/main" id="{7BB7F788-7068-31AC-E601-630F775EA3F0}"/>
                  </a:ext>
                </a:extLst>
              </p:cNvPr>
              <p:cNvSpPr/>
              <p:nvPr/>
            </p:nvSpPr>
            <p:spPr>
              <a:xfrm>
                <a:off x="34075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5957;p62">
                <a:extLst>
                  <a:ext uri="{FF2B5EF4-FFF2-40B4-BE49-F238E27FC236}">
                    <a16:creationId xmlns:a16="http://schemas.microsoft.com/office/drawing/2014/main" id="{66278E3D-C4E6-538D-8D2C-9CA0EB90C8B7}"/>
                  </a:ext>
                </a:extLst>
              </p:cNvPr>
              <p:cNvSpPr/>
              <p:nvPr/>
            </p:nvSpPr>
            <p:spPr>
              <a:xfrm>
                <a:off x="4188929" y="3217325"/>
                <a:ext cx="179347" cy="23259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757" extrusionOk="0">
                    <a:moveTo>
                      <a:pt x="2584" y="0"/>
                    </a:moveTo>
                    <a:lnTo>
                      <a:pt x="453" y="786"/>
                    </a:lnTo>
                    <a:cubicBezTo>
                      <a:pt x="941" y="1941"/>
                      <a:pt x="0" y="2989"/>
                      <a:pt x="619" y="3548"/>
                    </a:cubicBezTo>
                    <a:cubicBezTo>
                      <a:pt x="876" y="3384"/>
                      <a:pt x="958" y="3310"/>
                      <a:pt x="987" y="3310"/>
                    </a:cubicBezTo>
                    <a:cubicBezTo>
                      <a:pt x="1006" y="3310"/>
                      <a:pt x="1003" y="3343"/>
                      <a:pt x="1012" y="3405"/>
                    </a:cubicBezTo>
                    <a:cubicBezTo>
                      <a:pt x="1045" y="3537"/>
                      <a:pt x="1289" y="4756"/>
                      <a:pt x="1866" y="4756"/>
                    </a:cubicBezTo>
                    <a:cubicBezTo>
                      <a:pt x="1916" y="4756"/>
                      <a:pt x="1969" y="4747"/>
                      <a:pt x="2024" y="4727"/>
                    </a:cubicBezTo>
                    <a:cubicBezTo>
                      <a:pt x="2108" y="4691"/>
                      <a:pt x="2191" y="4667"/>
                      <a:pt x="2286" y="4608"/>
                    </a:cubicBezTo>
                    <a:cubicBezTo>
                      <a:pt x="2369" y="4536"/>
                      <a:pt x="2441" y="4465"/>
                      <a:pt x="2524" y="4370"/>
                    </a:cubicBezTo>
                    <a:cubicBezTo>
                      <a:pt x="2619" y="4239"/>
                      <a:pt x="2703" y="4108"/>
                      <a:pt x="2834" y="4001"/>
                    </a:cubicBezTo>
                    <a:cubicBezTo>
                      <a:pt x="2953" y="3929"/>
                      <a:pt x="3072" y="3893"/>
                      <a:pt x="3120" y="3751"/>
                    </a:cubicBezTo>
                    <a:cubicBezTo>
                      <a:pt x="3155" y="3631"/>
                      <a:pt x="3191" y="3501"/>
                      <a:pt x="3274" y="3405"/>
                    </a:cubicBezTo>
                    <a:cubicBezTo>
                      <a:pt x="3393" y="3286"/>
                      <a:pt x="3536" y="3227"/>
                      <a:pt x="3620" y="3072"/>
                    </a:cubicBezTo>
                    <a:cubicBezTo>
                      <a:pt x="3632" y="3048"/>
                      <a:pt x="3655" y="3036"/>
                      <a:pt x="3667" y="3000"/>
                    </a:cubicBezTo>
                    <a:lnTo>
                      <a:pt x="3667" y="2989"/>
                    </a:lnTo>
                    <a:cubicBezTo>
                      <a:pt x="3655" y="2941"/>
                      <a:pt x="3655" y="2893"/>
                      <a:pt x="3632" y="2858"/>
                    </a:cubicBezTo>
                    <a:cubicBezTo>
                      <a:pt x="3548" y="2453"/>
                      <a:pt x="3298" y="2108"/>
                      <a:pt x="3131" y="1750"/>
                    </a:cubicBezTo>
                    <a:cubicBezTo>
                      <a:pt x="2881" y="1191"/>
                      <a:pt x="2715" y="595"/>
                      <a:pt x="258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5958;p62">
                <a:extLst>
                  <a:ext uri="{FF2B5EF4-FFF2-40B4-BE49-F238E27FC236}">
                    <a16:creationId xmlns:a16="http://schemas.microsoft.com/office/drawing/2014/main" id="{7BF28613-CD81-11B0-C255-F5D3AE41FEDA}"/>
                  </a:ext>
                </a:extLst>
              </p:cNvPr>
              <p:cNvSpPr/>
              <p:nvPr/>
            </p:nvSpPr>
            <p:spPr>
              <a:xfrm>
                <a:off x="4065273" y="2657232"/>
                <a:ext cx="293566" cy="682379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3956" extrusionOk="0">
                    <a:moveTo>
                      <a:pt x="1194" y="1"/>
                    </a:moveTo>
                    <a:cubicBezTo>
                      <a:pt x="501" y="1"/>
                      <a:pt x="1" y="1486"/>
                      <a:pt x="29" y="2644"/>
                    </a:cubicBezTo>
                    <a:cubicBezTo>
                      <a:pt x="76" y="4097"/>
                      <a:pt x="981" y="4966"/>
                      <a:pt x="1719" y="8133"/>
                    </a:cubicBezTo>
                    <a:cubicBezTo>
                      <a:pt x="2196" y="10205"/>
                      <a:pt x="2589" y="12062"/>
                      <a:pt x="2815" y="13086"/>
                    </a:cubicBezTo>
                    <a:cubicBezTo>
                      <a:pt x="2815" y="13122"/>
                      <a:pt x="2827" y="13134"/>
                      <a:pt x="2827" y="13158"/>
                    </a:cubicBezTo>
                    <a:cubicBezTo>
                      <a:pt x="2934" y="13670"/>
                      <a:pt x="2993" y="13955"/>
                      <a:pt x="2993" y="13955"/>
                    </a:cubicBezTo>
                    <a:cubicBezTo>
                      <a:pt x="3013" y="13956"/>
                      <a:pt x="3034" y="13956"/>
                      <a:pt x="3055" y="13956"/>
                    </a:cubicBezTo>
                    <a:cubicBezTo>
                      <a:pt x="3970" y="13956"/>
                      <a:pt x="6004" y="13706"/>
                      <a:pt x="5922" y="13217"/>
                    </a:cubicBezTo>
                    <a:lnTo>
                      <a:pt x="5839" y="12646"/>
                    </a:lnTo>
                    <a:cubicBezTo>
                      <a:pt x="5839" y="12610"/>
                      <a:pt x="5827" y="12562"/>
                      <a:pt x="5827" y="12539"/>
                    </a:cubicBezTo>
                    <a:cubicBezTo>
                      <a:pt x="4827" y="6645"/>
                      <a:pt x="2565" y="1299"/>
                      <a:pt x="1779" y="347"/>
                    </a:cubicBezTo>
                    <a:cubicBezTo>
                      <a:pt x="1575" y="105"/>
                      <a:pt x="1378" y="1"/>
                      <a:pt x="1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5959;p62">
                <a:extLst>
                  <a:ext uri="{FF2B5EF4-FFF2-40B4-BE49-F238E27FC236}">
                    <a16:creationId xmlns:a16="http://schemas.microsoft.com/office/drawing/2014/main" id="{0FAE309A-697F-4091-619F-516263DE5A47}"/>
                  </a:ext>
                </a:extLst>
              </p:cNvPr>
              <p:cNvSpPr/>
              <p:nvPr/>
            </p:nvSpPr>
            <p:spPr>
              <a:xfrm>
                <a:off x="4202277" y="3270866"/>
                <a:ext cx="148543" cy="29728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608" extrusionOk="0">
                    <a:moveTo>
                      <a:pt x="3001" y="0"/>
                    </a:moveTo>
                    <a:cubicBezTo>
                      <a:pt x="2787" y="72"/>
                      <a:pt x="2561" y="131"/>
                      <a:pt x="2335" y="191"/>
                    </a:cubicBezTo>
                    <a:cubicBezTo>
                      <a:pt x="1739" y="346"/>
                      <a:pt x="1132" y="453"/>
                      <a:pt x="525" y="512"/>
                    </a:cubicBezTo>
                    <a:cubicBezTo>
                      <a:pt x="358" y="524"/>
                      <a:pt x="180" y="524"/>
                      <a:pt x="1" y="536"/>
                    </a:cubicBezTo>
                    <a:cubicBezTo>
                      <a:pt x="1" y="572"/>
                      <a:pt x="13" y="584"/>
                      <a:pt x="13" y="608"/>
                    </a:cubicBezTo>
                    <a:cubicBezTo>
                      <a:pt x="1037" y="596"/>
                      <a:pt x="2073" y="405"/>
                      <a:pt x="3037" y="108"/>
                    </a:cubicBezTo>
                    <a:cubicBezTo>
                      <a:pt x="3037" y="60"/>
                      <a:pt x="3025" y="36"/>
                      <a:pt x="300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5962;p62">
                <a:extLst>
                  <a:ext uri="{FF2B5EF4-FFF2-40B4-BE49-F238E27FC236}">
                    <a16:creationId xmlns:a16="http://schemas.microsoft.com/office/drawing/2014/main" id="{ADA2D551-51D0-CA83-9066-B7925894EF22}"/>
                  </a:ext>
                </a:extLst>
              </p:cNvPr>
              <p:cNvSpPr/>
              <p:nvPr/>
            </p:nvSpPr>
            <p:spPr>
              <a:xfrm>
                <a:off x="3607322" y="3203341"/>
                <a:ext cx="577548" cy="757432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1812" y="0"/>
                    </a:moveTo>
                    <a:lnTo>
                      <a:pt x="11812" y="0"/>
                    </a:lnTo>
                    <a:cubicBezTo>
                      <a:pt x="10681" y="298"/>
                      <a:pt x="9490" y="417"/>
                      <a:pt x="8323" y="477"/>
                    </a:cubicBezTo>
                    <a:cubicBezTo>
                      <a:pt x="7619" y="515"/>
                      <a:pt x="6912" y="535"/>
                      <a:pt x="6204" y="535"/>
                    </a:cubicBezTo>
                    <a:cubicBezTo>
                      <a:pt x="4913" y="535"/>
                      <a:pt x="3619" y="468"/>
                      <a:pt x="2334" y="322"/>
                    </a:cubicBezTo>
                    <a:cubicBezTo>
                      <a:pt x="2267" y="313"/>
                      <a:pt x="2206" y="305"/>
                      <a:pt x="2129" y="305"/>
                    </a:cubicBezTo>
                    <a:cubicBezTo>
                      <a:pt x="2097" y="305"/>
                      <a:pt x="2063" y="306"/>
                      <a:pt x="2025" y="310"/>
                    </a:cubicBezTo>
                    <a:cubicBezTo>
                      <a:pt x="1644" y="3322"/>
                      <a:pt x="310" y="12502"/>
                      <a:pt x="1" y="15490"/>
                    </a:cubicBezTo>
                    <a:lnTo>
                      <a:pt x="3418" y="15490"/>
                    </a:lnTo>
                    <a:cubicBezTo>
                      <a:pt x="3418" y="15490"/>
                      <a:pt x="5597" y="2894"/>
                      <a:pt x="6228" y="2560"/>
                    </a:cubicBezTo>
                    <a:cubicBezTo>
                      <a:pt x="6574" y="2361"/>
                      <a:pt x="6819" y="2300"/>
                      <a:pt x="7015" y="2300"/>
                    </a:cubicBezTo>
                    <a:cubicBezTo>
                      <a:pt x="7088" y="2300"/>
                      <a:pt x="7154" y="2309"/>
                      <a:pt x="7216" y="2322"/>
                    </a:cubicBezTo>
                    <a:cubicBezTo>
                      <a:pt x="7442" y="2358"/>
                      <a:pt x="6966" y="12752"/>
                      <a:pt x="6942" y="15490"/>
                    </a:cubicBezTo>
                    <a:lnTo>
                      <a:pt x="10395" y="15490"/>
                    </a:lnTo>
                    <a:cubicBezTo>
                      <a:pt x="10395" y="15490"/>
                      <a:pt x="11062" y="9049"/>
                      <a:pt x="11490" y="6096"/>
                    </a:cubicBezTo>
                    <a:cubicBezTo>
                      <a:pt x="11645" y="4977"/>
                      <a:pt x="11788" y="2620"/>
                      <a:pt x="118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5963;p62">
                <a:extLst>
                  <a:ext uri="{FF2B5EF4-FFF2-40B4-BE49-F238E27FC236}">
                    <a16:creationId xmlns:a16="http://schemas.microsoft.com/office/drawing/2014/main" id="{EC129CDF-AEC4-97F4-6875-472618B3B3DA}"/>
                  </a:ext>
                </a:extLst>
              </p:cNvPr>
              <p:cNvSpPr/>
              <p:nvPr/>
            </p:nvSpPr>
            <p:spPr>
              <a:xfrm>
                <a:off x="3666729" y="3201581"/>
                <a:ext cx="518727" cy="334442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6840" extrusionOk="0">
                    <a:moveTo>
                      <a:pt x="10609" y="1"/>
                    </a:moveTo>
                    <a:cubicBezTo>
                      <a:pt x="9478" y="298"/>
                      <a:pt x="8287" y="417"/>
                      <a:pt x="7132" y="477"/>
                    </a:cubicBezTo>
                    <a:cubicBezTo>
                      <a:pt x="6364" y="518"/>
                      <a:pt x="5593" y="542"/>
                      <a:pt x="4823" y="542"/>
                    </a:cubicBezTo>
                    <a:cubicBezTo>
                      <a:pt x="3585" y="542"/>
                      <a:pt x="2349" y="481"/>
                      <a:pt x="1131" y="334"/>
                    </a:cubicBezTo>
                    <a:cubicBezTo>
                      <a:pt x="1036" y="322"/>
                      <a:pt x="953" y="322"/>
                      <a:pt x="846" y="298"/>
                    </a:cubicBezTo>
                    <a:cubicBezTo>
                      <a:pt x="679" y="1572"/>
                      <a:pt x="357" y="3930"/>
                      <a:pt x="0" y="6466"/>
                    </a:cubicBezTo>
                    <a:lnTo>
                      <a:pt x="179" y="6513"/>
                    </a:lnTo>
                    <a:cubicBezTo>
                      <a:pt x="977" y="6692"/>
                      <a:pt x="1810" y="6811"/>
                      <a:pt x="2631" y="6835"/>
                    </a:cubicBezTo>
                    <a:cubicBezTo>
                      <a:pt x="2743" y="6838"/>
                      <a:pt x="2854" y="6839"/>
                      <a:pt x="2964" y="6839"/>
                    </a:cubicBezTo>
                    <a:cubicBezTo>
                      <a:pt x="3266" y="6839"/>
                      <a:pt x="3565" y="6828"/>
                      <a:pt x="3870" y="6811"/>
                    </a:cubicBezTo>
                    <a:cubicBezTo>
                      <a:pt x="4346" y="4549"/>
                      <a:pt x="4787" y="2703"/>
                      <a:pt x="5025" y="2560"/>
                    </a:cubicBezTo>
                    <a:cubicBezTo>
                      <a:pt x="5384" y="2381"/>
                      <a:pt x="5627" y="2324"/>
                      <a:pt x="5819" y="2324"/>
                    </a:cubicBezTo>
                    <a:cubicBezTo>
                      <a:pt x="5894" y="2324"/>
                      <a:pt x="5961" y="2333"/>
                      <a:pt x="6025" y="2346"/>
                    </a:cubicBezTo>
                    <a:cubicBezTo>
                      <a:pt x="6120" y="2358"/>
                      <a:pt x="6084" y="4287"/>
                      <a:pt x="6013" y="6692"/>
                    </a:cubicBezTo>
                    <a:cubicBezTo>
                      <a:pt x="6453" y="6692"/>
                      <a:pt x="6894" y="6668"/>
                      <a:pt x="7334" y="6668"/>
                    </a:cubicBezTo>
                    <a:cubicBezTo>
                      <a:pt x="8299" y="6656"/>
                      <a:pt x="9287" y="6609"/>
                      <a:pt x="10240" y="6478"/>
                    </a:cubicBezTo>
                    <a:cubicBezTo>
                      <a:pt x="10251" y="6347"/>
                      <a:pt x="10263" y="6228"/>
                      <a:pt x="10287" y="6109"/>
                    </a:cubicBezTo>
                    <a:cubicBezTo>
                      <a:pt x="10442" y="5001"/>
                      <a:pt x="10573" y="2644"/>
                      <a:pt x="10609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5964;p62">
                <a:extLst>
                  <a:ext uri="{FF2B5EF4-FFF2-40B4-BE49-F238E27FC236}">
                    <a16:creationId xmlns:a16="http://schemas.microsoft.com/office/drawing/2014/main" id="{3F00678D-01BF-A2DA-1B04-465148D3B18E}"/>
                  </a:ext>
                </a:extLst>
              </p:cNvPr>
              <p:cNvSpPr/>
              <p:nvPr/>
            </p:nvSpPr>
            <p:spPr>
              <a:xfrm>
                <a:off x="3922842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80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311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5965;p62">
                <a:extLst>
                  <a:ext uri="{FF2B5EF4-FFF2-40B4-BE49-F238E27FC236}">
                    <a16:creationId xmlns:a16="http://schemas.microsoft.com/office/drawing/2014/main" id="{ED9CC7A9-F904-C1D4-D441-B2EC4EB7991B}"/>
                  </a:ext>
                </a:extLst>
              </p:cNvPr>
              <p:cNvSpPr/>
              <p:nvPr/>
            </p:nvSpPr>
            <p:spPr>
              <a:xfrm>
                <a:off x="3581701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79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299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5966;p62">
                <a:extLst>
                  <a:ext uri="{FF2B5EF4-FFF2-40B4-BE49-F238E27FC236}">
                    <a16:creationId xmlns:a16="http://schemas.microsoft.com/office/drawing/2014/main" id="{4ECB2BF2-7BFD-F020-EBF0-33B2683976E4}"/>
                  </a:ext>
                </a:extLst>
              </p:cNvPr>
              <p:cNvSpPr/>
              <p:nvPr/>
            </p:nvSpPr>
            <p:spPr>
              <a:xfrm>
                <a:off x="3625364" y="3121833"/>
                <a:ext cx="608400" cy="393703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8052" extrusionOk="0">
                    <a:moveTo>
                      <a:pt x="12050" y="0"/>
                    </a:moveTo>
                    <a:cubicBezTo>
                      <a:pt x="12026" y="0"/>
                      <a:pt x="11752" y="0"/>
                      <a:pt x="11336" y="12"/>
                    </a:cubicBezTo>
                    <a:lnTo>
                      <a:pt x="11240" y="12"/>
                    </a:lnTo>
                    <a:cubicBezTo>
                      <a:pt x="10490" y="24"/>
                      <a:pt x="9335" y="60"/>
                      <a:pt x="8049" y="108"/>
                    </a:cubicBezTo>
                    <a:lnTo>
                      <a:pt x="7978" y="108"/>
                    </a:lnTo>
                    <a:cubicBezTo>
                      <a:pt x="7859" y="108"/>
                      <a:pt x="7740" y="108"/>
                      <a:pt x="7621" y="120"/>
                    </a:cubicBezTo>
                    <a:lnTo>
                      <a:pt x="7526" y="120"/>
                    </a:lnTo>
                    <a:cubicBezTo>
                      <a:pt x="6478" y="143"/>
                      <a:pt x="5371" y="179"/>
                      <a:pt x="4406" y="203"/>
                    </a:cubicBezTo>
                    <a:lnTo>
                      <a:pt x="4299" y="203"/>
                    </a:lnTo>
                    <a:cubicBezTo>
                      <a:pt x="3323" y="239"/>
                      <a:pt x="2489" y="251"/>
                      <a:pt x="1989" y="262"/>
                    </a:cubicBezTo>
                    <a:lnTo>
                      <a:pt x="1858" y="262"/>
                    </a:lnTo>
                    <a:cubicBezTo>
                      <a:pt x="1632" y="262"/>
                      <a:pt x="1501" y="286"/>
                      <a:pt x="1501" y="286"/>
                    </a:cubicBezTo>
                    <a:cubicBezTo>
                      <a:pt x="1227" y="1060"/>
                      <a:pt x="1" y="7204"/>
                      <a:pt x="1" y="7204"/>
                    </a:cubicBezTo>
                    <a:cubicBezTo>
                      <a:pt x="1" y="7204"/>
                      <a:pt x="191" y="7501"/>
                      <a:pt x="787" y="7740"/>
                    </a:cubicBezTo>
                    <a:cubicBezTo>
                      <a:pt x="810" y="7751"/>
                      <a:pt x="846" y="7763"/>
                      <a:pt x="870" y="7763"/>
                    </a:cubicBezTo>
                    <a:cubicBezTo>
                      <a:pt x="1275" y="7918"/>
                      <a:pt x="1834" y="8037"/>
                      <a:pt x="2620" y="8049"/>
                    </a:cubicBezTo>
                    <a:cubicBezTo>
                      <a:pt x="2723" y="8051"/>
                      <a:pt x="2824" y="8052"/>
                      <a:pt x="2923" y="8052"/>
                    </a:cubicBezTo>
                    <a:cubicBezTo>
                      <a:pt x="4829" y="8052"/>
                      <a:pt x="5894" y="7740"/>
                      <a:pt x="5894" y="7740"/>
                    </a:cubicBezTo>
                    <a:cubicBezTo>
                      <a:pt x="5894" y="7740"/>
                      <a:pt x="6323" y="5680"/>
                      <a:pt x="6609" y="5311"/>
                    </a:cubicBezTo>
                    <a:cubicBezTo>
                      <a:pt x="6633" y="5287"/>
                      <a:pt x="6668" y="5251"/>
                      <a:pt x="6680" y="5251"/>
                    </a:cubicBezTo>
                    <a:cubicBezTo>
                      <a:pt x="6692" y="5251"/>
                      <a:pt x="6692" y="5251"/>
                      <a:pt x="6704" y="5263"/>
                    </a:cubicBezTo>
                    <a:cubicBezTo>
                      <a:pt x="6906" y="5477"/>
                      <a:pt x="6311" y="7787"/>
                      <a:pt x="6311" y="7787"/>
                    </a:cubicBezTo>
                    <a:cubicBezTo>
                      <a:pt x="6311" y="7787"/>
                      <a:pt x="6982" y="7898"/>
                      <a:pt x="7970" y="7898"/>
                    </a:cubicBezTo>
                    <a:cubicBezTo>
                      <a:pt x="8278" y="7898"/>
                      <a:pt x="8618" y="7887"/>
                      <a:pt x="8978" y="7859"/>
                    </a:cubicBezTo>
                    <a:cubicBezTo>
                      <a:pt x="10478" y="7740"/>
                      <a:pt x="12217" y="7442"/>
                      <a:pt x="12217" y="7442"/>
                    </a:cubicBezTo>
                    <a:cubicBezTo>
                      <a:pt x="12217" y="7442"/>
                      <a:pt x="12312" y="6989"/>
                      <a:pt x="12395" y="5311"/>
                    </a:cubicBezTo>
                    <a:cubicBezTo>
                      <a:pt x="12443" y="4453"/>
                      <a:pt x="12395" y="3084"/>
                      <a:pt x="12336" y="1929"/>
                    </a:cubicBezTo>
                    <a:lnTo>
                      <a:pt x="12336" y="1810"/>
                    </a:lnTo>
                    <a:cubicBezTo>
                      <a:pt x="12288" y="798"/>
                      <a:pt x="12229" y="0"/>
                      <a:pt x="122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5967;p62">
                <a:extLst>
                  <a:ext uri="{FF2B5EF4-FFF2-40B4-BE49-F238E27FC236}">
                    <a16:creationId xmlns:a16="http://schemas.microsoft.com/office/drawing/2014/main" id="{41677A3F-160C-D356-A52F-802624E9349F}"/>
                  </a:ext>
                </a:extLst>
              </p:cNvPr>
              <p:cNvSpPr/>
              <p:nvPr/>
            </p:nvSpPr>
            <p:spPr>
              <a:xfrm>
                <a:off x="3663796" y="3131710"/>
                <a:ext cx="177049" cy="369744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7562" extrusionOk="0">
                    <a:moveTo>
                      <a:pt x="3513" y="1"/>
                    </a:moveTo>
                    <a:cubicBezTo>
                      <a:pt x="3382" y="691"/>
                      <a:pt x="3061" y="1346"/>
                      <a:pt x="2584" y="1882"/>
                    </a:cubicBezTo>
                    <a:cubicBezTo>
                      <a:pt x="2108" y="2418"/>
                      <a:pt x="1489" y="2823"/>
                      <a:pt x="798" y="3097"/>
                    </a:cubicBezTo>
                    <a:cubicBezTo>
                      <a:pt x="822" y="2966"/>
                      <a:pt x="846" y="2835"/>
                      <a:pt x="858" y="2680"/>
                    </a:cubicBezTo>
                    <a:cubicBezTo>
                      <a:pt x="941" y="2108"/>
                      <a:pt x="1025" y="1525"/>
                      <a:pt x="1096" y="941"/>
                    </a:cubicBezTo>
                    <a:cubicBezTo>
                      <a:pt x="1144" y="644"/>
                      <a:pt x="1179" y="358"/>
                      <a:pt x="1203" y="60"/>
                    </a:cubicBezTo>
                    <a:lnTo>
                      <a:pt x="1203" y="49"/>
                    </a:lnTo>
                    <a:lnTo>
                      <a:pt x="1072" y="49"/>
                    </a:lnTo>
                    <a:cubicBezTo>
                      <a:pt x="1072" y="84"/>
                      <a:pt x="1060" y="120"/>
                      <a:pt x="1060" y="156"/>
                    </a:cubicBezTo>
                    <a:cubicBezTo>
                      <a:pt x="1013" y="477"/>
                      <a:pt x="977" y="799"/>
                      <a:pt x="941" y="1120"/>
                    </a:cubicBezTo>
                    <a:cubicBezTo>
                      <a:pt x="786" y="2287"/>
                      <a:pt x="620" y="3454"/>
                      <a:pt x="441" y="4621"/>
                    </a:cubicBezTo>
                    <a:lnTo>
                      <a:pt x="179" y="6359"/>
                    </a:lnTo>
                    <a:cubicBezTo>
                      <a:pt x="132" y="6645"/>
                      <a:pt x="84" y="6942"/>
                      <a:pt x="48" y="7228"/>
                    </a:cubicBezTo>
                    <a:cubicBezTo>
                      <a:pt x="24" y="7347"/>
                      <a:pt x="13" y="7442"/>
                      <a:pt x="1" y="7538"/>
                    </a:cubicBezTo>
                    <a:cubicBezTo>
                      <a:pt x="24" y="7549"/>
                      <a:pt x="60" y="7561"/>
                      <a:pt x="84" y="7561"/>
                    </a:cubicBezTo>
                    <a:cubicBezTo>
                      <a:pt x="120" y="7418"/>
                      <a:pt x="132" y="7264"/>
                      <a:pt x="167" y="7121"/>
                    </a:cubicBezTo>
                    <a:cubicBezTo>
                      <a:pt x="227" y="6787"/>
                      <a:pt x="286" y="6478"/>
                      <a:pt x="322" y="6156"/>
                    </a:cubicBezTo>
                    <a:cubicBezTo>
                      <a:pt x="489" y="5156"/>
                      <a:pt x="656" y="4156"/>
                      <a:pt x="786" y="3156"/>
                    </a:cubicBezTo>
                    <a:cubicBezTo>
                      <a:pt x="1203" y="3025"/>
                      <a:pt x="1596" y="2835"/>
                      <a:pt x="1929" y="2596"/>
                    </a:cubicBezTo>
                    <a:cubicBezTo>
                      <a:pt x="2822" y="1965"/>
                      <a:pt x="3442" y="1013"/>
                      <a:pt x="3620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5968;p62">
                <a:extLst>
                  <a:ext uri="{FF2B5EF4-FFF2-40B4-BE49-F238E27FC236}">
                    <a16:creationId xmlns:a16="http://schemas.microsoft.com/office/drawing/2014/main" id="{4829F25C-041A-1E13-FFD3-07DC37176592}"/>
                  </a:ext>
                </a:extLst>
              </p:cNvPr>
              <p:cNvSpPr/>
              <p:nvPr/>
            </p:nvSpPr>
            <p:spPr>
              <a:xfrm>
                <a:off x="3993300" y="3127065"/>
                <a:ext cx="33249" cy="157246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216" extrusionOk="0">
                    <a:moveTo>
                      <a:pt x="1" y="1"/>
                    </a:moveTo>
                    <a:cubicBezTo>
                      <a:pt x="179" y="1048"/>
                      <a:pt x="191" y="2096"/>
                      <a:pt x="60" y="3120"/>
                    </a:cubicBezTo>
                    <a:cubicBezTo>
                      <a:pt x="60" y="3156"/>
                      <a:pt x="96" y="3168"/>
                      <a:pt x="108" y="3168"/>
                    </a:cubicBezTo>
                    <a:cubicBezTo>
                      <a:pt x="239" y="3180"/>
                      <a:pt x="394" y="3192"/>
                      <a:pt x="524" y="3215"/>
                    </a:cubicBezTo>
                    <a:cubicBezTo>
                      <a:pt x="560" y="3215"/>
                      <a:pt x="572" y="3192"/>
                      <a:pt x="572" y="3168"/>
                    </a:cubicBezTo>
                    <a:cubicBezTo>
                      <a:pt x="644" y="2560"/>
                      <a:pt x="679" y="1929"/>
                      <a:pt x="655" y="1310"/>
                    </a:cubicBezTo>
                    <a:cubicBezTo>
                      <a:pt x="644" y="870"/>
                      <a:pt x="620" y="429"/>
                      <a:pt x="536" y="1"/>
                    </a:cubicBezTo>
                    <a:lnTo>
                      <a:pt x="465" y="1"/>
                    </a:lnTo>
                    <a:cubicBezTo>
                      <a:pt x="524" y="441"/>
                      <a:pt x="572" y="894"/>
                      <a:pt x="584" y="1334"/>
                    </a:cubicBezTo>
                    <a:cubicBezTo>
                      <a:pt x="596" y="1929"/>
                      <a:pt x="572" y="2525"/>
                      <a:pt x="501" y="3120"/>
                    </a:cubicBezTo>
                    <a:cubicBezTo>
                      <a:pt x="394" y="3108"/>
                      <a:pt x="274" y="3096"/>
                      <a:pt x="167" y="3072"/>
                    </a:cubicBezTo>
                    <a:cubicBezTo>
                      <a:pt x="215" y="2763"/>
                      <a:pt x="227" y="2441"/>
                      <a:pt x="239" y="2108"/>
                    </a:cubicBezTo>
                    <a:cubicBezTo>
                      <a:pt x="263" y="1525"/>
                      <a:pt x="227" y="929"/>
                      <a:pt x="155" y="358"/>
                    </a:cubicBezTo>
                    <a:cubicBezTo>
                      <a:pt x="143" y="239"/>
                      <a:pt x="120" y="120"/>
                      <a:pt x="96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5969;p62">
                <a:extLst>
                  <a:ext uri="{FF2B5EF4-FFF2-40B4-BE49-F238E27FC236}">
                    <a16:creationId xmlns:a16="http://schemas.microsoft.com/office/drawing/2014/main" id="{D282B00A-3848-A19D-B8E1-9F1BC573E92C}"/>
                  </a:ext>
                </a:extLst>
              </p:cNvPr>
              <p:cNvSpPr/>
              <p:nvPr/>
            </p:nvSpPr>
            <p:spPr>
              <a:xfrm>
                <a:off x="4175531" y="3123007"/>
                <a:ext cx="53589" cy="94367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930" extrusionOk="0">
                    <a:moveTo>
                      <a:pt x="0" y="0"/>
                    </a:moveTo>
                    <a:cubicBezTo>
                      <a:pt x="191" y="715"/>
                      <a:pt x="560" y="1393"/>
                      <a:pt x="1096" y="1929"/>
                    </a:cubicBezTo>
                    <a:lnTo>
                      <a:pt x="1096" y="1810"/>
                    </a:lnTo>
                    <a:cubicBezTo>
                      <a:pt x="1048" y="1751"/>
                      <a:pt x="1000" y="1703"/>
                      <a:pt x="953" y="1643"/>
                    </a:cubicBezTo>
                    <a:cubicBezTo>
                      <a:pt x="560" y="1179"/>
                      <a:pt x="274" y="643"/>
                      <a:pt x="119" y="84"/>
                    </a:cubicBezTo>
                    <a:cubicBezTo>
                      <a:pt x="119" y="60"/>
                      <a:pt x="107" y="36"/>
                      <a:pt x="10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5970;p62">
                <a:extLst>
                  <a:ext uri="{FF2B5EF4-FFF2-40B4-BE49-F238E27FC236}">
                    <a16:creationId xmlns:a16="http://schemas.microsoft.com/office/drawing/2014/main" id="{E9F80932-A585-9D07-EF97-69AE5C4EFAF8}"/>
                  </a:ext>
                </a:extLst>
              </p:cNvPr>
              <p:cNvSpPr/>
              <p:nvPr/>
            </p:nvSpPr>
            <p:spPr>
              <a:xfrm>
                <a:off x="3941080" y="3354134"/>
                <a:ext cx="99404" cy="29826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10" extrusionOk="0">
                    <a:moveTo>
                      <a:pt x="1997" y="0"/>
                    </a:moveTo>
                    <a:cubicBezTo>
                      <a:pt x="1307" y="83"/>
                      <a:pt x="640" y="274"/>
                      <a:pt x="33" y="560"/>
                    </a:cubicBezTo>
                    <a:cubicBezTo>
                      <a:pt x="1" y="570"/>
                      <a:pt x="7" y="609"/>
                      <a:pt x="42" y="609"/>
                    </a:cubicBezTo>
                    <a:cubicBezTo>
                      <a:pt x="47" y="609"/>
                      <a:pt x="51" y="609"/>
                      <a:pt x="57" y="607"/>
                    </a:cubicBezTo>
                    <a:cubicBezTo>
                      <a:pt x="688" y="369"/>
                      <a:pt x="1342" y="179"/>
                      <a:pt x="2009" y="36"/>
                    </a:cubicBezTo>
                    <a:cubicBezTo>
                      <a:pt x="2033" y="24"/>
                      <a:pt x="2021" y="0"/>
                      <a:pt x="199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5971;p62">
                <a:extLst>
                  <a:ext uri="{FF2B5EF4-FFF2-40B4-BE49-F238E27FC236}">
                    <a16:creationId xmlns:a16="http://schemas.microsoft.com/office/drawing/2014/main" id="{2EDC8DF1-C929-D03A-AE6B-041FC8F74754}"/>
                  </a:ext>
                </a:extLst>
              </p:cNvPr>
              <p:cNvSpPr/>
              <p:nvPr/>
            </p:nvSpPr>
            <p:spPr>
              <a:xfrm>
                <a:off x="3646340" y="2610635"/>
                <a:ext cx="606054" cy="570605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11670" extrusionOk="0">
                    <a:moveTo>
                      <a:pt x="4835" y="0"/>
                    </a:moveTo>
                    <a:cubicBezTo>
                      <a:pt x="4774" y="0"/>
                      <a:pt x="4715" y="1"/>
                      <a:pt x="4656" y="2"/>
                    </a:cubicBezTo>
                    <a:cubicBezTo>
                      <a:pt x="4239" y="26"/>
                      <a:pt x="3858" y="49"/>
                      <a:pt x="3501" y="109"/>
                    </a:cubicBezTo>
                    <a:cubicBezTo>
                      <a:pt x="3453" y="109"/>
                      <a:pt x="3406" y="121"/>
                      <a:pt x="3358" y="145"/>
                    </a:cubicBezTo>
                    <a:cubicBezTo>
                      <a:pt x="1977" y="359"/>
                      <a:pt x="1060" y="883"/>
                      <a:pt x="893" y="1240"/>
                    </a:cubicBezTo>
                    <a:cubicBezTo>
                      <a:pt x="762" y="1526"/>
                      <a:pt x="143" y="6348"/>
                      <a:pt x="0" y="9491"/>
                    </a:cubicBezTo>
                    <a:cubicBezTo>
                      <a:pt x="0" y="9634"/>
                      <a:pt x="143" y="9801"/>
                      <a:pt x="239" y="9920"/>
                    </a:cubicBezTo>
                    <a:cubicBezTo>
                      <a:pt x="358" y="10086"/>
                      <a:pt x="465" y="10229"/>
                      <a:pt x="596" y="10384"/>
                    </a:cubicBezTo>
                    <a:cubicBezTo>
                      <a:pt x="822" y="10586"/>
                      <a:pt x="1060" y="10765"/>
                      <a:pt x="1310" y="10896"/>
                    </a:cubicBezTo>
                    <a:cubicBezTo>
                      <a:pt x="1382" y="10944"/>
                      <a:pt x="1453" y="10979"/>
                      <a:pt x="1548" y="11003"/>
                    </a:cubicBezTo>
                    <a:cubicBezTo>
                      <a:pt x="2263" y="11301"/>
                      <a:pt x="3048" y="11348"/>
                      <a:pt x="3822" y="11408"/>
                    </a:cubicBezTo>
                    <a:cubicBezTo>
                      <a:pt x="4656" y="11468"/>
                      <a:pt x="5489" y="11575"/>
                      <a:pt x="6323" y="11610"/>
                    </a:cubicBezTo>
                    <a:cubicBezTo>
                      <a:pt x="6763" y="11634"/>
                      <a:pt x="7418" y="11670"/>
                      <a:pt x="8070" y="11670"/>
                    </a:cubicBezTo>
                    <a:cubicBezTo>
                      <a:pt x="8722" y="11670"/>
                      <a:pt x="9371" y="11634"/>
                      <a:pt x="9799" y="11515"/>
                    </a:cubicBezTo>
                    <a:cubicBezTo>
                      <a:pt x="10359" y="11360"/>
                      <a:pt x="10942" y="11170"/>
                      <a:pt x="11419" y="10825"/>
                    </a:cubicBezTo>
                    <a:cubicBezTo>
                      <a:pt x="11740" y="10598"/>
                      <a:pt x="12014" y="10289"/>
                      <a:pt x="12157" y="9920"/>
                    </a:cubicBezTo>
                    <a:cubicBezTo>
                      <a:pt x="12395" y="9277"/>
                      <a:pt x="12192" y="8670"/>
                      <a:pt x="12062" y="8039"/>
                    </a:cubicBezTo>
                    <a:cubicBezTo>
                      <a:pt x="11954" y="7538"/>
                      <a:pt x="11823" y="7015"/>
                      <a:pt x="11716" y="6491"/>
                    </a:cubicBezTo>
                    <a:cubicBezTo>
                      <a:pt x="11609" y="5931"/>
                      <a:pt x="11526" y="5360"/>
                      <a:pt x="11383" y="4800"/>
                    </a:cubicBezTo>
                    <a:cubicBezTo>
                      <a:pt x="11192" y="3919"/>
                      <a:pt x="10990" y="3038"/>
                      <a:pt x="10668" y="2204"/>
                    </a:cubicBezTo>
                    <a:cubicBezTo>
                      <a:pt x="10526" y="1823"/>
                      <a:pt x="10371" y="1395"/>
                      <a:pt x="10097" y="1073"/>
                    </a:cubicBezTo>
                    <a:cubicBezTo>
                      <a:pt x="9954" y="919"/>
                      <a:pt x="9299" y="692"/>
                      <a:pt x="8454" y="478"/>
                    </a:cubicBezTo>
                    <a:cubicBezTo>
                      <a:pt x="8430" y="466"/>
                      <a:pt x="8382" y="466"/>
                      <a:pt x="8347" y="454"/>
                    </a:cubicBezTo>
                    <a:cubicBezTo>
                      <a:pt x="7296" y="206"/>
                      <a:pt x="5956" y="0"/>
                      <a:pt x="4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5972;p62">
                <a:extLst>
                  <a:ext uri="{FF2B5EF4-FFF2-40B4-BE49-F238E27FC236}">
                    <a16:creationId xmlns:a16="http://schemas.microsoft.com/office/drawing/2014/main" id="{74BD3B85-F0F0-84E0-CB3B-D49B62F8EDAA}"/>
                  </a:ext>
                </a:extLst>
              </p:cNvPr>
              <p:cNvSpPr/>
              <p:nvPr/>
            </p:nvSpPr>
            <p:spPr>
              <a:xfrm>
                <a:off x="3853020" y="2548979"/>
                <a:ext cx="207266" cy="134021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2741" extrusionOk="0">
                    <a:moveTo>
                      <a:pt x="548" y="1"/>
                    </a:moveTo>
                    <a:lnTo>
                      <a:pt x="167" y="1310"/>
                    </a:lnTo>
                    <a:cubicBezTo>
                      <a:pt x="167" y="1310"/>
                      <a:pt x="0" y="2120"/>
                      <a:pt x="1667" y="2561"/>
                    </a:cubicBezTo>
                    <a:cubicBezTo>
                      <a:pt x="2165" y="2693"/>
                      <a:pt x="2551" y="2740"/>
                      <a:pt x="2847" y="2740"/>
                    </a:cubicBezTo>
                    <a:cubicBezTo>
                      <a:pt x="3592" y="2740"/>
                      <a:pt x="3774" y="2442"/>
                      <a:pt x="3774" y="2442"/>
                    </a:cubicBezTo>
                    <a:lnTo>
                      <a:pt x="4239" y="787"/>
                    </a:ln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5973;p62">
                <a:extLst>
                  <a:ext uri="{FF2B5EF4-FFF2-40B4-BE49-F238E27FC236}">
                    <a16:creationId xmlns:a16="http://schemas.microsoft.com/office/drawing/2014/main" id="{7B545DDE-6C02-EF21-30D8-8436E562B12F}"/>
                  </a:ext>
                </a:extLst>
              </p:cNvPr>
              <p:cNvSpPr/>
              <p:nvPr/>
            </p:nvSpPr>
            <p:spPr>
              <a:xfrm>
                <a:off x="3859425" y="2522575"/>
                <a:ext cx="199604" cy="10579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2164" extrusionOk="0">
                    <a:moveTo>
                      <a:pt x="982" y="0"/>
                    </a:moveTo>
                    <a:cubicBezTo>
                      <a:pt x="821" y="0"/>
                      <a:pt x="663" y="9"/>
                      <a:pt x="512" y="29"/>
                    </a:cubicBezTo>
                    <a:cubicBezTo>
                      <a:pt x="357" y="65"/>
                      <a:pt x="191" y="112"/>
                      <a:pt x="107" y="207"/>
                    </a:cubicBezTo>
                    <a:cubicBezTo>
                      <a:pt x="0" y="315"/>
                      <a:pt x="0" y="481"/>
                      <a:pt x="48" y="612"/>
                    </a:cubicBezTo>
                    <a:cubicBezTo>
                      <a:pt x="167" y="1029"/>
                      <a:pt x="488" y="1374"/>
                      <a:pt x="905" y="1612"/>
                    </a:cubicBezTo>
                    <a:cubicBezTo>
                      <a:pt x="1322" y="1850"/>
                      <a:pt x="1822" y="1981"/>
                      <a:pt x="2310" y="2077"/>
                    </a:cubicBezTo>
                    <a:cubicBezTo>
                      <a:pt x="2587" y="2125"/>
                      <a:pt x="2869" y="2163"/>
                      <a:pt x="3145" y="2163"/>
                    </a:cubicBezTo>
                    <a:cubicBezTo>
                      <a:pt x="3273" y="2163"/>
                      <a:pt x="3400" y="2155"/>
                      <a:pt x="3524" y="2136"/>
                    </a:cubicBezTo>
                    <a:cubicBezTo>
                      <a:pt x="3870" y="2077"/>
                      <a:pt x="4334" y="1922"/>
                      <a:pt x="4501" y="1684"/>
                    </a:cubicBezTo>
                    <a:cubicBezTo>
                      <a:pt x="4632" y="1481"/>
                      <a:pt x="4596" y="1065"/>
                      <a:pt x="4465" y="862"/>
                    </a:cubicBezTo>
                    <a:cubicBezTo>
                      <a:pt x="4358" y="707"/>
                      <a:pt x="4155" y="624"/>
                      <a:pt x="3941" y="565"/>
                    </a:cubicBezTo>
                    <a:cubicBezTo>
                      <a:pt x="3108" y="315"/>
                      <a:pt x="2262" y="88"/>
                      <a:pt x="1381" y="17"/>
                    </a:cubicBezTo>
                    <a:cubicBezTo>
                      <a:pt x="1248" y="6"/>
                      <a:pt x="1114" y="0"/>
                      <a:pt x="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5976;p62">
                <a:extLst>
                  <a:ext uri="{FF2B5EF4-FFF2-40B4-BE49-F238E27FC236}">
                    <a16:creationId xmlns:a16="http://schemas.microsoft.com/office/drawing/2014/main" id="{B80C1B7E-58C6-86EA-AC5E-2C723CA1FB7D}"/>
                  </a:ext>
                </a:extLst>
              </p:cNvPr>
              <p:cNvSpPr/>
              <p:nvPr/>
            </p:nvSpPr>
            <p:spPr>
              <a:xfrm>
                <a:off x="3448413" y="3235954"/>
                <a:ext cx="198563" cy="28246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777" extrusionOk="0">
                    <a:moveTo>
                      <a:pt x="1560" y="0"/>
                    </a:moveTo>
                    <a:cubicBezTo>
                      <a:pt x="1560" y="12"/>
                      <a:pt x="1203" y="1476"/>
                      <a:pt x="977" y="2072"/>
                    </a:cubicBezTo>
                    <a:cubicBezTo>
                      <a:pt x="762" y="2667"/>
                      <a:pt x="0" y="4167"/>
                      <a:pt x="179" y="4263"/>
                    </a:cubicBezTo>
                    <a:cubicBezTo>
                      <a:pt x="187" y="4266"/>
                      <a:pt x="195" y="4268"/>
                      <a:pt x="204" y="4268"/>
                    </a:cubicBezTo>
                    <a:cubicBezTo>
                      <a:pt x="408" y="4268"/>
                      <a:pt x="964" y="3406"/>
                      <a:pt x="965" y="3405"/>
                    </a:cubicBezTo>
                    <a:lnTo>
                      <a:pt x="965" y="3405"/>
                    </a:lnTo>
                    <a:cubicBezTo>
                      <a:pt x="965" y="3406"/>
                      <a:pt x="322" y="5120"/>
                      <a:pt x="584" y="5215"/>
                    </a:cubicBezTo>
                    <a:cubicBezTo>
                      <a:pt x="591" y="5217"/>
                      <a:pt x="598" y="5218"/>
                      <a:pt x="605" y="5218"/>
                    </a:cubicBezTo>
                    <a:cubicBezTo>
                      <a:pt x="876" y="5218"/>
                      <a:pt x="1619" y="3811"/>
                      <a:pt x="1620" y="3810"/>
                    </a:cubicBezTo>
                    <a:lnTo>
                      <a:pt x="1620" y="3810"/>
                    </a:lnTo>
                    <a:cubicBezTo>
                      <a:pt x="1619" y="3811"/>
                      <a:pt x="1132" y="5703"/>
                      <a:pt x="1489" y="5775"/>
                    </a:cubicBezTo>
                    <a:cubicBezTo>
                      <a:pt x="1495" y="5776"/>
                      <a:pt x="1502" y="5777"/>
                      <a:pt x="1509" y="5777"/>
                    </a:cubicBezTo>
                    <a:cubicBezTo>
                      <a:pt x="1863" y="5777"/>
                      <a:pt x="2310" y="3978"/>
                      <a:pt x="2310" y="3977"/>
                    </a:cubicBezTo>
                    <a:lnTo>
                      <a:pt x="2310" y="3977"/>
                    </a:lnTo>
                    <a:cubicBezTo>
                      <a:pt x="2310" y="3978"/>
                      <a:pt x="2144" y="5477"/>
                      <a:pt x="2453" y="5477"/>
                    </a:cubicBezTo>
                    <a:cubicBezTo>
                      <a:pt x="2763" y="5477"/>
                      <a:pt x="3203" y="3453"/>
                      <a:pt x="3203" y="3453"/>
                    </a:cubicBezTo>
                    <a:cubicBezTo>
                      <a:pt x="3203" y="3453"/>
                      <a:pt x="3504" y="4445"/>
                      <a:pt x="3772" y="4445"/>
                    </a:cubicBezTo>
                    <a:cubicBezTo>
                      <a:pt x="3781" y="4445"/>
                      <a:pt x="3790" y="4443"/>
                      <a:pt x="3798" y="4441"/>
                    </a:cubicBezTo>
                    <a:cubicBezTo>
                      <a:pt x="4060" y="4358"/>
                      <a:pt x="3572" y="2191"/>
                      <a:pt x="3560" y="1762"/>
                    </a:cubicBezTo>
                    <a:cubicBezTo>
                      <a:pt x="3537" y="1322"/>
                      <a:pt x="3739" y="298"/>
                      <a:pt x="3739" y="29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5977;p62">
                <a:extLst>
                  <a:ext uri="{FF2B5EF4-FFF2-40B4-BE49-F238E27FC236}">
                    <a16:creationId xmlns:a16="http://schemas.microsoft.com/office/drawing/2014/main" id="{B7889377-1A24-716B-EB1C-A6A5A1068EB5}"/>
                  </a:ext>
                </a:extLst>
              </p:cNvPr>
              <p:cNvSpPr/>
              <p:nvPr/>
            </p:nvSpPr>
            <p:spPr>
              <a:xfrm>
                <a:off x="3478826" y="2661535"/>
                <a:ext cx="300851" cy="725944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14847" extrusionOk="0">
                    <a:moveTo>
                      <a:pt x="4769" y="1"/>
                    </a:moveTo>
                    <a:cubicBezTo>
                      <a:pt x="4564" y="1"/>
                      <a:pt x="4347" y="114"/>
                      <a:pt x="4129" y="378"/>
                    </a:cubicBezTo>
                    <a:cubicBezTo>
                      <a:pt x="3296" y="1390"/>
                      <a:pt x="1010" y="7057"/>
                      <a:pt x="152" y="13332"/>
                    </a:cubicBezTo>
                    <a:cubicBezTo>
                      <a:pt x="152" y="13379"/>
                      <a:pt x="152" y="13427"/>
                      <a:pt x="140" y="13475"/>
                    </a:cubicBezTo>
                    <a:cubicBezTo>
                      <a:pt x="105" y="13665"/>
                      <a:pt x="93" y="13879"/>
                      <a:pt x="57" y="14082"/>
                    </a:cubicBezTo>
                    <a:cubicBezTo>
                      <a:pt x="1" y="14575"/>
                      <a:pt x="2090" y="14847"/>
                      <a:pt x="3138" y="14847"/>
                    </a:cubicBezTo>
                    <a:cubicBezTo>
                      <a:pt x="3203" y="14847"/>
                      <a:pt x="3263" y="14846"/>
                      <a:pt x="3319" y="14844"/>
                    </a:cubicBezTo>
                    <a:cubicBezTo>
                      <a:pt x="3319" y="14844"/>
                      <a:pt x="3367" y="14594"/>
                      <a:pt x="3438" y="14165"/>
                    </a:cubicBezTo>
                    <a:cubicBezTo>
                      <a:pt x="3438" y="14129"/>
                      <a:pt x="3450" y="14106"/>
                      <a:pt x="3450" y="14070"/>
                    </a:cubicBezTo>
                    <a:cubicBezTo>
                      <a:pt x="3665" y="13010"/>
                      <a:pt x="4034" y="10962"/>
                      <a:pt x="4510" y="8652"/>
                    </a:cubicBezTo>
                    <a:cubicBezTo>
                      <a:pt x="5201" y="5295"/>
                      <a:pt x="6153" y="4354"/>
                      <a:pt x="6153" y="2807"/>
                    </a:cubicBezTo>
                    <a:cubicBezTo>
                      <a:pt x="6153" y="1585"/>
                      <a:pt x="5538" y="1"/>
                      <a:pt x="47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5978;p62">
                <a:extLst>
                  <a:ext uri="{FF2B5EF4-FFF2-40B4-BE49-F238E27FC236}">
                    <a16:creationId xmlns:a16="http://schemas.microsoft.com/office/drawing/2014/main" id="{323A2135-C1AE-4126-EA5E-DCFF58667B70}"/>
                  </a:ext>
                </a:extLst>
              </p:cNvPr>
              <p:cNvSpPr/>
              <p:nvPr/>
            </p:nvSpPr>
            <p:spPr>
              <a:xfrm>
                <a:off x="3485671" y="3311595"/>
                <a:ext cx="161891" cy="4258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71" extrusionOk="0">
                    <a:moveTo>
                      <a:pt x="12" y="1"/>
                    </a:moveTo>
                    <a:cubicBezTo>
                      <a:pt x="12" y="60"/>
                      <a:pt x="12" y="108"/>
                      <a:pt x="0" y="156"/>
                    </a:cubicBezTo>
                    <a:cubicBezTo>
                      <a:pt x="84" y="191"/>
                      <a:pt x="179" y="227"/>
                      <a:pt x="262" y="251"/>
                    </a:cubicBezTo>
                    <a:cubicBezTo>
                      <a:pt x="977" y="525"/>
                      <a:pt x="1715" y="703"/>
                      <a:pt x="2453" y="787"/>
                    </a:cubicBezTo>
                    <a:cubicBezTo>
                      <a:pt x="2739" y="834"/>
                      <a:pt x="3013" y="870"/>
                      <a:pt x="3298" y="870"/>
                    </a:cubicBezTo>
                    <a:cubicBezTo>
                      <a:pt x="3298" y="834"/>
                      <a:pt x="3310" y="811"/>
                      <a:pt x="3310" y="775"/>
                    </a:cubicBezTo>
                    <a:cubicBezTo>
                      <a:pt x="2715" y="715"/>
                      <a:pt x="2108" y="644"/>
                      <a:pt x="1501" y="477"/>
                    </a:cubicBezTo>
                    <a:cubicBezTo>
                      <a:pt x="989" y="358"/>
                      <a:pt x="489" y="191"/>
                      <a:pt x="1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5979;p62">
                <a:extLst>
                  <a:ext uri="{FF2B5EF4-FFF2-40B4-BE49-F238E27FC236}">
                    <a16:creationId xmlns:a16="http://schemas.microsoft.com/office/drawing/2014/main" id="{6488DD2C-AD1E-DD5B-B0E8-986EC96A365A}"/>
                  </a:ext>
                </a:extLst>
              </p:cNvPr>
              <p:cNvSpPr/>
              <p:nvPr/>
            </p:nvSpPr>
            <p:spPr>
              <a:xfrm>
                <a:off x="3663209" y="2865672"/>
                <a:ext cx="104831" cy="40465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276" extrusionOk="0">
                    <a:moveTo>
                      <a:pt x="2144" y="1"/>
                    </a:moveTo>
                    <a:cubicBezTo>
                      <a:pt x="2025" y="322"/>
                      <a:pt x="1882" y="667"/>
                      <a:pt x="1751" y="1001"/>
                    </a:cubicBezTo>
                    <a:cubicBezTo>
                      <a:pt x="1620" y="1322"/>
                      <a:pt x="1501" y="1668"/>
                      <a:pt x="1382" y="1989"/>
                    </a:cubicBezTo>
                    <a:cubicBezTo>
                      <a:pt x="1144" y="2668"/>
                      <a:pt x="953" y="3358"/>
                      <a:pt x="798" y="4061"/>
                    </a:cubicBezTo>
                    <a:cubicBezTo>
                      <a:pt x="727" y="4418"/>
                      <a:pt x="668" y="4763"/>
                      <a:pt x="596" y="5120"/>
                    </a:cubicBezTo>
                    <a:cubicBezTo>
                      <a:pt x="537" y="5478"/>
                      <a:pt x="453" y="5823"/>
                      <a:pt x="394" y="6180"/>
                    </a:cubicBezTo>
                    <a:cubicBezTo>
                      <a:pt x="239" y="6871"/>
                      <a:pt x="96" y="7573"/>
                      <a:pt x="1" y="8276"/>
                    </a:cubicBezTo>
                    <a:cubicBezTo>
                      <a:pt x="156" y="7573"/>
                      <a:pt x="310" y="6871"/>
                      <a:pt x="453" y="6180"/>
                    </a:cubicBezTo>
                    <a:cubicBezTo>
                      <a:pt x="608" y="5478"/>
                      <a:pt x="739" y="4775"/>
                      <a:pt x="894" y="4073"/>
                    </a:cubicBezTo>
                    <a:cubicBezTo>
                      <a:pt x="1037" y="3370"/>
                      <a:pt x="1227" y="2692"/>
                      <a:pt x="1453" y="2025"/>
                    </a:cubicBezTo>
                    <a:cubicBezTo>
                      <a:pt x="1668" y="1334"/>
                      <a:pt x="1953" y="679"/>
                      <a:pt x="2144" y="1"/>
                    </a:cubicBezTo>
                    <a:close/>
                  </a:path>
                </a:pathLst>
              </a:custGeom>
              <a:solidFill>
                <a:srgbClr val="ACC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5980;p62">
                <a:extLst>
                  <a:ext uri="{FF2B5EF4-FFF2-40B4-BE49-F238E27FC236}">
                    <a16:creationId xmlns:a16="http://schemas.microsoft.com/office/drawing/2014/main" id="{65CECD8C-BF06-98B9-BFF7-A7069E200077}"/>
                  </a:ext>
                </a:extLst>
              </p:cNvPr>
              <p:cNvSpPr/>
              <p:nvPr/>
            </p:nvSpPr>
            <p:spPr>
              <a:xfrm>
                <a:off x="4100429" y="1918379"/>
                <a:ext cx="183405" cy="285547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5840" extrusionOk="0">
                    <a:moveTo>
                      <a:pt x="823" y="1"/>
                    </a:moveTo>
                    <a:cubicBezTo>
                      <a:pt x="621" y="1"/>
                      <a:pt x="439" y="73"/>
                      <a:pt x="322" y="265"/>
                    </a:cubicBezTo>
                    <a:cubicBezTo>
                      <a:pt x="0" y="825"/>
                      <a:pt x="179" y="1873"/>
                      <a:pt x="310" y="2480"/>
                    </a:cubicBezTo>
                    <a:cubicBezTo>
                      <a:pt x="500" y="3313"/>
                      <a:pt x="846" y="4087"/>
                      <a:pt x="1203" y="4849"/>
                    </a:cubicBezTo>
                    <a:cubicBezTo>
                      <a:pt x="1417" y="5290"/>
                      <a:pt x="1715" y="5802"/>
                      <a:pt x="2203" y="5837"/>
                    </a:cubicBezTo>
                    <a:cubicBezTo>
                      <a:pt x="2222" y="5839"/>
                      <a:pt x="2241" y="5840"/>
                      <a:pt x="2261" y="5840"/>
                    </a:cubicBezTo>
                    <a:cubicBezTo>
                      <a:pt x="2505" y="5840"/>
                      <a:pt x="2752" y="5703"/>
                      <a:pt x="2917" y="5516"/>
                    </a:cubicBezTo>
                    <a:cubicBezTo>
                      <a:pt x="3108" y="5302"/>
                      <a:pt x="3215" y="5052"/>
                      <a:pt x="3286" y="4790"/>
                    </a:cubicBezTo>
                    <a:cubicBezTo>
                      <a:pt x="3751" y="3218"/>
                      <a:pt x="3167" y="1408"/>
                      <a:pt x="1870" y="432"/>
                    </a:cubicBezTo>
                    <a:cubicBezTo>
                      <a:pt x="1638" y="247"/>
                      <a:pt x="1196" y="1"/>
                      <a:pt x="82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5981;p62">
                <a:extLst>
                  <a:ext uri="{FF2B5EF4-FFF2-40B4-BE49-F238E27FC236}">
                    <a16:creationId xmlns:a16="http://schemas.microsoft.com/office/drawing/2014/main" id="{1C2A8379-75BB-2041-4CAD-9168AF562BF1}"/>
                  </a:ext>
                </a:extLst>
              </p:cNvPr>
              <p:cNvSpPr/>
              <p:nvPr/>
            </p:nvSpPr>
            <p:spPr>
              <a:xfrm>
                <a:off x="3686532" y="1927865"/>
                <a:ext cx="594417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3" extrusionOk="0">
                    <a:moveTo>
                      <a:pt x="6280" y="0"/>
                    </a:moveTo>
                    <a:cubicBezTo>
                      <a:pt x="6157" y="0"/>
                      <a:pt x="6032" y="4"/>
                      <a:pt x="5906" y="12"/>
                    </a:cubicBezTo>
                    <a:cubicBezTo>
                      <a:pt x="2405" y="238"/>
                      <a:pt x="0" y="3846"/>
                      <a:pt x="417" y="7763"/>
                    </a:cubicBezTo>
                    <a:cubicBezTo>
                      <a:pt x="512" y="8715"/>
                      <a:pt x="774" y="9584"/>
                      <a:pt x="1143" y="10358"/>
                    </a:cubicBezTo>
                    <a:cubicBezTo>
                      <a:pt x="1214" y="10513"/>
                      <a:pt x="1286" y="10656"/>
                      <a:pt x="1381" y="10799"/>
                    </a:cubicBezTo>
                    <a:cubicBezTo>
                      <a:pt x="1393" y="10811"/>
                      <a:pt x="1393" y="10834"/>
                      <a:pt x="1405" y="10846"/>
                    </a:cubicBezTo>
                    <a:cubicBezTo>
                      <a:pt x="2441" y="12585"/>
                      <a:pt x="4120" y="13728"/>
                      <a:pt x="6013" y="13871"/>
                    </a:cubicBezTo>
                    <a:cubicBezTo>
                      <a:pt x="6167" y="13882"/>
                      <a:pt x="6322" y="13882"/>
                      <a:pt x="6465" y="13882"/>
                    </a:cubicBezTo>
                    <a:lnTo>
                      <a:pt x="6858" y="13882"/>
                    </a:lnTo>
                    <a:cubicBezTo>
                      <a:pt x="8180" y="13811"/>
                      <a:pt x="9192" y="13490"/>
                      <a:pt x="9954" y="13001"/>
                    </a:cubicBezTo>
                    <a:cubicBezTo>
                      <a:pt x="10132" y="12882"/>
                      <a:pt x="10311" y="12751"/>
                      <a:pt x="10454" y="12620"/>
                    </a:cubicBezTo>
                    <a:lnTo>
                      <a:pt x="10478" y="12597"/>
                    </a:lnTo>
                    <a:cubicBezTo>
                      <a:pt x="11347" y="11811"/>
                      <a:pt x="11811" y="10680"/>
                      <a:pt x="12025" y="9358"/>
                    </a:cubicBezTo>
                    <a:cubicBezTo>
                      <a:pt x="12037" y="9191"/>
                      <a:pt x="12061" y="9049"/>
                      <a:pt x="12085" y="8882"/>
                    </a:cubicBezTo>
                    <a:lnTo>
                      <a:pt x="12085" y="8846"/>
                    </a:lnTo>
                    <a:cubicBezTo>
                      <a:pt x="12144" y="8334"/>
                      <a:pt x="12156" y="7798"/>
                      <a:pt x="12156" y="7227"/>
                    </a:cubicBezTo>
                    <a:cubicBezTo>
                      <a:pt x="12110" y="2794"/>
                      <a:pt x="9649" y="0"/>
                      <a:pt x="628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5982;p62">
                <a:extLst>
                  <a:ext uri="{FF2B5EF4-FFF2-40B4-BE49-F238E27FC236}">
                    <a16:creationId xmlns:a16="http://schemas.microsoft.com/office/drawing/2014/main" id="{51602E69-E27D-8203-C47E-73D111E7B5B5}"/>
                  </a:ext>
                </a:extLst>
              </p:cNvPr>
              <p:cNvSpPr/>
              <p:nvPr/>
            </p:nvSpPr>
            <p:spPr>
              <a:xfrm>
                <a:off x="3588106" y="1811690"/>
                <a:ext cx="776648" cy="509730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10425" extrusionOk="0">
                    <a:moveTo>
                      <a:pt x="11593" y="0"/>
                    </a:moveTo>
                    <a:cubicBezTo>
                      <a:pt x="11534" y="0"/>
                      <a:pt x="11476" y="2"/>
                      <a:pt x="11419" y="6"/>
                    </a:cubicBezTo>
                    <a:cubicBezTo>
                      <a:pt x="10847" y="54"/>
                      <a:pt x="10300" y="173"/>
                      <a:pt x="9776" y="376"/>
                    </a:cubicBezTo>
                    <a:cubicBezTo>
                      <a:pt x="9478" y="495"/>
                      <a:pt x="9192" y="626"/>
                      <a:pt x="8942" y="804"/>
                    </a:cubicBezTo>
                    <a:cubicBezTo>
                      <a:pt x="8811" y="888"/>
                      <a:pt x="8692" y="971"/>
                      <a:pt x="8561" y="1078"/>
                    </a:cubicBezTo>
                    <a:cubicBezTo>
                      <a:pt x="8526" y="1102"/>
                      <a:pt x="8478" y="1138"/>
                      <a:pt x="8454" y="1161"/>
                    </a:cubicBezTo>
                    <a:cubicBezTo>
                      <a:pt x="8124" y="1155"/>
                      <a:pt x="7775" y="1148"/>
                      <a:pt x="7409" y="1148"/>
                    </a:cubicBezTo>
                    <a:cubicBezTo>
                      <a:pt x="7142" y="1148"/>
                      <a:pt x="6867" y="1151"/>
                      <a:pt x="6585" y="1161"/>
                    </a:cubicBezTo>
                    <a:cubicBezTo>
                      <a:pt x="6002" y="1197"/>
                      <a:pt x="5394" y="1245"/>
                      <a:pt x="4775" y="1328"/>
                    </a:cubicBezTo>
                    <a:cubicBezTo>
                      <a:pt x="3966" y="1459"/>
                      <a:pt x="3168" y="1661"/>
                      <a:pt x="2489" y="1971"/>
                    </a:cubicBezTo>
                    <a:lnTo>
                      <a:pt x="2394" y="2019"/>
                    </a:lnTo>
                    <a:cubicBezTo>
                      <a:pt x="2358" y="1959"/>
                      <a:pt x="2323" y="1900"/>
                      <a:pt x="2275" y="1840"/>
                    </a:cubicBezTo>
                    <a:cubicBezTo>
                      <a:pt x="2132" y="1638"/>
                      <a:pt x="1965" y="1399"/>
                      <a:pt x="1739" y="1304"/>
                    </a:cubicBezTo>
                    <a:cubicBezTo>
                      <a:pt x="1668" y="1266"/>
                      <a:pt x="1585" y="1245"/>
                      <a:pt x="1503" y="1245"/>
                    </a:cubicBezTo>
                    <a:cubicBezTo>
                      <a:pt x="1380" y="1245"/>
                      <a:pt x="1258" y="1292"/>
                      <a:pt x="1180" y="1399"/>
                    </a:cubicBezTo>
                    <a:cubicBezTo>
                      <a:pt x="1037" y="1614"/>
                      <a:pt x="1168" y="1900"/>
                      <a:pt x="1263" y="2090"/>
                    </a:cubicBezTo>
                    <a:cubicBezTo>
                      <a:pt x="1322" y="2209"/>
                      <a:pt x="1406" y="2316"/>
                      <a:pt x="1477" y="2412"/>
                    </a:cubicBezTo>
                    <a:cubicBezTo>
                      <a:pt x="1299" y="2352"/>
                      <a:pt x="1120" y="2316"/>
                      <a:pt x="941" y="2316"/>
                    </a:cubicBezTo>
                    <a:cubicBezTo>
                      <a:pt x="727" y="2316"/>
                      <a:pt x="191" y="2388"/>
                      <a:pt x="418" y="2697"/>
                    </a:cubicBezTo>
                    <a:cubicBezTo>
                      <a:pt x="572" y="2888"/>
                      <a:pt x="775" y="3043"/>
                      <a:pt x="1013" y="3102"/>
                    </a:cubicBezTo>
                    <a:cubicBezTo>
                      <a:pt x="418" y="3840"/>
                      <a:pt x="168" y="4769"/>
                      <a:pt x="96" y="5674"/>
                    </a:cubicBezTo>
                    <a:cubicBezTo>
                      <a:pt x="1" y="6781"/>
                      <a:pt x="179" y="7829"/>
                      <a:pt x="394" y="8519"/>
                    </a:cubicBezTo>
                    <a:cubicBezTo>
                      <a:pt x="465" y="8817"/>
                      <a:pt x="608" y="9055"/>
                      <a:pt x="775" y="9281"/>
                    </a:cubicBezTo>
                    <a:cubicBezTo>
                      <a:pt x="846" y="9341"/>
                      <a:pt x="930" y="9377"/>
                      <a:pt x="1013" y="9424"/>
                    </a:cubicBezTo>
                    <a:cubicBezTo>
                      <a:pt x="1382" y="9603"/>
                      <a:pt x="1787" y="9651"/>
                      <a:pt x="2192" y="9651"/>
                    </a:cubicBezTo>
                    <a:cubicBezTo>
                      <a:pt x="2358" y="9651"/>
                      <a:pt x="2537" y="9651"/>
                      <a:pt x="2680" y="9722"/>
                    </a:cubicBezTo>
                    <a:cubicBezTo>
                      <a:pt x="2954" y="9853"/>
                      <a:pt x="3049" y="10174"/>
                      <a:pt x="3287" y="10353"/>
                    </a:cubicBezTo>
                    <a:cubicBezTo>
                      <a:pt x="3323" y="10377"/>
                      <a:pt x="3370" y="10389"/>
                      <a:pt x="3394" y="10413"/>
                    </a:cubicBezTo>
                    <a:cubicBezTo>
                      <a:pt x="3418" y="10424"/>
                      <a:pt x="3454" y="10424"/>
                      <a:pt x="3489" y="10424"/>
                    </a:cubicBezTo>
                    <a:cubicBezTo>
                      <a:pt x="3739" y="10424"/>
                      <a:pt x="3954" y="10293"/>
                      <a:pt x="4085" y="10079"/>
                    </a:cubicBezTo>
                    <a:cubicBezTo>
                      <a:pt x="4228" y="9817"/>
                      <a:pt x="4251" y="9472"/>
                      <a:pt x="4228" y="9186"/>
                    </a:cubicBezTo>
                    <a:cubicBezTo>
                      <a:pt x="4216" y="8996"/>
                      <a:pt x="4168" y="8805"/>
                      <a:pt x="4109" y="8603"/>
                    </a:cubicBezTo>
                    <a:lnTo>
                      <a:pt x="4109" y="8591"/>
                    </a:lnTo>
                    <a:cubicBezTo>
                      <a:pt x="4239" y="8591"/>
                      <a:pt x="4394" y="8531"/>
                      <a:pt x="4525" y="8472"/>
                    </a:cubicBezTo>
                    <a:cubicBezTo>
                      <a:pt x="4716" y="8388"/>
                      <a:pt x="4906" y="8281"/>
                      <a:pt x="5049" y="8127"/>
                    </a:cubicBezTo>
                    <a:cubicBezTo>
                      <a:pt x="5287" y="7865"/>
                      <a:pt x="5371" y="7507"/>
                      <a:pt x="5371" y="7150"/>
                    </a:cubicBezTo>
                    <a:cubicBezTo>
                      <a:pt x="5371" y="6698"/>
                      <a:pt x="5240" y="6281"/>
                      <a:pt x="5252" y="5841"/>
                    </a:cubicBezTo>
                    <a:cubicBezTo>
                      <a:pt x="5263" y="5436"/>
                      <a:pt x="5430" y="5079"/>
                      <a:pt x="5656" y="4757"/>
                    </a:cubicBezTo>
                    <a:cubicBezTo>
                      <a:pt x="5716" y="4662"/>
                      <a:pt x="5787" y="4555"/>
                      <a:pt x="5859" y="4471"/>
                    </a:cubicBezTo>
                    <a:cubicBezTo>
                      <a:pt x="5918" y="4531"/>
                      <a:pt x="6002" y="4590"/>
                      <a:pt x="6061" y="4638"/>
                    </a:cubicBezTo>
                    <a:cubicBezTo>
                      <a:pt x="6335" y="4840"/>
                      <a:pt x="6680" y="4971"/>
                      <a:pt x="7026" y="5031"/>
                    </a:cubicBezTo>
                    <a:cubicBezTo>
                      <a:pt x="7119" y="5045"/>
                      <a:pt x="7215" y="5053"/>
                      <a:pt x="7310" y="5053"/>
                    </a:cubicBezTo>
                    <a:cubicBezTo>
                      <a:pt x="7544" y="5053"/>
                      <a:pt x="7779" y="5006"/>
                      <a:pt x="7990" y="4888"/>
                    </a:cubicBezTo>
                    <a:cubicBezTo>
                      <a:pt x="8204" y="4769"/>
                      <a:pt x="8359" y="4578"/>
                      <a:pt x="8442" y="4364"/>
                    </a:cubicBezTo>
                    <a:cubicBezTo>
                      <a:pt x="8692" y="4555"/>
                      <a:pt x="8978" y="4674"/>
                      <a:pt x="9288" y="4721"/>
                    </a:cubicBezTo>
                    <a:cubicBezTo>
                      <a:pt x="9343" y="4729"/>
                      <a:pt x="9401" y="4732"/>
                      <a:pt x="9460" y="4732"/>
                    </a:cubicBezTo>
                    <a:cubicBezTo>
                      <a:pt x="9784" y="4732"/>
                      <a:pt x="10150" y="4623"/>
                      <a:pt x="10371" y="4412"/>
                    </a:cubicBezTo>
                    <a:cubicBezTo>
                      <a:pt x="10490" y="4531"/>
                      <a:pt x="10609" y="4650"/>
                      <a:pt x="10740" y="4757"/>
                    </a:cubicBezTo>
                    <a:cubicBezTo>
                      <a:pt x="11145" y="5055"/>
                      <a:pt x="11633" y="5233"/>
                      <a:pt x="12133" y="5257"/>
                    </a:cubicBezTo>
                    <a:cubicBezTo>
                      <a:pt x="12169" y="5258"/>
                      <a:pt x="12207" y="5259"/>
                      <a:pt x="12245" y="5259"/>
                    </a:cubicBezTo>
                    <a:cubicBezTo>
                      <a:pt x="12547" y="5259"/>
                      <a:pt x="12906" y="5213"/>
                      <a:pt x="13181" y="5055"/>
                    </a:cubicBezTo>
                    <a:cubicBezTo>
                      <a:pt x="13253" y="5061"/>
                      <a:pt x="13321" y="5064"/>
                      <a:pt x="13388" y="5064"/>
                    </a:cubicBezTo>
                    <a:cubicBezTo>
                      <a:pt x="13455" y="5064"/>
                      <a:pt x="13520" y="5061"/>
                      <a:pt x="13586" y="5055"/>
                    </a:cubicBezTo>
                    <a:cubicBezTo>
                      <a:pt x="13919" y="5019"/>
                      <a:pt x="14241" y="4912"/>
                      <a:pt x="14479" y="4674"/>
                    </a:cubicBezTo>
                    <a:cubicBezTo>
                      <a:pt x="14657" y="4495"/>
                      <a:pt x="14753" y="4281"/>
                      <a:pt x="14753" y="4043"/>
                    </a:cubicBezTo>
                    <a:cubicBezTo>
                      <a:pt x="14872" y="3959"/>
                      <a:pt x="14967" y="3888"/>
                      <a:pt x="15074" y="3805"/>
                    </a:cubicBezTo>
                    <a:cubicBezTo>
                      <a:pt x="15598" y="3400"/>
                      <a:pt x="15884" y="2697"/>
                      <a:pt x="15658" y="2054"/>
                    </a:cubicBezTo>
                    <a:cubicBezTo>
                      <a:pt x="15550" y="1757"/>
                      <a:pt x="15348" y="1519"/>
                      <a:pt x="15086" y="1340"/>
                    </a:cubicBezTo>
                    <a:cubicBezTo>
                      <a:pt x="14788" y="1149"/>
                      <a:pt x="14431" y="1090"/>
                      <a:pt x="14098" y="1078"/>
                    </a:cubicBezTo>
                    <a:cubicBezTo>
                      <a:pt x="14046" y="1076"/>
                      <a:pt x="13993" y="1076"/>
                      <a:pt x="13940" y="1076"/>
                    </a:cubicBezTo>
                    <a:cubicBezTo>
                      <a:pt x="13586" y="1076"/>
                      <a:pt x="13224" y="1110"/>
                      <a:pt x="12872" y="1161"/>
                    </a:cubicBezTo>
                    <a:cubicBezTo>
                      <a:pt x="12907" y="971"/>
                      <a:pt x="12883" y="780"/>
                      <a:pt x="12800" y="590"/>
                    </a:cubicBezTo>
                    <a:cubicBezTo>
                      <a:pt x="12578" y="136"/>
                      <a:pt x="12057" y="0"/>
                      <a:pt x="1159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5983;p62">
                <a:extLst>
                  <a:ext uri="{FF2B5EF4-FFF2-40B4-BE49-F238E27FC236}">
                    <a16:creationId xmlns:a16="http://schemas.microsoft.com/office/drawing/2014/main" id="{497D25A8-E551-06D3-6A16-0BED35B636E0}"/>
                  </a:ext>
                </a:extLst>
              </p:cNvPr>
              <p:cNvSpPr/>
              <p:nvPr/>
            </p:nvSpPr>
            <p:spPr>
              <a:xfrm>
                <a:off x="3593925" y="1868457"/>
                <a:ext cx="318502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4800" extrusionOk="0">
                    <a:moveTo>
                      <a:pt x="6502" y="0"/>
                    </a:moveTo>
                    <a:cubicBezTo>
                      <a:pt x="5906" y="24"/>
                      <a:pt x="5299" y="84"/>
                      <a:pt x="4704" y="167"/>
                    </a:cubicBezTo>
                    <a:cubicBezTo>
                      <a:pt x="4621" y="346"/>
                      <a:pt x="4537" y="524"/>
                      <a:pt x="4394" y="655"/>
                    </a:cubicBezTo>
                    <a:cubicBezTo>
                      <a:pt x="3966" y="1060"/>
                      <a:pt x="3156" y="858"/>
                      <a:pt x="2680" y="1215"/>
                    </a:cubicBezTo>
                    <a:cubicBezTo>
                      <a:pt x="2501" y="1334"/>
                      <a:pt x="2394" y="1536"/>
                      <a:pt x="2263" y="1703"/>
                    </a:cubicBezTo>
                    <a:cubicBezTo>
                      <a:pt x="2072" y="1947"/>
                      <a:pt x="1886" y="2035"/>
                      <a:pt x="1664" y="2035"/>
                    </a:cubicBezTo>
                    <a:cubicBezTo>
                      <a:pt x="1540" y="2035"/>
                      <a:pt x="1405" y="2008"/>
                      <a:pt x="1251" y="1965"/>
                    </a:cubicBezTo>
                    <a:cubicBezTo>
                      <a:pt x="1144" y="1941"/>
                      <a:pt x="1061" y="1929"/>
                      <a:pt x="953" y="1905"/>
                    </a:cubicBezTo>
                    <a:cubicBezTo>
                      <a:pt x="346" y="2655"/>
                      <a:pt x="72" y="3608"/>
                      <a:pt x="1" y="4513"/>
                    </a:cubicBezTo>
                    <a:cubicBezTo>
                      <a:pt x="1" y="4549"/>
                      <a:pt x="13" y="4560"/>
                      <a:pt x="25" y="4584"/>
                    </a:cubicBezTo>
                    <a:cubicBezTo>
                      <a:pt x="103" y="4718"/>
                      <a:pt x="244" y="4800"/>
                      <a:pt x="398" y="4800"/>
                    </a:cubicBezTo>
                    <a:cubicBezTo>
                      <a:pt x="409" y="4800"/>
                      <a:pt x="419" y="4799"/>
                      <a:pt x="430" y="4799"/>
                    </a:cubicBezTo>
                    <a:cubicBezTo>
                      <a:pt x="680" y="4763"/>
                      <a:pt x="799" y="4477"/>
                      <a:pt x="882" y="4239"/>
                    </a:cubicBezTo>
                    <a:cubicBezTo>
                      <a:pt x="965" y="3977"/>
                      <a:pt x="1037" y="3727"/>
                      <a:pt x="1120" y="3453"/>
                    </a:cubicBezTo>
                    <a:cubicBezTo>
                      <a:pt x="1156" y="3275"/>
                      <a:pt x="1251" y="3072"/>
                      <a:pt x="1442" y="3036"/>
                    </a:cubicBezTo>
                    <a:cubicBezTo>
                      <a:pt x="1453" y="3035"/>
                      <a:pt x="1464" y="3035"/>
                      <a:pt x="1475" y="3035"/>
                    </a:cubicBezTo>
                    <a:cubicBezTo>
                      <a:pt x="1573" y="3035"/>
                      <a:pt x="1676" y="3078"/>
                      <a:pt x="1751" y="3132"/>
                    </a:cubicBezTo>
                    <a:cubicBezTo>
                      <a:pt x="1965" y="3251"/>
                      <a:pt x="2156" y="3394"/>
                      <a:pt x="2382" y="3489"/>
                    </a:cubicBezTo>
                    <a:cubicBezTo>
                      <a:pt x="2466" y="3518"/>
                      <a:pt x="2558" y="3534"/>
                      <a:pt x="2647" y="3534"/>
                    </a:cubicBezTo>
                    <a:cubicBezTo>
                      <a:pt x="2810" y="3534"/>
                      <a:pt x="2964" y="3481"/>
                      <a:pt x="3049" y="3358"/>
                    </a:cubicBezTo>
                    <a:cubicBezTo>
                      <a:pt x="3216" y="3096"/>
                      <a:pt x="3001" y="2763"/>
                      <a:pt x="3120" y="2489"/>
                    </a:cubicBezTo>
                    <a:cubicBezTo>
                      <a:pt x="3221" y="2265"/>
                      <a:pt x="3521" y="2178"/>
                      <a:pt x="3784" y="2178"/>
                    </a:cubicBezTo>
                    <a:cubicBezTo>
                      <a:pt x="3801" y="2178"/>
                      <a:pt x="3818" y="2178"/>
                      <a:pt x="3835" y="2179"/>
                    </a:cubicBezTo>
                    <a:cubicBezTo>
                      <a:pt x="4120" y="2203"/>
                      <a:pt x="4406" y="2298"/>
                      <a:pt x="4692" y="2298"/>
                    </a:cubicBezTo>
                    <a:cubicBezTo>
                      <a:pt x="4990" y="2286"/>
                      <a:pt x="5299" y="2132"/>
                      <a:pt x="5323" y="1870"/>
                    </a:cubicBezTo>
                    <a:cubicBezTo>
                      <a:pt x="5347" y="1751"/>
                      <a:pt x="5287" y="1608"/>
                      <a:pt x="5252" y="1489"/>
                    </a:cubicBezTo>
                    <a:cubicBezTo>
                      <a:pt x="5228" y="1370"/>
                      <a:pt x="5228" y="1215"/>
                      <a:pt x="5323" y="1131"/>
                    </a:cubicBezTo>
                    <a:cubicBezTo>
                      <a:pt x="5371" y="1108"/>
                      <a:pt x="5442" y="1072"/>
                      <a:pt x="5525" y="1060"/>
                    </a:cubicBezTo>
                    <a:cubicBezTo>
                      <a:pt x="5942" y="953"/>
                      <a:pt x="6383" y="762"/>
                      <a:pt x="6490" y="381"/>
                    </a:cubicBezTo>
                    <a:cubicBezTo>
                      <a:pt x="6514" y="262"/>
                      <a:pt x="6502" y="119"/>
                      <a:pt x="6502" y="0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5984;p62">
                <a:extLst>
                  <a:ext uri="{FF2B5EF4-FFF2-40B4-BE49-F238E27FC236}">
                    <a16:creationId xmlns:a16="http://schemas.microsoft.com/office/drawing/2014/main" id="{F8AE2601-B52D-E62C-9238-073387C5FEA6}"/>
                  </a:ext>
                </a:extLst>
              </p:cNvPr>
              <p:cNvSpPr/>
              <p:nvPr/>
            </p:nvSpPr>
            <p:spPr>
              <a:xfrm>
                <a:off x="3580576" y="2238886"/>
                <a:ext cx="182232" cy="218463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4468" extrusionOk="0">
                    <a:moveTo>
                      <a:pt x="1408" y="1"/>
                    </a:moveTo>
                    <a:cubicBezTo>
                      <a:pt x="1300" y="1"/>
                      <a:pt x="1188" y="11"/>
                      <a:pt x="1072" y="32"/>
                    </a:cubicBezTo>
                    <a:cubicBezTo>
                      <a:pt x="798" y="92"/>
                      <a:pt x="524" y="247"/>
                      <a:pt x="322" y="521"/>
                    </a:cubicBezTo>
                    <a:cubicBezTo>
                      <a:pt x="95" y="842"/>
                      <a:pt x="0" y="1235"/>
                      <a:pt x="24" y="1604"/>
                    </a:cubicBezTo>
                    <a:cubicBezTo>
                      <a:pt x="24" y="2426"/>
                      <a:pt x="405" y="3211"/>
                      <a:pt x="1036" y="3771"/>
                    </a:cubicBezTo>
                    <a:cubicBezTo>
                      <a:pt x="1417" y="4104"/>
                      <a:pt x="1929" y="4426"/>
                      <a:pt x="2453" y="4462"/>
                    </a:cubicBezTo>
                    <a:cubicBezTo>
                      <a:pt x="2495" y="4466"/>
                      <a:pt x="2536" y="4468"/>
                      <a:pt x="2577" y="4468"/>
                    </a:cubicBezTo>
                    <a:cubicBezTo>
                      <a:pt x="3112" y="4468"/>
                      <a:pt x="3523" y="4111"/>
                      <a:pt x="3655" y="3569"/>
                    </a:cubicBezTo>
                    <a:cubicBezTo>
                      <a:pt x="3727" y="3295"/>
                      <a:pt x="3703" y="2973"/>
                      <a:pt x="3655" y="2699"/>
                    </a:cubicBezTo>
                    <a:cubicBezTo>
                      <a:pt x="3501" y="1554"/>
                      <a:pt x="2746" y="1"/>
                      <a:pt x="140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5985;p62">
                <a:extLst>
                  <a:ext uri="{FF2B5EF4-FFF2-40B4-BE49-F238E27FC236}">
                    <a16:creationId xmlns:a16="http://schemas.microsoft.com/office/drawing/2014/main" id="{2FCAE7AD-F31D-E328-23C6-5B7E2A396B9E}"/>
                  </a:ext>
                </a:extLst>
              </p:cNvPr>
              <p:cNvSpPr/>
              <p:nvPr/>
            </p:nvSpPr>
            <p:spPr>
              <a:xfrm>
                <a:off x="3615487" y="2297511"/>
                <a:ext cx="89673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120" extrusionOk="0">
                    <a:moveTo>
                      <a:pt x="560" y="0"/>
                    </a:moveTo>
                    <a:cubicBezTo>
                      <a:pt x="358" y="0"/>
                      <a:pt x="0" y="143"/>
                      <a:pt x="0" y="369"/>
                    </a:cubicBezTo>
                    <a:cubicBezTo>
                      <a:pt x="18" y="414"/>
                      <a:pt x="62" y="438"/>
                      <a:pt x="103" y="438"/>
                    </a:cubicBezTo>
                    <a:cubicBezTo>
                      <a:pt x="117" y="438"/>
                      <a:pt x="131" y="435"/>
                      <a:pt x="143" y="429"/>
                    </a:cubicBezTo>
                    <a:cubicBezTo>
                      <a:pt x="227" y="381"/>
                      <a:pt x="274" y="286"/>
                      <a:pt x="358" y="250"/>
                    </a:cubicBezTo>
                    <a:cubicBezTo>
                      <a:pt x="413" y="230"/>
                      <a:pt x="472" y="217"/>
                      <a:pt x="529" y="217"/>
                    </a:cubicBezTo>
                    <a:cubicBezTo>
                      <a:pt x="569" y="217"/>
                      <a:pt x="608" y="223"/>
                      <a:pt x="643" y="238"/>
                    </a:cubicBezTo>
                    <a:cubicBezTo>
                      <a:pt x="703" y="250"/>
                      <a:pt x="751" y="262"/>
                      <a:pt x="798" y="286"/>
                    </a:cubicBezTo>
                    <a:cubicBezTo>
                      <a:pt x="691" y="417"/>
                      <a:pt x="620" y="548"/>
                      <a:pt x="572" y="691"/>
                    </a:cubicBezTo>
                    <a:cubicBezTo>
                      <a:pt x="536" y="786"/>
                      <a:pt x="524" y="881"/>
                      <a:pt x="536" y="977"/>
                    </a:cubicBezTo>
                    <a:cubicBezTo>
                      <a:pt x="560" y="1084"/>
                      <a:pt x="572" y="1203"/>
                      <a:pt x="643" y="1274"/>
                    </a:cubicBezTo>
                    <a:cubicBezTo>
                      <a:pt x="662" y="1293"/>
                      <a:pt x="685" y="1301"/>
                      <a:pt x="707" y="1301"/>
                    </a:cubicBezTo>
                    <a:cubicBezTo>
                      <a:pt x="754" y="1301"/>
                      <a:pt x="798" y="1264"/>
                      <a:pt x="798" y="1215"/>
                    </a:cubicBezTo>
                    <a:cubicBezTo>
                      <a:pt x="810" y="1167"/>
                      <a:pt x="798" y="1131"/>
                      <a:pt x="774" y="1084"/>
                    </a:cubicBezTo>
                    <a:lnTo>
                      <a:pt x="774" y="1048"/>
                    </a:lnTo>
                    <a:lnTo>
                      <a:pt x="774" y="1036"/>
                    </a:lnTo>
                    <a:lnTo>
                      <a:pt x="774" y="977"/>
                    </a:lnTo>
                    <a:cubicBezTo>
                      <a:pt x="774" y="881"/>
                      <a:pt x="774" y="834"/>
                      <a:pt x="798" y="750"/>
                    </a:cubicBezTo>
                    <a:cubicBezTo>
                      <a:pt x="822" y="631"/>
                      <a:pt x="882" y="512"/>
                      <a:pt x="977" y="417"/>
                    </a:cubicBezTo>
                    <a:cubicBezTo>
                      <a:pt x="1060" y="488"/>
                      <a:pt x="1132" y="572"/>
                      <a:pt x="1191" y="667"/>
                    </a:cubicBezTo>
                    <a:cubicBezTo>
                      <a:pt x="1489" y="1048"/>
                      <a:pt x="1655" y="1560"/>
                      <a:pt x="1632" y="2048"/>
                    </a:cubicBezTo>
                    <a:cubicBezTo>
                      <a:pt x="1632" y="2096"/>
                      <a:pt x="1664" y="2120"/>
                      <a:pt x="1699" y="2120"/>
                    </a:cubicBezTo>
                    <a:cubicBezTo>
                      <a:pt x="1733" y="2120"/>
                      <a:pt x="1769" y="2096"/>
                      <a:pt x="1774" y="2048"/>
                    </a:cubicBezTo>
                    <a:cubicBezTo>
                      <a:pt x="1834" y="1441"/>
                      <a:pt x="1655" y="834"/>
                      <a:pt x="1251" y="369"/>
                    </a:cubicBezTo>
                    <a:cubicBezTo>
                      <a:pt x="1072" y="179"/>
                      <a:pt x="834" y="0"/>
                      <a:pt x="56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5986;p62">
                <a:extLst>
                  <a:ext uri="{FF2B5EF4-FFF2-40B4-BE49-F238E27FC236}">
                    <a16:creationId xmlns:a16="http://schemas.microsoft.com/office/drawing/2014/main" id="{87F6E5BE-81A7-8BB6-8E5A-551657017F20}"/>
                  </a:ext>
                </a:extLst>
              </p:cNvPr>
              <p:cNvSpPr/>
              <p:nvPr/>
            </p:nvSpPr>
            <p:spPr>
              <a:xfrm>
                <a:off x="4003763" y="2375890"/>
                <a:ext cx="174702" cy="71289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1458" extrusionOk="0">
                    <a:moveTo>
                      <a:pt x="676" y="1"/>
                    </a:moveTo>
                    <a:cubicBezTo>
                      <a:pt x="594" y="1"/>
                      <a:pt x="514" y="12"/>
                      <a:pt x="430" y="40"/>
                    </a:cubicBezTo>
                    <a:cubicBezTo>
                      <a:pt x="1" y="195"/>
                      <a:pt x="620" y="1457"/>
                      <a:pt x="1727" y="1457"/>
                    </a:cubicBezTo>
                    <a:cubicBezTo>
                      <a:pt x="2811" y="1457"/>
                      <a:pt x="3573" y="624"/>
                      <a:pt x="3347" y="267"/>
                    </a:cubicBezTo>
                    <a:cubicBezTo>
                      <a:pt x="3318" y="224"/>
                      <a:pt x="3252" y="210"/>
                      <a:pt x="3154" y="210"/>
                    </a:cubicBezTo>
                    <a:cubicBezTo>
                      <a:pt x="2975" y="210"/>
                      <a:pt x="2687" y="255"/>
                      <a:pt x="2311" y="255"/>
                    </a:cubicBezTo>
                    <a:cubicBezTo>
                      <a:pt x="2207" y="255"/>
                      <a:pt x="2095" y="252"/>
                      <a:pt x="1977" y="243"/>
                    </a:cubicBezTo>
                    <a:cubicBezTo>
                      <a:pt x="1355" y="195"/>
                      <a:pt x="1010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5989;p62">
                <a:extLst>
                  <a:ext uri="{FF2B5EF4-FFF2-40B4-BE49-F238E27FC236}">
                    <a16:creationId xmlns:a16="http://schemas.microsoft.com/office/drawing/2014/main" id="{2AA09111-0E1B-964A-39A7-23B0380F57B2}"/>
                  </a:ext>
                </a:extLst>
              </p:cNvPr>
              <p:cNvSpPr/>
              <p:nvPr/>
            </p:nvSpPr>
            <p:spPr>
              <a:xfrm>
                <a:off x="3981076" y="2259618"/>
                <a:ext cx="41365" cy="6239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30" y="0"/>
                    </a:moveTo>
                    <a:cubicBezTo>
                      <a:pt x="422" y="0"/>
                      <a:pt x="413" y="0"/>
                      <a:pt x="405" y="1"/>
                    </a:cubicBezTo>
                    <a:cubicBezTo>
                      <a:pt x="179" y="13"/>
                      <a:pt x="1" y="299"/>
                      <a:pt x="12" y="656"/>
                    </a:cubicBezTo>
                    <a:cubicBezTo>
                      <a:pt x="24" y="1006"/>
                      <a:pt x="218" y="1276"/>
                      <a:pt x="428" y="1276"/>
                    </a:cubicBezTo>
                    <a:cubicBezTo>
                      <a:pt x="432" y="1276"/>
                      <a:pt x="437" y="1276"/>
                      <a:pt x="441" y="1275"/>
                    </a:cubicBezTo>
                    <a:cubicBezTo>
                      <a:pt x="667" y="1263"/>
                      <a:pt x="846" y="978"/>
                      <a:pt x="834" y="620"/>
                    </a:cubicBezTo>
                    <a:cubicBezTo>
                      <a:pt x="834" y="288"/>
                      <a:pt x="636" y="0"/>
                      <a:pt x="43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5990;p62">
                <a:extLst>
                  <a:ext uri="{FF2B5EF4-FFF2-40B4-BE49-F238E27FC236}">
                    <a16:creationId xmlns:a16="http://schemas.microsoft.com/office/drawing/2014/main" id="{2E5E9055-C0F6-9C5B-8E22-B13B309CFC83}"/>
                  </a:ext>
                </a:extLst>
              </p:cNvPr>
              <p:cNvSpPr/>
              <p:nvPr/>
            </p:nvSpPr>
            <p:spPr>
              <a:xfrm>
                <a:off x="4176118" y="2255022"/>
                <a:ext cx="33200" cy="51829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60" extrusionOk="0">
                    <a:moveTo>
                      <a:pt x="322" y="0"/>
                    </a:moveTo>
                    <a:cubicBezTo>
                      <a:pt x="143" y="0"/>
                      <a:pt x="0" y="238"/>
                      <a:pt x="12" y="536"/>
                    </a:cubicBezTo>
                    <a:cubicBezTo>
                      <a:pt x="12" y="834"/>
                      <a:pt x="179" y="1060"/>
                      <a:pt x="357" y="1060"/>
                    </a:cubicBezTo>
                    <a:cubicBezTo>
                      <a:pt x="536" y="1060"/>
                      <a:pt x="679" y="822"/>
                      <a:pt x="667" y="524"/>
                    </a:cubicBezTo>
                    <a:cubicBezTo>
                      <a:pt x="655" y="226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5991;p62">
                <a:extLst>
                  <a:ext uri="{FF2B5EF4-FFF2-40B4-BE49-F238E27FC236}">
                    <a16:creationId xmlns:a16="http://schemas.microsoft.com/office/drawing/2014/main" id="{41AD59E8-C2A3-4D3F-0E7C-7F648226164D}"/>
                  </a:ext>
                </a:extLst>
              </p:cNvPr>
              <p:cNvSpPr/>
              <p:nvPr/>
            </p:nvSpPr>
            <p:spPr>
              <a:xfrm>
                <a:off x="3958046" y="2117529"/>
                <a:ext cx="102826" cy="83513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708" extrusionOk="0">
                    <a:moveTo>
                      <a:pt x="1640" y="0"/>
                    </a:moveTo>
                    <a:cubicBezTo>
                      <a:pt x="1570" y="0"/>
                      <a:pt x="1501" y="15"/>
                      <a:pt x="1436" y="38"/>
                    </a:cubicBezTo>
                    <a:cubicBezTo>
                      <a:pt x="960" y="205"/>
                      <a:pt x="543" y="657"/>
                      <a:pt x="245" y="1098"/>
                    </a:cubicBezTo>
                    <a:lnTo>
                      <a:pt x="67" y="1419"/>
                    </a:lnTo>
                    <a:cubicBezTo>
                      <a:pt x="43" y="1455"/>
                      <a:pt x="19" y="1502"/>
                      <a:pt x="7" y="1562"/>
                    </a:cubicBezTo>
                    <a:cubicBezTo>
                      <a:pt x="0" y="1669"/>
                      <a:pt x="51" y="1708"/>
                      <a:pt x="130" y="1708"/>
                    </a:cubicBezTo>
                    <a:cubicBezTo>
                      <a:pt x="323" y="1708"/>
                      <a:pt x="681" y="1473"/>
                      <a:pt x="757" y="1431"/>
                    </a:cubicBezTo>
                    <a:cubicBezTo>
                      <a:pt x="948" y="1336"/>
                      <a:pt x="1138" y="1252"/>
                      <a:pt x="1329" y="1169"/>
                    </a:cubicBezTo>
                    <a:cubicBezTo>
                      <a:pt x="1650" y="1062"/>
                      <a:pt x="2007" y="919"/>
                      <a:pt x="2079" y="550"/>
                    </a:cubicBezTo>
                    <a:cubicBezTo>
                      <a:pt x="2103" y="395"/>
                      <a:pt x="2067" y="217"/>
                      <a:pt x="1948" y="121"/>
                    </a:cubicBezTo>
                    <a:cubicBezTo>
                      <a:pt x="1854" y="34"/>
                      <a:pt x="1747" y="0"/>
                      <a:pt x="164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5992;p62">
                <a:extLst>
                  <a:ext uri="{FF2B5EF4-FFF2-40B4-BE49-F238E27FC236}">
                    <a16:creationId xmlns:a16="http://schemas.microsoft.com/office/drawing/2014/main" id="{2D8006FC-81AA-F738-0FCF-FECE1F24D563}"/>
                  </a:ext>
                </a:extLst>
              </p:cNvPr>
              <p:cNvSpPr/>
              <p:nvPr/>
            </p:nvSpPr>
            <p:spPr>
              <a:xfrm>
                <a:off x="4139985" y="2108239"/>
                <a:ext cx="88549" cy="62683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282" extrusionOk="0">
                    <a:moveTo>
                      <a:pt x="533" y="0"/>
                    </a:moveTo>
                    <a:cubicBezTo>
                      <a:pt x="415" y="0"/>
                      <a:pt x="285" y="43"/>
                      <a:pt x="168" y="133"/>
                    </a:cubicBezTo>
                    <a:cubicBezTo>
                      <a:pt x="49" y="228"/>
                      <a:pt x="1" y="383"/>
                      <a:pt x="13" y="514"/>
                    </a:cubicBezTo>
                    <a:cubicBezTo>
                      <a:pt x="37" y="823"/>
                      <a:pt x="358" y="907"/>
                      <a:pt x="620" y="966"/>
                    </a:cubicBezTo>
                    <a:cubicBezTo>
                      <a:pt x="799" y="1002"/>
                      <a:pt x="965" y="1049"/>
                      <a:pt x="1144" y="1109"/>
                    </a:cubicBezTo>
                    <a:cubicBezTo>
                      <a:pt x="1200" y="1133"/>
                      <a:pt x="1477" y="1281"/>
                      <a:pt x="1656" y="1281"/>
                    </a:cubicBezTo>
                    <a:cubicBezTo>
                      <a:pt x="1743" y="1281"/>
                      <a:pt x="1807" y="1246"/>
                      <a:pt x="1811" y="1145"/>
                    </a:cubicBezTo>
                    <a:cubicBezTo>
                      <a:pt x="1811" y="1097"/>
                      <a:pt x="1799" y="1049"/>
                      <a:pt x="1787" y="1026"/>
                    </a:cubicBezTo>
                    <a:cubicBezTo>
                      <a:pt x="1739" y="954"/>
                      <a:pt x="1692" y="859"/>
                      <a:pt x="1632" y="764"/>
                    </a:cubicBezTo>
                    <a:cubicBezTo>
                      <a:pt x="1406" y="430"/>
                      <a:pt x="1084" y="85"/>
                      <a:pt x="644" y="14"/>
                    </a:cubicBezTo>
                    <a:cubicBezTo>
                      <a:pt x="609" y="5"/>
                      <a:pt x="572" y="0"/>
                      <a:pt x="533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5993;p62">
                <a:extLst>
                  <a:ext uri="{FF2B5EF4-FFF2-40B4-BE49-F238E27FC236}">
                    <a16:creationId xmlns:a16="http://schemas.microsoft.com/office/drawing/2014/main" id="{80C6D9F8-0768-C055-DD5B-3095CB3459BB}"/>
                  </a:ext>
                </a:extLst>
              </p:cNvPr>
              <p:cNvSpPr/>
              <p:nvPr/>
            </p:nvSpPr>
            <p:spPr>
              <a:xfrm>
                <a:off x="4123116" y="2250914"/>
                <a:ext cx="64688" cy="11055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261" extrusionOk="0">
                    <a:moveTo>
                      <a:pt x="536" y="1"/>
                    </a:moveTo>
                    <a:cubicBezTo>
                      <a:pt x="522" y="1"/>
                      <a:pt x="506" y="4"/>
                      <a:pt x="489" y="13"/>
                    </a:cubicBezTo>
                    <a:cubicBezTo>
                      <a:pt x="417" y="36"/>
                      <a:pt x="370" y="120"/>
                      <a:pt x="322" y="179"/>
                    </a:cubicBezTo>
                    <a:cubicBezTo>
                      <a:pt x="298" y="239"/>
                      <a:pt x="251" y="298"/>
                      <a:pt x="215" y="358"/>
                    </a:cubicBezTo>
                    <a:cubicBezTo>
                      <a:pt x="155" y="489"/>
                      <a:pt x="96" y="620"/>
                      <a:pt x="72" y="751"/>
                    </a:cubicBezTo>
                    <a:cubicBezTo>
                      <a:pt x="36" y="906"/>
                      <a:pt x="13" y="1037"/>
                      <a:pt x="13" y="1191"/>
                    </a:cubicBezTo>
                    <a:cubicBezTo>
                      <a:pt x="13" y="1322"/>
                      <a:pt x="1" y="1489"/>
                      <a:pt x="72" y="1584"/>
                    </a:cubicBezTo>
                    <a:cubicBezTo>
                      <a:pt x="124" y="1680"/>
                      <a:pt x="221" y="1718"/>
                      <a:pt x="320" y="1718"/>
                    </a:cubicBezTo>
                    <a:cubicBezTo>
                      <a:pt x="357" y="1718"/>
                      <a:pt x="394" y="1713"/>
                      <a:pt x="429" y="1703"/>
                    </a:cubicBezTo>
                    <a:cubicBezTo>
                      <a:pt x="542" y="1681"/>
                      <a:pt x="655" y="1583"/>
                      <a:pt x="778" y="1583"/>
                    </a:cubicBezTo>
                    <a:cubicBezTo>
                      <a:pt x="785" y="1583"/>
                      <a:pt x="792" y="1584"/>
                      <a:pt x="798" y="1584"/>
                    </a:cubicBezTo>
                    <a:cubicBezTo>
                      <a:pt x="1084" y="1620"/>
                      <a:pt x="1156" y="1977"/>
                      <a:pt x="965" y="2168"/>
                    </a:cubicBezTo>
                    <a:cubicBezTo>
                      <a:pt x="926" y="2206"/>
                      <a:pt x="958" y="2261"/>
                      <a:pt x="997" y="2261"/>
                    </a:cubicBezTo>
                    <a:cubicBezTo>
                      <a:pt x="1006" y="2261"/>
                      <a:pt x="1016" y="2258"/>
                      <a:pt x="1025" y="2251"/>
                    </a:cubicBezTo>
                    <a:cubicBezTo>
                      <a:pt x="1239" y="2120"/>
                      <a:pt x="1322" y="1834"/>
                      <a:pt x="1191" y="1620"/>
                    </a:cubicBezTo>
                    <a:cubicBezTo>
                      <a:pt x="1096" y="1461"/>
                      <a:pt x="932" y="1387"/>
                      <a:pt x="763" y="1387"/>
                    </a:cubicBezTo>
                    <a:cubicBezTo>
                      <a:pt x="678" y="1387"/>
                      <a:pt x="592" y="1406"/>
                      <a:pt x="513" y="1441"/>
                    </a:cubicBezTo>
                    <a:cubicBezTo>
                      <a:pt x="453" y="1465"/>
                      <a:pt x="382" y="1513"/>
                      <a:pt x="310" y="1513"/>
                    </a:cubicBezTo>
                    <a:cubicBezTo>
                      <a:pt x="215" y="1513"/>
                      <a:pt x="215" y="1441"/>
                      <a:pt x="215" y="1382"/>
                    </a:cubicBezTo>
                    <a:cubicBezTo>
                      <a:pt x="215" y="1227"/>
                      <a:pt x="239" y="1060"/>
                      <a:pt x="263" y="918"/>
                    </a:cubicBezTo>
                    <a:cubicBezTo>
                      <a:pt x="298" y="763"/>
                      <a:pt x="346" y="632"/>
                      <a:pt x="406" y="501"/>
                    </a:cubicBezTo>
                    <a:cubicBezTo>
                      <a:pt x="429" y="429"/>
                      <a:pt x="477" y="370"/>
                      <a:pt x="501" y="310"/>
                    </a:cubicBezTo>
                    <a:cubicBezTo>
                      <a:pt x="536" y="251"/>
                      <a:pt x="596" y="179"/>
                      <a:pt x="608" y="96"/>
                    </a:cubicBezTo>
                    <a:cubicBezTo>
                      <a:pt x="617" y="41"/>
                      <a:pt x="584" y="1"/>
                      <a:pt x="53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9F94CDE-8A47-8F1A-6211-155D17A4DD91}"/>
                </a:ext>
              </a:extLst>
            </p:cNvPr>
            <p:cNvGrpSpPr/>
            <p:nvPr/>
          </p:nvGrpSpPr>
          <p:grpSpPr>
            <a:xfrm>
              <a:off x="2889121" y="3220827"/>
              <a:ext cx="3729601" cy="1806974"/>
              <a:chOff x="2889121" y="3220827"/>
              <a:chExt cx="3729601" cy="180697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9EB5E0E-F920-084F-799A-7805572B4375}"/>
                  </a:ext>
                </a:extLst>
              </p:cNvPr>
              <p:cNvGrpSpPr/>
              <p:nvPr/>
            </p:nvGrpSpPr>
            <p:grpSpPr>
              <a:xfrm>
                <a:off x="3629069" y="3312876"/>
                <a:ext cx="754650" cy="1637417"/>
                <a:chOff x="1902225" y="1826942"/>
                <a:chExt cx="1074085" cy="2296057"/>
              </a:xfrm>
            </p:grpSpPr>
            <p:sp>
              <p:nvSpPr>
                <p:cNvPr id="119" name="Google Shape;5833;p62">
                  <a:extLst>
                    <a:ext uri="{FF2B5EF4-FFF2-40B4-BE49-F238E27FC236}">
                      <a16:creationId xmlns:a16="http://schemas.microsoft.com/office/drawing/2014/main" id="{802D9906-77B7-55E5-37B2-4C27BB6E19B9}"/>
                    </a:ext>
                  </a:extLst>
                </p:cNvPr>
                <p:cNvSpPr/>
                <p:nvPr/>
              </p:nvSpPr>
              <p:spPr>
                <a:xfrm>
                  <a:off x="2773176" y="3250222"/>
                  <a:ext cx="203134" cy="270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5478" extrusionOk="0">
                      <a:moveTo>
                        <a:pt x="1918" y="1"/>
                      </a:moveTo>
                      <a:cubicBezTo>
                        <a:pt x="1275" y="286"/>
                        <a:pt x="644" y="536"/>
                        <a:pt x="1" y="763"/>
                      </a:cubicBezTo>
                      <a:cubicBezTo>
                        <a:pt x="132" y="1048"/>
                        <a:pt x="501" y="1941"/>
                        <a:pt x="536" y="2382"/>
                      </a:cubicBezTo>
                      <a:cubicBezTo>
                        <a:pt x="655" y="2929"/>
                        <a:pt x="382" y="4334"/>
                        <a:pt x="525" y="4358"/>
                      </a:cubicBezTo>
                      <a:cubicBezTo>
                        <a:pt x="529" y="4359"/>
                        <a:pt x="534" y="4360"/>
                        <a:pt x="539" y="4360"/>
                      </a:cubicBezTo>
                      <a:cubicBezTo>
                        <a:pt x="730" y="4360"/>
                        <a:pt x="1024" y="3453"/>
                        <a:pt x="1013" y="3453"/>
                      </a:cubicBezTo>
                      <a:lnTo>
                        <a:pt x="1013" y="3453"/>
                      </a:lnTo>
                      <a:cubicBezTo>
                        <a:pt x="1060" y="3453"/>
                        <a:pt x="870" y="5061"/>
                        <a:pt x="1060" y="5108"/>
                      </a:cubicBezTo>
                      <a:cubicBezTo>
                        <a:pt x="1066" y="5109"/>
                        <a:pt x="1071" y="5110"/>
                        <a:pt x="1077" y="5110"/>
                      </a:cubicBezTo>
                      <a:cubicBezTo>
                        <a:pt x="1362" y="5110"/>
                        <a:pt x="1762" y="3620"/>
                        <a:pt x="1727" y="3608"/>
                      </a:cubicBezTo>
                      <a:lnTo>
                        <a:pt x="1727" y="3608"/>
                      </a:lnTo>
                      <a:cubicBezTo>
                        <a:pt x="1787" y="3608"/>
                        <a:pt x="1703" y="5465"/>
                        <a:pt x="1965" y="5477"/>
                      </a:cubicBezTo>
                      <a:cubicBezTo>
                        <a:pt x="1966" y="5477"/>
                        <a:pt x="1968" y="5477"/>
                        <a:pt x="1969" y="5477"/>
                      </a:cubicBezTo>
                      <a:cubicBezTo>
                        <a:pt x="2359" y="5477"/>
                        <a:pt x="2429" y="3703"/>
                        <a:pt x="2382" y="3549"/>
                      </a:cubicBezTo>
                      <a:lnTo>
                        <a:pt x="2382" y="3549"/>
                      </a:lnTo>
                      <a:cubicBezTo>
                        <a:pt x="2428" y="3688"/>
                        <a:pt x="2600" y="4979"/>
                        <a:pt x="2831" y="4979"/>
                      </a:cubicBezTo>
                      <a:cubicBezTo>
                        <a:pt x="2836" y="4979"/>
                        <a:pt x="2841" y="4979"/>
                        <a:pt x="2846" y="4977"/>
                      </a:cubicBezTo>
                      <a:cubicBezTo>
                        <a:pt x="3203" y="4894"/>
                        <a:pt x="3072" y="2834"/>
                        <a:pt x="2989" y="2691"/>
                      </a:cubicBezTo>
                      <a:lnTo>
                        <a:pt x="2989" y="2691"/>
                      </a:lnTo>
                      <a:cubicBezTo>
                        <a:pt x="3065" y="2767"/>
                        <a:pt x="3546" y="3475"/>
                        <a:pt x="3784" y="3475"/>
                      </a:cubicBezTo>
                      <a:cubicBezTo>
                        <a:pt x="3807" y="3475"/>
                        <a:pt x="3828" y="3468"/>
                        <a:pt x="3846" y="3453"/>
                      </a:cubicBezTo>
                      <a:cubicBezTo>
                        <a:pt x="4120" y="3215"/>
                        <a:pt x="2799" y="1239"/>
                        <a:pt x="2477" y="929"/>
                      </a:cubicBezTo>
                      <a:cubicBezTo>
                        <a:pt x="2334" y="703"/>
                        <a:pt x="2096" y="298"/>
                        <a:pt x="1918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5834;p62">
                  <a:extLst>
                    <a:ext uri="{FF2B5EF4-FFF2-40B4-BE49-F238E27FC236}">
                      <a16:creationId xmlns:a16="http://schemas.microsoft.com/office/drawing/2014/main" id="{709C90C9-5AB1-2CE4-E1B1-9E1F7DFE3114}"/>
                    </a:ext>
                  </a:extLst>
                </p:cNvPr>
                <p:cNvSpPr/>
                <p:nvPr/>
              </p:nvSpPr>
              <p:spPr>
                <a:xfrm>
                  <a:off x="2588871" y="2673496"/>
                  <a:ext cx="358652" cy="723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6" h="14678" extrusionOk="0">
                      <a:moveTo>
                        <a:pt x="1293" y="0"/>
                      </a:moveTo>
                      <a:cubicBezTo>
                        <a:pt x="500" y="0"/>
                        <a:pt x="1" y="1758"/>
                        <a:pt x="108" y="3045"/>
                      </a:cubicBezTo>
                      <a:cubicBezTo>
                        <a:pt x="251" y="4592"/>
                        <a:pt x="1263" y="5378"/>
                        <a:pt x="2263" y="8653"/>
                      </a:cubicBezTo>
                      <a:cubicBezTo>
                        <a:pt x="2954" y="10915"/>
                        <a:pt x="3525" y="12939"/>
                        <a:pt x="3811" y="13963"/>
                      </a:cubicBezTo>
                      <a:cubicBezTo>
                        <a:pt x="3823" y="13998"/>
                        <a:pt x="3823" y="14034"/>
                        <a:pt x="3847" y="14070"/>
                      </a:cubicBezTo>
                      <a:cubicBezTo>
                        <a:pt x="3942" y="14475"/>
                        <a:pt x="4025" y="14677"/>
                        <a:pt x="4025" y="14677"/>
                      </a:cubicBezTo>
                      <a:cubicBezTo>
                        <a:pt x="4978" y="14558"/>
                        <a:pt x="7276" y="13939"/>
                        <a:pt x="7157" y="13427"/>
                      </a:cubicBezTo>
                      <a:lnTo>
                        <a:pt x="7026" y="12844"/>
                      </a:lnTo>
                      <a:cubicBezTo>
                        <a:pt x="7026" y="12820"/>
                        <a:pt x="7014" y="12784"/>
                        <a:pt x="7014" y="12760"/>
                      </a:cubicBezTo>
                      <a:cubicBezTo>
                        <a:pt x="5573" y="6581"/>
                        <a:pt x="2775" y="1175"/>
                        <a:pt x="1858" y="282"/>
                      </a:cubicBezTo>
                      <a:cubicBezTo>
                        <a:pt x="1658" y="86"/>
                        <a:pt x="1468" y="0"/>
                        <a:pt x="1293" y="0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5835;p62">
                  <a:extLst>
                    <a:ext uri="{FF2B5EF4-FFF2-40B4-BE49-F238E27FC236}">
                      <a16:creationId xmlns:a16="http://schemas.microsoft.com/office/drawing/2014/main" id="{2C234AE4-A959-F6C4-A27C-5899D8B2498F}"/>
                    </a:ext>
                  </a:extLst>
                </p:cNvPr>
                <p:cNvSpPr/>
                <p:nvPr/>
              </p:nvSpPr>
              <p:spPr>
                <a:xfrm>
                  <a:off x="2777268" y="3302472"/>
                  <a:ext cx="158525" cy="64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6" h="1310" extrusionOk="0">
                      <a:moveTo>
                        <a:pt x="3204" y="0"/>
                      </a:moveTo>
                      <a:cubicBezTo>
                        <a:pt x="2644" y="203"/>
                        <a:pt x="2061" y="429"/>
                        <a:pt x="1489" y="643"/>
                      </a:cubicBezTo>
                      <a:cubicBezTo>
                        <a:pt x="989" y="822"/>
                        <a:pt x="477" y="1000"/>
                        <a:pt x="1" y="1203"/>
                      </a:cubicBezTo>
                      <a:cubicBezTo>
                        <a:pt x="25" y="1238"/>
                        <a:pt x="25" y="1274"/>
                        <a:pt x="37" y="1310"/>
                      </a:cubicBezTo>
                      <a:cubicBezTo>
                        <a:pt x="537" y="1143"/>
                        <a:pt x="1037" y="941"/>
                        <a:pt x="1525" y="738"/>
                      </a:cubicBezTo>
                      <a:cubicBezTo>
                        <a:pt x="2085" y="524"/>
                        <a:pt x="2656" y="310"/>
                        <a:pt x="3216" y="84"/>
                      </a:cubicBezTo>
                      <a:cubicBezTo>
                        <a:pt x="3216" y="60"/>
                        <a:pt x="3204" y="24"/>
                        <a:pt x="3204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5838;p62">
                  <a:extLst>
                    <a:ext uri="{FF2B5EF4-FFF2-40B4-BE49-F238E27FC236}">
                      <a16:creationId xmlns:a16="http://schemas.microsoft.com/office/drawing/2014/main" id="{F5EC8D5D-0323-7DE4-2CF7-9B14102506CA}"/>
                    </a:ext>
                  </a:extLst>
                </p:cNvPr>
                <p:cNvSpPr/>
                <p:nvPr/>
              </p:nvSpPr>
              <p:spPr>
                <a:xfrm>
                  <a:off x="1902225" y="2064681"/>
                  <a:ext cx="522402" cy="1033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8" h="20963" extrusionOk="0">
                      <a:moveTo>
                        <a:pt x="3836" y="1"/>
                      </a:moveTo>
                      <a:cubicBezTo>
                        <a:pt x="3434" y="1"/>
                        <a:pt x="3034" y="160"/>
                        <a:pt x="2715" y="418"/>
                      </a:cubicBezTo>
                      <a:cubicBezTo>
                        <a:pt x="2263" y="787"/>
                        <a:pt x="1965" y="1311"/>
                        <a:pt x="1787" y="1858"/>
                      </a:cubicBezTo>
                      <a:cubicBezTo>
                        <a:pt x="1525" y="2692"/>
                        <a:pt x="1477" y="3632"/>
                        <a:pt x="1799" y="4454"/>
                      </a:cubicBezTo>
                      <a:cubicBezTo>
                        <a:pt x="2084" y="5144"/>
                        <a:pt x="2608" y="5716"/>
                        <a:pt x="3025" y="6359"/>
                      </a:cubicBezTo>
                      <a:cubicBezTo>
                        <a:pt x="3442" y="6990"/>
                        <a:pt x="3739" y="7764"/>
                        <a:pt x="3501" y="8478"/>
                      </a:cubicBezTo>
                      <a:cubicBezTo>
                        <a:pt x="3370" y="8883"/>
                        <a:pt x="3073" y="9216"/>
                        <a:pt x="2775" y="9526"/>
                      </a:cubicBezTo>
                      <a:cubicBezTo>
                        <a:pt x="2203" y="10097"/>
                        <a:pt x="1549" y="10609"/>
                        <a:pt x="1179" y="11324"/>
                      </a:cubicBezTo>
                      <a:cubicBezTo>
                        <a:pt x="810" y="12038"/>
                        <a:pt x="810" y="13038"/>
                        <a:pt x="1430" y="13526"/>
                      </a:cubicBezTo>
                      <a:cubicBezTo>
                        <a:pt x="1727" y="13765"/>
                        <a:pt x="2156" y="13907"/>
                        <a:pt x="2299" y="14276"/>
                      </a:cubicBezTo>
                      <a:cubicBezTo>
                        <a:pt x="2394" y="14586"/>
                        <a:pt x="2215" y="14919"/>
                        <a:pt x="2025" y="15181"/>
                      </a:cubicBezTo>
                      <a:cubicBezTo>
                        <a:pt x="1620" y="15717"/>
                        <a:pt x="1084" y="16146"/>
                        <a:pt x="691" y="16670"/>
                      </a:cubicBezTo>
                      <a:cubicBezTo>
                        <a:pt x="287" y="17205"/>
                        <a:pt x="1" y="17896"/>
                        <a:pt x="191" y="18527"/>
                      </a:cubicBezTo>
                      <a:cubicBezTo>
                        <a:pt x="394" y="19170"/>
                        <a:pt x="1001" y="19599"/>
                        <a:pt x="1620" y="19837"/>
                      </a:cubicBezTo>
                      <a:cubicBezTo>
                        <a:pt x="2027" y="20002"/>
                        <a:pt x="2467" y="20111"/>
                        <a:pt x="2902" y="20111"/>
                      </a:cubicBezTo>
                      <a:cubicBezTo>
                        <a:pt x="3154" y="20111"/>
                        <a:pt x="3404" y="20075"/>
                        <a:pt x="3644" y="19991"/>
                      </a:cubicBezTo>
                      <a:cubicBezTo>
                        <a:pt x="3788" y="19940"/>
                        <a:pt x="3941" y="19880"/>
                        <a:pt x="4088" y="19880"/>
                      </a:cubicBezTo>
                      <a:cubicBezTo>
                        <a:pt x="4111" y="19880"/>
                        <a:pt x="4133" y="19881"/>
                        <a:pt x="4156" y="19884"/>
                      </a:cubicBezTo>
                      <a:cubicBezTo>
                        <a:pt x="4382" y="19920"/>
                        <a:pt x="4525" y="20122"/>
                        <a:pt x="4692" y="20289"/>
                      </a:cubicBezTo>
                      <a:cubicBezTo>
                        <a:pt x="5144" y="20741"/>
                        <a:pt x="5787" y="20962"/>
                        <a:pt x="6430" y="20962"/>
                      </a:cubicBezTo>
                      <a:cubicBezTo>
                        <a:pt x="6651" y="20962"/>
                        <a:pt x="6872" y="20936"/>
                        <a:pt x="7085" y="20884"/>
                      </a:cubicBezTo>
                      <a:cubicBezTo>
                        <a:pt x="7918" y="20670"/>
                        <a:pt x="8633" y="20099"/>
                        <a:pt x="9121" y="19396"/>
                      </a:cubicBezTo>
                      <a:cubicBezTo>
                        <a:pt x="9740" y="18551"/>
                        <a:pt x="10050" y="17444"/>
                        <a:pt x="9823" y="16432"/>
                      </a:cubicBezTo>
                      <a:cubicBezTo>
                        <a:pt x="9597" y="15408"/>
                        <a:pt x="8788" y="14503"/>
                        <a:pt x="7740" y="14336"/>
                      </a:cubicBezTo>
                      <a:lnTo>
                        <a:pt x="7740" y="14336"/>
                      </a:lnTo>
                      <a:cubicBezTo>
                        <a:pt x="7806" y="14347"/>
                        <a:pt x="7873" y="14352"/>
                        <a:pt x="7939" y="14352"/>
                      </a:cubicBezTo>
                      <a:cubicBezTo>
                        <a:pt x="8397" y="14352"/>
                        <a:pt x="8851" y="14112"/>
                        <a:pt x="9204" y="13800"/>
                      </a:cubicBezTo>
                      <a:cubicBezTo>
                        <a:pt x="10109" y="13014"/>
                        <a:pt x="10597" y="11645"/>
                        <a:pt x="10073" y="10574"/>
                      </a:cubicBezTo>
                      <a:cubicBezTo>
                        <a:pt x="9526" y="9419"/>
                        <a:pt x="8145" y="9002"/>
                        <a:pt x="6906" y="8704"/>
                      </a:cubicBezTo>
                      <a:cubicBezTo>
                        <a:pt x="7371" y="8335"/>
                        <a:pt x="7835" y="7954"/>
                        <a:pt x="8157" y="7454"/>
                      </a:cubicBezTo>
                      <a:cubicBezTo>
                        <a:pt x="9002" y="6180"/>
                        <a:pt x="8692" y="4406"/>
                        <a:pt x="7847" y="3144"/>
                      </a:cubicBezTo>
                      <a:cubicBezTo>
                        <a:pt x="7359" y="2418"/>
                        <a:pt x="6704" y="1799"/>
                        <a:pt x="6013" y="1263"/>
                      </a:cubicBezTo>
                      <a:cubicBezTo>
                        <a:pt x="5656" y="989"/>
                        <a:pt x="5299" y="727"/>
                        <a:pt x="4930" y="477"/>
                      </a:cubicBezTo>
                      <a:cubicBezTo>
                        <a:pt x="4644" y="287"/>
                        <a:pt x="4382" y="49"/>
                        <a:pt x="4025" y="13"/>
                      </a:cubicBezTo>
                      <a:cubicBezTo>
                        <a:pt x="3962" y="5"/>
                        <a:pt x="3899" y="1"/>
                        <a:pt x="3836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5839;p62">
                  <a:extLst>
                    <a:ext uri="{FF2B5EF4-FFF2-40B4-BE49-F238E27FC236}">
                      <a16:creationId xmlns:a16="http://schemas.microsoft.com/office/drawing/2014/main" id="{A38F3B14-9796-8CD5-735A-7EED17FFFFDF}"/>
                    </a:ext>
                  </a:extLst>
                </p:cNvPr>
                <p:cNvSpPr/>
                <p:nvPr/>
              </p:nvSpPr>
              <p:spPr>
                <a:xfrm>
                  <a:off x="2020182" y="2065174"/>
                  <a:ext cx="404445" cy="1033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5" h="20965" extrusionOk="0">
                      <a:moveTo>
                        <a:pt x="1540" y="1"/>
                      </a:moveTo>
                      <a:cubicBezTo>
                        <a:pt x="1328" y="1"/>
                        <a:pt x="1105" y="36"/>
                        <a:pt x="918" y="98"/>
                      </a:cubicBezTo>
                      <a:cubicBezTo>
                        <a:pt x="870" y="158"/>
                        <a:pt x="822" y="229"/>
                        <a:pt x="775" y="289"/>
                      </a:cubicBezTo>
                      <a:cubicBezTo>
                        <a:pt x="287" y="1074"/>
                        <a:pt x="84" y="2051"/>
                        <a:pt x="37" y="2967"/>
                      </a:cubicBezTo>
                      <a:cubicBezTo>
                        <a:pt x="1" y="3860"/>
                        <a:pt x="299" y="4765"/>
                        <a:pt x="739" y="5539"/>
                      </a:cubicBezTo>
                      <a:cubicBezTo>
                        <a:pt x="930" y="5896"/>
                        <a:pt x="1156" y="6242"/>
                        <a:pt x="1418" y="6551"/>
                      </a:cubicBezTo>
                      <a:cubicBezTo>
                        <a:pt x="1632" y="6813"/>
                        <a:pt x="1846" y="7028"/>
                        <a:pt x="2049" y="7301"/>
                      </a:cubicBezTo>
                      <a:cubicBezTo>
                        <a:pt x="2227" y="7551"/>
                        <a:pt x="2370" y="7825"/>
                        <a:pt x="2418" y="8123"/>
                      </a:cubicBezTo>
                      <a:cubicBezTo>
                        <a:pt x="2477" y="8492"/>
                        <a:pt x="2418" y="8861"/>
                        <a:pt x="2323" y="9218"/>
                      </a:cubicBezTo>
                      <a:cubicBezTo>
                        <a:pt x="2085" y="10052"/>
                        <a:pt x="1596" y="10814"/>
                        <a:pt x="1418" y="11659"/>
                      </a:cubicBezTo>
                      <a:cubicBezTo>
                        <a:pt x="1227" y="12492"/>
                        <a:pt x="1287" y="13493"/>
                        <a:pt x="1823" y="14207"/>
                      </a:cubicBezTo>
                      <a:cubicBezTo>
                        <a:pt x="2025" y="14481"/>
                        <a:pt x="2311" y="14755"/>
                        <a:pt x="2358" y="15124"/>
                      </a:cubicBezTo>
                      <a:cubicBezTo>
                        <a:pt x="2406" y="15540"/>
                        <a:pt x="2192" y="15933"/>
                        <a:pt x="2001" y="16291"/>
                      </a:cubicBezTo>
                      <a:cubicBezTo>
                        <a:pt x="1775" y="16672"/>
                        <a:pt x="1549" y="17064"/>
                        <a:pt x="1418" y="17493"/>
                      </a:cubicBezTo>
                      <a:cubicBezTo>
                        <a:pt x="1287" y="17910"/>
                        <a:pt x="1239" y="18338"/>
                        <a:pt x="1287" y="18791"/>
                      </a:cubicBezTo>
                      <a:cubicBezTo>
                        <a:pt x="1311" y="19172"/>
                        <a:pt x="1418" y="19553"/>
                        <a:pt x="1596" y="19886"/>
                      </a:cubicBezTo>
                      <a:cubicBezTo>
                        <a:pt x="1626" y="19880"/>
                        <a:pt x="1653" y="19877"/>
                        <a:pt x="1680" y="19877"/>
                      </a:cubicBezTo>
                      <a:cubicBezTo>
                        <a:pt x="1706" y="19877"/>
                        <a:pt x="1733" y="19880"/>
                        <a:pt x="1763" y="19886"/>
                      </a:cubicBezTo>
                      <a:cubicBezTo>
                        <a:pt x="1989" y="19922"/>
                        <a:pt x="2132" y="20124"/>
                        <a:pt x="2299" y="20291"/>
                      </a:cubicBezTo>
                      <a:cubicBezTo>
                        <a:pt x="2751" y="20743"/>
                        <a:pt x="3394" y="20964"/>
                        <a:pt x="4037" y="20964"/>
                      </a:cubicBezTo>
                      <a:cubicBezTo>
                        <a:pt x="4258" y="20964"/>
                        <a:pt x="4479" y="20938"/>
                        <a:pt x="4692" y="20886"/>
                      </a:cubicBezTo>
                      <a:cubicBezTo>
                        <a:pt x="5525" y="20684"/>
                        <a:pt x="6240" y="20101"/>
                        <a:pt x="6728" y="19398"/>
                      </a:cubicBezTo>
                      <a:cubicBezTo>
                        <a:pt x="7347" y="18553"/>
                        <a:pt x="7657" y="17445"/>
                        <a:pt x="7430" y="16433"/>
                      </a:cubicBezTo>
                      <a:cubicBezTo>
                        <a:pt x="7204" y="15421"/>
                        <a:pt x="6395" y="14493"/>
                        <a:pt x="5347" y="14326"/>
                      </a:cubicBezTo>
                      <a:lnTo>
                        <a:pt x="5347" y="14326"/>
                      </a:lnTo>
                      <a:cubicBezTo>
                        <a:pt x="5413" y="14337"/>
                        <a:pt x="5480" y="14342"/>
                        <a:pt x="5546" y="14342"/>
                      </a:cubicBezTo>
                      <a:cubicBezTo>
                        <a:pt x="6004" y="14342"/>
                        <a:pt x="6458" y="14102"/>
                        <a:pt x="6811" y="13790"/>
                      </a:cubicBezTo>
                      <a:cubicBezTo>
                        <a:pt x="7716" y="12993"/>
                        <a:pt x="8204" y="11623"/>
                        <a:pt x="7680" y="10552"/>
                      </a:cubicBezTo>
                      <a:cubicBezTo>
                        <a:pt x="7133" y="9409"/>
                        <a:pt x="5752" y="8992"/>
                        <a:pt x="4513" y="8694"/>
                      </a:cubicBezTo>
                      <a:cubicBezTo>
                        <a:pt x="4978" y="8325"/>
                        <a:pt x="5442" y="7932"/>
                        <a:pt x="5764" y="7444"/>
                      </a:cubicBezTo>
                      <a:cubicBezTo>
                        <a:pt x="6609" y="6170"/>
                        <a:pt x="6299" y="4396"/>
                        <a:pt x="5454" y="3134"/>
                      </a:cubicBezTo>
                      <a:cubicBezTo>
                        <a:pt x="4966" y="2408"/>
                        <a:pt x="4311" y="1789"/>
                        <a:pt x="3620" y="1253"/>
                      </a:cubicBezTo>
                      <a:cubicBezTo>
                        <a:pt x="3263" y="979"/>
                        <a:pt x="2906" y="717"/>
                        <a:pt x="2537" y="467"/>
                      </a:cubicBezTo>
                      <a:cubicBezTo>
                        <a:pt x="2251" y="277"/>
                        <a:pt x="1989" y="39"/>
                        <a:pt x="1632" y="3"/>
                      </a:cubicBezTo>
                      <a:cubicBezTo>
                        <a:pt x="1602" y="1"/>
                        <a:pt x="1571" y="1"/>
                        <a:pt x="1540" y="1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5840;p62">
                  <a:extLst>
                    <a:ext uri="{FF2B5EF4-FFF2-40B4-BE49-F238E27FC236}">
                      <a16:creationId xmlns:a16="http://schemas.microsoft.com/office/drawing/2014/main" id="{F01B5B07-7B92-345D-3C89-E88AF6F6DDF4}"/>
                    </a:ext>
                  </a:extLst>
                </p:cNvPr>
                <p:cNvSpPr/>
                <p:nvPr/>
              </p:nvSpPr>
              <p:spPr>
                <a:xfrm>
                  <a:off x="1910457" y="4004401"/>
                  <a:ext cx="1028882" cy="11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3" h="2406" extrusionOk="0">
                      <a:moveTo>
                        <a:pt x="10430" y="0"/>
                      </a:moveTo>
                      <a:cubicBezTo>
                        <a:pt x="4668" y="0"/>
                        <a:pt x="0" y="536"/>
                        <a:pt x="0" y="1203"/>
                      </a:cubicBezTo>
                      <a:cubicBezTo>
                        <a:pt x="0" y="1869"/>
                        <a:pt x="4668" y="2405"/>
                        <a:pt x="10430" y="2405"/>
                      </a:cubicBezTo>
                      <a:cubicBezTo>
                        <a:pt x="16193" y="2405"/>
                        <a:pt x="20872" y="1869"/>
                        <a:pt x="20872" y="1203"/>
                      </a:cubicBezTo>
                      <a:cubicBezTo>
                        <a:pt x="20872" y="536"/>
                        <a:pt x="16193" y="0"/>
                        <a:pt x="10430" y="0"/>
                      </a:cubicBezTo>
                      <a:close/>
                    </a:path>
                  </a:pathLst>
                </a:custGeom>
                <a:solidFill>
                  <a:srgbClr val="8EB3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5841;p62">
                  <a:extLst>
                    <a:ext uri="{FF2B5EF4-FFF2-40B4-BE49-F238E27FC236}">
                      <a16:creationId xmlns:a16="http://schemas.microsoft.com/office/drawing/2014/main" id="{D1BC92CA-81E0-EDF8-8F9E-D63F16867ACE}"/>
                    </a:ext>
                  </a:extLst>
                </p:cNvPr>
                <p:cNvSpPr/>
                <p:nvPr/>
              </p:nvSpPr>
              <p:spPr>
                <a:xfrm>
                  <a:off x="2468597" y="3407515"/>
                  <a:ext cx="1775" cy="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3" extrusionOk="0">
                      <a:moveTo>
                        <a:pt x="12" y="0"/>
                      </a:moveTo>
                      <a:cubicBezTo>
                        <a:pt x="0" y="0"/>
                        <a:pt x="0" y="12"/>
                        <a:pt x="12" y="12"/>
                      </a:cubicBezTo>
                      <a:cubicBezTo>
                        <a:pt x="36" y="12"/>
                        <a:pt x="36" y="0"/>
                        <a:pt x="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5842;p62">
                  <a:extLst>
                    <a:ext uri="{FF2B5EF4-FFF2-40B4-BE49-F238E27FC236}">
                      <a16:creationId xmlns:a16="http://schemas.microsoft.com/office/drawing/2014/main" id="{3F191CCF-B1AC-A4C5-CA28-363430712343}"/>
                    </a:ext>
                  </a:extLst>
                </p:cNvPr>
                <p:cNvSpPr/>
                <p:nvPr/>
              </p:nvSpPr>
              <p:spPr>
                <a:xfrm>
                  <a:off x="2465048" y="3338259"/>
                  <a:ext cx="236012" cy="637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8" h="12943" extrusionOk="0">
                      <a:moveTo>
                        <a:pt x="4763" y="0"/>
                      </a:moveTo>
                      <a:cubicBezTo>
                        <a:pt x="3942" y="179"/>
                        <a:pt x="3096" y="262"/>
                        <a:pt x="2251" y="310"/>
                      </a:cubicBezTo>
                      <a:cubicBezTo>
                        <a:pt x="1608" y="346"/>
                        <a:pt x="965" y="358"/>
                        <a:pt x="322" y="358"/>
                      </a:cubicBezTo>
                      <a:cubicBezTo>
                        <a:pt x="370" y="2572"/>
                        <a:pt x="13" y="10597"/>
                        <a:pt x="1" y="12943"/>
                      </a:cubicBezTo>
                      <a:lnTo>
                        <a:pt x="3454" y="12943"/>
                      </a:lnTo>
                      <a:cubicBezTo>
                        <a:pt x="3454" y="12943"/>
                        <a:pt x="4120" y="6501"/>
                        <a:pt x="4537" y="3560"/>
                      </a:cubicBezTo>
                      <a:cubicBezTo>
                        <a:pt x="4644" y="2822"/>
                        <a:pt x="4728" y="1548"/>
                        <a:pt x="4787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5843;p62">
                  <a:extLst>
                    <a:ext uri="{FF2B5EF4-FFF2-40B4-BE49-F238E27FC236}">
                      <a16:creationId xmlns:a16="http://schemas.microsoft.com/office/drawing/2014/main" id="{5397DC1F-F3A3-91E0-921E-EC7EB98BEF97}"/>
                    </a:ext>
                  </a:extLst>
                </p:cNvPr>
                <p:cNvSpPr/>
                <p:nvPr/>
              </p:nvSpPr>
              <p:spPr>
                <a:xfrm>
                  <a:off x="2479737" y="3338259"/>
                  <a:ext cx="222457" cy="164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" h="3347" extrusionOk="0">
                      <a:moveTo>
                        <a:pt x="4477" y="0"/>
                      </a:moveTo>
                      <a:cubicBezTo>
                        <a:pt x="3656" y="179"/>
                        <a:pt x="2810" y="274"/>
                        <a:pt x="1965" y="310"/>
                      </a:cubicBezTo>
                      <a:cubicBezTo>
                        <a:pt x="1322" y="346"/>
                        <a:pt x="679" y="358"/>
                        <a:pt x="48" y="358"/>
                      </a:cubicBezTo>
                      <a:cubicBezTo>
                        <a:pt x="60" y="989"/>
                        <a:pt x="24" y="2072"/>
                        <a:pt x="1" y="3346"/>
                      </a:cubicBezTo>
                      <a:cubicBezTo>
                        <a:pt x="655" y="3334"/>
                        <a:pt x="1322" y="3322"/>
                        <a:pt x="1977" y="3263"/>
                      </a:cubicBezTo>
                      <a:cubicBezTo>
                        <a:pt x="2620" y="3203"/>
                        <a:pt x="3263" y="3132"/>
                        <a:pt x="3882" y="3025"/>
                      </a:cubicBezTo>
                      <a:cubicBezTo>
                        <a:pt x="4037" y="3013"/>
                        <a:pt x="4180" y="2977"/>
                        <a:pt x="4334" y="2953"/>
                      </a:cubicBezTo>
                      <a:cubicBezTo>
                        <a:pt x="4406" y="2203"/>
                        <a:pt x="4465" y="1179"/>
                        <a:pt x="4513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5844;p62">
                  <a:extLst>
                    <a:ext uri="{FF2B5EF4-FFF2-40B4-BE49-F238E27FC236}">
                      <a16:creationId xmlns:a16="http://schemas.microsoft.com/office/drawing/2014/main" id="{3039B3C4-4322-CF3C-8603-655F346887A3}"/>
                    </a:ext>
                  </a:extLst>
                </p:cNvPr>
                <p:cNvSpPr/>
                <p:nvPr/>
              </p:nvSpPr>
              <p:spPr>
                <a:xfrm>
                  <a:off x="2465048" y="3714461"/>
                  <a:ext cx="199585" cy="262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5323" extrusionOk="0">
                      <a:moveTo>
                        <a:pt x="4049" y="0"/>
                      </a:moveTo>
                      <a:lnTo>
                        <a:pt x="4049" y="0"/>
                      </a:lnTo>
                      <a:cubicBezTo>
                        <a:pt x="3289" y="42"/>
                        <a:pt x="2529" y="60"/>
                        <a:pt x="1771" y="60"/>
                      </a:cubicBezTo>
                      <a:cubicBezTo>
                        <a:pt x="1235" y="60"/>
                        <a:pt x="700" y="51"/>
                        <a:pt x="168" y="36"/>
                      </a:cubicBezTo>
                      <a:cubicBezTo>
                        <a:pt x="144" y="286"/>
                        <a:pt x="144" y="536"/>
                        <a:pt x="132" y="798"/>
                      </a:cubicBezTo>
                      <a:lnTo>
                        <a:pt x="132" y="881"/>
                      </a:lnTo>
                      <a:cubicBezTo>
                        <a:pt x="132" y="1012"/>
                        <a:pt x="120" y="1167"/>
                        <a:pt x="120" y="1298"/>
                      </a:cubicBezTo>
                      <a:lnTo>
                        <a:pt x="120" y="1405"/>
                      </a:lnTo>
                      <a:cubicBezTo>
                        <a:pt x="60" y="3060"/>
                        <a:pt x="13" y="4525"/>
                        <a:pt x="1" y="5322"/>
                      </a:cubicBezTo>
                      <a:lnTo>
                        <a:pt x="3454" y="5322"/>
                      </a:lnTo>
                      <a:cubicBezTo>
                        <a:pt x="3454" y="5322"/>
                        <a:pt x="3644" y="3441"/>
                        <a:pt x="3894" y="1239"/>
                      </a:cubicBezTo>
                      <a:cubicBezTo>
                        <a:pt x="3894" y="1215"/>
                        <a:pt x="3918" y="1179"/>
                        <a:pt x="3918" y="1155"/>
                      </a:cubicBezTo>
                      <a:cubicBezTo>
                        <a:pt x="3930" y="1012"/>
                        <a:pt x="3942" y="893"/>
                        <a:pt x="3954" y="762"/>
                      </a:cubicBezTo>
                      <a:cubicBezTo>
                        <a:pt x="3954" y="739"/>
                        <a:pt x="3954" y="703"/>
                        <a:pt x="3978" y="691"/>
                      </a:cubicBezTo>
                      <a:cubicBezTo>
                        <a:pt x="4001" y="465"/>
                        <a:pt x="4013" y="227"/>
                        <a:pt x="4049" y="0"/>
                      </a:cubicBezTo>
                      <a:close/>
                    </a:path>
                  </a:pathLst>
                </a:custGeom>
                <a:solidFill>
                  <a:srgbClr val="FFCFC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5845;p62">
                  <a:extLst>
                    <a:ext uri="{FF2B5EF4-FFF2-40B4-BE49-F238E27FC236}">
                      <a16:creationId xmlns:a16="http://schemas.microsoft.com/office/drawing/2014/main" id="{753011E4-3E32-E1B0-43CD-ED02F1997CD1}"/>
                    </a:ext>
                  </a:extLst>
                </p:cNvPr>
                <p:cNvSpPr/>
                <p:nvPr/>
              </p:nvSpPr>
              <p:spPr>
                <a:xfrm>
                  <a:off x="2471506" y="3749065"/>
                  <a:ext cx="189628" cy="1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45" extrusionOk="0">
                      <a:moveTo>
                        <a:pt x="3847" y="1"/>
                      </a:moveTo>
                      <a:lnTo>
                        <a:pt x="3847" y="1"/>
                      </a:lnTo>
                      <a:cubicBezTo>
                        <a:pt x="3704" y="13"/>
                        <a:pt x="3573" y="37"/>
                        <a:pt x="3430" y="60"/>
                      </a:cubicBezTo>
                      <a:cubicBezTo>
                        <a:pt x="2770" y="143"/>
                        <a:pt x="2117" y="176"/>
                        <a:pt x="1466" y="176"/>
                      </a:cubicBezTo>
                      <a:cubicBezTo>
                        <a:pt x="1271" y="176"/>
                        <a:pt x="1076" y="173"/>
                        <a:pt x="882" y="167"/>
                      </a:cubicBezTo>
                      <a:cubicBezTo>
                        <a:pt x="584" y="144"/>
                        <a:pt x="298" y="132"/>
                        <a:pt x="1" y="108"/>
                      </a:cubicBezTo>
                      <a:lnTo>
                        <a:pt x="1" y="179"/>
                      </a:lnTo>
                      <a:cubicBezTo>
                        <a:pt x="479" y="224"/>
                        <a:pt x="956" y="245"/>
                        <a:pt x="1431" y="245"/>
                      </a:cubicBezTo>
                      <a:cubicBezTo>
                        <a:pt x="2233" y="245"/>
                        <a:pt x="3030" y="184"/>
                        <a:pt x="3823" y="72"/>
                      </a:cubicBezTo>
                      <a:cubicBezTo>
                        <a:pt x="3823" y="48"/>
                        <a:pt x="3823" y="13"/>
                        <a:pt x="3847" y="1"/>
                      </a:cubicBezTo>
                      <a:close/>
                    </a:path>
                  </a:pathLst>
                </a:custGeom>
                <a:solidFill>
                  <a:srgbClr val="3E69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5846;p62">
                  <a:extLst>
                    <a:ext uri="{FF2B5EF4-FFF2-40B4-BE49-F238E27FC236}">
                      <a16:creationId xmlns:a16="http://schemas.microsoft.com/office/drawing/2014/main" id="{7E1B1397-CCDB-BF05-FD93-9E5DDD03D5D6}"/>
                    </a:ext>
                  </a:extLst>
                </p:cNvPr>
                <p:cNvSpPr/>
                <p:nvPr/>
              </p:nvSpPr>
              <p:spPr>
                <a:xfrm>
                  <a:off x="2470372" y="3772577"/>
                  <a:ext cx="186671" cy="15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7" h="307" extrusionOk="0">
                      <a:moveTo>
                        <a:pt x="3786" y="0"/>
                      </a:moveTo>
                      <a:cubicBezTo>
                        <a:pt x="3608" y="36"/>
                        <a:pt x="3453" y="60"/>
                        <a:pt x="3274" y="95"/>
                      </a:cubicBezTo>
                      <a:cubicBezTo>
                        <a:pt x="2655" y="179"/>
                        <a:pt x="2048" y="214"/>
                        <a:pt x="1429" y="214"/>
                      </a:cubicBezTo>
                      <a:cubicBezTo>
                        <a:pt x="1107" y="214"/>
                        <a:pt x="810" y="191"/>
                        <a:pt x="512" y="179"/>
                      </a:cubicBezTo>
                      <a:cubicBezTo>
                        <a:pt x="369" y="167"/>
                        <a:pt x="214" y="167"/>
                        <a:pt x="71" y="155"/>
                      </a:cubicBezTo>
                      <a:lnTo>
                        <a:pt x="0" y="155"/>
                      </a:lnTo>
                      <a:cubicBezTo>
                        <a:pt x="12" y="155"/>
                        <a:pt x="12" y="179"/>
                        <a:pt x="0" y="226"/>
                      </a:cubicBezTo>
                      <a:cubicBezTo>
                        <a:pt x="24" y="226"/>
                        <a:pt x="71" y="238"/>
                        <a:pt x="95" y="238"/>
                      </a:cubicBezTo>
                      <a:cubicBezTo>
                        <a:pt x="274" y="250"/>
                        <a:pt x="441" y="274"/>
                        <a:pt x="619" y="286"/>
                      </a:cubicBezTo>
                      <a:cubicBezTo>
                        <a:pt x="865" y="300"/>
                        <a:pt x="1111" y="306"/>
                        <a:pt x="1357" y="306"/>
                      </a:cubicBezTo>
                      <a:cubicBezTo>
                        <a:pt x="2170" y="306"/>
                        <a:pt x="2979" y="232"/>
                        <a:pt x="3774" y="95"/>
                      </a:cubicBezTo>
                      <a:cubicBezTo>
                        <a:pt x="3774" y="60"/>
                        <a:pt x="3786" y="36"/>
                        <a:pt x="3786" y="0"/>
                      </a:cubicBezTo>
                      <a:close/>
                    </a:path>
                  </a:pathLst>
                </a:custGeom>
                <a:solidFill>
                  <a:srgbClr val="3E69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5847;p62">
                  <a:extLst>
                    <a:ext uri="{FF2B5EF4-FFF2-40B4-BE49-F238E27FC236}">
                      <a16:creationId xmlns:a16="http://schemas.microsoft.com/office/drawing/2014/main" id="{266986D1-A839-539A-1863-4C0BAE0CC3C1}"/>
                    </a:ext>
                  </a:extLst>
                </p:cNvPr>
                <p:cNvSpPr/>
                <p:nvPr/>
              </p:nvSpPr>
              <p:spPr>
                <a:xfrm>
                  <a:off x="2439810" y="3967924"/>
                  <a:ext cx="306994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1961" extrusionOk="0">
                      <a:moveTo>
                        <a:pt x="3242" y="1"/>
                      </a:moveTo>
                      <a:cubicBezTo>
                        <a:pt x="2233" y="1"/>
                        <a:pt x="601" y="40"/>
                        <a:pt x="501" y="73"/>
                      </a:cubicBezTo>
                      <a:cubicBezTo>
                        <a:pt x="334" y="121"/>
                        <a:pt x="1" y="1514"/>
                        <a:pt x="191" y="1823"/>
                      </a:cubicBezTo>
                      <a:cubicBezTo>
                        <a:pt x="245" y="1927"/>
                        <a:pt x="929" y="1961"/>
                        <a:pt x="1820" y="1961"/>
                      </a:cubicBezTo>
                      <a:cubicBezTo>
                        <a:pt x="3284" y="1961"/>
                        <a:pt x="5306" y="1869"/>
                        <a:pt x="6002" y="1847"/>
                      </a:cubicBezTo>
                      <a:cubicBezTo>
                        <a:pt x="6145" y="1847"/>
                        <a:pt x="6228" y="1693"/>
                        <a:pt x="6168" y="1573"/>
                      </a:cubicBezTo>
                      <a:cubicBezTo>
                        <a:pt x="6049" y="1335"/>
                        <a:pt x="5764" y="990"/>
                        <a:pt x="5216" y="633"/>
                      </a:cubicBezTo>
                      <a:cubicBezTo>
                        <a:pt x="4323" y="38"/>
                        <a:pt x="4025" y="26"/>
                        <a:pt x="4025" y="26"/>
                      </a:cubicBezTo>
                      <a:cubicBezTo>
                        <a:pt x="3990" y="8"/>
                        <a:pt x="3672" y="1"/>
                        <a:pt x="3242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5848;p62">
                  <a:extLst>
                    <a:ext uri="{FF2B5EF4-FFF2-40B4-BE49-F238E27FC236}">
                      <a16:creationId xmlns:a16="http://schemas.microsoft.com/office/drawing/2014/main" id="{A8326119-8533-BFF3-8035-0330B56E39A4}"/>
                    </a:ext>
                  </a:extLst>
                </p:cNvPr>
                <p:cNvSpPr/>
                <p:nvPr/>
              </p:nvSpPr>
              <p:spPr>
                <a:xfrm>
                  <a:off x="2628798" y="3995134"/>
                  <a:ext cx="78129" cy="2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5" h="532" extrusionOk="0">
                      <a:moveTo>
                        <a:pt x="1223" y="1"/>
                      </a:moveTo>
                      <a:cubicBezTo>
                        <a:pt x="1082" y="1"/>
                        <a:pt x="943" y="16"/>
                        <a:pt x="798" y="45"/>
                      </a:cubicBezTo>
                      <a:cubicBezTo>
                        <a:pt x="596" y="81"/>
                        <a:pt x="394" y="140"/>
                        <a:pt x="215" y="248"/>
                      </a:cubicBezTo>
                      <a:cubicBezTo>
                        <a:pt x="144" y="295"/>
                        <a:pt x="1" y="367"/>
                        <a:pt x="36" y="474"/>
                      </a:cubicBezTo>
                      <a:cubicBezTo>
                        <a:pt x="54" y="517"/>
                        <a:pt x="82" y="532"/>
                        <a:pt x="114" y="532"/>
                      </a:cubicBezTo>
                      <a:cubicBezTo>
                        <a:pt x="172" y="532"/>
                        <a:pt x="245" y="485"/>
                        <a:pt x="298" y="462"/>
                      </a:cubicBezTo>
                      <a:cubicBezTo>
                        <a:pt x="667" y="248"/>
                        <a:pt x="1072" y="176"/>
                        <a:pt x="1489" y="176"/>
                      </a:cubicBezTo>
                      <a:cubicBezTo>
                        <a:pt x="1560" y="176"/>
                        <a:pt x="1584" y="45"/>
                        <a:pt x="1501" y="21"/>
                      </a:cubicBezTo>
                      <a:cubicBezTo>
                        <a:pt x="1407" y="7"/>
                        <a:pt x="1315" y="1"/>
                        <a:pt x="122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5849;p62">
                  <a:extLst>
                    <a:ext uri="{FF2B5EF4-FFF2-40B4-BE49-F238E27FC236}">
                      <a16:creationId xmlns:a16="http://schemas.microsoft.com/office/drawing/2014/main" id="{DDA0C826-6730-4A8F-EE8B-D53BF57C6A63}"/>
                    </a:ext>
                  </a:extLst>
                </p:cNvPr>
                <p:cNvSpPr/>
                <p:nvPr/>
              </p:nvSpPr>
              <p:spPr>
                <a:xfrm>
                  <a:off x="2598533" y="3982663"/>
                  <a:ext cx="80199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11" extrusionOk="0">
                      <a:moveTo>
                        <a:pt x="1520" y="0"/>
                      </a:moveTo>
                      <a:cubicBezTo>
                        <a:pt x="1270" y="0"/>
                        <a:pt x="1008" y="24"/>
                        <a:pt x="758" y="96"/>
                      </a:cubicBezTo>
                      <a:lnTo>
                        <a:pt x="400" y="239"/>
                      </a:lnTo>
                      <a:cubicBezTo>
                        <a:pt x="317" y="274"/>
                        <a:pt x="198" y="322"/>
                        <a:pt x="103" y="393"/>
                      </a:cubicBezTo>
                      <a:cubicBezTo>
                        <a:pt x="91" y="393"/>
                        <a:pt x="79" y="417"/>
                        <a:pt x="55" y="429"/>
                      </a:cubicBezTo>
                      <a:cubicBezTo>
                        <a:pt x="0" y="484"/>
                        <a:pt x="47" y="610"/>
                        <a:pt x="129" y="610"/>
                      </a:cubicBezTo>
                      <a:cubicBezTo>
                        <a:pt x="136" y="610"/>
                        <a:pt x="143" y="609"/>
                        <a:pt x="150" y="608"/>
                      </a:cubicBezTo>
                      <a:cubicBezTo>
                        <a:pt x="269" y="560"/>
                        <a:pt x="377" y="489"/>
                        <a:pt x="472" y="429"/>
                      </a:cubicBezTo>
                      <a:cubicBezTo>
                        <a:pt x="579" y="370"/>
                        <a:pt x="686" y="322"/>
                        <a:pt x="805" y="298"/>
                      </a:cubicBezTo>
                      <a:cubicBezTo>
                        <a:pt x="1043" y="215"/>
                        <a:pt x="1281" y="179"/>
                        <a:pt x="1520" y="155"/>
                      </a:cubicBezTo>
                      <a:cubicBezTo>
                        <a:pt x="1627" y="143"/>
                        <a:pt x="1627" y="0"/>
                        <a:pt x="152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5850;p62">
                  <a:extLst>
                    <a:ext uri="{FF2B5EF4-FFF2-40B4-BE49-F238E27FC236}">
                      <a16:creationId xmlns:a16="http://schemas.microsoft.com/office/drawing/2014/main" id="{5D44FD6E-BF06-0BD5-9E08-7ECB58F76823}"/>
                    </a:ext>
                  </a:extLst>
                </p:cNvPr>
                <p:cNvSpPr/>
                <p:nvPr/>
              </p:nvSpPr>
              <p:spPr>
                <a:xfrm>
                  <a:off x="2583055" y="3969058"/>
                  <a:ext cx="70439" cy="2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513" extrusionOk="0">
                      <a:moveTo>
                        <a:pt x="1098" y="0"/>
                      </a:moveTo>
                      <a:cubicBezTo>
                        <a:pt x="943" y="0"/>
                        <a:pt x="790" y="17"/>
                        <a:pt x="631" y="62"/>
                      </a:cubicBezTo>
                      <a:cubicBezTo>
                        <a:pt x="512" y="98"/>
                        <a:pt x="393" y="134"/>
                        <a:pt x="274" y="193"/>
                      </a:cubicBezTo>
                      <a:cubicBezTo>
                        <a:pt x="179" y="241"/>
                        <a:pt x="0" y="312"/>
                        <a:pt x="0" y="431"/>
                      </a:cubicBezTo>
                      <a:cubicBezTo>
                        <a:pt x="0" y="467"/>
                        <a:pt x="24" y="479"/>
                        <a:pt x="36" y="491"/>
                      </a:cubicBezTo>
                      <a:cubicBezTo>
                        <a:pt x="61" y="506"/>
                        <a:pt x="81" y="512"/>
                        <a:pt x="102" y="512"/>
                      </a:cubicBezTo>
                      <a:cubicBezTo>
                        <a:pt x="129" y="512"/>
                        <a:pt x="156" y="500"/>
                        <a:pt x="191" y="479"/>
                      </a:cubicBezTo>
                      <a:cubicBezTo>
                        <a:pt x="262" y="443"/>
                        <a:pt x="298" y="419"/>
                        <a:pt x="357" y="396"/>
                      </a:cubicBezTo>
                      <a:cubicBezTo>
                        <a:pt x="452" y="336"/>
                        <a:pt x="572" y="288"/>
                        <a:pt x="667" y="253"/>
                      </a:cubicBezTo>
                      <a:cubicBezTo>
                        <a:pt x="893" y="181"/>
                        <a:pt x="1131" y="134"/>
                        <a:pt x="1369" y="122"/>
                      </a:cubicBezTo>
                      <a:cubicBezTo>
                        <a:pt x="1429" y="110"/>
                        <a:pt x="1429" y="38"/>
                        <a:pt x="1369" y="15"/>
                      </a:cubicBezTo>
                      <a:cubicBezTo>
                        <a:pt x="1278" y="6"/>
                        <a:pt x="1188" y="0"/>
                        <a:pt x="109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5851;p62">
                  <a:extLst>
                    <a:ext uri="{FF2B5EF4-FFF2-40B4-BE49-F238E27FC236}">
                      <a16:creationId xmlns:a16="http://schemas.microsoft.com/office/drawing/2014/main" id="{706A9274-DF87-DEEB-A9EF-A2CE8A186527}"/>
                    </a:ext>
                  </a:extLst>
                </p:cNvPr>
                <p:cNvSpPr/>
                <p:nvPr/>
              </p:nvSpPr>
              <p:spPr>
                <a:xfrm>
                  <a:off x="2145188" y="3338259"/>
                  <a:ext cx="307585" cy="637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12943" extrusionOk="0">
                      <a:moveTo>
                        <a:pt x="6204" y="0"/>
                      </a:moveTo>
                      <a:cubicBezTo>
                        <a:pt x="5359" y="179"/>
                        <a:pt x="4490" y="262"/>
                        <a:pt x="3644" y="310"/>
                      </a:cubicBezTo>
                      <a:cubicBezTo>
                        <a:pt x="3001" y="346"/>
                        <a:pt x="2370" y="358"/>
                        <a:pt x="1727" y="358"/>
                      </a:cubicBezTo>
                      <a:cubicBezTo>
                        <a:pt x="1537" y="2572"/>
                        <a:pt x="299" y="10597"/>
                        <a:pt x="1" y="12943"/>
                      </a:cubicBezTo>
                      <a:lnTo>
                        <a:pt x="3454" y="12943"/>
                      </a:lnTo>
                      <a:cubicBezTo>
                        <a:pt x="3454" y="12943"/>
                        <a:pt x="4835" y="6501"/>
                        <a:pt x="5585" y="3560"/>
                      </a:cubicBezTo>
                      <a:cubicBezTo>
                        <a:pt x="5775" y="2822"/>
                        <a:pt x="6014" y="1548"/>
                        <a:pt x="6240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5852;p62">
                  <a:extLst>
                    <a:ext uri="{FF2B5EF4-FFF2-40B4-BE49-F238E27FC236}">
                      <a16:creationId xmlns:a16="http://schemas.microsoft.com/office/drawing/2014/main" id="{01DA9CEC-FB5F-0CDD-CC0A-FEB60A9E153B}"/>
                    </a:ext>
                  </a:extLst>
                </p:cNvPr>
                <p:cNvSpPr/>
                <p:nvPr/>
              </p:nvSpPr>
              <p:spPr>
                <a:xfrm>
                  <a:off x="2212128" y="3338259"/>
                  <a:ext cx="240646" cy="164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3347" extrusionOk="0">
                      <a:moveTo>
                        <a:pt x="4846" y="0"/>
                      </a:moveTo>
                      <a:cubicBezTo>
                        <a:pt x="4001" y="179"/>
                        <a:pt x="3132" y="274"/>
                        <a:pt x="2286" y="310"/>
                      </a:cubicBezTo>
                      <a:cubicBezTo>
                        <a:pt x="1643" y="346"/>
                        <a:pt x="1012" y="358"/>
                        <a:pt x="369" y="358"/>
                      </a:cubicBezTo>
                      <a:cubicBezTo>
                        <a:pt x="310" y="989"/>
                        <a:pt x="179" y="2072"/>
                        <a:pt x="0" y="3346"/>
                      </a:cubicBezTo>
                      <a:cubicBezTo>
                        <a:pt x="667" y="3334"/>
                        <a:pt x="1322" y="3322"/>
                        <a:pt x="1989" y="3263"/>
                      </a:cubicBezTo>
                      <a:cubicBezTo>
                        <a:pt x="2632" y="3203"/>
                        <a:pt x="3286" y="3132"/>
                        <a:pt x="3929" y="3025"/>
                      </a:cubicBezTo>
                      <a:cubicBezTo>
                        <a:pt x="4072" y="3013"/>
                        <a:pt x="4227" y="2977"/>
                        <a:pt x="4370" y="2953"/>
                      </a:cubicBezTo>
                      <a:cubicBezTo>
                        <a:pt x="4525" y="2203"/>
                        <a:pt x="4703" y="1179"/>
                        <a:pt x="4882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5853;p62">
                  <a:extLst>
                    <a:ext uri="{FF2B5EF4-FFF2-40B4-BE49-F238E27FC236}">
                      <a16:creationId xmlns:a16="http://schemas.microsoft.com/office/drawing/2014/main" id="{2CE98D8F-83FA-662C-2A71-3E35DF431C56}"/>
                    </a:ext>
                  </a:extLst>
                </p:cNvPr>
                <p:cNvSpPr/>
                <p:nvPr/>
              </p:nvSpPr>
              <p:spPr>
                <a:xfrm>
                  <a:off x="2146371" y="3714461"/>
                  <a:ext cx="227781" cy="262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1" h="5323" extrusionOk="0">
                      <a:moveTo>
                        <a:pt x="4620" y="0"/>
                      </a:moveTo>
                      <a:cubicBezTo>
                        <a:pt x="3860" y="42"/>
                        <a:pt x="3096" y="60"/>
                        <a:pt x="2337" y="60"/>
                      </a:cubicBezTo>
                      <a:cubicBezTo>
                        <a:pt x="1800" y="60"/>
                        <a:pt x="1267" y="51"/>
                        <a:pt x="739" y="36"/>
                      </a:cubicBezTo>
                      <a:cubicBezTo>
                        <a:pt x="703" y="286"/>
                        <a:pt x="656" y="536"/>
                        <a:pt x="632" y="798"/>
                      </a:cubicBezTo>
                      <a:cubicBezTo>
                        <a:pt x="632" y="822"/>
                        <a:pt x="620" y="846"/>
                        <a:pt x="620" y="881"/>
                      </a:cubicBezTo>
                      <a:cubicBezTo>
                        <a:pt x="596" y="1012"/>
                        <a:pt x="572" y="1167"/>
                        <a:pt x="560" y="1298"/>
                      </a:cubicBezTo>
                      <a:cubicBezTo>
                        <a:pt x="560" y="1334"/>
                        <a:pt x="537" y="1370"/>
                        <a:pt x="537" y="1405"/>
                      </a:cubicBezTo>
                      <a:cubicBezTo>
                        <a:pt x="298" y="3060"/>
                        <a:pt x="96" y="4525"/>
                        <a:pt x="1" y="5322"/>
                      </a:cubicBezTo>
                      <a:lnTo>
                        <a:pt x="3454" y="5322"/>
                      </a:lnTo>
                      <a:cubicBezTo>
                        <a:pt x="3454" y="5322"/>
                        <a:pt x="3858" y="3441"/>
                        <a:pt x="4347" y="1239"/>
                      </a:cubicBezTo>
                      <a:cubicBezTo>
                        <a:pt x="4347" y="1215"/>
                        <a:pt x="4370" y="1179"/>
                        <a:pt x="4370" y="1155"/>
                      </a:cubicBezTo>
                      <a:cubicBezTo>
                        <a:pt x="4394" y="1012"/>
                        <a:pt x="4430" y="893"/>
                        <a:pt x="4454" y="762"/>
                      </a:cubicBezTo>
                      <a:cubicBezTo>
                        <a:pt x="4454" y="739"/>
                        <a:pt x="4466" y="703"/>
                        <a:pt x="4466" y="691"/>
                      </a:cubicBezTo>
                      <a:cubicBezTo>
                        <a:pt x="4513" y="465"/>
                        <a:pt x="4573" y="227"/>
                        <a:pt x="4620" y="0"/>
                      </a:cubicBezTo>
                      <a:close/>
                    </a:path>
                  </a:pathLst>
                </a:custGeom>
                <a:solidFill>
                  <a:srgbClr val="FFCFC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5854;p62">
                  <a:extLst>
                    <a:ext uri="{FF2B5EF4-FFF2-40B4-BE49-F238E27FC236}">
                      <a16:creationId xmlns:a16="http://schemas.microsoft.com/office/drawing/2014/main" id="{3F297C9F-9830-9D72-7063-CF7DF5EF18CF}"/>
                    </a:ext>
                  </a:extLst>
                </p:cNvPr>
                <p:cNvSpPr/>
                <p:nvPr/>
              </p:nvSpPr>
              <p:spPr>
                <a:xfrm>
                  <a:off x="2176884" y="3749065"/>
                  <a:ext cx="189628" cy="1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45" extrusionOk="0">
                      <a:moveTo>
                        <a:pt x="3847" y="1"/>
                      </a:moveTo>
                      <a:lnTo>
                        <a:pt x="3847" y="1"/>
                      </a:lnTo>
                      <a:cubicBezTo>
                        <a:pt x="3716" y="13"/>
                        <a:pt x="3573" y="37"/>
                        <a:pt x="3430" y="60"/>
                      </a:cubicBezTo>
                      <a:cubicBezTo>
                        <a:pt x="2779" y="143"/>
                        <a:pt x="2121" y="176"/>
                        <a:pt x="1473" y="176"/>
                      </a:cubicBezTo>
                      <a:cubicBezTo>
                        <a:pt x="1279" y="176"/>
                        <a:pt x="1086" y="173"/>
                        <a:pt x="894" y="167"/>
                      </a:cubicBezTo>
                      <a:cubicBezTo>
                        <a:pt x="596" y="144"/>
                        <a:pt x="310" y="132"/>
                        <a:pt x="13" y="108"/>
                      </a:cubicBezTo>
                      <a:cubicBezTo>
                        <a:pt x="1" y="120"/>
                        <a:pt x="1" y="156"/>
                        <a:pt x="1" y="179"/>
                      </a:cubicBezTo>
                      <a:cubicBezTo>
                        <a:pt x="470" y="224"/>
                        <a:pt x="945" y="245"/>
                        <a:pt x="1421" y="245"/>
                      </a:cubicBezTo>
                      <a:cubicBezTo>
                        <a:pt x="2225" y="245"/>
                        <a:pt x="3035" y="184"/>
                        <a:pt x="3835" y="72"/>
                      </a:cubicBezTo>
                      <a:cubicBezTo>
                        <a:pt x="3835" y="48"/>
                        <a:pt x="3847" y="13"/>
                        <a:pt x="3847" y="1"/>
                      </a:cubicBezTo>
                      <a:close/>
                    </a:path>
                  </a:pathLst>
                </a:custGeom>
                <a:solidFill>
                  <a:srgbClr val="3E69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5855;p62">
                  <a:extLst>
                    <a:ext uri="{FF2B5EF4-FFF2-40B4-BE49-F238E27FC236}">
                      <a16:creationId xmlns:a16="http://schemas.microsoft.com/office/drawing/2014/main" id="{9ED41210-94D5-86C9-49D1-98C7323C779D}"/>
                    </a:ext>
                  </a:extLst>
                </p:cNvPr>
                <p:cNvSpPr/>
                <p:nvPr/>
              </p:nvSpPr>
              <p:spPr>
                <a:xfrm>
                  <a:off x="2172792" y="3772577"/>
                  <a:ext cx="189037" cy="15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07" extrusionOk="0">
                      <a:moveTo>
                        <a:pt x="3834" y="0"/>
                      </a:moveTo>
                      <a:lnTo>
                        <a:pt x="3299" y="95"/>
                      </a:lnTo>
                      <a:cubicBezTo>
                        <a:pt x="2668" y="179"/>
                        <a:pt x="2060" y="214"/>
                        <a:pt x="1429" y="214"/>
                      </a:cubicBezTo>
                      <a:cubicBezTo>
                        <a:pt x="1120" y="214"/>
                        <a:pt x="822" y="191"/>
                        <a:pt x="524" y="179"/>
                      </a:cubicBezTo>
                      <a:cubicBezTo>
                        <a:pt x="382" y="167"/>
                        <a:pt x="227" y="167"/>
                        <a:pt x="84" y="155"/>
                      </a:cubicBezTo>
                      <a:lnTo>
                        <a:pt x="1" y="155"/>
                      </a:lnTo>
                      <a:lnTo>
                        <a:pt x="1" y="226"/>
                      </a:lnTo>
                      <a:cubicBezTo>
                        <a:pt x="36" y="226"/>
                        <a:pt x="84" y="238"/>
                        <a:pt x="108" y="238"/>
                      </a:cubicBezTo>
                      <a:cubicBezTo>
                        <a:pt x="274" y="250"/>
                        <a:pt x="453" y="274"/>
                        <a:pt x="632" y="286"/>
                      </a:cubicBezTo>
                      <a:cubicBezTo>
                        <a:pt x="878" y="300"/>
                        <a:pt x="1124" y="306"/>
                        <a:pt x="1371" y="306"/>
                      </a:cubicBezTo>
                      <a:cubicBezTo>
                        <a:pt x="2188" y="306"/>
                        <a:pt x="3006" y="232"/>
                        <a:pt x="3811" y="95"/>
                      </a:cubicBezTo>
                      <a:cubicBezTo>
                        <a:pt x="3811" y="60"/>
                        <a:pt x="3834" y="36"/>
                        <a:pt x="3834" y="0"/>
                      </a:cubicBezTo>
                      <a:close/>
                    </a:path>
                  </a:pathLst>
                </a:custGeom>
                <a:solidFill>
                  <a:srgbClr val="3E69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5856;p62">
                  <a:extLst>
                    <a:ext uri="{FF2B5EF4-FFF2-40B4-BE49-F238E27FC236}">
                      <a16:creationId xmlns:a16="http://schemas.microsoft.com/office/drawing/2014/main" id="{A7BECCFF-095A-385E-8B6B-3513CF6C332B}"/>
                    </a:ext>
                  </a:extLst>
                </p:cNvPr>
                <p:cNvSpPr/>
                <p:nvPr/>
              </p:nvSpPr>
              <p:spPr>
                <a:xfrm>
                  <a:off x="2121725" y="3967924"/>
                  <a:ext cx="306402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" h="1961" extrusionOk="0">
                      <a:moveTo>
                        <a:pt x="3232" y="1"/>
                      </a:moveTo>
                      <a:cubicBezTo>
                        <a:pt x="2226" y="1"/>
                        <a:pt x="597" y="40"/>
                        <a:pt x="489" y="73"/>
                      </a:cubicBezTo>
                      <a:cubicBezTo>
                        <a:pt x="322" y="121"/>
                        <a:pt x="1" y="1514"/>
                        <a:pt x="179" y="1823"/>
                      </a:cubicBezTo>
                      <a:cubicBezTo>
                        <a:pt x="233" y="1927"/>
                        <a:pt x="919" y="1961"/>
                        <a:pt x="1811" y="1961"/>
                      </a:cubicBezTo>
                      <a:cubicBezTo>
                        <a:pt x="3279" y="1961"/>
                        <a:pt x="5305" y="1869"/>
                        <a:pt x="6001" y="1847"/>
                      </a:cubicBezTo>
                      <a:cubicBezTo>
                        <a:pt x="6132" y="1847"/>
                        <a:pt x="6216" y="1693"/>
                        <a:pt x="6156" y="1573"/>
                      </a:cubicBezTo>
                      <a:cubicBezTo>
                        <a:pt x="6037" y="1335"/>
                        <a:pt x="5763" y="990"/>
                        <a:pt x="5204" y="633"/>
                      </a:cubicBezTo>
                      <a:cubicBezTo>
                        <a:pt x="4299" y="38"/>
                        <a:pt x="4013" y="26"/>
                        <a:pt x="4013" y="26"/>
                      </a:cubicBezTo>
                      <a:cubicBezTo>
                        <a:pt x="3977" y="8"/>
                        <a:pt x="3661" y="1"/>
                        <a:pt x="3232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5857;p62">
                  <a:extLst>
                    <a:ext uri="{FF2B5EF4-FFF2-40B4-BE49-F238E27FC236}">
                      <a16:creationId xmlns:a16="http://schemas.microsoft.com/office/drawing/2014/main" id="{44FA6AE3-640E-2B1B-D384-BABE06F161F7}"/>
                    </a:ext>
                  </a:extLst>
                </p:cNvPr>
                <p:cNvSpPr/>
                <p:nvPr/>
              </p:nvSpPr>
              <p:spPr>
                <a:xfrm>
                  <a:off x="2309530" y="3995134"/>
                  <a:ext cx="78720" cy="2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532" extrusionOk="0">
                      <a:moveTo>
                        <a:pt x="1223" y="1"/>
                      </a:moveTo>
                      <a:cubicBezTo>
                        <a:pt x="1082" y="1"/>
                        <a:pt x="943" y="16"/>
                        <a:pt x="798" y="45"/>
                      </a:cubicBezTo>
                      <a:cubicBezTo>
                        <a:pt x="596" y="81"/>
                        <a:pt x="406" y="140"/>
                        <a:pt x="227" y="248"/>
                      </a:cubicBezTo>
                      <a:cubicBezTo>
                        <a:pt x="144" y="295"/>
                        <a:pt x="1" y="367"/>
                        <a:pt x="48" y="474"/>
                      </a:cubicBezTo>
                      <a:cubicBezTo>
                        <a:pt x="61" y="517"/>
                        <a:pt x="88" y="532"/>
                        <a:pt x="121" y="532"/>
                      </a:cubicBezTo>
                      <a:cubicBezTo>
                        <a:pt x="178" y="532"/>
                        <a:pt x="253" y="485"/>
                        <a:pt x="298" y="462"/>
                      </a:cubicBezTo>
                      <a:cubicBezTo>
                        <a:pt x="667" y="248"/>
                        <a:pt x="1072" y="176"/>
                        <a:pt x="1489" y="176"/>
                      </a:cubicBezTo>
                      <a:cubicBezTo>
                        <a:pt x="1560" y="176"/>
                        <a:pt x="1596" y="45"/>
                        <a:pt x="1501" y="21"/>
                      </a:cubicBezTo>
                      <a:cubicBezTo>
                        <a:pt x="1407" y="7"/>
                        <a:pt x="1315" y="1"/>
                        <a:pt x="122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5858;p62">
                  <a:extLst>
                    <a:ext uri="{FF2B5EF4-FFF2-40B4-BE49-F238E27FC236}">
                      <a16:creationId xmlns:a16="http://schemas.microsoft.com/office/drawing/2014/main" id="{928F316A-E8FD-AF3D-BCB5-A642490543F6}"/>
                    </a:ext>
                  </a:extLst>
                </p:cNvPr>
                <p:cNvSpPr/>
                <p:nvPr/>
              </p:nvSpPr>
              <p:spPr>
                <a:xfrm>
                  <a:off x="2279807" y="3982663"/>
                  <a:ext cx="79657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6" h="611" extrusionOk="0">
                      <a:moveTo>
                        <a:pt x="1509" y="0"/>
                      </a:moveTo>
                      <a:cubicBezTo>
                        <a:pt x="1259" y="0"/>
                        <a:pt x="1009" y="24"/>
                        <a:pt x="758" y="96"/>
                      </a:cubicBezTo>
                      <a:lnTo>
                        <a:pt x="389" y="239"/>
                      </a:lnTo>
                      <a:cubicBezTo>
                        <a:pt x="306" y="274"/>
                        <a:pt x="187" y="322"/>
                        <a:pt x="92" y="393"/>
                      </a:cubicBezTo>
                      <a:cubicBezTo>
                        <a:pt x="80" y="393"/>
                        <a:pt x="68" y="417"/>
                        <a:pt x="56" y="429"/>
                      </a:cubicBezTo>
                      <a:cubicBezTo>
                        <a:pt x="1" y="484"/>
                        <a:pt x="48" y="610"/>
                        <a:pt x="121" y="610"/>
                      </a:cubicBezTo>
                      <a:cubicBezTo>
                        <a:pt x="127" y="610"/>
                        <a:pt x="133" y="609"/>
                        <a:pt x="139" y="608"/>
                      </a:cubicBezTo>
                      <a:cubicBezTo>
                        <a:pt x="258" y="560"/>
                        <a:pt x="366" y="489"/>
                        <a:pt x="473" y="429"/>
                      </a:cubicBezTo>
                      <a:cubicBezTo>
                        <a:pt x="568" y="370"/>
                        <a:pt x="675" y="322"/>
                        <a:pt x="794" y="298"/>
                      </a:cubicBezTo>
                      <a:cubicBezTo>
                        <a:pt x="1032" y="215"/>
                        <a:pt x="1270" y="179"/>
                        <a:pt x="1509" y="155"/>
                      </a:cubicBezTo>
                      <a:cubicBezTo>
                        <a:pt x="1616" y="143"/>
                        <a:pt x="1616" y="0"/>
                        <a:pt x="150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5859;p62">
                  <a:extLst>
                    <a:ext uri="{FF2B5EF4-FFF2-40B4-BE49-F238E27FC236}">
                      <a16:creationId xmlns:a16="http://schemas.microsoft.com/office/drawing/2014/main" id="{C0831D14-4367-74A0-4811-C5287FB0A8CE}"/>
                    </a:ext>
                  </a:extLst>
                </p:cNvPr>
                <p:cNvSpPr/>
                <p:nvPr/>
              </p:nvSpPr>
              <p:spPr>
                <a:xfrm>
                  <a:off x="2264920" y="3969058"/>
                  <a:ext cx="70488" cy="2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13" extrusionOk="0">
                      <a:moveTo>
                        <a:pt x="1095" y="0"/>
                      </a:moveTo>
                      <a:cubicBezTo>
                        <a:pt x="937" y="0"/>
                        <a:pt x="778" y="17"/>
                        <a:pt x="620" y="62"/>
                      </a:cubicBezTo>
                      <a:cubicBezTo>
                        <a:pt x="501" y="98"/>
                        <a:pt x="382" y="134"/>
                        <a:pt x="263" y="193"/>
                      </a:cubicBezTo>
                      <a:cubicBezTo>
                        <a:pt x="156" y="241"/>
                        <a:pt x="1" y="312"/>
                        <a:pt x="1" y="431"/>
                      </a:cubicBezTo>
                      <a:cubicBezTo>
                        <a:pt x="1" y="467"/>
                        <a:pt x="13" y="479"/>
                        <a:pt x="25" y="491"/>
                      </a:cubicBezTo>
                      <a:cubicBezTo>
                        <a:pt x="50" y="506"/>
                        <a:pt x="72" y="512"/>
                        <a:pt x="95" y="512"/>
                      </a:cubicBezTo>
                      <a:cubicBezTo>
                        <a:pt x="126" y="512"/>
                        <a:pt x="157" y="500"/>
                        <a:pt x="191" y="479"/>
                      </a:cubicBezTo>
                      <a:cubicBezTo>
                        <a:pt x="251" y="443"/>
                        <a:pt x="298" y="419"/>
                        <a:pt x="358" y="396"/>
                      </a:cubicBezTo>
                      <a:cubicBezTo>
                        <a:pt x="441" y="336"/>
                        <a:pt x="560" y="288"/>
                        <a:pt x="668" y="253"/>
                      </a:cubicBezTo>
                      <a:cubicBezTo>
                        <a:pt x="894" y="181"/>
                        <a:pt x="1132" y="134"/>
                        <a:pt x="1370" y="122"/>
                      </a:cubicBezTo>
                      <a:cubicBezTo>
                        <a:pt x="1430" y="110"/>
                        <a:pt x="1430" y="38"/>
                        <a:pt x="1370" y="15"/>
                      </a:cubicBezTo>
                      <a:cubicBezTo>
                        <a:pt x="1279" y="6"/>
                        <a:pt x="1187" y="0"/>
                        <a:pt x="10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5860;p62">
                  <a:extLst>
                    <a:ext uri="{FF2B5EF4-FFF2-40B4-BE49-F238E27FC236}">
                      <a16:creationId xmlns:a16="http://schemas.microsoft.com/office/drawing/2014/main" id="{053EFAD1-B042-FA8C-2D08-2266E1AF7288}"/>
                    </a:ext>
                  </a:extLst>
                </p:cNvPr>
                <p:cNvSpPr/>
                <p:nvPr/>
              </p:nvSpPr>
              <p:spPr>
                <a:xfrm>
                  <a:off x="2108219" y="3073408"/>
                  <a:ext cx="684969" cy="39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6" h="8050" extrusionOk="0">
                      <a:moveTo>
                        <a:pt x="12323" y="1"/>
                      </a:moveTo>
                      <a:cubicBezTo>
                        <a:pt x="12316" y="1"/>
                        <a:pt x="12308" y="2"/>
                        <a:pt x="12300" y="4"/>
                      </a:cubicBezTo>
                      <a:cubicBezTo>
                        <a:pt x="12133" y="28"/>
                        <a:pt x="11979" y="75"/>
                        <a:pt x="11812" y="111"/>
                      </a:cubicBezTo>
                      <a:cubicBezTo>
                        <a:pt x="11776" y="123"/>
                        <a:pt x="11740" y="123"/>
                        <a:pt x="11705" y="123"/>
                      </a:cubicBezTo>
                      <a:cubicBezTo>
                        <a:pt x="11121" y="206"/>
                        <a:pt x="10550" y="289"/>
                        <a:pt x="9966" y="325"/>
                      </a:cubicBezTo>
                      <a:lnTo>
                        <a:pt x="9919" y="325"/>
                      </a:lnTo>
                      <a:cubicBezTo>
                        <a:pt x="9859" y="325"/>
                        <a:pt x="9812" y="349"/>
                        <a:pt x="9776" y="349"/>
                      </a:cubicBezTo>
                      <a:cubicBezTo>
                        <a:pt x="9657" y="361"/>
                        <a:pt x="9514" y="361"/>
                        <a:pt x="9395" y="373"/>
                      </a:cubicBezTo>
                      <a:cubicBezTo>
                        <a:pt x="9371" y="373"/>
                        <a:pt x="9335" y="373"/>
                        <a:pt x="9312" y="385"/>
                      </a:cubicBezTo>
                      <a:cubicBezTo>
                        <a:pt x="8578" y="436"/>
                        <a:pt x="7847" y="459"/>
                        <a:pt x="7119" y="459"/>
                      </a:cubicBezTo>
                      <a:cubicBezTo>
                        <a:pt x="6488" y="459"/>
                        <a:pt x="5858" y="442"/>
                        <a:pt x="5228" y="409"/>
                      </a:cubicBezTo>
                      <a:lnTo>
                        <a:pt x="5109" y="409"/>
                      </a:lnTo>
                      <a:cubicBezTo>
                        <a:pt x="4859" y="385"/>
                        <a:pt x="4609" y="373"/>
                        <a:pt x="4359" y="349"/>
                      </a:cubicBezTo>
                      <a:cubicBezTo>
                        <a:pt x="4061" y="313"/>
                        <a:pt x="3763" y="301"/>
                        <a:pt x="3466" y="266"/>
                      </a:cubicBezTo>
                      <a:lnTo>
                        <a:pt x="3382" y="266"/>
                      </a:lnTo>
                      <a:cubicBezTo>
                        <a:pt x="3144" y="242"/>
                        <a:pt x="2906" y="206"/>
                        <a:pt x="2668" y="194"/>
                      </a:cubicBezTo>
                      <a:cubicBezTo>
                        <a:pt x="2662" y="193"/>
                        <a:pt x="2656" y="193"/>
                        <a:pt x="2649" y="193"/>
                      </a:cubicBezTo>
                      <a:cubicBezTo>
                        <a:pt x="2585" y="193"/>
                        <a:pt x="2525" y="248"/>
                        <a:pt x="2525" y="313"/>
                      </a:cubicBezTo>
                      <a:cubicBezTo>
                        <a:pt x="2430" y="980"/>
                        <a:pt x="2346" y="1540"/>
                        <a:pt x="2275" y="1837"/>
                      </a:cubicBezTo>
                      <a:cubicBezTo>
                        <a:pt x="1775" y="3599"/>
                        <a:pt x="501" y="6659"/>
                        <a:pt x="1" y="7350"/>
                      </a:cubicBezTo>
                      <a:cubicBezTo>
                        <a:pt x="358" y="7469"/>
                        <a:pt x="810" y="7576"/>
                        <a:pt x="1334" y="7671"/>
                      </a:cubicBezTo>
                      <a:cubicBezTo>
                        <a:pt x="1358" y="7671"/>
                        <a:pt x="1394" y="7683"/>
                        <a:pt x="1406" y="7683"/>
                      </a:cubicBezTo>
                      <a:cubicBezTo>
                        <a:pt x="2695" y="7907"/>
                        <a:pt x="4401" y="8050"/>
                        <a:pt x="6238" y="8050"/>
                      </a:cubicBezTo>
                      <a:cubicBezTo>
                        <a:pt x="8797" y="8050"/>
                        <a:pt x="11608" y="7773"/>
                        <a:pt x="13895" y="7052"/>
                      </a:cubicBezTo>
                      <a:cubicBezTo>
                        <a:pt x="13479" y="5623"/>
                        <a:pt x="13086" y="3766"/>
                        <a:pt x="12741" y="1921"/>
                      </a:cubicBezTo>
                      <a:cubicBezTo>
                        <a:pt x="12729" y="1873"/>
                        <a:pt x="12729" y="1813"/>
                        <a:pt x="12717" y="1778"/>
                      </a:cubicBezTo>
                      <a:cubicBezTo>
                        <a:pt x="12610" y="1194"/>
                        <a:pt x="12491" y="611"/>
                        <a:pt x="12395" y="63"/>
                      </a:cubicBezTo>
                      <a:cubicBezTo>
                        <a:pt x="12376" y="24"/>
                        <a:pt x="12356" y="1"/>
                        <a:pt x="12323" y="1"/>
                      </a:cubicBezTo>
                      <a:close/>
                    </a:path>
                  </a:pathLst>
                </a:custGeom>
                <a:solidFill>
                  <a:srgbClr val="F513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5861;p62">
                  <a:extLst>
                    <a:ext uri="{FF2B5EF4-FFF2-40B4-BE49-F238E27FC236}">
                      <a16:creationId xmlns:a16="http://schemas.microsoft.com/office/drawing/2014/main" id="{1EE4DA46-849F-7690-D542-4A91FF89F730}"/>
                    </a:ext>
                  </a:extLst>
                </p:cNvPr>
                <p:cNvSpPr/>
                <p:nvPr/>
              </p:nvSpPr>
              <p:spPr>
                <a:xfrm>
                  <a:off x="2173975" y="3085880"/>
                  <a:ext cx="103317" cy="36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6" h="7431" extrusionOk="0">
                      <a:moveTo>
                        <a:pt x="2024" y="1"/>
                      </a:moveTo>
                      <a:cubicBezTo>
                        <a:pt x="1965" y="429"/>
                        <a:pt x="1882" y="846"/>
                        <a:pt x="1810" y="1263"/>
                      </a:cubicBezTo>
                      <a:cubicBezTo>
                        <a:pt x="1608" y="2394"/>
                        <a:pt x="1322" y="3513"/>
                        <a:pt x="989" y="4632"/>
                      </a:cubicBezTo>
                      <a:cubicBezTo>
                        <a:pt x="834" y="5180"/>
                        <a:pt x="631" y="5751"/>
                        <a:pt x="441" y="6299"/>
                      </a:cubicBezTo>
                      <a:cubicBezTo>
                        <a:pt x="298" y="6656"/>
                        <a:pt x="143" y="7037"/>
                        <a:pt x="0" y="7418"/>
                      </a:cubicBezTo>
                      <a:cubicBezTo>
                        <a:pt x="24" y="7418"/>
                        <a:pt x="60" y="7430"/>
                        <a:pt x="72" y="7430"/>
                      </a:cubicBezTo>
                      <a:cubicBezTo>
                        <a:pt x="131" y="7299"/>
                        <a:pt x="179" y="7156"/>
                        <a:pt x="238" y="7025"/>
                      </a:cubicBezTo>
                      <a:cubicBezTo>
                        <a:pt x="358" y="6716"/>
                        <a:pt x="477" y="6418"/>
                        <a:pt x="596" y="6109"/>
                      </a:cubicBezTo>
                      <a:cubicBezTo>
                        <a:pt x="1322" y="4108"/>
                        <a:pt x="1822" y="2061"/>
                        <a:pt x="209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5862;p62">
                  <a:extLst>
                    <a:ext uri="{FF2B5EF4-FFF2-40B4-BE49-F238E27FC236}">
                      <a16:creationId xmlns:a16="http://schemas.microsoft.com/office/drawing/2014/main" id="{F87E47E9-E7CD-9E56-B04F-F0706D3F6DBD}"/>
                    </a:ext>
                  </a:extLst>
                </p:cNvPr>
                <p:cNvSpPr/>
                <p:nvPr/>
              </p:nvSpPr>
              <p:spPr>
                <a:xfrm>
                  <a:off x="2246485" y="3091745"/>
                  <a:ext cx="118253" cy="15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3219" extrusionOk="0">
                      <a:moveTo>
                        <a:pt x="2280" y="1"/>
                      </a:moveTo>
                      <a:cubicBezTo>
                        <a:pt x="2280" y="13"/>
                        <a:pt x="2280" y="13"/>
                        <a:pt x="2256" y="37"/>
                      </a:cubicBezTo>
                      <a:cubicBezTo>
                        <a:pt x="2077" y="644"/>
                        <a:pt x="1780" y="1239"/>
                        <a:pt x="1399" y="1775"/>
                      </a:cubicBezTo>
                      <a:cubicBezTo>
                        <a:pt x="1006" y="2311"/>
                        <a:pt x="530" y="2751"/>
                        <a:pt x="30" y="3168"/>
                      </a:cubicBezTo>
                      <a:cubicBezTo>
                        <a:pt x="0" y="3197"/>
                        <a:pt x="19" y="3219"/>
                        <a:pt x="40" y="3219"/>
                      </a:cubicBezTo>
                      <a:cubicBezTo>
                        <a:pt x="45" y="3219"/>
                        <a:pt x="49" y="3218"/>
                        <a:pt x="53" y="3216"/>
                      </a:cubicBezTo>
                      <a:cubicBezTo>
                        <a:pt x="387" y="3025"/>
                        <a:pt x="672" y="2775"/>
                        <a:pt x="934" y="2489"/>
                      </a:cubicBezTo>
                      <a:cubicBezTo>
                        <a:pt x="1399" y="2013"/>
                        <a:pt x="1780" y="1465"/>
                        <a:pt x="2066" y="870"/>
                      </a:cubicBezTo>
                      <a:cubicBezTo>
                        <a:pt x="2196" y="584"/>
                        <a:pt x="2316" y="298"/>
                        <a:pt x="239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5863;p62">
                  <a:extLst>
                    <a:ext uri="{FF2B5EF4-FFF2-40B4-BE49-F238E27FC236}">
                      <a16:creationId xmlns:a16="http://schemas.microsoft.com/office/drawing/2014/main" id="{5FE5FEF9-8351-C4B7-346E-3486FF87E639}"/>
                    </a:ext>
                  </a:extLst>
                </p:cNvPr>
                <p:cNvSpPr/>
                <p:nvPr/>
              </p:nvSpPr>
              <p:spPr>
                <a:xfrm>
                  <a:off x="2684548" y="3077697"/>
                  <a:ext cx="51708" cy="89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9" h="1822" extrusionOk="0">
                      <a:moveTo>
                        <a:pt x="1" y="0"/>
                      </a:moveTo>
                      <a:cubicBezTo>
                        <a:pt x="96" y="286"/>
                        <a:pt x="239" y="572"/>
                        <a:pt x="370" y="822"/>
                      </a:cubicBezTo>
                      <a:cubicBezTo>
                        <a:pt x="560" y="1179"/>
                        <a:pt x="787" y="1512"/>
                        <a:pt x="1049" y="1822"/>
                      </a:cubicBezTo>
                      <a:cubicBezTo>
                        <a:pt x="1037" y="1774"/>
                        <a:pt x="1037" y="1715"/>
                        <a:pt x="1025" y="1667"/>
                      </a:cubicBezTo>
                      <a:cubicBezTo>
                        <a:pt x="799" y="1393"/>
                        <a:pt x="608" y="1095"/>
                        <a:pt x="441" y="774"/>
                      </a:cubicBezTo>
                      <a:cubicBezTo>
                        <a:pt x="310" y="524"/>
                        <a:pt x="203" y="262"/>
                        <a:pt x="96" y="0"/>
                      </a:cubicBezTo>
                      <a:close/>
                    </a:path>
                  </a:pathLst>
                </a:custGeom>
                <a:solidFill>
                  <a:srgbClr val="4240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5864;p62">
                  <a:extLst>
                    <a:ext uri="{FF2B5EF4-FFF2-40B4-BE49-F238E27FC236}">
                      <a16:creationId xmlns:a16="http://schemas.microsoft.com/office/drawing/2014/main" id="{AE9D2227-52A7-7D91-378D-3F44CBFE291E}"/>
                    </a:ext>
                  </a:extLst>
                </p:cNvPr>
                <p:cNvSpPr/>
                <p:nvPr/>
              </p:nvSpPr>
              <p:spPr>
                <a:xfrm>
                  <a:off x="2561317" y="3088837"/>
                  <a:ext cx="38793" cy="12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" h="2568" extrusionOk="0">
                      <a:moveTo>
                        <a:pt x="715" y="0"/>
                      </a:moveTo>
                      <a:cubicBezTo>
                        <a:pt x="727" y="298"/>
                        <a:pt x="739" y="596"/>
                        <a:pt x="727" y="905"/>
                      </a:cubicBezTo>
                      <a:cubicBezTo>
                        <a:pt x="727" y="1191"/>
                        <a:pt x="715" y="1465"/>
                        <a:pt x="691" y="1739"/>
                      </a:cubicBezTo>
                      <a:cubicBezTo>
                        <a:pt x="679" y="1965"/>
                        <a:pt x="691" y="2322"/>
                        <a:pt x="429" y="2453"/>
                      </a:cubicBezTo>
                      <a:cubicBezTo>
                        <a:pt x="387" y="2471"/>
                        <a:pt x="350" y="2480"/>
                        <a:pt x="319" y="2480"/>
                      </a:cubicBezTo>
                      <a:cubicBezTo>
                        <a:pt x="145" y="2480"/>
                        <a:pt x="121" y="2235"/>
                        <a:pt x="131" y="2084"/>
                      </a:cubicBezTo>
                      <a:cubicBezTo>
                        <a:pt x="143" y="1834"/>
                        <a:pt x="191" y="1596"/>
                        <a:pt x="203" y="1346"/>
                      </a:cubicBezTo>
                      <a:cubicBezTo>
                        <a:pt x="239" y="905"/>
                        <a:pt x="215" y="477"/>
                        <a:pt x="179" y="48"/>
                      </a:cubicBezTo>
                      <a:cubicBezTo>
                        <a:pt x="143" y="48"/>
                        <a:pt x="120" y="48"/>
                        <a:pt x="84" y="60"/>
                      </a:cubicBezTo>
                      <a:cubicBezTo>
                        <a:pt x="96" y="107"/>
                        <a:pt x="96" y="167"/>
                        <a:pt x="96" y="227"/>
                      </a:cubicBezTo>
                      <a:cubicBezTo>
                        <a:pt x="143" y="786"/>
                        <a:pt x="131" y="1370"/>
                        <a:pt x="60" y="1953"/>
                      </a:cubicBezTo>
                      <a:cubicBezTo>
                        <a:pt x="24" y="2132"/>
                        <a:pt x="0" y="2358"/>
                        <a:pt x="131" y="2489"/>
                      </a:cubicBezTo>
                      <a:cubicBezTo>
                        <a:pt x="178" y="2544"/>
                        <a:pt x="240" y="2567"/>
                        <a:pt x="306" y="2567"/>
                      </a:cubicBezTo>
                      <a:cubicBezTo>
                        <a:pt x="412" y="2567"/>
                        <a:pt x="527" y="2509"/>
                        <a:pt x="608" y="2429"/>
                      </a:cubicBezTo>
                      <a:cubicBezTo>
                        <a:pt x="786" y="2239"/>
                        <a:pt x="774" y="1953"/>
                        <a:pt x="774" y="1715"/>
                      </a:cubicBezTo>
                      <a:cubicBezTo>
                        <a:pt x="786" y="1417"/>
                        <a:pt x="786" y="1108"/>
                        <a:pt x="786" y="810"/>
                      </a:cubicBezTo>
                      <a:cubicBezTo>
                        <a:pt x="786" y="536"/>
                        <a:pt x="774" y="274"/>
                        <a:pt x="751" y="0"/>
                      </a:cubicBezTo>
                      <a:close/>
                    </a:path>
                  </a:pathLst>
                </a:custGeom>
                <a:solidFill>
                  <a:srgbClr val="4240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5865;p62">
                  <a:extLst>
                    <a:ext uri="{FF2B5EF4-FFF2-40B4-BE49-F238E27FC236}">
                      <a16:creationId xmlns:a16="http://schemas.microsoft.com/office/drawing/2014/main" id="{C21C8C50-B347-50FB-D66A-2EB86711EABB}"/>
                    </a:ext>
                  </a:extLst>
                </p:cNvPr>
                <p:cNvSpPr/>
                <p:nvPr/>
              </p:nvSpPr>
              <p:spPr>
                <a:xfrm>
                  <a:off x="2188664" y="2631006"/>
                  <a:ext cx="566962" cy="589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2" h="11967" extrusionOk="0">
                      <a:moveTo>
                        <a:pt x="4650" y="1"/>
                      </a:moveTo>
                      <a:cubicBezTo>
                        <a:pt x="4608" y="1"/>
                        <a:pt x="4566" y="1"/>
                        <a:pt x="4524" y="1"/>
                      </a:cubicBezTo>
                      <a:cubicBezTo>
                        <a:pt x="2703" y="49"/>
                        <a:pt x="1417" y="359"/>
                        <a:pt x="1000" y="763"/>
                      </a:cubicBezTo>
                      <a:cubicBezTo>
                        <a:pt x="941" y="823"/>
                        <a:pt x="893" y="871"/>
                        <a:pt x="881" y="930"/>
                      </a:cubicBezTo>
                      <a:cubicBezTo>
                        <a:pt x="833" y="1025"/>
                        <a:pt x="750" y="1585"/>
                        <a:pt x="667" y="2418"/>
                      </a:cubicBezTo>
                      <a:cubicBezTo>
                        <a:pt x="619" y="2787"/>
                        <a:pt x="583" y="3216"/>
                        <a:pt x="536" y="3692"/>
                      </a:cubicBezTo>
                      <a:cubicBezTo>
                        <a:pt x="488" y="4228"/>
                        <a:pt x="429" y="4812"/>
                        <a:pt x="381" y="5407"/>
                      </a:cubicBezTo>
                      <a:cubicBezTo>
                        <a:pt x="333" y="5931"/>
                        <a:pt x="298" y="6478"/>
                        <a:pt x="250" y="7014"/>
                      </a:cubicBezTo>
                      <a:cubicBezTo>
                        <a:pt x="202" y="7610"/>
                        <a:pt x="155" y="8205"/>
                        <a:pt x="119" y="8764"/>
                      </a:cubicBezTo>
                      <a:cubicBezTo>
                        <a:pt x="83" y="9241"/>
                        <a:pt x="60" y="9693"/>
                        <a:pt x="36" y="10110"/>
                      </a:cubicBezTo>
                      <a:cubicBezTo>
                        <a:pt x="24" y="10658"/>
                        <a:pt x="12" y="11169"/>
                        <a:pt x="0" y="11562"/>
                      </a:cubicBezTo>
                      <a:cubicBezTo>
                        <a:pt x="509" y="11637"/>
                        <a:pt x="2902" y="11966"/>
                        <a:pt x="5882" y="11966"/>
                      </a:cubicBezTo>
                      <a:cubicBezTo>
                        <a:pt x="7640" y="11966"/>
                        <a:pt x="9602" y="11852"/>
                        <a:pt x="11501" y="11503"/>
                      </a:cubicBezTo>
                      <a:cubicBezTo>
                        <a:pt x="11501" y="11050"/>
                        <a:pt x="11466" y="10586"/>
                        <a:pt x="11454" y="10098"/>
                      </a:cubicBezTo>
                      <a:cubicBezTo>
                        <a:pt x="11430" y="9598"/>
                        <a:pt x="11394" y="9098"/>
                        <a:pt x="11347" y="8610"/>
                      </a:cubicBezTo>
                      <a:cubicBezTo>
                        <a:pt x="11311" y="8050"/>
                        <a:pt x="11251" y="7502"/>
                        <a:pt x="11192" y="6967"/>
                      </a:cubicBezTo>
                      <a:cubicBezTo>
                        <a:pt x="11109" y="6371"/>
                        <a:pt x="11037" y="5788"/>
                        <a:pt x="10954" y="5228"/>
                      </a:cubicBezTo>
                      <a:cubicBezTo>
                        <a:pt x="10859" y="4657"/>
                        <a:pt x="10751" y="4121"/>
                        <a:pt x="10668" y="3645"/>
                      </a:cubicBezTo>
                      <a:cubicBezTo>
                        <a:pt x="10561" y="3133"/>
                        <a:pt x="10442" y="2668"/>
                        <a:pt x="10347" y="2276"/>
                      </a:cubicBezTo>
                      <a:cubicBezTo>
                        <a:pt x="10192" y="1740"/>
                        <a:pt x="10025" y="1347"/>
                        <a:pt x="9870" y="1133"/>
                      </a:cubicBezTo>
                      <a:cubicBezTo>
                        <a:pt x="9811" y="1049"/>
                        <a:pt x="9585" y="930"/>
                        <a:pt x="9251" y="811"/>
                      </a:cubicBezTo>
                      <a:cubicBezTo>
                        <a:pt x="8242" y="428"/>
                        <a:pt x="6228" y="1"/>
                        <a:pt x="4650" y="1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5866;p62">
                  <a:extLst>
                    <a:ext uri="{FF2B5EF4-FFF2-40B4-BE49-F238E27FC236}">
                      <a16:creationId xmlns:a16="http://schemas.microsoft.com/office/drawing/2014/main" id="{18CFEA4C-C1D3-7251-034D-D35D65E10D4E}"/>
                    </a:ext>
                  </a:extLst>
                </p:cNvPr>
                <p:cNvSpPr/>
                <p:nvPr/>
              </p:nvSpPr>
              <p:spPr>
                <a:xfrm>
                  <a:off x="2336345" y="2637611"/>
                  <a:ext cx="266672" cy="210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0" h="4273" extrusionOk="0">
                      <a:moveTo>
                        <a:pt x="1506" y="1"/>
                      </a:moveTo>
                      <a:cubicBezTo>
                        <a:pt x="542" y="1"/>
                        <a:pt x="0" y="268"/>
                        <a:pt x="778" y="1106"/>
                      </a:cubicBezTo>
                      <a:cubicBezTo>
                        <a:pt x="1743" y="2142"/>
                        <a:pt x="3100" y="3273"/>
                        <a:pt x="3814" y="3868"/>
                      </a:cubicBezTo>
                      <a:cubicBezTo>
                        <a:pt x="4124" y="4130"/>
                        <a:pt x="4326" y="4273"/>
                        <a:pt x="4326" y="4273"/>
                      </a:cubicBezTo>
                      <a:cubicBezTo>
                        <a:pt x="4326" y="4273"/>
                        <a:pt x="4445" y="4070"/>
                        <a:pt x="4588" y="3737"/>
                      </a:cubicBezTo>
                      <a:cubicBezTo>
                        <a:pt x="4934" y="3011"/>
                        <a:pt x="5410" y="1713"/>
                        <a:pt x="5076" y="820"/>
                      </a:cubicBezTo>
                      <a:cubicBezTo>
                        <a:pt x="4862" y="237"/>
                        <a:pt x="3886" y="260"/>
                        <a:pt x="2779" y="106"/>
                      </a:cubicBezTo>
                      <a:cubicBezTo>
                        <a:pt x="2326" y="42"/>
                        <a:pt x="1883" y="1"/>
                        <a:pt x="1506" y="1"/>
                      </a:cubicBezTo>
                      <a:close/>
                    </a:path>
                  </a:pathLst>
                </a:custGeom>
                <a:solidFill>
                  <a:srgbClr val="C8D9A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5867;p62">
                  <a:extLst>
                    <a:ext uri="{FF2B5EF4-FFF2-40B4-BE49-F238E27FC236}">
                      <a16:creationId xmlns:a16="http://schemas.microsoft.com/office/drawing/2014/main" id="{69F6D181-B4CD-1710-7D99-A6ED4C08FDD3}"/>
                    </a:ext>
                  </a:extLst>
                </p:cNvPr>
                <p:cNvSpPr/>
                <p:nvPr/>
              </p:nvSpPr>
              <p:spPr>
                <a:xfrm>
                  <a:off x="2370554" y="2557707"/>
                  <a:ext cx="209000" cy="13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740" extrusionOk="0">
                      <a:moveTo>
                        <a:pt x="549" y="0"/>
                      </a:moveTo>
                      <a:lnTo>
                        <a:pt x="168" y="1310"/>
                      </a:lnTo>
                      <a:cubicBezTo>
                        <a:pt x="168" y="1310"/>
                        <a:pt x="1" y="2119"/>
                        <a:pt x="1668" y="2560"/>
                      </a:cubicBezTo>
                      <a:cubicBezTo>
                        <a:pt x="2166" y="2692"/>
                        <a:pt x="2551" y="2739"/>
                        <a:pt x="2848" y="2739"/>
                      </a:cubicBezTo>
                      <a:cubicBezTo>
                        <a:pt x="3592" y="2739"/>
                        <a:pt x="3775" y="2441"/>
                        <a:pt x="3775" y="2441"/>
                      </a:cubicBezTo>
                      <a:lnTo>
                        <a:pt x="4240" y="786"/>
                      </a:lnTo>
                      <a:lnTo>
                        <a:pt x="549" y="0"/>
                      </a:ln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5868;p62">
                  <a:extLst>
                    <a:ext uri="{FF2B5EF4-FFF2-40B4-BE49-F238E27FC236}">
                      <a16:creationId xmlns:a16="http://schemas.microsoft.com/office/drawing/2014/main" id="{9E63647B-199C-541D-B5E3-454CD9FDBA33}"/>
                    </a:ext>
                  </a:extLst>
                </p:cNvPr>
                <p:cNvSpPr/>
                <p:nvPr/>
              </p:nvSpPr>
              <p:spPr>
                <a:xfrm>
                  <a:off x="2377012" y="2540652"/>
                  <a:ext cx="209592" cy="10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2036" extrusionOk="0">
                      <a:moveTo>
                        <a:pt x="1192" y="1"/>
                      </a:moveTo>
                      <a:cubicBezTo>
                        <a:pt x="942" y="1"/>
                        <a:pt x="668" y="1"/>
                        <a:pt x="418" y="84"/>
                      </a:cubicBezTo>
                      <a:cubicBezTo>
                        <a:pt x="287" y="120"/>
                        <a:pt x="144" y="179"/>
                        <a:pt x="72" y="287"/>
                      </a:cubicBezTo>
                      <a:cubicBezTo>
                        <a:pt x="1" y="406"/>
                        <a:pt x="25" y="560"/>
                        <a:pt x="72" y="691"/>
                      </a:cubicBezTo>
                      <a:cubicBezTo>
                        <a:pt x="203" y="1072"/>
                        <a:pt x="537" y="1406"/>
                        <a:pt x="942" y="1608"/>
                      </a:cubicBezTo>
                      <a:cubicBezTo>
                        <a:pt x="1334" y="1823"/>
                        <a:pt x="1787" y="1930"/>
                        <a:pt x="2227" y="1989"/>
                      </a:cubicBezTo>
                      <a:cubicBezTo>
                        <a:pt x="2411" y="2018"/>
                        <a:pt x="2591" y="2035"/>
                        <a:pt x="2768" y="2035"/>
                      </a:cubicBezTo>
                      <a:cubicBezTo>
                        <a:pt x="2960" y="2035"/>
                        <a:pt x="3149" y="2015"/>
                        <a:pt x="3335" y="1965"/>
                      </a:cubicBezTo>
                      <a:cubicBezTo>
                        <a:pt x="3632" y="1894"/>
                        <a:pt x="4037" y="1715"/>
                        <a:pt x="4168" y="1453"/>
                      </a:cubicBezTo>
                      <a:cubicBezTo>
                        <a:pt x="4251" y="1239"/>
                        <a:pt x="4180" y="822"/>
                        <a:pt x="4049" y="644"/>
                      </a:cubicBezTo>
                      <a:cubicBezTo>
                        <a:pt x="3930" y="501"/>
                        <a:pt x="3739" y="441"/>
                        <a:pt x="3537" y="394"/>
                      </a:cubicBezTo>
                      <a:cubicBezTo>
                        <a:pt x="2763" y="179"/>
                        <a:pt x="1977" y="25"/>
                        <a:pt x="1192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5869;p62">
                  <a:extLst>
                    <a:ext uri="{FF2B5EF4-FFF2-40B4-BE49-F238E27FC236}">
                      <a16:creationId xmlns:a16="http://schemas.microsoft.com/office/drawing/2014/main" id="{211A968F-13ED-6833-75EE-6DE770627AC5}"/>
                    </a:ext>
                  </a:extLst>
                </p:cNvPr>
                <p:cNvSpPr/>
                <p:nvPr/>
              </p:nvSpPr>
              <p:spPr>
                <a:xfrm>
                  <a:off x="2346253" y="2608085"/>
                  <a:ext cx="247399" cy="154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9" h="3136" extrusionOk="0">
                      <a:moveTo>
                        <a:pt x="740" y="1"/>
                      </a:moveTo>
                      <a:cubicBezTo>
                        <a:pt x="372" y="1"/>
                        <a:pt x="0" y="1006"/>
                        <a:pt x="53" y="1133"/>
                      </a:cubicBezTo>
                      <a:cubicBezTo>
                        <a:pt x="887" y="3002"/>
                        <a:pt x="2554" y="3038"/>
                        <a:pt x="2899" y="3133"/>
                      </a:cubicBezTo>
                      <a:cubicBezTo>
                        <a:pt x="2904" y="3135"/>
                        <a:pt x="2909" y="3136"/>
                        <a:pt x="2915" y="3136"/>
                      </a:cubicBezTo>
                      <a:cubicBezTo>
                        <a:pt x="3147" y="3136"/>
                        <a:pt x="3828" y="1967"/>
                        <a:pt x="3828" y="1967"/>
                      </a:cubicBezTo>
                      <a:cubicBezTo>
                        <a:pt x="3828" y="1967"/>
                        <a:pt x="4416" y="2907"/>
                        <a:pt x="4563" y="2907"/>
                      </a:cubicBezTo>
                      <a:cubicBezTo>
                        <a:pt x="4564" y="2907"/>
                        <a:pt x="4565" y="2907"/>
                        <a:pt x="4566" y="2907"/>
                      </a:cubicBezTo>
                      <a:cubicBezTo>
                        <a:pt x="4721" y="2895"/>
                        <a:pt x="4995" y="1990"/>
                        <a:pt x="5018" y="1717"/>
                      </a:cubicBezTo>
                      <a:cubicBezTo>
                        <a:pt x="5018" y="1550"/>
                        <a:pt x="4756" y="907"/>
                        <a:pt x="4637" y="657"/>
                      </a:cubicBezTo>
                      <a:cubicBezTo>
                        <a:pt x="4632" y="647"/>
                        <a:pt x="4619" y="641"/>
                        <a:pt x="4605" y="641"/>
                      </a:cubicBezTo>
                      <a:cubicBezTo>
                        <a:pt x="4584" y="641"/>
                        <a:pt x="4561" y="653"/>
                        <a:pt x="4554" y="681"/>
                      </a:cubicBezTo>
                      <a:cubicBezTo>
                        <a:pt x="4459" y="883"/>
                        <a:pt x="4280" y="1359"/>
                        <a:pt x="3887" y="1395"/>
                      </a:cubicBezTo>
                      <a:cubicBezTo>
                        <a:pt x="3798" y="1402"/>
                        <a:pt x="3711" y="1405"/>
                        <a:pt x="3626" y="1405"/>
                      </a:cubicBezTo>
                      <a:cubicBezTo>
                        <a:pt x="2101" y="1405"/>
                        <a:pt x="1258" y="343"/>
                        <a:pt x="875" y="50"/>
                      </a:cubicBezTo>
                      <a:cubicBezTo>
                        <a:pt x="831" y="16"/>
                        <a:pt x="785" y="1"/>
                        <a:pt x="740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5870;p62">
                  <a:extLst>
                    <a:ext uri="{FF2B5EF4-FFF2-40B4-BE49-F238E27FC236}">
                      <a16:creationId xmlns:a16="http://schemas.microsoft.com/office/drawing/2014/main" id="{3086AD91-E156-6223-6605-D61C6D03A865}"/>
                    </a:ext>
                  </a:extLst>
                </p:cNvPr>
                <p:cNvSpPr/>
                <p:nvPr/>
              </p:nvSpPr>
              <p:spPr>
                <a:xfrm>
                  <a:off x="2342112" y="2598275"/>
                  <a:ext cx="251540" cy="15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3" h="3121" extrusionOk="0">
                      <a:moveTo>
                        <a:pt x="754" y="1"/>
                      </a:moveTo>
                      <a:cubicBezTo>
                        <a:pt x="376" y="1"/>
                        <a:pt x="1" y="1014"/>
                        <a:pt x="54" y="1142"/>
                      </a:cubicBezTo>
                      <a:cubicBezTo>
                        <a:pt x="899" y="2987"/>
                        <a:pt x="2614" y="3035"/>
                        <a:pt x="2923" y="3118"/>
                      </a:cubicBezTo>
                      <a:cubicBezTo>
                        <a:pt x="2929" y="3120"/>
                        <a:pt x="2934" y="3120"/>
                        <a:pt x="2940" y="3120"/>
                      </a:cubicBezTo>
                      <a:cubicBezTo>
                        <a:pt x="3172" y="3120"/>
                        <a:pt x="3864" y="1951"/>
                        <a:pt x="3864" y="1951"/>
                      </a:cubicBezTo>
                      <a:cubicBezTo>
                        <a:pt x="3864" y="1951"/>
                        <a:pt x="4445" y="2880"/>
                        <a:pt x="4620" y="2880"/>
                      </a:cubicBezTo>
                      <a:cubicBezTo>
                        <a:pt x="4622" y="2880"/>
                        <a:pt x="4624" y="2880"/>
                        <a:pt x="4626" y="2880"/>
                      </a:cubicBezTo>
                      <a:cubicBezTo>
                        <a:pt x="4781" y="2856"/>
                        <a:pt x="5067" y="1951"/>
                        <a:pt x="5079" y="1677"/>
                      </a:cubicBezTo>
                      <a:cubicBezTo>
                        <a:pt x="5102" y="1511"/>
                        <a:pt x="4840" y="880"/>
                        <a:pt x="4709" y="618"/>
                      </a:cubicBezTo>
                      <a:cubicBezTo>
                        <a:pt x="4704" y="608"/>
                        <a:pt x="4691" y="602"/>
                        <a:pt x="4677" y="602"/>
                      </a:cubicBezTo>
                      <a:cubicBezTo>
                        <a:pt x="4656" y="602"/>
                        <a:pt x="4633" y="614"/>
                        <a:pt x="4626" y="642"/>
                      </a:cubicBezTo>
                      <a:cubicBezTo>
                        <a:pt x="4531" y="856"/>
                        <a:pt x="4352" y="1332"/>
                        <a:pt x="3947" y="1368"/>
                      </a:cubicBezTo>
                      <a:cubicBezTo>
                        <a:pt x="3849" y="1376"/>
                        <a:pt x="3753" y="1380"/>
                        <a:pt x="3660" y="1380"/>
                      </a:cubicBezTo>
                      <a:cubicBezTo>
                        <a:pt x="2137" y="1380"/>
                        <a:pt x="1269" y="338"/>
                        <a:pt x="888" y="46"/>
                      </a:cubicBezTo>
                      <a:cubicBezTo>
                        <a:pt x="843" y="15"/>
                        <a:pt x="799" y="1"/>
                        <a:pt x="754" y="1"/>
                      </a:cubicBezTo>
                      <a:close/>
                    </a:path>
                  </a:pathLst>
                </a:custGeom>
                <a:solidFill>
                  <a:srgbClr val="C8D9A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5872;p62">
                  <a:extLst>
                    <a:ext uri="{FF2B5EF4-FFF2-40B4-BE49-F238E27FC236}">
                      <a16:creationId xmlns:a16="http://schemas.microsoft.com/office/drawing/2014/main" id="{CF88E977-880B-D242-0F82-263F2B49DB5E}"/>
                    </a:ext>
                  </a:extLst>
                </p:cNvPr>
                <p:cNvSpPr/>
                <p:nvPr/>
              </p:nvSpPr>
              <p:spPr>
                <a:xfrm>
                  <a:off x="2078890" y="3324161"/>
                  <a:ext cx="80445" cy="60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1233" extrusionOk="0">
                      <a:moveTo>
                        <a:pt x="340" y="0"/>
                      </a:moveTo>
                      <a:cubicBezTo>
                        <a:pt x="286" y="0"/>
                        <a:pt x="242" y="14"/>
                        <a:pt x="215" y="48"/>
                      </a:cubicBezTo>
                      <a:cubicBezTo>
                        <a:pt x="84" y="215"/>
                        <a:pt x="536" y="584"/>
                        <a:pt x="536" y="584"/>
                      </a:cubicBezTo>
                      <a:cubicBezTo>
                        <a:pt x="536" y="584"/>
                        <a:pt x="357" y="527"/>
                        <a:pt x="227" y="527"/>
                      </a:cubicBezTo>
                      <a:cubicBezTo>
                        <a:pt x="85" y="527"/>
                        <a:pt x="1" y="595"/>
                        <a:pt x="274" y="882"/>
                      </a:cubicBezTo>
                      <a:cubicBezTo>
                        <a:pt x="539" y="1165"/>
                        <a:pt x="904" y="1232"/>
                        <a:pt x="1189" y="1232"/>
                      </a:cubicBezTo>
                      <a:cubicBezTo>
                        <a:pt x="1442" y="1232"/>
                        <a:pt x="1632" y="1179"/>
                        <a:pt x="1632" y="1179"/>
                      </a:cubicBezTo>
                      <a:lnTo>
                        <a:pt x="894" y="203"/>
                      </a:lnTo>
                      <a:cubicBezTo>
                        <a:pt x="894" y="203"/>
                        <a:pt x="548" y="0"/>
                        <a:pt x="340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5873;p62">
                  <a:extLst>
                    <a:ext uri="{FF2B5EF4-FFF2-40B4-BE49-F238E27FC236}">
                      <a16:creationId xmlns:a16="http://schemas.microsoft.com/office/drawing/2014/main" id="{DF3C34B5-1545-1ED5-E660-AFE49461A9EE}"/>
                    </a:ext>
                  </a:extLst>
                </p:cNvPr>
                <p:cNvSpPr/>
                <p:nvPr/>
              </p:nvSpPr>
              <p:spPr>
                <a:xfrm>
                  <a:off x="2095403" y="3231983"/>
                  <a:ext cx="161384" cy="152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3088" extrusionOk="0">
                      <a:moveTo>
                        <a:pt x="1915" y="0"/>
                      </a:moveTo>
                      <a:cubicBezTo>
                        <a:pt x="1365" y="0"/>
                        <a:pt x="0" y="1138"/>
                        <a:pt x="11" y="1275"/>
                      </a:cubicBezTo>
                      <a:cubicBezTo>
                        <a:pt x="23" y="1442"/>
                        <a:pt x="856" y="3026"/>
                        <a:pt x="1201" y="3085"/>
                      </a:cubicBezTo>
                      <a:cubicBezTo>
                        <a:pt x="1212" y="3087"/>
                        <a:pt x="1224" y="3088"/>
                        <a:pt x="1236" y="3088"/>
                      </a:cubicBezTo>
                      <a:cubicBezTo>
                        <a:pt x="1643" y="3088"/>
                        <a:pt x="3156" y="2186"/>
                        <a:pt x="3214" y="1621"/>
                      </a:cubicBezTo>
                      <a:cubicBezTo>
                        <a:pt x="3273" y="1037"/>
                        <a:pt x="2083" y="61"/>
                        <a:pt x="2083" y="61"/>
                      </a:cubicBezTo>
                      <a:cubicBezTo>
                        <a:pt x="2043" y="19"/>
                        <a:pt x="1986" y="0"/>
                        <a:pt x="1915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5874;p62">
                  <a:extLst>
                    <a:ext uri="{FF2B5EF4-FFF2-40B4-BE49-F238E27FC236}">
                      <a16:creationId xmlns:a16="http://schemas.microsoft.com/office/drawing/2014/main" id="{62D1D9E4-5FA5-F9A5-3144-32F65277E88C}"/>
                    </a:ext>
                  </a:extLst>
                </p:cNvPr>
                <p:cNvSpPr/>
                <p:nvPr/>
              </p:nvSpPr>
              <p:spPr>
                <a:xfrm>
                  <a:off x="2113740" y="3329928"/>
                  <a:ext cx="28590" cy="41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837" extrusionOk="0">
                      <a:moveTo>
                        <a:pt x="40" y="1"/>
                      </a:moveTo>
                      <a:cubicBezTo>
                        <a:pt x="20" y="1"/>
                        <a:pt x="1" y="21"/>
                        <a:pt x="8" y="50"/>
                      </a:cubicBezTo>
                      <a:cubicBezTo>
                        <a:pt x="56" y="205"/>
                        <a:pt x="127" y="348"/>
                        <a:pt x="222" y="479"/>
                      </a:cubicBezTo>
                      <a:cubicBezTo>
                        <a:pt x="270" y="562"/>
                        <a:pt x="306" y="610"/>
                        <a:pt x="365" y="681"/>
                      </a:cubicBezTo>
                      <a:lnTo>
                        <a:pt x="460" y="765"/>
                      </a:lnTo>
                      <a:cubicBezTo>
                        <a:pt x="484" y="800"/>
                        <a:pt x="520" y="824"/>
                        <a:pt x="544" y="836"/>
                      </a:cubicBezTo>
                      <a:cubicBezTo>
                        <a:pt x="568" y="836"/>
                        <a:pt x="579" y="824"/>
                        <a:pt x="579" y="812"/>
                      </a:cubicBezTo>
                      <a:cubicBezTo>
                        <a:pt x="544" y="800"/>
                        <a:pt x="520" y="765"/>
                        <a:pt x="508" y="741"/>
                      </a:cubicBezTo>
                      <a:cubicBezTo>
                        <a:pt x="472" y="705"/>
                        <a:pt x="448" y="681"/>
                        <a:pt x="425" y="646"/>
                      </a:cubicBezTo>
                      <a:cubicBezTo>
                        <a:pt x="365" y="586"/>
                        <a:pt x="329" y="527"/>
                        <a:pt x="282" y="455"/>
                      </a:cubicBezTo>
                      <a:cubicBezTo>
                        <a:pt x="187" y="324"/>
                        <a:pt x="115" y="169"/>
                        <a:pt x="67" y="27"/>
                      </a:cubicBezTo>
                      <a:cubicBezTo>
                        <a:pt x="63" y="8"/>
                        <a:pt x="51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C441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5875;p62">
                  <a:extLst>
                    <a:ext uri="{FF2B5EF4-FFF2-40B4-BE49-F238E27FC236}">
                      <a16:creationId xmlns:a16="http://schemas.microsoft.com/office/drawing/2014/main" id="{647C24B0-621B-9D98-28B5-6FDDC7846993}"/>
                    </a:ext>
                  </a:extLst>
                </p:cNvPr>
                <p:cNvSpPr/>
                <p:nvPr/>
              </p:nvSpPr>
              <p:spPr>
                <a:xfrm>
                  <a:off x="1914548" y="2658758"/>
                  <a:ext cx="397988" cy="67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4" h="13679" extrusionOk="0">
                      <a:moveTo>
                        <a:pt x="6920" y="1"/>
                      </a:moveTo>
                      <a:cubicBezTo>
                        <a:pt x="5835" y="1"/>
                        <a:pt x="2349" y="3138"/>
                        <a:pt x="1180" y="5320"/>
                      </a:cubicBezTo>
                      <a:cubicBezTo>
                        <a:pt x="1" y="7487"/>
                        <a:pt x="1477" y="10095"/>
                        <a:pt x="3085" y="12940"/>
                      </a:cubicBezTo>
                      <a:cubicBezTo>
                        <a:pt x="3108" y="12964"/>
                        <a:pt x="3120" y="12988"/>
                        <a:pt x="3132" y="13012"/>
                      </a:cubicBezTo>
                      <a:cubicBezTo>
                        <a:pt x="3251" y="13238"/>
                        <a:pt x="3382" y="13464"/>
                        <a:pt x="3501" y="13678"/>
                      </a:cubicBezTo>
                      <a:lnTo>
                        <a:pt x="6156" y="11416"/>
                      </a:lnTo>
                      <a:cubicBezTo>
                        <a:pt x="6156" y="11416"/>
                        <a:pt x="5978" y="11154"/>
                        <a:pt x="5740" y="10726"/>
                      </a:cubicBezTo>
                      <a:lnTo>
                        <a:pt x="5692" y="10630"/>
                      </a:lnTo>
                      <a:cubicBezTo>
                        <a:pt x="5144" y="9654"/>
                        <a:pt x="4299" y="7987"/>
                        <a:pt x="4323" y="7011"/>
                      </a:cubicBezTo>
                      <a:cubicBezTo>
                        <a:pt x="4370" y="5570"/>
                        <a:pt x="6216" y="4570"/>
                        <a:pt x="7252" y="3915"/>
                      </a:cubicBezTo>
                      <a:cubicBezTo>
                        <a:pt x="8073" y="3403"/>
                        <a:pt x="7907" y="427"/>
                        <a:pt x="7085" y="34"/>
                      </a:cubicBezTo>
                      <a:cubicBezTo>
                        <a:pt x="7039" y="11"/>
                        <a:pt x="6983" y="1"/>
                        <a:pt x="6920" y="1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5876;p62">
                  <a:extLst>
                    <a:ext uri="{FF2B5EF4-FFF2-40B4-BE49-F238E27FC236}">
                      <a16:creationId xmlns:a16="http://schemas.microsoft.com/office/drawing/2014/main" id="{5A7B6D2C-82A2-4761-220E-D97B0CF8AAAD}"/>
                    </a:ext>
                  </a:extLst>
                </p:cNvPr>
                <p:cNvSpPr/>
                <p:nvPr/>
              </p:nvSpPr>
              <p:spPr>
                <a:xfrm>
                  <a:off x="2065975" y="3182148"/>
                  <a:ext cx="131512" cy="117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" h="2382" extrusionOk="0">
                      <a:moveTo>
                        <a:pt x="2584" y="0"/>
                      </a:moveTo>
                      <a:cubicBezTo>
                        <a:pt x="2572" y="0"/>
                        <a:pt x="2560" y="12"/>
                        <a:pt x="2549" y="24"/>
                      </a:cubicBezTo>
                      <a:cubicBezTo>
                        <a:pt x="2287" y="203"/>
                        <a:pt x="2037" y="405"/>
                        <a:pt x="1787" y="608"/>
                      </a:cubicBezTo>
                      <a:cubicBezTo>
                        <a:pt x="1298" y="1012"/>
                        <a:pt x="834" y="1429"/>
                        <a:pt x="405" y="1870"/>
                      </a:cubicBezTo>
                      <a:cubicBezTo>
                        <a:pt x="263" y="2024"/>
                        <a:pt x="132" y="2155"/>
                        <a:pt x="1" y="2310"/>
                      </a:cubicBezTo>
                      <a:cubicBezTo>
                        <a:pt x="13" y="2334"/>
                        <a:pt x="24" y="2346"/>
                        <a:pt x="48" y="2382"/>
                      </a:cubicBezTo>
                      <a:cubicBezTo>
                        <a:pt x="489" y="1917"/>
                        <a:pt x="953" y="1453"/>
                        <a:pt x="1453" y="1024"/>
                      </a:cubicBezTo>
                      <a:cubicBezTo>
                        <a:pt x="1751" y="774"/>
                        <a:pt x="2072" y="524"/>
                        <a:pt x="2394" y="286"/>
                      </a:cubicBezTo>
                      <a:cubicBezTo>
                        <a:pt x="2489" y="203"/>
                        <a:pt x="2572" y="143"/>
                        <a:pt x="2668" y="84"/>
                      </a:cubicBezTo>
                      <a:cubicBezTo>
                        <a:pt x="2644" y="60"/>
                        <a:pt x="2620" y="24"/>
                        <a:pt x="2584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5877;p62">
                  <a:extLst>
                    <a:ext uri="{FF2B5EF4-FFF2-40B4-BE49-F238E27FC236}">
                      <a16:creationId xmlns:a16="http://schemas.microsoft.com/office/drawing/2014/main" id="{78FD0B0C-F69A-D6CA-A2C7-404AFE0D4C23}"/>
                    </a:ext>
                  </a:extLst>
                </p:cNvPr>
                <p:cNvSpPr/>
                <p:nvPr/>
              </p:nvSpPr>
              <p:spPr>
                <a:xfrm>
                  <a:off x="2209170" y="2851739"/>
                  <a:ext cx="62848" cy="41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834" extrusionOk="0">
                      <a:moveTo>
                        <a:pt x="1275" y="0"/>
                      </a:moveTo>
                      <a:lnTo>
                        <a:pt x="1275" y="0"/>
                      </a:lnTo>
                      <a:cubicBezTo>
                        <a:pt x="1025" y="95"/>
                        <a:pt x="798" y="214"/>
                        <a:pt x="596" y="345"/>
                      </a:cubicBezTo>
                      <a:cubicBezTo>
                        <a:pt x="382" y="476"/>
                        <a:pt x="179" y="631"/>
                        <a:pt x="1" y="834"/>
                      </a:cubicBezTo>
                      <a:cubicBezTo>
                        <a:pt x="156" y="822"/>
                        <a:pt x="310" y="798"/>
                        <a:pt x="477" y="774"/>
                      </a:cubicBezTo>
                      <a:cubicBezTo>
                        <a:pt x="632" y="750"/>
                        <a:pt x="787" y="715"/>
                        <a:pt x="953" y="655"/>
                      </a:cubicBezTo>
                      <a:cubicBezTo>
                        <a:pt x="858" y="631"/>
                        <a:pt x="787" y="619"/>
                        <a:pt x="691" y="619"/>
                      </a:cubicBezTo>
                      <a:cubicBezTo>
                        <a:pt x="650" y="607"/>
                        <a:pt x="605" y="601"/>
                        <a:pt x="562" y="601"/>
                      </a:cubicBezTo>
                      <a:cubicBezTo>
                        <a:pt x="519" y="601"/>
                        <a:pt x="477" y="607"/>
                        <a:pt x="441" y="619"/>
                      </a:cubicBezTo>
                      <a:cubicBezTo>
                        <a:pt x="429" y="619"/>
                        <a:pt x="417" y="619"/>
                        <a:pt x="394" y="631"/>
                      </a:cubicBezTo>
                      <a:cubicBezTo>
                        <a:pt x="489" y="584"/>
                        <a:pt x="572" y="524"/>
                        <a:pt x="667" y="465"/>
                      </a:cubicBezTo>
                      <a:cubicBezTo>
                        <a:pt x="870" y="334"/>
                        <a:pt x="1096" y="179"/>
                        <a:pt x="1275" y="0"/>
                      </a:cubicBezTo>
                      <a:close/>
                    </a:path>
                  </a:pathLst>
                </a:custGeom>
                <a:solidFill>
                  <a:srgbClr val="4436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5878;p62">
                  <a:extLst>
                    <a:ext uri="{FF2B5EF4-FFF2-40B4-BE49-F238E27FC236}">
                      <a16:creationId xmlns:a16="http://schemas.microsoft.com/office/drawing/2014/main" id="{90FC8077-FE75-33CA-2424-D8247EF808A5}"/>
                    </a:ext>
                  </a:extLst>
                </p:cNvPr>
                <p:cNvSpPr/>
                <p:nvPr/>
              </p:nvSpPr>
              <p:spPr>
                <a:xfrm>
                  <a:off x="2590054" y="1929816"/>
                  <a:ext cx="245378" cy="284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8" h="5769" extrusionOk="0">
                      <a:moveTo>
                        <a:pt x="1357" y="0"/>
                      </a:moveTo>
                      <a:cubicBezTo>
                        <a:pt x="938" y="0"/>
                        <a:pt x="524" y="115"/>
                        <a:pt x="334" y="487"/>
                      </a:cubicBezTo>
                      <a:cubicBezTo>
                        <a:pt x="1" y="1201"/>
                        <a:pt x="370" y="2249"/>
                        <a:pt x="620" y="2844"/>
                      </a:cubicBezTo>
                      <a:cubicBezTo>
                        <a:pt x="965" y="3642"/>
                        <a:pt x="1501" y="4344"/>
                        <a:pt x="2049" y="5035"/>
                      </a:cubicBezTo>
                      <a:cubicBezTo>
                        <a:pt x="2334" y="5383"/>
                        <a:pt x="2712" y="5769"/>
                        <a:pt x="3218" y="5769"/>
                      </a:cubicBezTo>
                      <a:cubicBezTo>
                        <a:pt x="3282" y="5769"/>
                        <a:pt x="3349" y="5763"/>
                        <a:pt x="3418" y="5749"/>
                      </a:cubicBezTo>
                      <a:cubicBezTo>
                        <a:pt x="3763" y="5666"/>
                        <a:pt x="4073" y="5428"/>
                        <a:pt x="4263" y="5166"/>
                      </a:cubicBezTo>
                      <a:cubicBezTo>
                        <a:pt x="4478" y="4892"/>
                        <a:pt x="4561" y="4582"/>
                        <a:pt x="4621" y="4285"/>
                      </a:cubicBezTo>
                      <a:cubicBezTo>
                        <a:pt x="4978" y="2487"/>
                        <a:pt x="4001" y="760"/>
                        <a:pt x="2275" y="153"/>
                      </a:cubicBezTo>
                      <a:cubicBezTo>
                        <a:pt x="2049" y="78"/>
                        <a:pt x="1702" y="0"/>
                        <a:pt x="1357" y="0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5879;p62">
                  <a:extLst>
                    <a:ext uri="{FF2B5EF4-FFF2-40B4-BE49-F238E27FC236}">
                      <a16:creationId xmlns:a16="http://schemas.microsoft.com/office/drawing/2014/main" id="{8E419A1D-E3FD-A077-EA07-E73A29001F1B}"/>
                    </a:ext>
                  </a:extLst>
                </p:cNvPr>
                <p:cNvSpPr/>
                <p:nvPr/>
              </p:nvSpPr>
              <p:spPr>
                <a:xfrm>
                  <a:off x="2186890" y="1923211"/>
                  <a:ext cx="619212" cy="694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2" h="14094" extrusionOk="0">
                      <a:moveTo>
                        <a:pt x="7114" y="0"/>
                      </a:moveTo>
                      <a:cubicBezTo>
                        <a:pt x="6889" y="0"/>
                        <a:pt x="6657" y="13"/>
                        <a:pt x="6418" y="37"/>
                      </a:cubicBezTo>
                      <a:cubicBezTo>
                        <a:pt x="2727" y="430"/>
                        <a:pt x="0" y="4062"/>
                        <a:pt x="357" y="8003"/>
                      </a:cubicBezTo>
                      <a:cubicBezTo>
                        <a:pt x="465" y="9217"/>
                        <a:pt x="858" y="10300"/>
                        <a:pt x="1429" y="11205"/>
                      </a:cubicBezTo>
                      <a:cubicBezTo>
                        <a:pt x="2569" y="12986"/>
                        <a:pt x="4483" y="14094"/>
                        <a:pt x="6626" y="14094"/>
                      </a:cubicBezTo>
                      <a:cubicBezTo>
                        <a:pt x="6833" y="14094"/>
                        <a:pt x="7041" y="14084"/>
                        <a:pt x="7251" y="14063"/>
                      </a:cubicBezTo>
                      <a:cubicBezTo>
                        <a:pt x="7430" y="14051"/>
                        <a:pt x="7608" y="14027"/>
                        <a:pt x="7775" y="14003"/>
                      </a:cubicBezTo>
                      <a:cubicBezTo>
                        <a:pt x="9585" y="13753"/>
                        <a:pt x="10728" y="13170"/>
                        <a:pt x="11442" y="12372"/>
                      </a:cubicBezTo>
                      <a:cubicBezTo>
                        <a:pt x="12276" y="11420"/>
                        <a:pt x="12549" y="10146"/>
                        <a:pt x="12549" y="8693"/>
                      </a:cubicBezTo>
                      <a:cubicBezTo>
                        <a:pt x="12561" y="8062"/>
                        <a:pt x="12526" y="7395"/>
                        <a:pt x="12478" y="6717"/>
                      </a:cubicBezTo>
                      <a:cubicBezTo>
                        <a:pt x="12166" y="2541"/>
                        <a:pt x="10365" y="0"/>
                        <a:pt x="7114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5880;p62">
                  <a:extLst>
                    <a:ext uri="{FF2B5EF4-FFF2-40B4-BE49-F238E27FC236}">
                      <a16:creationId xmlns:a16="http://schemas.microsoft.com/office/drawing/2014/main" id="{1B9B1272-77BB-035D-799C-30DAC74339E2}"/>
                    </a:ext>
                  </a:extLst>
                </p:cNvPr>
                <p:cNvSpPr/>
                <p:nvPr/>
              </p:nvSpPr>
              <p:spPr>
                <a:xfrm>
                  <a:off x="2059518" y="1826942"/>
                  <a:ext cx="661456" cy="55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9" h="11171" extrusionOk="0">
                      <a:moveTo>
                        <a:pt x="9177" y="1"/>
                      </a:moveTo>
                      <a:cubicBezTo>
                        <a:pt x="8748" y="1"/>
                        <a:pt x="8315" y="41"/>
                        <a:pt x="7883" y="109"/>
                      </a:cubicBezTo>
                      <a:cubicBezTo>
                        <a:pt x="7823" y="121"/>
                        <a:pt x="7775" y="121"/>
                        <a:pt x="7716" y="133"/>
                      </a:cubicBezTo>
                      <a:cubicBezTo>
                        <a:pt x="6263" y="383"/>
                        <a:pt x="4739" y="823"/>
                        <a:pt x="3406" y="1562"/>
                      </a:cubicBezTo>
                      <a:cubicBezTo>
                        <a:pt x="2953" y="1812"/>
                        <a:pt x="2525" y="2097"/>
                        <a:pt x="2120" y="2431"/>
                      </a:cubicBezTo>
                      <a:cubicBezTo>
                        <a:pt x="1441" y="2990"/>
                        <a:pt x="846" y="3681"/>
                        <a:pt x="489" y="4502"/>
                      </a:cubicBezTo>
                      <a:cubicBezTo>
                        <a:pt x="36" y="5479"/>
                        <a:pt x="1" y="6550"/>
                        <a:pt x="263" y="7479"/>
                      </a:cubicBezTo>
                      <a:cubicBezTo>
                        <a:pt x="536" y="8396"/>
                        <a:pt x="1263" y="9932"/>
                        <a:pt x="1727" y="10158"/>
                      </a:cubicBezTo>
                      <a:cubicBezTo>
                        <a:pt x="1818" y="10205"/>
                        <a:pt x="1944" y="10222"/>
                        <a:pt x="2088" y="10222"/>
                      </a:cubicBezTo>
                      <a:cubicBezTo>
                        <a:pt x="2446" y="10222"/>
                        <a:pt x="2917" y="10118"/>
                        <a:pt x="3256" y="10118"/>
                      </a:cubicBezTo>
                      <a:cubicBezTo>
                        <a:pt x="3367" y="10118"/>
                        <a:pt x="3463" y="10129"/>
                        <a:pt x="3537" y="10158"/>
                      </a:cubicBezTo>
                      <a:cubicBezTo>
                        <a:pt x="4001" y="10313"/>
                        <a:pt x="4358" y="10587"/>
                        <a:pt x="4549" y="10908"/>
                      </a:cubicBezTo>
                      <a:cubicBezTo>
                        <a:pt x="4633" y="11060"/>
                        <a:pt x="4736" y="11170"/>
                        <a:pt x="4907" y="11170"/>
                      </a:cubicBezTo>
                      <a:cubicBezTo>
                        <a:pt x="4978" y="11170"/>
                        <a:pt x="5059" y="11152"/>
                        <a:pt x="5156" y="11110"/>
                      </a:cubicBezTo>
                      <a:cubicBezTo>
                        <a:pt x="5394" y="11003"/>
                        <a:pt x="5608" y="10813"/>
                        <a:pt x="5692" y="10610"/>
                      </a:cubicBezTo>
                      <a:cubicBezTo>
                        <a:pt x="6013" y="10253"/>
                        <a:pt x="5775" y="9741"/>
                        <a:pt x="5728" y="9301"/>
                      </a:cubicBezTo>
                      <a:cubicBezTo>
                        <a:pt x="5751" y="9086"/>
                        <a:pt x="5799" y="8836"/>
                        <a:pt x="5918" y="8610"/>
                      </a:cubicBezTo>
                      <a:cubicBezTo>
                        <a:pt x="6097" y="8253"/>
                        <a:pt x="6418" y="7979"/>
                        <a:pt x="6799" y="7836"/>
                      </a:cubicBezTo>
                      <a:cubicBezTo>
                        <a:pt x="7144" y="7693"/>
                        <a:pt x="7478" y="7634"/>
                        <a:pt x="7811" y="7539"/>
                      </a:cubicBezTo>
                      <a:cubicBezTo>
                        <a:pt x="8168" y="7431"/>
                        <a:pt x="9764" y="7015"/>
                        <a:pt x="10919" y="6193"/>
                      </a:cubicBezTo>
                      <a:cubicBezTo>
                        <a:pt x="11621" y="5705"/>
                        <a:pt x="12312" y="5133"/>
                        <a:pt x="12824" y="4443"/>
                      </a:cubicBezTo>
                      <a:cubicBezTo>
                        <a:pt x="13169" y="3979"/>
                        <a:pt x="13419" y="3431"/>
                        <a:pt x="13407" y="2859"/>
                      </a:cubicBezTo>
                      <a:cubicBezTo>
                        <a:pt x="13359" y="1478"/>
                        <a:pt x="11931" y="573"/>
                        <a:pt x="10800" y="228"/>
                      </a:cubicBezTo>
                      <a:cubicBezTo>
                        <a:pt x="10271" y="67"/>
                        <a:pt x="9727" y="1"/>
                        <a:pt x="9177" y="1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5881;p62">
                  <a:extLst>
                    <a:ext uri="{FF2B5EF4-FFF2-40B4-BE49-F238E27FC236}">
                      <a16:creationId xmlns:a16="http://schemas.microsoft.com/office/drawing/2014/main" id="{AE3FAD8D-F529-BDFD-9CFA-6699E15BFBD0}"/>
                    </a:ext>
                  </a:extLst>
                </p:cNvPr>
                <p:cNvSpPr/>
                <p:nvPr/>
              </p:nvSpPr>
              <p:spPr>
                <a:xfrm>
                  <a:off x="2226768" y="1833449"/>
                  <a:ext cx="420859" cy="236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8" h="4789" extrusionOk="0">
                      <a:moveTo>
                        <a:pt x="4478" y="1"/>
                      </a:moveTo>
                      <a:cubicBezTo>
                        <a:pt x="4418" y="25"/>
                        <a:pt x="4371" y="25"/>
                        <a:pt x="4311" y="37"/>
                      </a:cubicBezTo>
                      <a:cubicBezTo>
                        <a:pt x="2870" y="287"/>
                        <a:pt x="1334" y="715"/>
                        <a:pt x="1" y="1465"/>
                      </a:cubicBezTo>
                      <a:cubicBezTo>
                        <a:pt x="156" y="2299"/>
                        <a:pt x="906" y="3025"/>
                        <a:pt x="1763" y="3061"/>
                      </a:cubicBezTo>
                      <a:cubicBezTo>
                        <a:pt x="1787" y="3062"/>
                        <a:pt x="1812" y="3062"/>
                        <a:pt x="1837" y="3062"/>
                      </a:cubicBezTo>
                      <a:cubicBezTo>
                        <a:pt x="1975" y="3062"/>
                        <a:pt x="2116" y="3052"/>
                        <a:pt x="2252" y="3052"/>
                      </a:cubicBezTo>
                      <a:cubicBezTo>
                        <a:pt x="2471" y="3052"/>
                        <a:pt x="2676" y="3078"/>
                        <a:pt x="2835" y="3216"/>
                      </a:cubicBezTo>
                      <a:cubicBezTo>
                        <a:pt x="2954" y="3323"/>
                        <a:pt x="3037" y="3454"/>
                        <a:pt x="3120" y="3573"/>
                      </a:cubicBezTo>
                      <a:cubicBezTo>
                        <a:pt x="3466" y="4048"/>
                        <a:pt x="4056" y="4329"/>
                        <a:pt x="4645" y="4329"/>
                      </a:cubicBezTo>
                      <a:cubicBezTo>
                        <a:pt x="4868" y="4329"/>
                        <a:pt x="5090" y="4289"/>
                        <a:pt x="5299" y="4204"/>
                      </a:cubicBezTo>
                      <a:cubicBezTo>
                        <a:pt x="5355" y="4172"/>
                        <a:pt x="5426" y="4140"/>
                        <a:pt x="5489" y="4140"/>
                      </a:cubicBezTo>
                      <a:cubicBezTo>
                        <a:pt x="5520" y="4140"/>
                        <a:pt x="5549" y="4148"/>
                        <a:pt x="5573" y="4168"/>
                      </a:cubicBezTo>
                      <a:cubicBezTo>
                        <a:pt x="5633" y="4216"/>
                        <a:pt x="5656" y="4287"/>
                        <a:pt x="5680" y="4347"/>
                      </a:cubicBezTo>
                      <a:cubicBezTo>
                        <a:pt x="5787" y="4609"/>
                        <a:pt x="6049" y="4751"/>
                        <a:pt x="6323" y="4787"/>
                      </a:cubicBezTo>
                      <a:cubicBezTo>
                        <a:pt x="6346" y="4788"/>
                        <a:pt x="6370" y="4789"/>
                        <a:pt x="6393" y="4789"/>
                      </a:cubicBezTo>
                      <a:cubicBezTo>
                        <a:pt x="6643" y="4789"/>
                        <a:pt x="6892" y="4731"/>
                        <a:pt x="7121" y="4644"/>
                      </a:cubicBezTo>
                      <a:cubicBezTo>
                        <a:pt x="7478" y="4525"/>
                        <a:pt x="7859" y="4382"/>
                        <a:pt x="8121" y="4109"/>
                      </a:cubicBezTo>
                      <a:cubicBezTo>
                        <a:pt x="8395" y="3835"/>
                        <a:pt x="8538" y="3394"/>
                        <a:pt x="8371" y="3085"/>
                      </a:cubicBezTo>
                      <a:cubicBezTo>
                        <a:pt x="8240" y="2823"/>
                        <a:pt x="7954" y="2656"/>
                        <a:pt x="7692" y="2501"/>
                      </a:cubicBezTo>
                      <a:cubicBezTo>
                        <a:pt x="6692" y="1942"/>
                        <a:pt x="5728" y="1299"/>
                        <a:pt x="4918" y="477"/>
                      </a:cubicBezTo>
                      <a:cubicBezTo>
                        <a:pt x="4787" y="334"/>
                        <a:pt x="4621" y="179"/>
                        <a:pt x="4478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5882;p62">
                  <a:extLst>
                    <a:ext uri="{FF2B5EF4-FFF2-40B4-BE49-F238E27FC236}">
                      <a16:creationId xmlns:a16="http://schemas.microsoft.com/office/drawing/2014/main" id="{1DE62EFA-C109-629E-5710-055845758735}"/>
                    </a:ext>
                  </a:extLst>
                </p:cNvPr>
                <p:cNvSpPr/>
                <p:nvPr/>
              </p:nvSpPr>
              <p:spPr>
                <a:xfrm>
                  <a:off x="2498518" y="2136895"/>
                  <a:ext cx="1232" cy="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3" extrusionOk="0">
                      <a:moveTo>
                        <a:pt x="24" y="12"/>
                      </a:moveTo>
                      <a:lnTo>
                        <a:pt x="24" y="12"/>
                      </a:lnTo>
                      <a:cubicBezTo>
                        <a:pt x="1" y="0"/>
                        <a:pt x="1" y="0"/>
                        <a:pt x="24" y="12"/>
                      </a:cubicBezTo>
                      <a:close/>
                    </a:path>
                  </a:pathLst>
                </a:custGeom>
                <a:solidFill>
                  <a:srgbClr val="FF55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5883;p62">
                  <a:extLst>
                    <a:ext uri="{FF2B5EF4-FFF2-40B4-BE49-F238E27FC236}">
                      <a16:creationId xmlns:a16="http://schemas.microsoft.com/office/drawing/2014/main" id="{070C6C33-3DF9-1679-C87D-DA273C1E2C07}"/>
                    </a:ext>
                  </a:extLst>
                </p:cNvPr>
                <p:cNvSpPr/>
                <p:nvPr/>
              </p:nvSpPr>
              <p:spPr>
                <a:xfrm>
                  <a:off x="2088847" y="2295716"/>
                  <a:ext cx="180263" cy="183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7" h="3731" extrusionOk="0">
                      <a:moveTo>
                        <a:pt x="1412" y="0"/>
                      </a:moveTo>
                      <a:cubicBezTo>
                        <a:pt x="1142" y="0"/>
                        <a:pt x="879" y="53"/>
                        <a:pt x="656" y="184"/>
                      </a:cubicBezTo>
                      <a:cubicBezTo>
                        <a:pt x="418" y="315"/>
                        <a:pt x="215" y="529"/>
                        <a:pt x="120" y="850"/>
                      </a:cubicBezTo>
                      <a:cubicBezTo>
                        <a:pt x="1" y="1208"/>
                        <a:pt x="13" y="1577"/>
                        <a:pt x="96" y="1910"/>
                      </a:cubicBezTo>
                      <a:cubicBezTo>
                        <a:pt x="299" y="2636"/>
                        <a:pt x="799" y="3208"/>
                        <a:pt x="1454" y="3505"/>
                      </a:cubicBezTo>
                      <a:cubicBezTo>
                        <a:pt x="1722" y="3628"/>
                        <a:pt x="2078" y="3730"/>
                        <a:pt x="2430" y="3730"/>
                      </a:cubicBezTo>
                      <a:cubicBezTo>
                        <a:pt x="2796" y="3730"/>
                        <a:pt x="3157" y="3619"/>
                        <a:pt x="3406" y="3303"/>
                      </a:cubicBezTo>
                      <a:cubicBezTo>
                        <a:pt x="3632" y="3041"/>
                        <a:pt x="3656" y="2672"/>
                        <a:pt x="3632" y="2339"/>
                      </a:cubicBezTo>
                      <a:cubicBezTo>
                        <a:pt x="3549" y="1624"/>
                        <a:pt x="3347" y="779"/>
                        <a:pt x="2763" y="386"/>
                      </a:cubicBezTo>
                      <a:cubicBezTo>
                        <a:pt x="2424" y="178"/>
                        <a:pt x="1906" y="0"/>
                        <a:pt x="1412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5884;p62">
                  <a:extLst>
                    <a:ext uri="{FF2B5EF4-FFF2-40B4-BE49-F238E27FC236}">
                      <a16:creationId xmlns:a16="http://schemas.microsoft.com/office/drawing/2014/main" id="{01026E77-DECD-F8FF-167D-B49DB1E19B45}"/>
                    </a:ext>
                  </a:extLst>
                </p:cNvPr>
                <p:cNvSpPr/>
                <p:nvPr/>
              </p:nvSpPr>
              <p:spPr>
                <a:xfrm>
                  <a:off x="2108219" y="2343136"/>
                  <a:ext cx="112140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" h="1307" extrusionOk="0">
                      <a:moveTo>
                        <a:pt x="786" y="1"/>
                      </a:moveTo>
                      <a:cubicBezTo>
                        <a:pt x="693" y="1"/>
                        <a:pt x="601" y="14"/>
                        <a:pt x="513" y="43"/>
                      </a:cubicBezTo>
                      <a:cubicBezTo>
                        <a:pt x="394" y="67"/>
                        <a:pt x="287" y="126"/>
                        <a:pt x="203" y="222"/>
                      </a:cubicBezTo>
                      <a:cubicBezTo>
                        <a:pt x="132" y="293"/>
                        <a:pt x="1" y="424"/>
                        <a:pt x="37" y="543"/>
                      </a:cubicBezTo>
                      <a:cubicBezTo>
                        <a:pt x="45" y="595"/>
                        <a:pt x="92" y="629"/>
                        <a:pt x="140" y="629"/>
                      </a:cubicBezTo>
                      <a:cubicBezTo>
                        <a:pt x="158" y="629"/>
                        <a:pt x="175" y="624"/>
                        <a:pt x="191" y="615"/>
                      </a:cubicBezTo>
                      <a:cubicBezTo>
                        <a:pt x="263" y="591"/>
                        <a:pt x="322" y="484"/>
                        <a:pt x="382" y="436"/>
                      </a:cubicBezTo>
                      <a:cubicBezTo>
                        <a:pt x="453" y="376"/>
                        <a:pt x="525" y="341"/>
                        <a:pt x="620" y="305"/>
                      </a:cubicBezTo>
                      <a:cubicBezTo>
                        <a:pt x="680" y="293"/>
                        <a:pt x="727" y="281"/>
                        <a:pt x="787" y="281"/>
                      </a:cubicBezTo>
                      <a:cubicBezTo>
                        <a:pt x="703" y="424"/>
                        <a:pt x="668" y="591"/>
                        <a:pt x="680" y="769"/>
                      </a:cubicBezTo>
                      <a:cubicBezTo>
                        <a:pt x="691" y="877"/>
                        <a:pt x="727" y="972"/>
                        <a:pt x="763" y="1067"/>
                      </a:cubicBezTo>
                      <a:cubicBezTo>
                        <a:pt x="799" y="1115"/>
                        <a:pt x="822" y="1174"/>
                        <a:pt x="870" y="1198"/>
                      </a:cubicBezTo>
                      <a:cubicBezTo>
                        <a:pt x="882" y="1210"/>
                        <a:pt x="894" y="1246"/>
                        <a:pt x="930" y="1258"/>
                      </a:cubicBezTo>
                      <a:cubicBezTo>
                        <a:pt x="965" y="1293"/>
                        <a:pt x="989" y="1293"/>
                        <a:pt x="1037" y="1305"/>
                      </a:cubicBezTo>
                      <a:cubicBezTo>
                        <a:pt x="1041" y="1306"/>
                        <a:pt x="1046" y="1306"/>
                        <a:pt x="1050" y="1306"/>
                      </a:cubicBezTo>
                      <a:cubicBezTo>
                        <a:pt x="1105" y="1306"/>
                        <a:pt x="1154" y="1241"/>
                        <a:pt x="1132" y="1186"/>
                      </a:cubicBezTo>
                      <a:cubicBezTo>
                        <a:pt x="1120" y="1150"/>
                        <a:pt x="1120" y="1127"/>
                        <a:pt x="1108" y="1115"/>
                      </a:cubicBezTo>
                      <a:cubicBezTo>
                        <a:pt x="1096" y="1091"/>
                        <a:pt x="1084" y="1079"/>
                        <a:pt x="1061" y="1055"/>
                      </a:cubicBezTo>
                      <a:cubicBezTo>
                        <a:pt x="1037" y="1019"/>
                        <a:pt x="1013" y="996"/>
                        <a:pt x="1001" y="960"/>
                      </a:cubicBezTo>
                      <a:cubicBezTo>
                        <a:pt x="953" y="888"/>
                        <a:pt x="930" y="817"/>
                        <a:pt x="930" y="722"/>
                      </a:cubicBezTo>
                      <a:cubicBezTo>
                        <a:pt x="918" y="579"/>
                        <a:pt x="941" y="424"/>
                        <a:pt x="1001" y="293"/>
                      </a:cubicBezTo>
                      <a:cubicBezTo>
                        <a:pt x="1108" y="305"/>
                        <a:pt x="1215" y="353"/>
                        <a:pt x="1299" y="400"/>
                      </a:cubicBezTo>
                      <a:cubicBezTo>
                        <a:pt x="1644" y="555"/>
                        <a:pt x="1989" y="877"/>
                        <a:pt x="2144" y="1234"/>
                      </a:cubicBezTo>
                      <a:cubicBezTo>
                        <a:pt x="2152" y="1262"/>
                        <a:pt x="2171" y="1274"/>
                        <a:pt x="2191" y="1274"/>
                      </a:cubicBezTo>
                      <a:cubicBezTo>
                        <a:pt x="2231" y="1274"/>
                        <a:pt x="2275" y="1229"/>
                        <a:pt x="2251" y="1174"/>
                      </a:cubicBezTo>
                      <a:cubicBezTo>
                        <a:pt x="2168" y="924"/>
                        <a:pt x="2061" y="722"/>
                        <a:pt x="1894" y="543"/>
                      </a:cubicBezTo>
                      <a:cubicBezTo>
                        <a:pt x="1715" y="365"/>
                        <a:pt x="1525" y="222"/>
                        <a:pt x="1287" y="115"/>
                      </a:cubicBezTo>
                      <a:cubicBezTo>
                        <a:pt x="1132" y="45"/>
                        <a:pt x="958" y="1"/>
                        <a:pt x="786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5887;p62">
                  <a:extLst>
                    <a:ext uri="{FF2B5EF4-FFF2-40B4-BE49-F238E27FC236}">
                      <a16:creationId xmlns:a16="http://schemas.microsoft.com/office/drawing/2014/main" id="{FD6D0974-7259-C34B-B38F-F5BC37FCEED8}"/>
                    </a:ext>
                  </a:extLst>
                </p:cNvPr>
                <p:cNvSpPr/>
                <p:nvPr/>
              </p:nvSpPr>
              <p:spPr>
                <a:xfrm>
                  <a:off x="2558113" y="2367980"/>
                  <a:ext cx="168778" cy="7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1465" extrusionOk="0">
                      <a:moveTo>
                        <a:pt x="3040" y="0"/>
                      </a:moveTo>
                      <a:cubicBezTo>
                        <a:pt x="2836" y="0"/>
                        <a:pt x="2435" y="151"/>
                        <a:pt x="1863" y="170"/>
                      </a:cubicBezTo>
                      <a:cubicBezTo>
                        <a:pt x="1816" y="172"/>
                        <a:pt x="1771" y="173"/>
                        <a:pt x="1727" y="173"/>
                      </a:cubicBezTo>
                      <a:cubicBezTo>
                        <a:pt x="1270" y="173"/>
                        <a:pt x="968" y="64"/>
                        <a:pt x="707" y="64"/>
                      </a:cubicBezTo>
                      <a:cubicBezTo>
                        <a:pt x="592" y="64"/>
                        <a:pt x="484" y="85"/>
                        <a:pt x="375" y="146"/>
                      </a:cubicBezTo>
                      <a:cubicBezTo>
                        <a:pt x="0" y="339"/>
                        <a:pt x="741" y="1464"/>
                        <a:pt x="1709" y="1464"/>
                      </a:cubicBezTo>
                      <a:cubicBezTo>
                        <a:pt x="1756" y="1464"/>
                        <a:pt x="1804" y="1461"/>
                        <a:pt x="1851" y="1456"/>
                      </a:cubicBezTo>
                      <a:cubicBezTo>
                        <a:pt x="2863" y="1325"/>
                        <a:pt x="3423" y="384"/>
                        <a:pt x="3161" y="39"/>
                      </a:cubicBezTo>
                      <a:cubicBezTo>
                        <a:pt x="3136" y="11"/>
                        <a:pt x="3095" y="0"/>
                        <a:pt x="3040" y="0"/>
                      </a:cubicBezTo>
                      <a:close/>
                    </a:path>
                  </a:pathLst>
                </a:custGeom>
                <a:solidFill>
                  <a:srgbClr val="B22E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5888;p62">
                  <a:extLst>
                    <a:ext uri="{FF2B5EF4-FFF2-40B4-BE49-F238E27FC236}">
                      <a16:creationId xmlns:a16="http://schemas.microsoft.com/office/drawing/2014/main" id="{665FC3C9-589A-6749-1EA7-B6AB4EEC3896}"/>
                    </a:ext>
                  </a:extLst>
                </p:cNvPr>
                <p:cNvSpPr/>
                <p:nvPr/>
              </p:nvSpPr>
              <p:spPr>
                <a:xfrm>
                  <a:off x="2571274" y="2385479"/>
                  <a:ext cx="102775" cy="54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5" h="1112" extrusionOk="0">
                      <a:moveTo>
                        <a:pt x="268" y="0"/>
                      </a:moveTo>
                      <a:cubicBezTo>
                        <a:pt x="171" y="0"/>
                        <a:pt x="79" y="16"/>
                        <a:pt x="1" y="53"/>
                      </a:cubicBezTo>
                      <a:cubicBezTo>
                        <a:pt x="90" y="442"/>
                        <a:pt x="677" y="1112"/>
                        <a:pt x="1404" y="1112"/>
                      </a:cubicBezTo>
                      <a:cubicBezTo>
                        <a:pt x="1455" y="1112"/>
                        <a:pt x="1508" y="1108"/>
                        <a:pt x="1561" y="1101"/>
                      </a:cubicBezTo>
                      <a:cubicBezTo>
                        <a:pt x="1763" y="1065"/>
                        <a:pt x="1942" y="1030"/>
                        <a:pt x="2084" y="946"/>
                      </a:cubicBezTo>
                      <a:cubicBezTo>
                        <a:pt x="1799" y="613"/>
                        <a:pt x="1430" y="375"/>
                        <a:pt x="1061" y="208"/>
                      </a:cubicBezTo>
                      <a:cubicBezTo>
                        <a:pt x="859" y="120"/>
                        <a:pt x="541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F58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5889;p62">
                  <a:extLst>
                    <a:ext uri="{FF2B5EF4-FFF2-40B4-BE49-F238E27FC236}">
                      <a16:creationId xmlns:a16="http://schemas.microsoft.com/office/drawing/2014/main" id="{802935EB-DF01-762C-4D40-B4C5DBEA0F5D}"/>
                    </a:ext>
                  </a:extLst>
                </p:cNvPr>
                <p:cNvSpPr/>
                <p:nvPr/>
              </p:nvSpPr>
              <p:spPr>
                <a:xfrm>
                  <a:off x="2512616" y="2175639"/>
                  <a:ext cx="93360" cy="3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4" h="670" extrusionOk="0">
                      <a:moveTo>
                        <a:pt x="1084" y="0"/>
                      </a:moveTo>
                      <a:cubicBezTo>
                        <a:pt x="893" y="0"/>
                        <a:pt x="715" y="48"/>
                        <a:pt x="572" y="107"/>
                      </a:cubicBezTo>
                      <a:cubicBezTo>
                        <a:pt x="357" y="191"/>
                        <a:pt x="155" y="322"/>
                        <a:pt x="48" y="536"/>
                      </a:cubicBezTo>
                      <a:cubicBezTo>
                        <a:pt x="36" y="548"/>
                        <a:pt x="36" y="584"/>
                        <a:pt x="12" y="596"/>
                      </a:cubicBezTo>
                      <a:cubicBezTo>
                        <a:pt x="2" y="637"/>
                        <a:pt x="0" y="669"/>
                        <a:pt x="31" y="669"/>
                      </a:cubicBezTo>
                      <a:cubicBezTo>
                        <a:pt x="36" y="669"/>
                        <a:pt x="42" y="669"/>
                        <a:pt x="48" y="667"/>
                      </a:cubicBezTo>
                      <a:cubicBezTo>
                        <a:pt x="60" y="667"/>
                        <a:pt x="96" y="643"/>
                        <a:pt x="107" y="619"/>
                      </a:cubicBezTo>
                      <a:cubicBezTo>
                        <a:pt x="325" y="424"/>
                        <a:pt x="632" y="273"/>
                        <a:pt x="1006" y="273"/>
                      </a:cubicBezTo>
                      <a:cubicBezTo>
                        <a:pt x="1020" y="273"/>
                        <a:pt x="1034" y="274"/>
                        <a:pt x="1048" y="274"/>
                      </a:cubicBezTo>
                      <a:cubicBezTo>
                        <a:pt x="1143" y="298"/>
                        <a:pt x="1250" y="298"/>
                        <a:pt x="1358" y="322"/>
                      </a:cubicBezTo>
                      <a:cubicBezTo>
                        <a:pt x="1445" y="351"/>
                        <a:pt x="1540" y="388"/>
                        <a:pt x="1649" y="388"/>
                      </a:cubicBezTo>
                      <a:cubicBezTo>
                        <a:pt x="1674" y="388"/>
                        <a:pt x="1700" y="386"/>
                        <a:pt x="1727" y="381"/>
                      </a:cubicBezTo>
                      <a:cubicBezTo>
                        <a:pt x="1858" y="381"/>
                        <a:pt x="1893" y="250"/>
                        <a:pt x="1834" y="191"/>
                      </a:cubicBezTo>
                      <a:cubicBezTo>
                        <a:pt x="1762" y="84"/>
                        <a:pt x="1560" y="60"/>
                        <a:pt x="1441" y="24"/>
                      </a:cubicBezTo>
                      <a:cubicBezTo>
                        <a:pt x="1322" y="12"/>
                        <a:pt x="1191" y="0"/>
                        <a:pt x="1084" y="0"/>
                      </a:cubicBezTo>
                      <a:close/>
                    </a:path>
                  </a:pathLst>
                </a:custGeom>
                <a:solidFill>
                  <a:srgbClr val="C05A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5890;p62">
                  <a:extLst>
                    <a:ext uri="{FF2B5EF4-FFF2-40B4-BE49-F238E27FC236}">
                      <a16:creationId xmlns:a16="http://schemas.microsoft.com/office/drawing/2014/main" id="{6F27B97E-4E36-BBC6-720E-AB354451A0B9}"/>
                    </a:ext>
                  </a:extLst>
                </p:cNvPr>
                <p:cNvSpPr/>
                <p:nvPr/>
              </p:nvSpPr>
              <p:spPr>
                <a:xfrm>
                  <a:off x="2691696" y="2167802"/>
                  <a:ext cx="73692" cy="26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5" h="547" extrusionOk="0">
                      <a:moveTo>
                        <a:pt x="640" y="0"/>
                      </a:moveTo>
                      <a:cubicBezTo>
                        <a:pt x="606" y="0"/>
                        <a:pt x="571" y="2"/>
                        <a:pt x="534" y="4"/>
                      </a:cubicBezTo>
                      <a:cubicBezTo>
                        <a:pt x="451" y="16"/>
                        <a:pt x="368" y="40"/>
                        <a:pt x="284" y="76"/>
                      </a:cubicBezTo>
                      <a:cubicBezTo>
                        <a:pt x="201" y="123"/>
                        <a:pt x="70" y="171"/>
                        <a:pt x="34" y="290"/>
                      </a:cubicBezTo>
                      <a:cubicBezTo>
                        <a:pt x="0" y="358"/>
                        <a:pt x="53" y="470"/>
                        <a:pt x="151" y="470"/>
                      </a:cubicBezTo>
                      <a:cubicBezTo>
                        <a:pt x="155" y="470"/>
                        <a:pt x="160" y="469"/>
                        <a:pt x="165" y="469"/>
                      </a:cubicBezTo>
                      <a:cubicBezTo>
                        <a:pt x="273" y="457"/>
                        <a:pt x="344" y="397"/>
                        <a:pt x="439" y="362"/>
                      </a:cubicBezTo>
                      <a:cubicBezTo>
                        <a:pt x="511" y="338"/>
                        <a:pt x="582" y="302"/>
                        <a:pt x="654" y="290"/>
                      </a:cubicBezTo>
                      <a:cubicBezTo>
                        <a:pt x="718" y="274"/>
                        <a:pt x="782" y="266"/>
                        <a:pt x="844" y="266"/>
                      </a:cubicBezTo>
                      <a:cubicBezTo>
                        <a:pt x="1059" y="266"/>
                        <a:pt x="1259" y="357"/>
                        <a:pt x="1416" y="504"/>
                      </a:cubicBezTo>
                      <a:cubicBezTo>
                        <a:pt x="1427" y="516"/>
                        <a:pt x="1463" y="528"/>
                        <a:pt x="1475" y="540"/>
                      </a:cubicBezTo>
                      <a:cubicBezTo>
                        <a:pt x="1479" y="545"/>
                        <a:pt x="1483" y="547"/>
                        <a:pt x="1485" y="547"/>
                      </a:cubicBezTo>
                      <a:cubicBezTo>
                        <a:pt x="1494" y="547"/>
                        <a:pt x="1483" y="508"/>
                        <a:pt x="1463" y="469"/>
                      </a:cubicBezTo>
                      <a:cubicBezTo>
                        <a:pt x="1439" y="457"/>
                        <a:pt x="1427" y="421"/>
                        <a:pt x="1427" y="409"/>
                      </a:cubicBezTo>
                      <a:cubicBezTo>
                        <a:pt x="1296" y="219"/>
                        <a:pt x="1118" y="112"/>
                        <a:pt x="951" y="52"/>
                      </a:cubicBezTo>
                      <a:cubicBezTo>
                        <a:pt x="851" y="16"/>
                        <a:pt x="751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C05A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5891;p62">
                  <a:extLst>
                    <a:ext uri="{FF2B5EF4-FFF2-40B4-BE49-F238E27FC236}">
                      <a16:creationId xmlns:a16="http://schemas.microsoft.com/office/drawing/2014/main" id="{21C2CAFE-7D90-72C2-3F36-666BCC06FBBB}"/>
                    </a:ext>
                  </a:extLst>
                </p:cNvPr>
                <p:cNvSpPr/>
                <p:nvPr/>
              </p:nvSpPr>
              <p:spPr>
                <a:xfrm>
                  <a:off x="2485160" y="2273535"/>
                  <a:ext cx="101444" cy="3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8" h="751" extrusionOk="0">
                      <a:moveTo>
                        <a:pt x="1073" y="1"/>
                      </a:moveTo>
                      <a:cubicBezTo>
                        <a:pt x="870" y="1"/>
                        <a:pt x="669" y="49"/>
                        <a:pt x="498" y="145"/>
                      </a:cubicBezTo>
                      <a:cubicBezTo>
                        <a:pt x="391" y="181"/>
                        <a:pt x="295" y="264"/>
                        <a:pt x="212" y="336"/>
                      </a:cubicBezTo>
                      <a:cubicBezTo>
                        <a:pt x="141" y="407"/>
                        <a:pt x="33" y="503"/>
                        <a:pt x="10" y="598"/>
                      </a:cubicBezTo>
                      <a:cubicBezTo>
                        <a:pt x="1" y="634"/>
                        <a:pt x="19" y="670"/>
                        <a:pt x="49" y="670"/>
                      </a:cubicBezTo>
                      <a:cubicBezTo>
                        <a:pt x="58" y="670"/>
                        <a:pt x="69" y="666"/>
                        <a:pt x="81" y="657"/>
                      </a:cubicBezTo>
                      <a:cubicBezTo>
                        <a:pt x="152" y="622"/>
                        <a:pt x="236" y="526"/>
                        <a:pt x="307" y="479"/>
                      </a:cubicBezTo>
                      <a:cubicBezTo>
                        <a:pt x="379" y="419"/>
                        <a:pt x="474" y="360"/>
                        <a:pt x="557" y="324"/>
                      </a:cubicBezTo>
                      <a:cubicBezTo>
                        <a:pt x="705" y="245"/>
                        <a:pt x="861" y="199"/>
                        <a:pt x="1012" y="199"/>
                      </a:cubicBezTo>
                      <a:cubicBezTo>
                        <a:pt x="1043" y="199"/>
                        <a:pt x="1074" y="201"/>
                        <a:pt x="1105" y="205"/>
                      </a:cubicBezTo>
                      <a:cubicBezTo>
                        <a:pt x="1284" y="217"/>
                        <a:pt x="1450" y="276"/>
                        <a:pt x="1605" y="360"/>
                      </a:cubicBezTo>
                      <a:cubicBezTo>
                        <a:pt x="1676" y="407"/>
                        <a:pt x="1748" y="467"/>
                        <a:pt x="1807" y="538"/>
                      </a:cubicBezTo>
                      <a:cubicBezTo>
                        <a:pt x="1867" y="598"/>
                        <a:pt x="1915" y="693"/>
                        <a:pt x="1974" y="741"/>
                      </a:cubicBezTo>
                      <a:cubicBezTo>
                        <a:pt x="1980" y="747"/>
                        <a:pt x="1989" y="750"/>
                        <a:pt x="1999" y="750"/>
                      </a:cubicBezTo>
                      <a:cubicBezTo>
                        <a:pt x="2026" y="750"/>
                        <a:pt x="2057" y="728"/>
                        <a:pt x="2057" y="693"/>
                      </a:cubicBezTo>
                      <a:cubicBezTo>
                        <a:pt x="2057" y="598"/>
                        <a:pt x="1998" y="479"/>
                        <a:pt x="1938" y="419"/>
                      </a:cubicBezTo>
                      <a:cubicBezTo>
                        <a:pt x="1879" y="348"/>
                        <a:pt x="1807" y="276"/>
                        <a:pt x="1724" y="217"/>
                      </a:cubicBezTo>
                      <a:cubicBezTo>
                        <a:pt x="1545" y="98"/>
                        <a:pt x="1343" y="26"/>
                        <a:pt x="1141" y="3"/>
                      </a:cubicBezTo>
                      <a:cubicBezTo>
                        <a:pt x="1118" y="1"/>
                        <a:pt x="1095" y="1"/>
                        <a:pt x="1073" y="1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5892;p62">
                  <a:extLst>
                    <a:ext uri="{FF2B5EF4-FFF2-40B4-BE49-F238E27FC236}">
                      <a16:creationId xmlns:a16="http://schemas.microsoft.com/office/drawing/2014/main" id="{0F86B4EE-1AD2-083F-8F42-305B73D71701}"/>
                    </a:ext>
                  </a:extLst>
                </p:cNvPr>
                <p:cNvSpPr/>
                <p:nvPr/>
              </p:nvSpPr>
              <p:spPr>
                <a:xfrm>
                  <a:off x="2709195" y="2262986"/>
                  <a:ext cx="66298" cy="40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" h="818" extrusionOk="0">
                      <a:moveTo>
                        <a:pt x="651" y="0"/>
                      </a:moveTo>
                      <a:cubicBezTo>
                        <a:pt x="613" y="0"/>
                        <a:pt x="575" y="5"/>
                        <a:pt x="537" y="14"/>
                      </a:cubicBezTo>
                      <a:cubicBezTo>
                        <a:pt x="406" y="38"/>
                        <a:pt x="287" y="133"/>
                        <a:pt x="179" y="264"/>
                      </a:cubicBezTo>
                      <a:cubicBezTo>
                        <a:pt x="132" y="324"/>
                        <a:pt x="96" y="395"/>
                        <a:pt x="60" y="490"/>
                      </a:cubicBezTo>
                      <a:cubicBezTo>
                        <a:pt x="37" y="562"/>
                        <a:pt x="1" y="681"/>
                        <a:pt x="1" y="776"/>
                      </a:cubicBezTo>
                      <a:cubicBezTo>
                        <a:pt x="1" y="799"/>
                        <a:pt x="21" y="818"/>
                        <a:pt x="38" y="818"/>
                      </a:cubicBezTo>
                      <a:cubicBezTo>
                        <a:pt x="48" y="818"/>
                        <a:pt x="56" y="812"/>
                        <a:pt x="60" y="800"/>
                      </a:cubicBezTo>
                      <a:cubicBezTo>
                        <a:pt x="96" y="740"/>
                        <a:pt x="120" y="669"/>
                        <a:pt x="156" y="598"/>
                      </a:cubicBezTo>
                      <a:cubicBezTo>
                        <a:pt x="179" y="514"/>
                        <a:pt x="227" y="455"/>
                        <a:pt x="275" y="395"/>
                      </a:cubicBezTo>
                      <a:cubicBezTo>
                        <a:pt x="346" y="300"/>
                        <a:pt x="465" y="217"/>
                        <a:pt x="572" y="193"/>
                      </a:cubicBezTo>
                      <a:cubicBezTo>
                        <a:pt x="601" y="190"/>
                        <a:pt x="628" y="189"/>
                        <a:pt x="655" y="189"/>
                      </a:cubicBezTo>
                      <a:cubicBezTo>
                        <a:pt x="755" y="189"/>
                        <a:pt x="848" y="208"/>
                        <a:pt x="941" y="264"/>
                      </a:cubicBezTo>
                      <a:cubicBezTo>
                        <a:pt x="1001" y="300"/>
                        <a:pt x="1061" y="359"/>
                        <a:pt x="1120" y="395"/>
                      </a:cubicBezTo>
                      <a:cubicBezTo>
                        <a:pt x="1180" y="443"/>
                        <a:pt x="1227" y="514"/>
                        <a:pt x="1287" y="562"/>
                      </a:cubicBezTo>
                      <a:cubicBezTo>
                        <a:pt x="1290" y="563"/>
                        <a:pt x="1293" y="564"/>
                        <a:pt x="1297" y="564"/>
                      </a:cubicBezTo>
                      <a:cubicBezTo>
                        <a:pt x="1319" y="564"/>
                        <a:pt x="1345" y="532"/>
                        <a:pt x="1334" y="490"/>
                      </a:cubicBezTo>
                      <a:cubicBezTo>
                        <a:pt x="1287" y="395"/>
                        <a:pt x="1227" y="312"/>
                        <a:pt x="1168" y="252"/>
                      </a:cubicBezTo>
                      <a:cubicBezTo>
                        <a:pt x="1096" y="181"/>
                        <a:pt x="1037" y="133"/>
                        <a:pt x="953" y="86"/>
                      </a:cubicBezTo>
                      <a:cubicBezTo>
                        <a:pt x="857" y="33"/>
                        <a:pt x="755" y="0"/>
                        <a:pt x="651" y="0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5893;p62">
                  <a:extLst>
                    <a:ext uri="{FF2B5EF4-FFF2-40B4-BE49-F238E27FC236}">
                      <a16:creationId xmlns:a16="http://schemas.microsoft.com/office/drawing/2014/main" id="{3CCC0196-3D2A-52AB-03B8-EAA4E0446F01}"/>
                    </a:ext>
                  </a:extLst>
                </p:cNvPr>
                <p:cNvSpPr/>
                <p:nvPr/>
              </p:nvSpPr>
              <p:spPr>
                <a:xfrm>
                  <a:off x="2653445" y="2219165"/>
                  <a:ext cx="54665" cy="130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" h="2643" extrusionOk="0">
                      <a:moveTo>
                        <a:pt x="267" y="1"/>
                      </a:moveTo>
                      <a:cubicBezTo>
                        <a:pt x="246" y="1"/>
                        <a:pt x="226" y="13"/>
                        <a:pt x="215" y="34"/>
                      </a:cubicBezTo>
                      <a:cubicBezTo>
                        <a:pt x="179" y="94"/>
                        <a:pt x="167" y="177"/>
                        <a:pt x="156" y="248"/>
                      </a:cubicBezTo>
                      <a:cubicBezTo>
                        <a:pt x="132" y="320"/>
                        <a:pt x="120" y="391"/>
                        <a:pt x="108" y="486"/>
                      </a:cubicBezTo>
                      <a:cubicBezTo>
                        <a:pt x="96" y="617"/>
                        <a:pt x="72" y="760"/>
                        <a:pt x="60" y="915"/>
                      </a:cubicBezTo>
                      <a:cubicBezTo>
                        <a:pt x="36" y="1177"/>
                        <a:pt x="1" y="1475"/>
                        <a:pt x="132" y="1713"/>
                      </a:cubicBezTo>
                      <a:cubicBezTo>
                        <a:pt x="179" y="1808"/>
                        <a:pt x="275" y="1891"/>
                        <a:pt x="358" y="1951"/>
                      </a:cubicBezTo>
                      <a:cubicBezTo>
                        <a:pt x="477" y="2010"/>
                        <a:pt x="596" y="2010"/>
                        <a:pt x="715" y="2010"/>
                      </a:cubicBezTo>
                      <a:lnTo>
                        <a:pt x="822" y="2010"/>
                      </a:lnTo>
                      <a:cubicBezTo>
                        <a:pt x="870" y="2010"/>
                        <a:pt x="894" y="2010"/>
                        <a:pt x="906" y="2070"/>
                      </a:cubicBezTo>
                      <a:cubicBezTo>
                        <a:pt x="929" y="2118"/>
                        <a:pt x="882" y="2213"/>
                        <a:pt x="870" y="2249"/>
                      </a:cubicBezTo>
                      <a:cubicBezTo>
                        <a:pt x="810" y="2368"/>
                        <a:pt x="727" y="2475"/>
                        <a:pt x="632" y="2546"/>
                      </a:cubicBezTo>
                      <a:cubicBezTo>
                        <a:pt x="588" y="2579"/>
                        <a:pt x="605" y="2643"/>
                        <a:pt x="645" y="2643"/>
                      </a:cubicBezTo>
                      <a:cubicBezTo>
                        <a:pt x="649" y="2643"/>
                        <a:pt x="652" y="2642"/>
                        <a:pt x="656" y="2641"/>
                      </a:cubicBezTo>
                      <a:cubicBezTo>
                        <a:pt x="882" y="2546"/>
                        <a:pt x="1025" y="2344"/>
                        <a:pt x="1072" y="2106"/>
                      </a:cubicBezTo>
                      <a:cubicBezTo>
                        <a:pt x="1108" y="1725"/>
                        <a:pt x="656" y="1879"/>
                        <a:pt x="465" y="1796"/>
                      </a:cubicBezTo>
                      <a:cubicBezTo>
                        <a:pt x="191" y="1665"/>
                        <a:pt x="227" y="1284"/>
                        <a:pt x="239" y="1034"/>
                      </a:cubicBezTo>
                      <a:lnTo>
                        <a:pt x="287" y="546"/>
                      </a:lnTo>
                      <a:cubicBezTo>
                        <a:pt x="298" y="451"/>
                        <a:pt x="298" y="379"/>
                        <a:pt x="310" y="284"/>
                      </a:cubicBezTo>
                      <a:cubicBezTo>
                        <a:pt x="310" y="213"/>
                        <a:pt x="346" y="141"/>
                        <a:pt x="334" y="58"/>
                      </a:cubicBezTo>
                      <a:cubicBezTo>
                        <a:pt x="321" y="18"/>
                        <a:pt x="293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" name="Google Shape;5894;p62">
                <a:extLst>
                  <a:ext uri="{FF2B5EF4-FFF2-40B4-BE49-F238E27FC236}">
                    <a16:creationId xmlns:a16="http://schemas.microsoft.com/office/drawing/2014/main" id="{B74D18A6-5D25-11D4-770D-579CCEDDAB06}"/>
                  </a:ext>
                </a:extLst>
              </p:cNvPr>
              <p:cNvGrpSpPr/>
              <p:nvPr/>
            </p:nvGrpSpPr>
            <p:grpSpPr>
              <a:xfrm>
                <a:off x="4916375" y="3257053"/>
                <a:ext cx="829848" cy="1623335"/>
                <a:chOff x="5871060" y="1827829"/>
                <a:chExt cx="1104004" cy="2295170"/>
              </a:xfrm>
            </p:grpSpPr>
            <p:sp>
              <p:nvSpPr>
                <p:cNvPr id="68" name="Google Shape;5895;p62">
                  <a:extLst>
                    <a:ext uri="{FF2B5EF4-FFF2-40B4-BE49-F238E27FC236}">
                      <a16:creationId xmlns:a16="http://schemas.microsoft.com/office/drawing/2014/main" id="{998AD3C8-6AD6-75B4-8E84-FB95A195D620}"/>
                    </a:ext>
                  </a:extLst>
                </p:cNvPr>
                <p:cNvSpPr/>
                <p:nvPr/>
              </p:nvSpPr>
              <p:spPr>
                <a:xfrm>
                  <a:off x="5913895" y="1891762"/>
                  <a:ext cx="1061169" cy="980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8" h="19899" extrusionOk="0">
                      <a:moveTo>
                        <a:pt x="11569" y="0"/>
                      </a:moveTo>
                      <a:cubicBezTo>
                        <a:pt x="10530" y="0"/>
                        <a:pt x="9475" y="230"/>
                        <a:pt x="8525" y="556"/>
                      </a:cubicBezTo>
                      <a:cubicBezTo>
                        <a:pt x="7049" y="1080"/>
                        <a:pt x="5668" y="2044"/>
                        <a:pt x="4834" y="3402"/>
                      </a:cubicBezTo>
                      <a:cubicBezTo>
                        <a:pt x="3608" y="5378"/>
                        <a:pt x="3477" y="7914"/>
                        <a:pt x="3942" y="10105"/>
                      </a:cubicBezTo>
                      <a:cubicBezTo>
                        <a:pt x="4037" y="10593"/>
                        <a:pt x="4180" y="11081"/>
                        <a:pt x="4251" y="11593"/>
                      </a:cubicBezTo>
                      <a:cubicBezTo>
                        <a:pt x="4382" y="12522"/>
                        <a:pt x="4192" y="13867"/>
                        <a:pt x="3060" y="14213"/>
                      </a:cubicBezTo>
                      <a:cubicBezTo>
                        <a:pt x="2887" y="14264"/>
                        <a:pt x="2708" y="14278"/>
                        <a:pt x="2527" y="14278"/>
                      </a:cubicBezTo>
                      <a:cubicBezTo>
                        <a:pt x="2279" y="14278"/>
                        <a:pt x="2028" y="14250"/>
                        <a:pt x="1786" y="14250"/>
                      </a:cubicBezTo>
                      <a:cubicBezTo>
                        <a:pt x="1504" y="14250"/>
                        <a:pt x="1233" y="14288"/>
                        <a:pt x="989" y="14451"/>
                      </a:cubicBezTo>
                      <a:cubicBezTo>
                        <a:pt x="786" y="14582"/>
                        <a:pt x="632" y="14784"/>
                        <a:pt x="524" y="14998"/>
                      </a:cubicBezTo>
                      <a:cubicBezTo>
                        <a:pt x="1" y="16141"/>
                        <a:pt x="679" y="17499"/>
                        <a:pt x="1751" y="17915"/>
                      </a:cubicBezTo>
                      <a:cubicBezTo>
                        <a:pt x="2060" y="18036"/>
                        <a:pt x="2389" y="18090"/>
                        <a:pt x="2724" y="18090"/>
                      </a:cubicBezTo>
                      <a:cubicBezTo>
                        <a:pt x="3550" y="18090"/>
                        <a:pt x="4414" y="17757"/>
                        <a:pt x="5108" y="17249"/>
                      </a:cubicBezTo>
                      <a:lnTo>
                        <a:pt x="5108" y="17249"/>
                      </a:lnTo>
                      <a:cubicBezTo>
                        <a:pt x="5037" y="18344"/>
                        <a:pt x="5954" y="19320"/>
                        <a:pt x="7013" y="19439"/>
                      </a:cubicBezTo>
                      <a:cubicBezTo>
                        <a:pt x="7105" y="19450"/>
                        <a:pt x="7197" y="19455"/>
                        <a:pt x="7289" y="19455"/>
                      </a:cubicBezTo>
                      <a:cubicBezTo>
                        <a:pt x="8271" y="19455"/>
                        <a:pt x="9252" y="18888"/>
                        <a:pt x="9895" y="18082"/>
                      </a:cubicBezTo>
                      <a:cubicBezTo>
                        <a:pt x="9918" y="18035"/>
                        <a:pt x="9954" y="17987"/>
                        <a:pt x="10014" y="17975"/>
                      </a:cubicBezTo>
                      <a:cubicBezTo>
                        <a:pt x="10031" y="17966"/>
                        <a:pt x="10049" y="17962"/>
                        <a:pt x="10066" y="17962"/>
                      </a:cubicBezTo>
                      <a:cubicBezTo>
                        <a:pt x="10143" y="17962"/>
                        <a:pt x="10215" y="18038"/>
                        <a:pt x="10264" y="18106"/>
                      </a:cubicBezTo>
                      <a:cubicBezTo>
                        <a:pt x="10859" y="18820"/>
                        <a:pt x="11597" y="19416"/>
                        <a:pt x="12478" y="19713"/>
                      </a:cubicBezTo>
                      <a:cubicBezTo>
                        <a:pt x="12838" y="19835"/>
                        <a:pt x="13219" y="19899"/>
                        <a:pt x="13601" y="19899"/>
                      </a:cubicBezTo>
                      <a:cubicBezTo>
                        <a:pt x="14156" y="19899"/>
                        <a:pt x="14711" y="19764"/>
                        <a:pt x="15205" y="19475"/>
                      </a:cubicBezTo>
                      <a:cubicBezTo>
                        <a:pt x="16026" y="18987"/>
                        <a:pt x="16622" y="18035"/>
                        <a:pt x="16562" y="17082"/>
                      </a:cubicBezTo>
                      <a:lnTo>
                        <a:pt x="16562" y="17082"/>
                      </a:lnTo>
                      <a:cubicBezTo>
                        <a:pt x="17217" y="17368"/>
                        <a:pt x="17872" y="17642"/>
                        <a:pt x="18586" y="17737"/>
                      </a:cubicBezTo>
                      <a:cubicBezTo>
                        <a:pt x="18713" y="17752"/>
                        <a:pt x="18842" y="17760"/>
                        <a:pt x="18972" y="17760"/>
                      </a:cubicBezTo>
                      <a:cubicBezTo>
                        <a:pt x="19554" y="17760"/>
                        <a:pt x="20155" y="17600"/>
                        <a:pt x="20622" y="17201"/>
                      </a:cubicBezTo>
                      <a:cubicBezTo>
                        <a:pt x="21277" y="16630"/>
                        <a:pt x="21527" y="15606"/>
                        <a:pt x="21182" y="14820"/>
                      </a:cubicBezTo>
                      <a:cubicBezTo>
                        <a:pt x="20894" y="14117"/>
                        <a:pt x="20160" y="13719"/>
                        <a:pt x="19412" y="13719"/>
                      </a:cubicBezTo>
                      <a:cubicBezTo>
                        <a:pt x="19323" y="13719"/>
                        <a:pt x="19234" y="13725"/>
                        <a:pt x="19146" y="13736"/>
                      </a:cubicBezTo>
                      <a:cubicBezTo>
                        <a:pt x="19052" y="13748"/>
                        <a:pt x="18958" y="13754"/>
                        <a:pt x="18865" y="13754"/>
                      </a:cubicBezTo>
                      <a:cubicBezTo>
                        <a:pt x="17531" y="13754"/>
                        <a:pt x="16355" y="12541"/>
                        <a:pt x="17134" y="9569"/>
                      </a:cubicBezTo>
                      <a:cubicBezTo>
                        <a:pt x="17646" y="7617"/>
                        <a:pt x="17396" y="5283"/>
                        <a:pt x="16622" y="3414"/>
                      </a:cubicBezTo>
                      <a:cubicBezTo>
                        <a:pt x="16526" y="3211"/>
                        <a:pt x="16443" y="3021"/>
                        <a:pt x="16336" y="2818"/>
                      </a:cubicBezTo>
                      <a:cubicBezTo>
                        <a:pt x="15669" y="1604"/>
                        <a:pt x="14633" y="663"/>
                        <a:pt x="13300" y="247"/>
                      </a:cubicBezTo>
                      <a:cubicBezTo>
                        <a:pt x="12743" y="74"/>
                        <a:pt x="12159" y="0"/>
                        <a:pt x="11569" y="0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5896;p62">
                  <a:extLst>
                    <a:ext uri="{FF2B5EF4-FFF2-40B4-BE49-F238E27FC236}">
                      <a16:creationId xmlns:a16="http://schemas.microsoft.com/office/drawing/2014/main" id="{18DE9062-0444-4F5D-86CF-C6ABFD4A4B8E}"/>
                    </a:ext>
                  </a:extLst>
                </p:cNvPr>
                <p:cNvSpPr/>
                <p:nvPr/>
              </p:nvSpPr>
              <p:spPr>
                <a:xfrm>
                  <a:off x="5994883" y="1892748"/>
                  <a:ext cx="957852" cy="980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2" h="19893" extrusionOk="0">
                      <a:moveTo>
                        <a:pt x="9868" y="1"/>
                      </a:moveTo>
                      <a:cubicBezTo>
                        <a:pt x="8835" y="1"/>
                        <a:pt x="7791" y="228"/>
                        <a:pt x="6847" y="560"/>
                      </a:cubicBezTo>
                      <a:cubicBezTo>
                        <a:pt x="5430" y="1060"/>
                        <a:pt x="4108" y="1977"/>
                        <a:pt x="3263" y="3251"/>
                      </a:cubicBezTo>
                      <a:cubicBezTo>
                        <a:pt x="3037" y="4132"/>
                        <a:pt x="3037" y="5049"/>
                        <a:pt x="3120" y="5965"/>
                      </a:cubicBezTo>
                      <a:cubicBezTo>
                        <a:pt x="3227" y="6954"/>
                        <a:pt x="3453" y="7930"/>
                        <a:pt x="3644" y="8906"/>
                      </a:cubicBezTo>
                      <a:cubicBezTo>
                        <a:pt x="3834" y="9906"/>
                        <a:pt x="3989" y="10918"/>
                        <a:pt x="3989" y="11942"/>
                      </a:cubicBezTo>
                      <a:cubicBezTo>
                        <a:pt x="3989" y="12883"/>
                        <a:pt x="3834" y="13788"/>
                        <a:pt x="3465" y="14657"/>
                      </a:cubicBezTo>
                      <a:cubicBezTo>
                        <a:pt x="3120" y="15455"/>
                        <a:pt x="2608" y="16169"/>
                        <a:pt x="1953" y="16741"/>
                      </a:cubicBezTo>
                      <a:cubicBezTo>
                        <a:pt x="1429" y="17193"/>
                        <a:pt x="798" y="17574"/>
                        <a:pt x="143" y="17812"/>
                      </a:cubicBezTo>
                      <a:cubicBezTo>
                        <a:pt x="108" y="17824"/>
                        <a:pt x="60" y="17836"/>
                        <a:pt x="1" y="17872"/>
                      </a:cubicBezTo>
                      <a:lnTo>
                        <a:pt x="84" y="17907"/>
                      </a:lnTo>
                      <a:cubicBezTo>
                        <a:pt x="400" y="18028"/>
                        <a:pt x="732" y="18082"/>
                        <a:pt x="1068" y="18082"/>
                      </a:cubicBezTo>
                      <a:cubicBezTo>
                        <a:pt x="1896" y="18082"/>
                        <a:pt x="2750" y="17749"/>
                        <a:pt x="3453" y="17241"/>
                      </a:cubicBezTo>
                      <a:lnTo>
                        <a:pt x="3453" y="17241"/>
                      </a:lnTo>
                      <a:cubicBezTo>
                        <a:pt x="3358" y="18348"/>
                        <a:pt x="4287" y="19312"/>
                        <a:pt x="5358" y="19431"/>
                      </a:cubicBezTo>
                      <a:cubicBezTo>
                        <a:pt x="5449" y="19442"/>
                        <a:pt x="5540" y="19447"/>
                        <a:pt x="5631" y="19447"/>
                      </a:cubicBezTo>
                      <a:cubicBezTo>
                        <a:pt x="6606" y="19447"/>
                        <a:pt x="7596" y="18880"/>
                        <a:pt x="8228" y="18074"/>
                      </a:cubicBezTo>
                      <a:cubicBezTo>
                        <a:pt x="8275" y="18026"/>
                        <a:pt x="8299" y="17991"/>
                        <a:pt x="8347" y="17967"/>
                      </a:cubicBezTo>
                      <a:cubicBezTo>
                        <a:pt x="8358" y="17964"/>
                        <a:pt x="8369" y="17963"/>
                        <a:pt x="8381" y="17963"/>
                      </a:cubicBezTo>
                      <a:cubicBezTo>
                        <a:pt x="8464" y="17963"/>
                        <a:pt x="8544" y="18036"/>
                        <a:pt x="8597" y="18110"/>
                      </a:cubicBezTo>
                      <a:cubicBezTo>
                        <a:pt x="9192" y="18824"/>
                        <a:pt x="9942" y="19419"/>
                        <a:pt x="10823" y="19717"/>
                      </a:cubicBezTo>
                      <a:cubicBezTo>
                        <a:pt x="11187" y="19830"/>
                        <a:pt x="11572" y="19892"/>
                        <a:pt x="11959" y="19892"/>
                      </a:cubicBezTo>
                      <a:cubicBezTo>
                        <a:pt x="12509" y="19892"/>
                        <a:pt x="13060" y="19766"/>
                        <a:pt x="13550" y="19479"/>
                      </a:cubicBezTo>
                      <a:cubicBezTo>
                        <a:pt x="14360" y="18979"/>
                        <a:pt x="14955" y="18026"/>
                        <a:pt x="14895" y="17074"/>
                      </a:cubicBezTo>
                      <a:lnTo>
                        <a:pt x="14895" y="17074"/>
                      </a:lnTo>
                      <a:cubicBezTo>
                        <a:pt x="15550" y="17360"/>
                        <a:pt x="16229" y="17645"/>
                        <a:pt x="16919" y="17729"/>
                      </a:cubicBezTo>
                      <a:cubicBezTo>
                        <a:pt x="17046" y="17744"/>
                        <a:pt x="17174" y="17751"/>
                        <a:pt x="17302" y="17751"/>
                      </a:cubicBezTo>
                      <a:cubicBezTo>
                        <a:pt x="17900" y="17751"/>
                        <a:pt x="18505" y="17585"/>
                        <a:pt x="18955" y="17193"/>
                      </a:cubicBezTo>
                      <a:cubicBezTo>
                        <a:pt x="19158" y="17014"/>
                        <a:pt x="19313" y="16812"/>
                        <a:pt x="19432" y="16574"/>
                      </a:cubicBezTo>
                      <a:lnTo>
                        <a:pt x="19432" y="16574"/>
                      </a:lnTo>
                      <a:cubicBezTo>
                        <a:pt x="19182" y="16693"/>
                        <a:pt x="18932" y="16764"/>
                        <a:pt x="18658" y="16812"/>
                      </a:cubicBezTo>
                      <a:cubicBezTo>
                        <a:pt x="18439" y="16845"/>
                        <a:pt x="18216" y="16860"/>
                        <a:pt x="17992" y="16860"/>
                      </a:cubicBezTo>
                      <a:cubicBezTo>
                        <a:pt x="17728" y="16860"/>
                        <a:pt x="17463" y="16839"/>
                        <a:pt x="17205" y="16800"/>
                      </a:cubicBezTo>
                      <a:cubicBezTo>
                        <a:pt x="16693" y="16717"/>
                        <a:pt x="16253" y="16526"/>
                        <a:pt x="15824" y="16264"/>
                      </a:cubicBezTo>
                      <a:cubicBezTo>
                        <a:pt x="15181" y="15859"/>
                        <a:pt x="14610" y="15348"/>
                        <a:pt x="14121" y="14788"/>
                      </a:cubicBezTo>
                      <a:cubicBezTo>
                        <a:pt x="13657" y="14252"/>
                        <a:pt x="13264" y="13621"/>
                        <a:pt x="13062" y="12931"/>
                      </a:cubicBezTo>
                      <a:cubicBezTo>
                        <a:pt x="12943" y="12514"/>
                        <a:pt x="12931" y="12073"/>
                        <a:pt x="12978" y="11645"/>
                      </a:cubicBezTo>
                      <a:cubicBezTo>
                        <a:pt x="13026" y="11216"/>
                        <a:pt x="13145" y="10811"/>
                        <a:pt x="13276" y="10406"/>
                      </a:cubicBezTo>
                      <a:cubicBezTo>
                        <a:pt x="13562" y="9549"/>
                        <a:pt x="13836" y="8680"/>
                        <a:pt x="14038" y="7811"/>
                      </a:cubicBezTo>
                      <a:cubicBezTo>
                        <a:pt x="14217" y="6989"/>
                        <a:pt x="14312" y="6144"/>
                        <a:pt x="14252" y="5311"/>
                      </a:cubicBezTo>
                      <a:cubicBezTo>
                        <a:pt x="14193" y="4596"/>
                        <a:pt x="14038" y="3882"/>
                        <a:pt x="13764" y="3203"/>
                      </a:cubicBezTo>
                      <a:cubicBezTo>
                        <a:pt x="13348" y="2155"/>
                        <a:pt x="12705" y="1203"/>
                        <a:pt x="11931" y="369"/>
                      </a:cubicBezTo>
                      <a:cubicBezTo>
                        <a:pt x="11835" y="322"/>
                        <a:pt x="11728" y="274"/>
                        <a:pt x="11621" y="250"/>
                      </a:cubicBezTo>
                      <a:cubicBezTo>
                        <a:pt x="11055" y="76"/>
                        <a:pt x="10463" y="1"/>
                        <a:pt x="9868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5897;p62">
                  <a:extLst>
                    <a:ext uri="{FF2B5EF4-FFF2-40B4-BE49-F238E27FC236}">
                      <a16:creationId xmlns:a16="http://schemas.microsoft.com/office/drawing/2014/main" id="{D55A3BFB-E8F4-C568-8997-CDD2EF25BDCB}"/>
                    </a:ext>
                  </a:extLst>
                </p:cNvPr>
                <p:cNvSpPr/>
                <p:nvPr/>
              </p:nvSpPr>
              <p:spPr>
                <a:xfrm>
                  <a:off x="5893932" y="3250813"/>
                  <a:ext cx="194311" cy="269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" h="5466" extrusionOk="0">
                      <a:moveTo>
                        <a:pt x="2001" y="0"/>
                      </a:moveTo>
                      <a:cubicBezTo>
                        <a:pt x="1846" y="322"/>
                        <a:pt x="1632" y="739"/>
                        <a:pt x="1513" y="977"/>
                      </a:cubicBezTo>
                      <a:cubicBezTo>
                        <a:pt x="1215" y="1298"/>
                        <a:pt x="1" y="3358"/>
                        <a:pt x="298" y="3572"/>
                      </a:cubicBezTo>
                      <a:cubicBezTo>
                        <a:pt x="315" y="3585"/>
                        <a:pt x="333" y="3590"/>
                        <a:pt x="353" y="3590"/>
                      </a:cubicBezTo>
                      <a:cubicBezTo>
                        <a:pt x="582" y="3590"/>
                        <a:pt x="1030" y="2839"/>
                        <a:pt x="1096" y="2763"/>
                      </a:cubicBezTo>
                      <a:lnTo>
                        <a:pt x="1096" y="2763"/>
                      </a:lnTo>
                      <a:cubicBezTo>
                        <a:pt x="1025" y="2894"/>
                        <a:pt x="1025" y="4965"/>
                        <a:pt x="1382" y="5025"/>
                      </a:cubicBezTo>
                      <a:cubicBezTo>
                        <a:pt x="1385" y="5025"/>
                        <a:pt x="1388" y="5026"/>
                        <a:pt x="1391" y="5026"/>
                      </a:cubicBezTo>
                      <a:cubicBezTo>
                        <a:pt x="1622" y="5026"/>
                        <a:pt x="1704" y="3713"/>
                        <a:pt x="1751" y="3560"/>
                      </a:cubicBezTo>
                      <a:lnTo>
                        <a:pt x="1751" y="3560"/>
                      </a:lnTo>
                      <a:cubicBezTo>
                        <a:pt x="1704" y="3725"/>
                        <a:pt x="1902" y="5466"/>
                        <a:pt x="2275" y="5466"/>
                      </a:cubicBezTo>
                      <a:cubicBezTo>
                        <a:pt x="2279" y="5466"/>
                        <a:pt x="2283" y="5466"/>
                        <a:pt x="2287" y="5465"/>
                      </a:cubicBezTo>
                      <a:cubicBezTo>
                        <a:pt x="2561" y="5442"/>
                        <a:pt x="2358" y="3572"/>
                        <a:pt x="2418" y="3572"/>
                      </a:cubicBezTo>
                      <a:lnTo>
                        <a:pt x="2418" y="3572"/>
                      </a:lnTo>
                      <a:cubicBezTo>
                        <a:pt x="2383" y="3595"/>
                        <a:pt x="2867" y="5040"/>
                        <a:pt x="3145" y="5040"/>
                      </a:cubicBezTo>
                      <a:cubicBezTo>
                        <a:pt x="3153" y="5040"/>
                        <a:pt x="3161" y="5039"/>
                        <a:pt x="3168" y="5037"/>
                      </a:cubicBezTo>
                      <a:cubicBezTo>
                        <a:pt x="3358" y="4977"/>
                        <a:pt x="3061" y="3382"/>
                        <a:pt x="3108" y="3382"/>
                      </a:cubicBezTo>
                      <a:lnTo>
                        <a:pt x="3108" y="3382"/>
                      </a:lnTo>
                      <a:cubicBezTo>
                        <a:pt x="3097" y="3393"/>
                        <a:pt x="3432" y="4266"/>
                        <a:pt x="3626" y="4266"/>
                      </a:cubicBezTo>
                      <a:cubicBezTo>
                        <a:pt x="3632" y="4266"/>
                        <a:pt x="3638" y="4265"/>
                        <a:pt x="3644" y="4263"/>
                      </a:cubicBezTo>
                      <a:cubicBezTo>
                        <a:pt x="3787" y="4215"/>
                        <a:pt x="3430" y="2846"/>
                        <a:pt x="3501" y="2298"/>
                      </a:cubicBezTo>
                      <a:cubicBezTo>
                        <a:pt x="3501" y="1834"/>
                        <a:pt x="3823" y="929"/>
                        <a:pt x="3942" y="643"/>
                      </a:cubicBezTo>
                      <a:cubicBezTo>
                        <a:pt x="3299" y="465"/>
                        <a:pt x="2644" y="239"/>
                        <a:pt x="2001" y="0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5898;p62">
                  <a:extLst>
                    <a:ext uri="{FF2B5EF4-FFF2-40B4-BE49-F238E27FC236}">
                      <a16:creationId xmlns:a16="http://schemas.microsoft.com/office/drawing/2014/main" id="{32D5B1D3-EBE7-F556-0644-665AFD8DD284}"/>
                    </a:ext>
                  </a:extLst>
                </p:cNvPr>
                <p:cNvSpPr/>
                <p:nvPr/>
              </p:nvSpPr>
              <p:spPr>
                <a:xfrm>
                  <a:off x="5919761" y="2662504"/>
                  <a:ext cx="321781" cy="729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8" h="14793" extrusionOk="0">
                      <a:moveTo>
                        <a:pt x="5166" y="1"/>
                      </a:moveTo>
                      <a:cubicBezTo>
                        <a:pt x="4981" y="1"/>
                        <a:pt x="4785" y="96"/>
                        <a:pt x="4585" y="315"/>
                      </a:cubicBezTo>
                      <a:cubicBezTo>
                        <a:pt x="3727" y="1267"/>
                        <a:pt x="1251" y="6816"/>
                        <a:pt x="179" y="13067"/>
                      </a:cubicBezTo>
                      <a:cubicBezTo>
                        <a:pt x="179" y="13102"/>
                        <a:pt x="167" y="13126"/>
                        <a:pt x="167" y="13162"/>
                      </a:cubicBezTo>
                      <a:lnTo>
                        <a:pt x="84" y="13733"/>
                      </a:lnTo>
                      <a:cubicBezTo>
                        <a:pt x="1" y="14245"/>
                        <a:pt x="2346" y="14733"/>
                        <a:pt x="3299" y="14793"/>
                      </a:cubicBezTo>
                      <a:cubicBezTo>
                        <a:pt x="3299" y="14793"/>
                        <a:pt x="3346" y="14567"/>
                        <a:pt x="3430" y="14174"/>
                      </a:cubicBezTo>
                      <a:cubicBezTo>
                        <a:pt x="3430" y="14138"/>
                        <a:pt x="3430" y="14102"/>
                        <a:pt x="3442" y="14067"/>
                      </a:cubicBezTo>
                      <a:cubicBezTo>
                        <a:pt x="3668" y="13031"/>
                        <a:pt x="4132" y="10983"/>
                        <a:pt x="4680" y="8685"/>
                      </a:cubicBezTo>
                      <a:cubicBezTo>
                        <a:pt x="5466" y="5363"/>
                        <a:pt x="6454" y="4518"/>
                        <a:pt x="6490" y="2946"/>
                      </a:cubicBezTo>
                      <a:cubicBezTo>
                        <a:pt x="6528" y="1695"/>
                        <a:pt x="5944" y="1"/>
                        <a:pt x="5166" y="1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5899;p62">
                  <a:extLst>
                    <a:ext uri="{FF2B5EF4-FFF2-40B4-BE49-F238E27FC236}">
                      <a16:creationId xmlns:a16="http://schemas.microsoft.com/office/drawing/2014/main" id="{29E290F2-4E84-91D1-FD34-0AC1DDAD0599}"/>
                    </a:ext>
                  </a:extLst>
                </p:cNvPr>
                <p:cNvSpPr/>
                <p:nvPr/>
              </p:nvSpPr>
              <p:spPr>
                <a:xfrm>
                  <a:off x="6004298" y="2671525"/>
                  <a:ext cx="237146" cy="721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1" h="14634" extrusionOk="0">
                      <a:moveTo>
                        <a:pt x="3882" y="1"/>
                      </a:moveTo>
                      <a:cubicBezTo>
                        <a:pt x="3822" y="84"/>
                        <a:pt x="3751" y="180"/>
                        <a:pt x="3691" y="263"/>
                      </a:cubicBezTo>
                      <a:cubicBezTo>
                        <a:pt x="3024" y="1251"/>
                        <a:pt x="2477" y="2311"/>
                        <a:pt x="2036" y="3406"/>
                      </a:cubicBezTo>
                      <a:cubicBezTo>
                        <a:pt x="1596" y="4513"/>
                        <a:pt x="1262" y="5656"/>
                        <a:pt x="1024" y="6835"/>
                      </a:cubicBezTo>
                      <a:cubicBezTo>
                        <a:pt x="905" y="7430"/>
                        <a:pt x="810" y="8026"/>
                        <a:pt x="714" y="8621"/>
                      </a:cubicBezTo>
                      <a:cubicBezTo>
                        <a:pt x="631" y="9300"/>
                        <a:pt x="572" y="10002"/>
                        <a:pt x="524" y="10681"/>
                      </a:cubicBezTo>
                      <a:cubicBezTo>
                        <a:pt x="429" y="11919"/>
                        <a:pt x="345" y="13181"/>
                        <a:pt x="0" y="14372"/>
                      </a:cubicBezTo>
                      <a:cubicBezTo>
                        <a:pt x="584" y="14515"/>
                        <a:pt x="1179" y="14598"/>
                        <a:pt x="1560" y="14634"/>
                      </a:cubicBezTo>
                      <a:cubicBezTo>
                        <a:pt x="1560" y="14634"/>
                        <a:pt x="1607" y="14407"/>
                        <a:pt x="1703" y="14003"/>
                      </a:cubicBezTo>
                      <a:cubicBezTo>
                        <a:pt x="1715" y="13979"/>
                        <a:pt x="1715" y="13943"/>
                        <a:pt x="1715" y="13896"/>
                      </a:cubicBezTo>
                      <a:cubicBezTo>
                        <a:pt x="1941" y="12860"/>
                        <a:pt x="2393" y="10824"/>
                        <a:pt x="2953" y="8514"/>
                      </a:cubicBezTo>
                      <a:cubicBezTo>
                        <a:pt x="3751" y="5180"/>
                        <a:pt x="4715" y="4335"/>
                        <a:pt x="4763" y="2787"/>
                      </a:cubicBezTo>
                      <a:cubicBezTo>
                        <a:pt x="4810" y="1775"/>
                        <a:pt x="4441" y="477"/>
                        <a:pt x="3882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5900;p62">
                  <a:extLst>
                    <a:ext uri="{FF2B5EF4-FFF2-40B4-BE49-F238E27FC236}">
                      <a16:creationId xmlns:a16="http://schemas.microsoft.com/office/drawing/2014/main" id="{D5E4365D-0133-BCDF-C860-D55EC5C937AF}"/>
                    </a:ext>
                  </a:extLst>
                </p:cNvPr>
                <p:cNvSpPr/>
                <p:nvPr/>
              </p:nvSpPr>
              <p:spPr>
                <a:xfrm>
                  <a:off x="5927993" y="3306563"/>
                  <a:ext cx="161433" cy="55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5" h="1120" extrusionOk="0">
                      <a:moveTo>
                        <a:pt x="24" y="1"/>
                      </a:moveTo>
                      <a:cubicBezTo>
                        <a:pt x="24" y="36"/>
                        <a:pt x="0" y="60"/>
                        <a:pt x="0" y="96"/>
                      </a:cubicBezTo>
                      <a:cubicBezTo>
                        <a:pt x="584" y="274"/>
                        <a:pt x="1167" y="465"/>
                        <a:pt x="1751" y="643"/>
                      </a:cubicBezTo>
                      <a:cubicBezTo>
                        <a:pt x="2251" y="810"/>
                        <a:pt x="2751" y="989"/>
                        <a:pt x="3263" y="1120"/>
                      </a:cubicBezTo>
                      <a:cubicBezTo>
                        <a:pt x="3263" y="1096"/>
                        <a:pt x="3263" y="1048"/>
                        <a:pt x="3275" y="1013"/>
                      </a:cubicBezTo>
                      <a:cubicBezTo>
                        <a:pt x="2774" y="834"/>
                        <a:pt x="2262" y="703"/>
                        <a:pt x="1774" y="536"/>
                      </a:cubicBezTo>
                      <a:cubicBezTo>
                        <a:pt x="1191" y="358"/>
                        <a:pt x="596" y="179"/>
                        <a:pt x="24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5903;p62">
                  <a:extLst>
                    <a:ext uri="{FF2B5EF4-FFF2-40B4-BE49-F238E27FC236}">
                      <a16:creationId xmlns:a16="http://schemas.microsoft.com/office/drawing/2014/main" id="{FB52A576-1C77-93CD-1981-69A8172F6D55}"/>
                    </a:ext>
                  </a:extLst>
                </p:cNvPr>
                <p:cNvSpPr/>
                <p:nvPr/>
              </p:nvSpPr>
              <p:spPr>
                <a:xfrm>
                  <a:off x="6507280" y="2644216"/>
                  <a:ext cx="301917" cy="383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7783" extrusionOk="0">
                      <a:moveTo>
                        <a:pt x="836" y="1"/>
                      </a:moveTo>
                      <a:cubicBezTo>
                        <a:pt x="1" y="1"/>
                        <a:pt x="108" y="1881"/>
                        <a:pt x="643" y="3162"/>
                      </a:cubicBezTo>
                      <a:cubicBezTo>
                        <a:pt x="940" y="3841"/>
                        <a:pt x="1417" y="4401"/>
                        <a:pt x="1893" y="4960"/>
                      </a:cubicBezTo>
                      <a:cubicBezTo>
                        <a:pt x="2310" y="5448"/>
                        <a:pt x="3798" y="7401"/>
                        <a:pt x="4965" y="7746"/>
                      </a:cubicBezTo>
                      <a:cubicBezTo>
                        <a:pt x="5047" y="7771"/>
                        <a:pt x="5123" y="7782"/>
                        <a:pt x="5195" y="7782"/>
                      </a:cubicBezTo>
                      <a:cubicBezTo>
                        <a:pt x="5924" y="7782"/>
                        <a:pt x="6124" y="6601"/>
                        <a:pt x="5929" y="6091"/>
                      </a:cubicBezTo>
                      <a:cubicBezTo>
                        <a:pt x="5334" y="4424"/>
                        <a:pt x="4048" y="2770"/>
                        <a:pt x="2691" y="1365"/>
                      </a:cubicBezTo>
                      <a:cubicBezTo>
                        <a:pt x="2286" y="948"/>
                        <a:pt x="1869" y="507"/>
                        <a:pt x="1381" y="198"/>
                      </a:cubicBezTo>
                      <a:cubicBezTo>
                        <a:pt x="1167" y="62"/>
                        <a:pt x="986" y="1"/>
                        <a:pt x="836" y="1"/>
                      </a:cubicBezTo>
                      <a:close/>
                    </a:path>
                  </a:pathLst>
                </a:custGeom>
                <a:solidFill>
                  <a:srgbClr val="E0EC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5904;p62">
                  <a:extLst>
                    <a:ext uri="{FF2B5EF4-FFF2-40B4-BE49-F238E27FC236}">
                      <a16:creationId xmlns:a16="http://schemas.microsoft.com/office/drawing/2014/main" id="{64FC2BE9-595E-5D6C-4AD1-C6D79E079310}"/>
                    </a:ext>
                  </a:extLst>
                </p:cNvPr>
                <p:cNvSpPr/>
                <p:nvPr/>
              </p:nvSpPr>
              <p:spPr>
                <a:xfrm>
                  <a:off x="5871060" y="4004401"/>
                  <a:ext cx="1028291" cy="11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1" h="2406" extrusionOk="0">
                      <a:moveTo>
                        <a:pt x="10430" y="0"/>
                      </a:moveTo>
                      <a:cubicBezTo>
                        <a:pt x="4668" y="0"/>
                        <a:pt x="0" y="536"/>
                        <a:pt x="0" y="1203"/>
                      </a:cubicBezTo>
                      <a:cubicBezTo>
                        <a:pt x="0" y="1869"/>
                        <a:pt x="4668" y="2405"/>
                        <a:pt x="10430" y="2405"/>
                      </a:cubicBezTo>
                      <a:cubicBezTo>
                        <a:pt x="16193" y="2405"/>
                        <a:pt x="20860" y="1869"/>
                        <a:pt x="20860" y="1203"/>
                      </a:cubicBezTo>
                      <a:cubicBezTo>
                        <a:pt x="20860" y="536"/>
                        <a:pt x="16193" y="0"/>
                        <a:pt x="10430" y="0"/>
                      </a:cubicBezTo>
                      <a:close/>
                    </a:path>
                  </a:pathLst>
                </a:custGeom>
                <a:solidFill>
                  <a:srgbClr val="8EB3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5905;p62">
                  <a:extLst>
                    <a:ext uri="{FF2B5EF4-FFF2-40B4-BE49-F238E27FC236}">
                      <a16:creationId xmlns:a16="http://schemas.microsoft.com/office/drawing/2014/main" id="{58E63997-327F-E960-3AFE-B4F4BC8F4235}"/>
                    </a:ext>
                  </a:extLst>
                </p:cNvPr>
                <p:cNvSpPr/>
                <p:nvPr/>
              </p:nvSpPr>
              <p:spPr>
                <a:xfrm>
                  <a:off x="6089377" y="3407515"/>
                  <a:ext cx="1824" cy="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13" extrusionOk="0">
                      <a:moveTo>
                        <a:pt x="12" y="0"/>
                      </a:moveTo>
                      <a:cubicBezTo>
                        <a:pt x="1" y="0"/>
                        <a:pt x="1" y="12"/>
                        <a:pt x="12" y="12"/>
                      </a:cubicBezTo>
                      <a:cubicBezTo>
                        <a:pt x="36" y="12"/>
                        <a:pt x="36" y="0"/>
                        <a:pt x="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5906;p62">
                  <a:extLst>
                    <a:ext uri="{FF2B5EF4-FFF2-40B4-BE49-F238E27FC236}">
                      <a16:creationId xmlns:a16="http://schemas.microsoft.com/office/drawing/2014/main" id="{9EE38D3D-B17F-88EB-3776-A75CF805448B}"/>
                    </a:ext>
                  </a:extLst>
                </p:cNvPr>
                <p:cNvSpPr/>
                <p:nvPr/>
              </p:nvSpPr>
              <p:spPr>
                <a:xfrm>
                  <a:off x="6057682" y="2620408"/>
                  <a:ext cx="568737" cy="505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8" h="10264" extrusionOk="0">
                      <a:moveTo>
                        <a:pt x="7214" y="0"/>
                      </a:moveTo>
                      <a:cubicBezTo>
                        <a:pt x="6101" y="0"/>
                        <a:pt x="4756" y="217"/>
                        <a:pt x="3692" y="455"/>
                      </a:cubicBezTo>
                      <a:cubicBezTo>
                        <a:pt x="3668" y="466"/>
                        <a:pt x="3620" y="466"/>
                        <a:pt x="3596" y="478"/>
                      </a:cubicBezTo>
                      <a:cubicBezTo>
                        <a:pt x="2739" y="693"/>
                        <a:pt x="2084" y="919"/>
                        <a:pt x="1953" y="1074"/>
                      </a:cubicBezTo>
                      <a:cubicBezTo>
                        <a:pt x="1667" y="1395"/>
                        <a:pt x="1525" y="1824"/>
                        <a:pt x="1370" y="2205"/>
                      </a:cubicBezTo>
                      <a:cubicBezTo>
                        <a:pt x="1060" y="3038"/>
                        <a:pt x="858" y="3919"/>
                        <a:pt x="655" y="4800"/>
                      </a:cubicBezTo>
                      <a:cubicBezTo>
                        <a:pt x="524" y="5360"/>
                        <a:pt x="441" y="5931"/>
                        <a:pt x="334" y="6491"/>
                      </a:cubicBezTo>
                      <a:cubicBezTo>
                        <a:pt x="227" y="7051"/>
                        <a:pt x="1" y="7598"/>
                        <a:pt x="108" y="8146"/>
                      </a:cubicBezTo>
                      <a:cubicBezTo>
                        <a:pt x="167" y="8456"/>
                        <a:pt x="334" y="8741"/>
                        <a:pt x="536" y="8979"/>
                      </a:cubicBezTo>
                      <a:cubicBezTo>
                        <a:pt x="1072" y="9575"/>
                        <a:pt x="1846" y="9837"/>
                        <a:pt x="2596" y="10039"/>
                      </a:cubicBezTo>
                      <a:cubicBezTo>
                        <a:pt x="3208" y="10209"/>
                        <a:pt x="3839" y="10264"/>
                        <a:pt x="4470" y="10264"/>
                      </a:cubicBezTo>
                      <a:cubicBezTo>
                        <a:pt x="4723" y="10264"/>
                        <a:pt x="4976" y="10255"/>
                        <a:pt x="5227" y="10241"/>
                      </a:cubicBezTo>
                      <a:cubicBezTo>
                        <a:pt x="6061" y="10206"/>
                        <a:pt x="6894" y="10099"/>
                        <a:pt x="7728" y="10039"/>
                      </a:cubicBezTo>
                      <a:cubicBezTo>
                        <a:pt x="8502" y="9980"/>
                        <a:pt x="9287" y="9932"/>
                        <a:pt x="10002" y="9634"/>
                      </a:cubicBezTo>
                      <a:cubicBezTo>
                        <a:pt x="10097" y="9610"/>
                        <a:pt x="10169" y="9575"/>
                        <a:pt x="10240" y="9539"/>
                      </a:cubicBezTo>
                      <a:cubicBezTo>
                        <a:pt x="10502" y="9396"/>
                        <a:pt x="10740" y="9218"/>
                        <a:pt x="10942" y="9015"/>
                      </a:cubicBezTo>
                      <a:cubicBezTo>
                        <a:pt x="11073" y="8860"/>
                        <a:pt x="11181" y="8717"/>
                        <a:pt x="11300" y="8551"/>
                      </a:cubicBezTo>
                      <a:cubicBezTo>
                        <a:pt x="11395" y="8432"/>
                        <a:pt x="11538" y="8265"/>
                        <a:pt x="11538" y="8122"/>
                      </a:cubicBezTo>
                      <a:cubicBezTo>
                        <a:pt x="11395" y="4979"/>
                        <a:pt x="11347" y="1478"/>
                        <a:pt x="11157" y="1228"/>
                      </a:cubicBezTo>
                      <a:cubicBezTo>
                        <a:pt x="10633" y="562"/>
                        <a:pt x="10073" y="347"/>
                        <a:pt x="8680" y="121"/>
                      </a:cubicBezTo>
                      <a:cubicBezTo>
                        <a:pt x="8633" y="121"/>
                        <a:pt x="8597" y="109"/>
                        <a:pt x="8549" y="109"/>
                      </a:cubicBezTo>
                      <a:cubicBezTo>
                        <a:pt x="8192" y="50"/>
                        <a:pt x="7799" y="26"/>
                        <a:pt x="7382" y="2"/>
                      </a:cubicBezTo>
                      <a:cubicBezTo>
                        <a:pt x="7327" y="1"/>
                        <a:pt x="7270" y="0"/>
                        <a:pt x="7214" y="0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5907;p62">
                  <a:extLst>
                    <a:ext uri="{FF2B5EF4-FFF2-40B4-BE49-F238E27FC236}">
                      <a16:creationId xmlns:a16="http://schemas.microsoft.com/office/drawing/2014/main" id="{0EA2B4D6-1579-1EB3-D53C-3A112909EB59}"/>
                    </a:ext>
                  </a:extLst>
                </p:cNvPr>
                <p:cNvSpPr/>
                <p:nvPr/>
              </p:nvSpPr>
              <p:spPr>
                <a:xfrm>
                  <a:off x="6243712" y="2553567"/>
                  <a:ext cx="209000" cy="134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735" extrusionOk="0">
                      <a:moveTo>
                        <a:pt x="3692" y="1"/>
                      </a:moveTo>
                      <a:lnTo>
                        <a:pt x="1" y="787"/>
                      </a:lnTo>
                      <a:lnTo>
                        <a:pt x="453" y="2442"/>
                      </a:lnTo>
                      <a:cubicBezTo>
                        <a:pt x="453" y="2442"/>
                        <a:pt x="637" y="2735"/>
                        <a:pt x="1389" y="2735"/>
                      </a:cubicBezTo>
                      <a:cubicBezTo>
                        <a:pt x="1686" y="2735"/>
                        <a:pt x="2073" y="2689"/>
                        <a:pt x="2573" y="2561"/>
                      </a:cubicBezTo>
                      <a:cubicBezTo>
                        <a:pt x="4239" y="2108"/>
                        <a:pt x="4073" y="1311"/>
                        <a:pt x="4073" y="1311"/>
                      </a:cubicBezTo>
                      <a:lnTo>
                        <a:pt x="3692" y="1"/>
                      </a:ln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5908;p62">
                  <a:extLst>
                    <a:ext uri="{FF2B5EF4-FFF2-40B4-BE49-F238E27FC236}">
                      <a16:creationId xmlns:a16="http://schemas.microsoft.com/office/drawing/2014/main" id="{48F5BE2A-E6B6-89D6-319E-4E9B2A9B9F4F}"/>
                    </a:ext>
                  </a:extLst>
                </p:cNvPr>
                <p:cNvSpPr/>
                <p:nvPr/>
              </p:nvSpPr>
              <p:spPr>
                <a:xfrm>
                  <a:off x="6247673" y="2533400"/>
                  <a:ext cx="196221" cy="105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" h="2142" extrusionOk="0">
                      <a:moveTo>
                        <a:pt x="3689" y="0"/>
                      </a:moveTo>
                      <a:cubicBezTo>
                        <a:pt x="3558" y="0"/>
                        <a:pt x="3427" y="6"/>
                        <a:pt x="3298" y="17"/>
                      </a:cubicBezTo>
                      <a:cubicBezTo>
                        <a:pt x="2429" y="88"/>
                        <a:pt x="1572" y="315"/>
                        <a:pt x="727" y="565"/>
                      </a:cubicBezTo>
                      <a:cubicBezTo>
                        <a:pt x="524" y="624"/>
                        <a:pt x="310" y="696"/>
                        <a:pt x="191" y="850"/>
                      </a:cubicBezTo>
                      <a:cubicBezTo>
                        <a:pt x="48" y="1041"/>
                        <a:pt x="0" y="1458"/>
                        <a:pt x="120" y="1672"/>
                      </a:cubicBezTo>
                      <a:cubicBezTo>
                        <a:pt x="262" y="1922"/>
                        <a:pt x="727" y="2077"/>
                        <a:pt x="1060" y="2112"/>
                      </a:cubicBezTo>
                      <a:cubicBezTo>
                        <a:pt x="1194" y="2133"/>
                        <a:pt x="1331" y="2142"/>
                        <a:pt x="1470" y="2142"/>
                      </a:cubicBezTo>
                      <a:cubicBezTo>
                        <a:pt x="1736" y="2142"/>
                        <a:pt x="2008" y="2108"/>
                        <a:pt x="2275" y="2053"/>
                      </a:cubicBezTo>
                      <a:cubicBezTo>
                        <a:pt x="2763" y="1970"/>
                        <a:pt x="3263" y="1839"/>
                        <a:pt x="3679" y="1600"/>
                      </a:cubicBezTo>
                      <a:cubicBezTo>
                        <a:pt x="4096" y="1350"/>
                        <a:pt x="4453" y="1017"/>
                        <a:pt x="4584" y="612"/>
                      </a:cubicBezTo>
                      <a:cubicBezTo>
                        <a:pt x="4632" y="481"/>
                        <a:pt x="4644" y="315"/>
                        <a:pt x="4549" y="207"/>
                      </a:cubicBezTo>
                      <a:cubicBezTo>
                        <a:pt x="4465" y="112"/>
                        <a:pt x="4311" y="65"/>
                        <a:pt x="4168" y="29"/>
                      </a:cubicBezTo>
                      <a:cubicBezTo>
                        <a:pt x="4010" y="9"/>
                        <a:pt x="3849" y="0"/>
                        <a:pt x="3689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5909;p62">
                  <a:extLst>
                    <a:ext uri="{FF2B5EF4-FFF2-40B4-BE49-F238E27FC236}">
                      <a16:creationId xmlns:a16="http://schemas.microsoft.com/office/drawing/2014/main" id="{4FAC6087-A7D9-E125-45A0-4A3F828A5035}"/>
                    </a:ext>
                  </a:extLst>
                </p:cNvPr>
                <p:cNvSpPr/>
                <p:nvPr/>
              </p:nvSpPr>
              <p:spPr>
                <a:xfrm>
                  <a:off x="6443840" y="2628689"/>
                  <a:ext cx="175531" cy="4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9582" extrusionOk="0">
                      <a:moveTo>
                        <a:pt x="1263" y="1"/>
                      </a:moveTo>
                      <a:cubicBezTo>
                        <a:pt x="1239" y="1"/>
                        <a:pt x="1203" y="25"/>
                        <a:pt x="1180" y="48"/>
                      </a:cubicBezTo>
                      <a:cubicBezTo>
                        <a:pt x="168" y="1846"/>
                        <a:pt x="1" y="4037"/>
                        <a:pt x="358" y="5799"/>
                      </a:cubicBezTo>
                      <a:cubicBezTo>
                        <a:pt x="703" y="7478"/>
                        <a:pt x="1680" y="8847"/>
                        <a:pt x="2977" y="9550"/>
                      </a:cubicBezTo>
                      <a:cubicBezTo>
                        <a:pt x="3024" y="9571"/>
                        <a:pt x="3075" y="9582"/>
                        <a:pt x="3126" y="9582"/>
                      </a:cubicBezTo>
                      <a:cubicBezTo>
                        <a:pt x="3245" y="9582"/>
                        <a:pt x="3367" y="9523"/>
                        <a:pt x="3442" y="9407"/>
                      </a:cubicBezTo>
                      <a:cubicBezTo>
                        <a:pt x="3561" y="9216"/>
                        <a:pt x="3454" y="8978"/>
                        <a:pt x="3335" y="8811"/>
                      </a:cubicBezTo>
                      <a:cubicBezTo>
                        <a:pt x="3013" y="8359"/>
                        <a:pt x="2084" y="7049"/>
                        <a:pt x="1799" y="5240"/>
                      </a:cubicBezTo>
                      <a:cubicBezTo>
                        <a:pt x="1489" y="3275"/>
                        <a:pt x="2204" y="1572"/>
                        <a:pt x="2704" y="537"/>
                      </a:cubicBezTo>
                      <a:cubicBezTo>
                        <a:pt x="2739" y="477"/>
                        <a:pt x="2739" y="406"/>
                        <a:pt x="2680" y="382"/>
                      </a:cubicBezTo>
                      <a:cubicBezTo>
                        <a:pt x="2335" y="203"/>
                        <a:pt x="1644" y="48"/>
                        <a:pt x="1263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5910;p62">
                  <a:extLst>
                    <a:ext uri="{FF2B5EF4-FFF2-40B4-BE49-F238E27FC236}">
                      <a16:creationId xmlns:a16="http://schemas.microsoft.com/office/drawing/2014/main" id="{77B98560-F896-8639-5A88-FB9AC18C25AB}"/>
                    </a:ext>
                  </a:extLst>
                </p:cNvPr>
                <p:cNvSpPr/>
                <p:nvPr/>
              </p:nvSpPr>
              <p:spPr>
                <a:xfrm>
                  <a:off x="6032444" y="2636034"/>
                  <a:ext cx="205451" cy="40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8" h="8166" extrusionOk="0">
                      <a:moveTo>
                        <a:pt x="4041" y="0"/>
                      </a:moveTo>
                      <a:cubicBezTo>
                        <a:pt x="3835" y="0"/>
                        <a:pt x="3446" y="132"/>
                        <a:pt x="3394" y="149"/>
                      </a:cubicBezTo>
                      <a:cubicBezTo>
                        <a:pt x="3346" y="197"/>
                        <a:pt x="3287" y="209"/>
                        <a:pt x="3239" y="233"/>
                      </a:cubicBezTo>
                      <a:cubicBezTo>
                        <a:pt x="2715" y="447"/>
                        <a:pt x="2263" y="804"/>
                        <a:pt x="1953" y="1328"/>
                      </a:cubicBezTo>
                      <a:cubicBezTo>
                        <a:pt x="1" y="4662"/>
                        <a:pt x="382" y="7996"/>
                        <a:pt x="489" y="8127"/>
                      </a:cubicBezTo>
                      <a:cubicBezTo>
                        <a:pt x="508" y="8154"/>
                        <a:pt x="527" y="8166"/>
                        <a:pt x="544" y="8166"/>
                      </a:cubicBezTo>
                      <a:cubicBezTo>
                        <a:pt x="630" y="8166"/>
                        <a:pt x="681" y="7865"/>
                        <a:pt x="691" y="7805"/>
                      </a:cubicBezTo>
                      <a:cubicBezTo>
                        <a:pt x="1322" y="4555"/>
                        <a:pt x="2203" y="2793"/>
                        <a:pt x="2715" y="1923"/>
                      </a:cubicBezTo>
                      <a:cubicBezTo>
                        <a:pt x="2953" y="1531"/>
                        <a:pt x="3215" y="1161"/>
                        <a:pt x="3513" y="828"/>
                      </a:cubicBezTo>
                      <a:cubicBezTo>
                        <a:pt x="3656" y="650"/>
                        <a:pt x="3823" y="483"/>
                        <a:pt x="3965" y="316"/>
                      </a:cubicBezTo>
                      <a:cubicBezTo>
                        <a:pt x="4013" y="269"/>
                        <a:pt x="4168" y="149"/>
                        <a:pt x="4168" y="66"/>
                      </a:cubicBezTo>
                      <a:cubicBezTo>
                        <a:pt x="4168" y="18"/>
                        <a:pt x="4117" y="0"/>
                        <a:pt x="4041" y="0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5911;p62">
                  <a:extLst>
                    <a:ext uri="{FF2B5EF4-FFF2-40B4-BE49-F238E27FC236}">
                      <a16:creationId xmlns:a16="http://schemas.microsoft.com/office/drawing/2014/main" id="{581BF541-DE06-55FC-3FA5-F32E2C82DD53}"/>
                    </a:ext>
                  </a:extLst>
                </p:cNvPr>
                <p:cNvSpPr/>
                <p:nvPr/>
              </p:nvSpPr>
              <p:spPr>
                <a:xfrm>
                  <a:off x="6432109" y="2716627"/>
                  <a:ext cx="206043" cy="216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0" h="4385" extrusionOk="0">
                      <a:moveTo>
                        <a:pt x="811" y="1"/>
                      </a:moveTo>
                      <a:cubicBezTo>
                        <a:pt x="560" y="1"/>
                        <a:pt x="332" y="84"/>
                        <a:pt x="203" y="324"/>
                      </a:cubicBezTo>
                      <a:cubicBezTo>
                        <a:pt x="167" y="396"/>
                        <a:pt x="132" y="503"/>
                        <a:pt x="108" y="598"/>
                      </a:cubicBezTo>
                      <a:cubicBezTo>
                        <a:pt x="96" y="717"/>
                        <a:pt x="72" y="836"/>
                        <a:pt x="96" y="955"/>
                      </a:cubicBezTo>
                      <a:cubicBezTo>
                        <a:pt x="108" y="1134"/>
                        <a:pt x="156" y="1301"/>
                        <a:pt x="108" y="1479"/>
                      </a:cubicBezTo>
                      <a:cubicBezTo>
                        <a:pt x="60" y="1634"/>
                        <a:pt x="1" y="1753"/>
                        <a:pt x="60" y="1896"/>
                      </a:cubicBezTo>
                      <a:cubicBezTo>
                        <a:pt x="108" y="2015"/>
                        <a:pt x="179" y="2134"/>
                        <a:pt x="179" y="2289"/>
                      </a:cubicBezTo>
                      <a:cubicBezTo>
                        <a:pt x="179" y="2467"/>
                        <a:pt x="108" y="2610"/>
                        <a:pt x="156" y="2789"/>
                      </a:cubicBezTo>
                      <a:cubicBezTo>
                        <a:pt x="156" y="2825"/>
                        <a:pt x="167" y="2848"/>
                        <a:pt x="179" y="2884"/>
                      </a:cubicBezTo>
                      <a:lnTo>
                        <a:pt x="191" y="2896"/>
                      </a:lnTo>
                      <a:cubicBezTo>
                        <a:pt x="227" y="2920"/>
                        <a:pt x="263" y="2955"/>
                        <a:pt x="298" y="2967"/>
                      </a:cubicBezTo>
                      <a:cubicBezTo>
                        <a:pt x="644" y="3206"/>
                        <a:pt x="1072" y="3277"/>
                        <a:pt x="1453" y="3444"/>
                      </a:cubicBezTo>
                      <a:cubicBezTo>
                        <a:pt x="2037" y="3682"/>
                        <a:pt x="2573" y="4027"/>
                        <a:pt x="3108" y="4384"/>
                      </a:cubicBezTo>
                      <a:lnTo>
                        <a:pt x="4180" y="2170"/>
                      </a:lnTo>
                      <a:cubicBezTo>
                        <a:pt x="2978" y="1651"/>
                        <a:pt x="3257" y="38"/>
                        <a:pt x="2422" y="38"/>
                      </a:cubicBezTo>
                      <a:cubicBezTo>
                        <a:pt x="2412" y="38"/>
                        <a:pt x="2403" y="38"/>
                        <a:pt x="2394" y="38"/>
                      </a:cubicBezTo>
                      <a:cubicBezTo>
                        <a:pt x="2321" y="365"/>
                        <a:pt x="2231" y="453"/>
                        <a:pt x="2142" y="453"/>
                      </a:cubicBezTo>
                      <a:cubicBezTo>
                        <a:pt x="2085" y="453"/>
                        <a:pt x="2028" y="416"/>
                        <a:pt x="1977" y="384"/>
                      </a:cubicBezTo>
                      <a:cubicBezTo>
                        <a:pt x="1890" y="321"/>
                        <a:pt x="1306" y="1"/>
                        <a:pt x="811" y="1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5912;p62">
                  <a:extLst>
                    <a:ext uri="{FF2B5EF4-FFF2-40B4-BE49-F238E27FC236}">
                      <a16:creationId xmlns:a16="http://schemas.microsoft.com/office/drawing/2014/main" id="{00972BD8-09D5-7282-BA0F-2637035BB644}"/>
                    </a:ext>
                  </a:extLst>
                </p:cNvPr>
                <p:cNvSpPr/>
                <p:nvPr/>
              </p:nvSpPr>
              <p:spPr>
                <a:xfrm>
                  <a:off x="6534243" y="2777208"/>
                  <a:ext cx="314634" cy="2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5627" extrusionOk="0">
                      <a:moveTo>
                        <a:pt x="1346" y="0"/>
                      </a:moveTo>
                      <a:cubicBezTo>
                        <a:pt x="1274" y="202"/>
                        <a:pt x="84" y="2691"/>
                        <a:pt x="0" y="2869"/>
                      </a:cubicBezTo>
                      <a:cubicBezTo>
                        <a:pt x="60" y="2929"/>
                        <a:pt x="215" y="3096"/>
                        <a:pt x="453" y="3298"/>
                      </a:cubicBezTo>
                      <a:cubicBezTo>
                        <a:pt x="477" y="3334"/>
                        <a:pt x="501" y="3346"/>
                        <a:pt x="536" y="3381"/>
                      </a:cubicBezTo>
                      <a:cubicBezTo>
                        <a:pt x="1432" y="4190"/>
                        <a:pt x="3216" y="5626"/>
                        <a:pt x="4453" y="5626"/>
                      </a:cubicBezTo>
                      <a:cubicBezTo>
                        <a:pt x="4893" y="5626"/>
                        <a:pt x="5264" y="5445"/>
                        <a:pt x="5501" y="4989"/>
                      </a:cubicBezTo>
                      <a:cubicBezTo>
                        <a:pt x="6382" y="3298"/>
                        <a:pt x="3251" y="1119"/>
                        <a:pt x="1905" y="310"/>
                      </a:cubicBezTo>
                      <a:cubicBezTo>
                        <a:pt x="1882" y="298"/>
                        <a:pt x="1870" y="298"/>
                        <a:pt x="1858" y="286"/>
                      </a:cubicBezTo>
                      <a:cubicBezTo>
                        <a:pt x="1620" y="131"/>
                        <a:pt x="1441" y="48"/>
                        <a:pt x="1346" y="0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5913;p62">
                  <a:extLst>
                    <a:ext uri="{FF2B5EF4-FFF2-40B4-BE49-F238E27FC236}">
                      <a16:creationId xmlns:a16="http://schemas.microsoft.com/office/drawing/2014/main" id="{46DDF891-B383-523F-F318-58A372E8555F}"/>
                    </a:ext>
                  </a:extLst>
                </p:cNvPr>
                <p:cNvSpPr/>
                <p:nvPr/>
              </p:nvSpPr>
              <p:spPr>
                <a:xfrm>
                  <a:off x="6557115" y="2789531"/>
                  <a:ext cx="70488" cy="15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3108" extrusionOk="0">
                      <a:moveTo>
                        <a:pt x="1382" y="0"/>
                      </a:moveTo>
                      <a:cubicBezTo>
                        <a:pt x="1287" y="250"/>
                        <a:pt x="1203" y="512"/>
                        <a:pt x="1096" y="750"/>
                      </a:cubicBezTo>
                      <a:cubicBezTo>
                        <a:pt x="810" y="1441"/>
                        <a:pt x="477" y="2119"/>
                        <a:pt x="132" y="2786"/>
                      </a:cubicBezTo>
                      <a:cubicBezTo>
                        <a:pt x="84" y="2870"/>
                        <a:pt x="37" y="2953"/>
                        <a:pt x="1" y="3036"/>
                      </a:cubicBezTo>
                      <a:cubicBezTo>
                        <a:pt x="13" y="3072"/>
                        <a:pt x="37" y="3084"/>
                        <a:pt x="72" y="3108"/>
                      </a:cubicBezTo>
                      <a:cubicBezTo>
                        <a:pt x="96" y="3048"/>
                        <a:pt x="120" y="3012"/>
                        <a:pt x="144" y="2965"/>
                      </a:cubicBezTo>
                      <a:cubicBezTo>
                        <a:pt x="322" y="2619"/>
                        <a:pt x="501" y="2274"/>
                        <a:pt x="668" y="1917"/>
                      </a:cubicBezTo>
                      <a:cubicBezTo>
                        <a:pt x="953" y="1310"/>
                        <a:pt x="1215" y="691"/>
                        <a:pt x="1430" y="48"/>
                      </a:cubicBezTo>
                      <a:lnTo>
                        <a:pt x="1382" y="0"/>
                      </a:ln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5914;p62">
                  <a:extLst>
                    <a:ext uri="{FF2B5EF4-FFF2-40B4-BE49-F238E27FC236}">
                      <a16:creationId xmlns:a16="http://schemas.microsoft.com/office/drawing/2014/main" id="{6567D422-A847-7FCE-BE6A-590D05604EF7}"/>
                    </a:ext>
                  </a:extLst>
                </p:cNvPr>
                <p:cNvSpPr/>
                <p:nvPr/>
              </p:nvSpPr>
              <p:spPr>
                <a:xfrm>
                  <a:off x="6599408" y="2776617"/>
                  <a:ext cx="166707" cy="12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2501" extrusionOk="0">
                      <a:moveTo>
                        <a:pt x="0" y="0"/>
                      </a:moveTo>
                      <a:cubicBezTo>
                        <a:pt x="143" y="84"/>
                        <a:pt x="298" y="191"/>
                        <a:pt x="441" y="274"/>
                      </a:cubicBezTo>
                      <a:cubicBezTo>
                        <a:pt x="595" y="369"/>
                        <a:pt x="738" y="453"/>
                        <a:pt x="893" y="560"/>
                      </a:cubicBezTo>
                      <a:cubicBezTo>
                        <a:pt x="1191" y="750"/>
                        <a:pt x="1476" y="953"/>
                        <a:pt x="1750" y="1155"/>
                      </a:cubicBezTo>
                      <a:cubicBezTo>
                        <a:pt x="2036" y="1369"/>
                        <a:pt x="2322" y="1572"/>
                        <a:pt x="2584" y="1798"/>
                      </a:cubicBezTo>
                      <a:cubicBezTo>
                        <a:pt x="2858" y="2024"/>
                        <a:pt x="3119" y="2262"/>
                        <a:pt x="3381" y="2500"/>
                      </a:cubicBezTo>
                      <a:cubicBezTo>
                        <a:pt x="3155" y="2227"/>
                        <a:pt x="2905" y="1977"/>
                        <a:pt x="2631" y="1738"/>
                      </a:cubicBezTo>
                      <a:cubicBezTo>
                        <a:pt x="2381" y="1500"/>
                        <a:pt x="2096" y="1274"/>
                        <a:pt x="1810" y="1072"/>
                      </a:cubicBezTo>
                      <a:cubicBezTo>
                        <a:pt x="1536" y="869"/>
                        <a:pt x="1238" y="667"/>
                        <a:pt x="941" y="488"/>
                      </a:cubicBezTo>
                      <a:cubicBezTo>
                        <a:pt x="619" y="310"/>
                        <a:pt x="322" y="131"/>
                        <a:pt x="0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5915;p62">
                  <a:extLst>
                    <a:ext uri="{FF2B5EF4-FFF2-40B4-BE49-F238E27FC236}">
                      <a16:creationId xmlns:a16="http://schemas.microsoft.com/office/drawing/2014/main" id="{ABF4B40D-084C-A006-8534-113D67ABA2F7}"/>
                    </a:ext>
                  </a:extLst>
                </p:cNvPr>
                <p:cNvSpPr/>
                <p:nvPr/>
              </p:nvSpPr>
              <p:spPr>
                <a:xfrm>
                  <a:off x="6107566" y="3338259"/>
                  <a:ext cx="236555" cy="637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9" h="12943" extrusionOk="0">
                      <a:moveTo>
                        <a:pt x="1" y="0"/>
                      </a:moveTo>
                      <a:cubicBezTo>
                        <a:pt x="60" y="1548"/>
                        <a:pt x="155" y="2822"/>
                        <a:pt x="263" y="3560"/>
                      </a:cubicBezTo>
                      <a:cubicBezTo>
                        <a:pt x="679" y="6501"/>
                        <a:pt x="1346" y="12943"/>
                        <a:pt x="1346" y="12943"/>
                      </a:cubicBezTo>
                      <a:lnTo>
                        <a:pt x="4799" y="12943"/>
                      </a:lnTo>
                      <a:cubicBezTo>
                        <a:pt x="4787" y="10597"/>
                        <a:pt x="4442" y="2572"/>
                        <a:pt x="4465" y="358"/>
                      </a:cubicBezTo>
                      <a:cubicBezTo>
                        <a:pt x="3834" y="358"/>
                        <a:pt x="3191" y="346"/>
                        <a:pt x="2549" y="310"/>
                      </a:cubicBezTo>
                      <a:cubicBezTo>
                        <a:pt x="1703" y="262"/>
                        <a:pt x="858" y="179"/>
                        <a:pt x="36" y="0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5916;p62">
                  <a:extLst>
                    <a:ext uri="{FF2B5EF4-FFF2-40B4-BE49-F238E27FC236}">
                      <a16:creationId xmlns:a16="http://schemas.microsoft.com/office/drawing/2014/main" id="{0A2C9977-1732-5458-B1D4-28D3DBAB07EC}"/>
                    </a:ext>
                  </a:extLst>
                </p:cNvPr>
                <p:cNvSpPr/>
                <p:nvPr/>
              </p:nvSpPr>
              <p:spPr>
                <a:xfrm>
                  <a:off x="6107566" y="3338259"/>
                  <a:ext cx="222506" cy="162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4" h="3287" extrusionOk="0">
                      <a:moveTo>
                        <a:pt x="1" y="0"/>
                      </a:moveTo>
                      <a:cubicBezTo>
                        <a:pt x="48" y="1132"/>
                        <a:pt x="108" y="2132"/>
                        <a:pt x="179" y="2858"/>
                      </a:cubicBezTo>
                      <a:cubicBezTo>
                        <a:pt x="429" y="2917"/>
                        <a:pt x="679" y="2965"/>
                        <a:pt x="917" y="3013"/>
                      </a:cubicBezTo>
                      <a:cubicBezTo>
                        <a:pt x="1763" y="3132"/>
                        <a:pt x="2608" y="3203"/>
                        <a:pt x="3477" y="3251"/>
                      </a:cubicBezTo>
                      <a:cubicBezTo>
                        <a:pt x="3811" y="3263"/>
                        <a:pt x="4168" y="3275"/>
                        <a:pt x="4513" y="3287"/>
                      </a:cubicBezTo>
                      <a:cubicBezTo>
                        <a:pt x="4489" y="2024"/>
                        <a:pt x="4454" y="965"/>
                        <a:pt x="4465" y="358"/>
                      </a:cubicBezTo>
                      <a:cubicBezTo>
                        <a:pt x="3834" y="358"/>
                        <a:pt x="3191" y="346"/>
                        <a:pt x="2549" y="310"/>
                      </a:cubicBezTo>
                      <a:cubicBezTo>
                        <a:pt x="1703" y="274"/>
                        <a:pt x="858" y="179"/>
                        <a:pt x="36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5917;p62">
                  <a:extLst>
                    <a:ext uri="{FF2B5EF4-FFF2-40B4-BE49-F238E27FC236}">
                      <a16:creationId xmlns:a16="http://schemas.microsoft.com/office/drawing/2014/main" id="{7D15B9DC-B6E9-BCED-BB6B-A5211A06409A}"/>
                    </a:ext>
                  </a:extLst>
                </p:cNvPr>
                <p:cNvSpPr/>
                <p:nvPr/>
              </p:nvSpPr>
              <p:spPr>
                <a:xfrm>
                  <a:off x="6150993" y="3765528"/>
                  <a:ext cx="193720" cy="211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0" h="4287" extrusionOk="0">
                      <a:moveTo>
                        <a:pt x="1" y="0"/>
                      </a:moveTo>
                      <a:cubicBezTo>
                        <a:pt x="1" y="36"/>
                        <a:pt x="13" y="84"/>
                        <a:pt x="13" y="119"/>
                      </a:cubicBezTo>
                      <a:cubicBezTo>
                        <a:pt x="13" y="143"/>
                        <a:pt x="36" y="179"/>
                        <a:pt x="36" y="203"/>
                      </a:cubicBezTo>
                      <a:cubicBezTo>
                        <a:pt x="286" y="2393"/>
                        <a:pt x="477" y="4286"/>
                        <a:pt x="477" y="4286"/>
                      </a:cubicBezTo>
                      <a:lnTo>
                        <a:pt x="3930" y="4286"/>
                      </a:lnTo>
                      <a:cubicBezTo>
                        <a:pt x="3930" y="3477"/>
                        <a:pt x="3882" y="2024"/>
                        <a:pt x="3823" y="357"/>
                      </a:cubicBezTo>
                      <a:cubicBezTo>
                        <a:pt x="3811" y="322"/>
                        <a:pt x="3811" y="298"/>
                        <a:pt x="3811" y="262"/>
                      </a:cubicBezTo>
                      <a:lnTo>
                        <a:pt x="3811" y="95"/>
                      </a:lnTo>
                      <a:cubicBezTo>
                        <a:pt x="2549" y="72"/>
                        <a:pt x="1287" y="12"/>
                        <a:pt x="1" y="0"/>
                      </a:cubicBezTo>
                      <a:close/>
                    </a:path>
                  </a:pathLst>
                </a:custGeom>
                <a:solidFill>
                  <a:srgbClr val="FFCFCA">
                    <a:lumMod val="9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5918;p62">
                  <a:extLst>
                    <a:ext uri="{FF2B5EF4-FFF2-40B4-BE49-F238E27FC236}">
                      <a16:creationId xmlns:a16="http://schemas.microsoft.com/office/drawing/2014/main" id="{3D34343C-9617-EED1-648D-6DE375482FD3}"/>
                    </a:ext>
                  </a:extLst>
                </p:cNvPr>
                <p:cNvSpPr/>
                <p:nvPr/>
              </p:nvSpPr>
              <p:spPr>
                <a:xfrm>
                  <a:off x="6062365" y="3967924"/>
                  <a:ext cx="306402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" h="1961" extrusionOk="0">
                      <a:moveTo>
                        <a:pt x="2987" y="1"/>
                      </a:moveTo>
                      <a:cubicBezTo>
                        <a:pt x="2556" y="1"/>
                        <a:pt x="2239" y="8"/>
                        <a:pt x="2203" y="26"/>
                      </a:cubicBezTo>
                      <a:cubicBezTo>
                        <a:pt x="2203" y="26"/>
                        <a:pt x="1918" y="38"/>
                        <a:pt x="1013" y="633"/>
                      </a:cubicBezTo>
                      <a:cubicBezTo>
                        <a:pt x="465" y="990"/>
                        <a:pt x="179" y="1335"/>
                        <a:pt x="60" y="1573"/>
                      </a:cubicBezTo>
                      <a:cubicBezTo>
                        <a:pt x="1" y="1693"/>
                        <a:pt x="84" y="1847"/>
                        <a:pt x="227" y="1847"/>
                      </a:cubicBezTo>
                      <a:cubicBezTo>
                        <a:pt x="916" y="1869"/>
                        <a:pt x="2939" y="1961"/>
                        <a:pt x="4406" y="1961"/>
                      </a:cubicBezTo>
                      <a:cubicBezTo>
                        <a:pt x="5298" y="1961"/>
                        <a:pt x="5983" y="1927"/>
                        <a:pt x="6037" y="1823"/>
                      </a:cubicBezTo>
                      <a:cubicBezTo>
                        <a:pt x="6216" y="1514"/>
                        <a:pt x="5894" y="121"/>
                        <a:pt x="5728" y="73"/>
                      </a:cubicBezTo>
                      <a:cubicBezTo>
                        <a:pt x="5628" y="40"/>
                        <a:pt x="3996" y="1"/>
                        <a:pt x="2987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5919;p62">
                  <a:extLst>
                    <a:ext uri="{FF2B5EF4-FFF2-40B4-BE49-F238E27FC236}">
                      <a16:creationId xmlns:a16="http://schemas.microsoft.com/office/drawing/2014/main" id="{9942C1C4-2DB1-3DBE-A940-A7F7C50D195C}"/>
                    </a:ext>
                  </a:extLst>
                </p:cNvPr>
                <p:cNvSpPr/>
                <p:nvPr/>
              </p:nvSpPr>
              <p:spPr>
                <a:xfrm>
                  <a:off x="6102883" y="3995134"/>
                  <a:ext cx="78079" cy="2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532" extrusionOk="0">
                      <a:moveTo>
                        <a:pt x="361" y="1"/>
                      </a:moveTo>
                      <a:cubicBezTo>
                        <a:pt x="270" y="1"/>
                        <a:pt x="178" y="7"/>
                        <a:pt x="84" y="21"/>
                      </a:cubicBezTo>
                      <a:cubicBezTo>
                        <a:pt x="0" y="45"/>
                        <a:pt x="24" y="176"/>
                        <a:pt x="96" y="176"/>
                      </a:cubicBezTo>
                      <a:cubicBezTo>
                        <a:pt x="524" y="176"/>
                        <a:pt x="917" y="248"/>
                        <a:pt x="1286" y="462"/>
                      </a:cubicBezTo>
                      <a:cubicBezTo>
                        <a:pt x="1339" y="485"/>
                        <a:pt x="1412" y="532"/>
                        <a:pt x="1470" y="532"/>
                      </a:cubicBezTo>
                      <a:cubicBezTo>
                        <a:pt x="1503" y="532"/>
                        <a:pt x="1531" y="517"/>
                        <a:pt x="1548" y="474"/>
                      </a:cubicBezTo>
                      <a:cubicBezTo>
                        <a:pt x="1584" y="367"/>
                        <a:pt x="1441" y="295"/>
                        <a:pt x="1370" y="248"/>
                      </a:cubicBezTo>
                      <a:cubicBezTo>
                        <a:pt x="1191" y="140"/>
                        <a:pt x="989" y="81"/>
                        <a:pt x="786" y="45"/>
                      </a:cubicBezTo>
                      <a:cubicBezTo>
                        <a:pt x="642" y="16"/>
                        <a:pt x="502" y="1"/>
                        <a:pt x="361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5920;p62">
                  <a:extLst>
                    <a:ext uri="{FF2B5EF4-FFF2-40B4-BE49-F238E27FC236}">
                      <a16:creationId xmlns:a16="http://schemas.microsoft.com/office/drawing/2014/main" id="{AB5F2E48-2AA1-0D65-4EB1-B33D5D284C5B}"/>
                    </a:ext>
                  </a:extLst>
                </p:cNvPr>
                <p:cNvSpPr/>
                <p:nvPr/>
              </p:nvSpPr>
              <p:spPr>
                <a:xfrm>
                  <a:off x="6131029" y="3982663"/>
                  <a:ext cx="80248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" h="611" extrusionOk="0">
                      <a:moveTo>
                        <a:pt x="108" y="0"/>
                      </a:moveTo>
                      <a:cubicBezTo>
                        <a:pt x="1" y="0"/>
                        <a:pt x="1" y="143"/>
                        <a:pt x="108" y="155"/>
                      </a:cubicBezTo>
                      <a:cubicBezTo>
                        <a:pt x="346" y="179"/>
                        <a:pt x="584" y="215"/>
                        <a:pt x="822" y="298"/>
                      </a:cubicBezTo>
                      <a:cubicBezTo>
                        <a:pt x="941" y="322"/>
                        <a:pt x="1049" y="370"/>
                        <a:pt x="1156" y="429"/>
                      </a:cubicBezTo>
                      <a:cubicBezTo>
                        <a:pt x="1251" y="489"/>
                        <a:pt x="1358" y="560"/>
                        <a:pt x="1477" y="608"/>
                      </a:cubicBezTo>
                      <a:cubicBezTo>
                        <a:pt x="1484" y="609"/>
                        <a:pt x="1491" y="610"/>
                        <a:pt x="1498" y="610"/>
                      </a:cubicBezTo>
                      <a:cubicBezTo>
                        <a:pt x="1581" y="610"/>
                        <a:pt x="1628" y="484"/>
                        <a:pt x="1572" y="429"/>
                      </a:cubicBezTo>
                      <a:cubicBezTo>
                        <a:pt x="1549" y="417"/>
                        <a:pt x="1537" y="393"/>
                        <a:pt x="1525" y="393"/>
                      </a:cubicBezTo>
                      <a:cubicBezTo>
                        <a:pt x="1430" y="322"/>
                        <a:pt x="1311" y="274"/>
                        <a:pt x="1227" y="239"/>
                      </a:cubicBezTo>
                      <a:lnTo>
                        <a:pt x="870" y="96"/>
                      </a:lnTo>
                      <a:cubicBezTo>
                        <a:pt x="620" y="24"/>
                        <a:pt x="358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5921;p62">
                  <a:extLst>
                    <a:ext uri="{FF2B5EF4-FFF2-40B4-BE49-F238E27FC236}">
                      <a16:creationId xmlns:a16="http://schemas.microsoft.com/office/drawing/2014/main" id="{8CC08E1D-7F4E-1BEC-89C8-3D81E8E082A2}"/>
                    </a:ext>
                  </a:extLst>
                </p:cNvPr>
                <p:cNvSpPr/>
                <p:nvPr/>
              </p:nvSpPr>
              <p:spPr>
                <a:xfrm>
                  <a:off x="6155676" y="3969058"/>
                  <a:ext cx="70488" cy="2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13" extrusionOk="0">
                      <a:moveTo>
                        <a:pt x="331" y="0"/>
                      </a:moveTo>
                      <a:cubicBezTo>
                        <a:pt x="242" y="0"/>
                        <a:pt x="152" y="6"/>
                        <a:pt x="60" y="15"/>
                      </a:cubicBezTo>
                      <a:cubicBezTo>
                        <a:pt x="1" y="38"/>
                        <a:pt x="1" y="110"/>
                        <a:pt x="60" y="122"/>
                      </a:cubicBezTo>
                      <a:cubicBezTo>
                        <a:pt x="299" y="134"/>
                        <a:pt x="537" y="181"/>
                        <a:pt x="751" y="253"/>
                      </a:cubicBezTo>
                      <a:cubicBezTo>
                        <a:pt x="858" y="288"/>
                        <a:pt x="977" y="336"/>
                        <a:pt x="1072" y="396"/>
                      </a:cubicBezTo>
                      <a:cubicBezTo>
                        <a:pt x="1132" y="419"/>
                        <a:pt x="1168" y="443"/>
                        <a:pt x="1227" y="479"/>
                      </a:cubicBezTo>
                      <a:cubicBezTo>
                        <a:pt x="1262" y="500"/>
                        <a:pt x="1292" y="512"/>
                        <a:pt x="1324" y="512"/>
                      </a:cubicBezTo>
                      <a:cubicBezTo>
                        <a:pt x="1346" y="512"/>
                        <a:pt x="1369" y="506"/>
                        <a:pt x="1394" y="491"/>
                      </a:cubicBezTo>
                      <a:cubicBezTo>
                        <a:pt x="1406" y="479"/>
                        <a:pt x="1430" y="467"/>
                        <a:pt x="1430" y="431"/>
                      </a:cubicBezTo>
                      <a:cubicBezTo>
                        <a:pt x="1430" y="312"/>
                        <a:pt x="1251" y="241"/>
                        <a:pt x="1156" y="193"/>
                      </a:cubicBezTo>
                      <a:cubicBezTo>
                        <a:pt x="1037" y="134"/>
                        <a:pt x="918" y="98"/>
                        <a:pt x="799" y="62"/>
                      </a:cubicBezTo>
                      <a:cubicBezTo>
                        <a:pt x="640" y="17"/>
                        <a:pt x="486" y="0"/>
                        <a:pt x="331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5922;p62">
                  <a:extLst>
                    <a:ext uri="{FF2B5EF4-FFF2-40B4-BE49-F238E27FC236}">
                      <a16:creationId xmlns:a16="http://schemas.microsoft.com/office/drawing/2014/main" id="{AA88A506-54F1-6475-6E64-6EB93ED45871}"/>
                    </a:ext>
                  </a:extLst>
                </p:cNvPr>
                <p:cNvSpPr/>
                <p:nvPr/>
              </p:nvSpPr>
              <p:spPr>
                <a:xfrm>
                  <a:off x="6355804" y="3338259"/>
                  <a:ext cx="307585" cy="6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12955" extrusionOk="0">
                      <a:moveTo>
                        <a:pt x="1" y="0"/>
                      </a:moveTo>
                      <a:cubicBezTo>
                        <a:pt x="203" y="1358"/>
                        <a:pt x="418" y="2501"/>
                        <a:pt x="584" y="3263"/>
                      </a:cubicBezTo>
                      <a:cubicBezTo>
                        <a:pt x="608" y="3370"/>
                        <a:pt x="644" y="3465"/>
                        <a:pt x="656" y="3560"/>
                      </a:cubicBezTo>
                      <a:cubicBezTo>
                        <a:pt x="1394" y="6501"/>
                        <a:pt x="2787" y="12954"/>
                        <a:pt x="2787" y="12954"/>
                      </a:cubicBezTo>
                      <a:lnTo>
                        <a:pt x="6240" y="12954"/>
                      </a:lnTo>
                      <a:cubicBezTo>
                        <a:pt x="6026" y="11204"/>
                        <a:pt x="5299" y="6323"/>
                        <a:pt x="4835" y="3025"/>
                      </a:cubicBezTo>
                      <a:cubicBezTo>
                        <a:pt x="4668" y="1882"/>
                        <a:pt x="4549" y="929"/>
                        <a:pt x="4513" y="358"/>
                      </a:cubicBezTo>
                      <a:cubicBezTo>
                        <a:pt x="3870" y="358"/>
                        <a:pt x="3228" y="346"/>
                        <a:pt x="2585" y="310"/>
                      </a:cubicBezTo>
                      <a:cubicBezTo>
                        <a:pt x="1739" y="274"/>
                        <a:pt x="882" y="179"/>
                        <a:pt x="25" y="0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5923;p62">
                  <a:extLst>
                    <a:ext uri="{FF2B5EF4-FFF2-40B4-BE49-F238E27FC236}">
                      <a16:creationId xmlns:a16="http://schemas.microsoft.com/office/drawing/2014/main" id="{0A2CB94F-7891-D881-AF65-FD8DA897F599}"/>
                    </a:ext>
                  </a:extLst>
                </p:cNvPr>
                <p:cNvSpPr/>
                <p:nvPr/>
              </p:nvSpPr>
              <p:spPr>
                <a:xfrm>
                  <a:off x="6356395" y="3338259"/>
                  <a:ext cx="238329" cy="161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5" h="3279" extrusionOk="0">
                      <a:moveTo>
                        <a:pt x="1" y="0"/>
                      </a:moveTo>
                      <a:cubicBezTo>
                        <a:pt x="215" y="1358"/>
                        <a:pt x="418" y="2501"/>
                        <a:pt x="584" y="3263"/>
                      </a:cubicBezTo>
                      <a:cubicBezTo>
                        <a:pt x="841" y="3270"/>
                        <a:pt x="1220" y="3278"/>
                        <a:pt x="1657" y="3278"/>
                      </a:cubicBezTo>
                      <a:cubicBezTo>
                        <a:pt x="2680" y="3278"/>
                        <a:pt x="4017" y="3233"/>
                        <a:pt x="4835" y="3025"/>
                      </a:cubicBezTo>
                      <a:cubicBezTo>
                        <a:pt x="4692" y="1894"/>
                        <a:pt x="4573" y="941"/>
                        <a:pt x="4513" y="358"/>
                      </a:cubicBezTo>
                      <a:cubicBezTo>
                        <a:pt x="3870" y="358"/>
                        <a:pt x="3227" y="346"/>
                        <a:pt x="2596" y="310"/>
                      </a:cubicBezTo>
                      <a:cubicBezTo>
                        <a:pt x="1739" y="274"/>
                        <a:pt x="882" y="179"/>
                        <a:pt x="37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5924;p62">
                  <a:extLst>
                    <a:ext uri="{FF2B5EF4-FFF2-40B4-BE49-F238E27FC236}">
                      <a16:creationId xmlns:a16="http://schemas.microsoft.com/office/drawing/2014/main" id="{B4F1B845-E29B-9982-C0C0-4C01DC98AAD9}"/>
                    </a:ext>
                  </a:extLst>
                </p:cNvPr>
                <p:cNvSpPr/>
                <p:nvPr/>
              </p:nvSpPr>
              <p:spPr>
                <a:xfrm>
                  <a:off x="6447389" y="3757296"/>
                  <a:ext cx="214817" cy="220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8" h="4466" extrusionOk="0">
                      <a:moveTo>
                        <a:pt x="3763" y="0"/>
                      </a:moveTo>
                      <a:cubicBezTo>
                        <a:pt x="3406" y="24"/>
                        <a:pt x="3072" y="72"/>
                        <a:pt x="2715" y="96"/>
                      </a:cubicBezTo>
                      <a:cubicBezTo>
                        <a:pt x="1822" y="179"/>
                        <a:pt x="905" y="239"/>
                        <a:pt x="0" y="262"/>
                      </a:cubicBezTo>
                      <a:lnTo>
                        <a:pt x="0" y="298"/>
                      </a:lnTo>
                      <a:cubicBezTo>
                        <a:pt x="0" y="322"/>
                        <a:pt x="12" y="358"/>
                        <a:pt x="12" y="381"/>
                      </a:cubicBezTo>
                      <a:cubicBezTo>
                        <a:pt x="512" y="2572"/>
                        <a:pt x="905" y="4465"/>
                        <a:pt x="905" y="4465"/>
                      </a:cubicBezTo>
                      <a:lnTo>
                        <a:pt x="4358" y="4465"/>
                      </a:lnTo>
                      <a:cubicBezTo>
                        <a:pt x="4275" y="3656"/>
                        <a:pt x="4060" y="2203"/>
                        <a:pt x="3822" y="536"/>
                      </a:cubicBezTo>
                      <a:cubicBezTo>
                        <a:pt x="3846" y="489"/>
                        <a:pt x="3822" y="465"/>
                        <a:pt x="3822" y="429"/>
                      </a:cubicBezTo>
                      <a:cubicBezTo>
                        <a:pt x="3810" y="298"/>
                        <a:pt x="3787" y="143"/>
                        <a:pt x="3763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rgbClr val="FFCFCA">
                    <a:lumMod val="9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5925;p62">
                  <a:extLst>
                    <a:ext uri="{FF2B5EF4-FFF2-40B4-BE49-F238E27FC236}">
                      <a16:creationId xmlns:a16="http://schemas.microsoft.com/office/drawing/2014/main" id="{7252BFE6-16B1-83A2-F95C-ED7EE803B46B}"/>
                    </a:ext>
                  </a:extLst>
                </p:cNvPr>
                <p:cNvSpPr/>
                <p:nvPr/>
              </p:nvSpPr>
              <p:spPr>
                <a:xfrm>
                  <a:off x="6381633" y="3967924"/>
                  <a:ext cx="306402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" h="1961" extrusionOk="0">
                      <a:moveTo>
                        <a:pt x="2985" y="1"/>
                      </a:moveTo>
                      <a:cubicBezTo>
                        <a:pt x="2555" y="1"/>
                        <a:pt x="2239" y="8"/>
                        <a:pt x="2203" y="26"/>
                      </a:cubicBezTo>
                      <a:cubicBezTo>
                        <a:pt x="2203" y="26"/>
                        <a:pt x="1906" y="38"/>
                        <a:pt x="1013" y="633"/>
                      </a:cubicBezTo>
                      <a:cubicBezTo>
                        <a:pt x="453" y="990"/>
                        <a:pt x="179" y="1335"/>
                        <a:pt x="60" y="1573"/>
                      </a:cubicBezTo>
                      <a:cubicBezTo>
                        <a:pt x="1" y="1693"/>
                        <a:pt x="84" y="1847"/>
                        <a:pt x="215" y="1847"/>
                      </a:cubicBezTo>
                      <a:cubicBezTo>
                        <a:pt x="911" y="1869"/>
                        <a:pt x="2938" y="1961"/>
                        <a:pt x="4405" y="1961"/>
                      </a:cubicBezTo>
                      <a:cubicBezTo>
                        <a:pt x="5298" y="1961"/>
                        <a:pt x="5983" y="1927"/>
                        <a:pt x="6037" y="1823"/>
                      </a:cubicBezTo>
                      <a:cubicBezTo>
                        <a:pt x="6216" y="1514"/>
                        <a:pt x="5894" y="121"/>
                        <a:pt x="5728" y="73"/>
                      </a:cubicBezTo>
                      <a:cubicBezTo>
                        <a:pt x="5619" y="40"/>
                        <a:pt x="3991" y="1"/>
                        <a:pt x="2985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5926;p62">
                  <a:extLst>
                    <a:ext uri="{FF2B5EF4-FFF2-40B4-BE49-F238E27FC236}">
                      <a16:creationId xmlns:a16="http://schemas.microsoft.com/office/drawing/2014/main" id="{A01F7AEF-9BAF-ED97-66C2-2E27105689BC}"/>
                    </a:ext>
                  </a:extLst>
                </p:cNvPr>
                <p:cNvSpPr/>
                <p:nvPr/>
              </p:nvSpPr>
              <p:spPr>
                <a:xfrm>
                  <a:off x="6422152" y="3995134"/>
                  <a:ext cx="78079" cy="2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532" extrusionOk="0">
                      <a:moveTo>
                        <a:pt x="361" y="1"/>
                      </a:moveTo>
                      <a:cubicBezTo>
                        <a:pt x="270" y="1"/>
                        <a:pt x="178" y="7"/>
                        <a:pt x="84" y="21"/>
                      </a:cubicBezTo>
                      <a:cubicBezTo>
                        <a:pt x="0" y="45"/>
                        <a:pt x="24" y="176"/>
                        <a:pt x="96" y="176"/>
                      </a:cubicBezTo>
                      <a:cubicBezTo>
                        <a:pt x="512" y="176"/>
                        <a:pt x="917" y="248"/>
                        <a:pt x="1286" y="462"/>
                      </a:cubicBezTo>
                      <a:cubicBezTo>
                        <a:pt x="1332" y="485"/>
                        <a:pt x="1407" y="532"/>
                        <a:pt x="1464" y="532"/>
                      </a:cubicBezTo>
                      <a:cubicBezTo>
                        <a:pt x="1497" y="532"/>
                        <a:pt x="1523" y="517"/>
                        <a:pt x="1536" y="474"/>
                      </a:cubicBezTo>
                      <a:cubicBezTo>
                        <a:pt x="1584" y="367"/>
                        <a:pt x="1441" y="295"/>
                        <a:pt x="1358" y="248"/>
                      </a:cubicBezTo>
                      <a:cubicBezTo>
                        <a:pt x="1191" y="140"/>
                        <a:pt x="989" y="81"/>
                        <a:pt x="786" y="45"/>
                      </a:cubicBezTo>
                      <a:cubicBezTo>
                        <a:pt x="642" y="16"/>
                        <a:pt x="502" y="1"/>
                        <a:pt x="361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5927;p62">
                  <a:extLst>
                    <a:ext uri="{FF2B5EF4-FFF2-40B4-BE49-F238E27FC236}">
                      <a16:creationId xmlns:a16="http://schemas.microsoft.com/office/drawing/2014/main" id="{28535C13-AD48-50B8-BCFC-71404E79E0DA}"/>
                    </a:ext>
                  </a:extLst>
                </p:cNvPr>
                <p:cNvSpPr/>
                <p:nvPr/>
              </p:nvSpPr>
              <p:spPr>
                <a:xfrm>
                  <a:off x="6449706" y="3982663"/>
                  <a:ext cx="80199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11" extrusionOk="0">
                      <a:moveTo>
                        <a:pt x="108" y="0"/>
                      </a:moveTo>
                      <a:cubicBezTo>
                        <a:pt x="1" y="0"/>
                        <a:pt x="1" y="143"/>
                        <a:pt x="108" y="155"/>
                      </a:cubicBezTo>
                      <a:cubicBezTo>
                        <a:pt x="346" y="179"/>
                        <a:pt x="584" y="215"/>
                        <a:pt x="822" y="298"/>
                      </a:cubicBezTo>
                      <a:cubicBezTo>
                        <a:pt x="942" y="322"/>
                        <a:pt x="1037" y="370"/>
                        <a:pt x="1144" y="429"/>
                      </a:cubicBezTo>
                      <a:cubicBezTo>
                        <a:pt x="1251" y="489"/>
                        <a:pt x="1358" y="560"/>
                        <a:pt x="1477" y="608"/>
                      </a:cubicBezTo>
                      <a:cubicBezTo>
                        <a:pt x="1485" y="609"/>
                        <a:pt x="1492" y="610"/>
                        <a:pt x="1498" y="610"/>
                      </a:cubicBezTo>
                      <a:cubicBezTo>
                        <a:pt x="1581" y="610"/>
                        <a:pt x="1627" y="484"/>
                        <a:pt x="1561" y="429"/>
                      </a:cubicBezTo>
                      <a:cubicBezTo>
                        <a:pt x="1549" y="417"/>
                        <a:pt x="1537" y="393"/>
                        <a:pt x="1513" y="393"/>
                      </a:cubicBezTo>
                      <a:cubicBezTo>
                        <a:pt x="1430" y="322"/>
                        <a:pt x="1311" y="274"/>
                        <a:pt x="1215" y="239"/>
                      </a:cubicBezTo>
                      <a:lnTo>
                        <a:pt x="858" y="96"/>
                      </a:lnTo>
                      <a:cubicBezTo>
                        <a:pt x="608" y="24"/>
                        <a:pt x="358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5928;p62">
                  <a:extLst>
                    <a:ext uri="{FF2B5EF4-FFF2-40B4-BE49-F238E27FC236}">
                      <a16:creationId xmlns:a16="http://schemas.microsoft.com/office/drawing/2014/main" id="{6CED47DA-6B47-83AB-12BB-BB7473B4CE6D}"/>
                    </a:ext>
                  </a:extLst>
                </p:cNvPr>
                <p:cNvSpPr/>
                <p:nvPr/>
              </p:nvSpPr>
              <p:spPr>
                <a:xfrm>
                  <a:off x="6474402" y="3969058"/>
                  <a:ext cx="70439" cy="2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513" extrusionOk="0">
                      <a:moveTo>
                        <a:pt x="339" y="0"/>
                      </a:moveTo>
                      <a:cubicBezTo>
                        <a:pt x="248" y="0"/>
                        <a:pt x="155" y="6"/>
                        <a:pt x="60" y="15"/>
                      </a:cubicBezTo>
                      <a:cubicBezTo>
                        <a:pt x="0" y="38"/>
                        <a:pt x="0" y="110"/>
                        <a:pt x="60" y="122"/>
                      </a:cubicBezTo>
                      <a:cubicBezTo>
                        <a:pt x="298" y="134"/>
                        <a:pt x="536" y="181"/>
                        <a:pt x="762" y="253"/>
                      </a:cubicBezTo>
                      <a:cubicBezTo>
                        <a:pt x="869" y="288"/>
                        <a:pt x="988" y="336"/>
                        <a:pt x="1072" y="396"/>
                      </a:cubicBezTo>
                      <a:cubicBezTo>
                        <a:pt x="1131" y="419"/>
                        <a:pt x="1179" y="443"/>
                        <a:pt x="1238" y="479"/>
                      </a:cubicBezTo>
                      <a:cubicBezTo>
                        <a:pt x="1273" y="500"/>
                        <a:pt x="1303" y="512"/>
                        <a:pt x="1335" y="512"/>
                      </a:cubicBezTo>
                      <a:cubicBezTo>
                        <a:pt x="1357" y="512"/>
                        <a:pt x="1380" y="506"/>
                        <a:pt x="1405" y="491"/>
                      </a:cubicBezTo>
                      <a:cubicBezTo>
                        <a:pt x="1417" y="479"/>
                        <a:pt x="1429" y="467"/>
                        <a:pt x="1429" y="431"/>
                      </a:cubicBezTo>
                      <a:cubicBezTo>
                        <a:pt x="1429" y="312"/>
                        <a:pt x="1250" y="241"/>
                        <a:pt x="1167" y="193"/>
                      </a:cubicBezTo>
                      <a:cubicBezTo>
                        <a:pt x="1048" y="134"/>
                        <a:pt x="929" y="98"/>
                        <a:pt x="810" y="62"/>
                      </a:cubicBezTo>
                      <a:cubicBezTo>
                        <a:pt x="651" y="17"/>
                        <a:pt x="497" y="0"/>
                        <a:pt x="339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5929;p62">
                  <a:extLst>
                    <a:ext uri="{FF2B5EF4-FFF2-40B4-BE49-F238E27FC236}">
                      <a16:creationId xmlns:a16="http://schemas.microsoft.com/office/drawing/2014/main" id="{A0FF9960-7283-25D1-3077-B37A6F898056}"/>
                    </a:ext>
                  </a:extLst>
                </p:cNvPr>
                <p:cNvSpPr/>
                <p:nvPr/>
              </p:nvSpPr>
              <p:spPr>
                <a:xfrm>
                  <a:off x="6016621" y="3073408"/>
                  <a:ext cx="684919" cy="396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5" h="8050" extrusionOk="0">
                      <a:moveTo>
                        <a:pt x="1573" y="1"/>
                      </a:moveTo>
                      <a:cubicBezTo>
                        <a:pt x="1540" y="1"/>
                        <a:pt x="1522" y="24"/>
                        <a:pt x="1512" y="63"/>
                      </a:cubicBezTo>
                      <a:cubicBezTo>
                        <a:pt x="1405" y="611"/>
                        <a:pt x="1286" y="1194"/>
                        <a:pt x="1179" y="1778"/>
                      </a:cubicBezTo>
                      <a:cubicBezTo>
                        <a:pt x="1167" y="1813"/>
                        <a:pt x="1167" y="1873"/>
                        <a:pt x="1155" y="1921"/>
                      </a:cubicBezTo>
                      <a:cubicBezTo>
                        <a:pt x="810" y="3766"/>
                        <a:pt x="417" y="5623"/>
                        <a:pt x="0" y="7052"/>
                      </a:cubicBezTo>
                      <a:cubicBezTo>
                        <a:pt x="2287" y="7773"/>
                        <a:pt x="5103" y="8050"/>
                        <a:pt x="7662" y="8050"/>
                      </a:cubicBezTo>
                      <a:cubicBezTo>
                        <a:pt x="9500" y="8050"/>
                        <a:pt x="11206" y="7907"/>
                        <a:pt x="12490" y="7683"/>
                      </a:cubicBezTo>
                      <a:cubicBezTo>
                        <a:pt x="12502" y="7683"/>
                        <a:pt x="12537" y="7671"/>
                        <a:pt x="12561" y="7671"/>
                      </a:cubicBezTo>
                      <a:cubicBezTo>
                        <a:pt x="13085" y="7576"/>
                        <a:pt x="13538" y="7469"/>
                        <a:pt x="13895" y="7350"/>
                      </a:cubicBezTo>
                      <a:cubicBezTo>
                        <a:pt x="13395" y="6659"/>
                        <a:pt x="12121" y="3599"/>
                        <a:pt x="11633" y="1837"/>
                      </a:cubicBezTo>
                      <a:cubicBezTo>
                        <a:pt x="11549" y="1540"/>
                        <a:pt x="11466" y="980"/>
                        <a:pt x="11371" y="313"/>
                      </a:cubicBezTo>
                      <a:cubicBezTo>
                        <a:pt x="11371" y="248"/>
                        <a:pt x="11311" y="193"/>
                        <a:pt x="11246" y="193"/>
                      </a:cubicBezTo>
                      <a:cubicBezTo>
                        <a:pt x="11240" y="193"/>
                        <a:pt x="11234" y="193"/>
                        <a:pt x="11228" y="194"/>
                      </a:cubicBezTo>
                      <a:cubicBezTo>
                        <a:pt x="10990" y="206"/>
                        <a:pt x="10751" y="242"/>
                        <a:pt x="10513" y="266"/>
                      </a:cubicBezTo>
                      <a:lnTo>
                        <a:pt x="10442" y="266"/>
                      </a:lnTo>
                      <a:cubicBezTo>
                        <a:pt x="10144" y="301"/>
                        <a:pt x="9847" y="313"/>
                        <a:pt x="9549" y="349"/>
                      </a:cubicBezTo>
                      <a:cubicBezTo>
                        <a:pt x="9287" y="373"/>
                        <a:pt x="9037" y="385"/>
                        <a:pt x="8787" y="409"/>
                      </a:cubicBezTo>
                      <a:lnTo>
                        <a:pt x="8668" y="409"/>
                      </a:lnTo>
                      <a:cubicBezTo>
                        <a:pt x="8038" y="442"/>
                        <a:pt x="7408" y="459"/>
                        <a:pt x="6777" y="459"/>
                      </a:cubicBezTo>
                      <a:cubicBezTo>
                        <a:pt x="6048" y="459"/>
                        <a:pt x="5318" y="436"/>
                        <a:pt x="4584" y="385"/>
                      </a:cubicBezTo>
                      <a:cubicBezTo>
                        <a:pt x="4560" y="373"/>
                        <a:pt x="4525" y="373"/>
                        <a:pt x="4501" y="373"/>
                      </a:cubicBezTo>
                      <a:cubicBezTo>
                        <a:pt x="4382" y="361"/>
                        <a:pt x="4251" y="361"/>
                        <a:pt x="4132" y="349"/>
                      </a:cubicBezTo>
                      <a:cubicBezTo>
                        <a:pt x="4084" y="349"/>
                        <a:pt x="4036" y="325"/>
                        <a:pt x="3977" y="325"/>
                      </a:cubicBezTo>
                      <a:lnTo>
                        <a:pt x="3929" y="325"/>
                      </a:lnTo>
                      <a:cubicBezTo>
                        <a:pt x="3358" y="289"/>
                        <a:pt x="2774" y="206"/>
                        <a:pt x="2191" y="123"/>
                      </a:cubicBezTo>
                      <a:cubicBezTo>
                        <a:pt x="2167" y="123"/>
                        <a:pt x="2119" y="123"/>
                        <a:pt x="2084" y="111"/>
                      </a:cubicBezTo>
                      <a:cubicBezTo>
                        <a:pt x="1929" y="75"/>
                        <a:pt x="1762" y="28"/>
                        <a:pt x="1596" y="4"/>
                      </a:cubicBezTo>
                      <a:cubicBezTo>
                        <a:pt x="1587" y="2"/>
                        <a:pt x="1580" y="1"/>
                        <a:pt x="1573" y="1"/>
                      </a:cubicBezTo>
                      <a:close/>
                    </a:path>
                  </a:pathLst>
                </a:custGeom>
                <a:solidFill>
                  <a:srgbClr val="F513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5930;p62">
                  <a:extLst>
                    <a:ext uri="{FF2B5EF4-FFF2-40B4-BE49-F238E27FC236}">
                      <a16:creationId xmlns:a16="http://schemas.microsoft.com/office/drawing/2014/main" id="{D5B2A07A-4D9C-3A02-E8DA-93B393ADE862}"/>
                    </a:ext>
                  </a:extLst>
                </p:cNvPr>
                <p:cNvSpPr/>
                <p:nvPr/>
              </p:nvSpPr>
              <p:spPr>
                <a:xfrm>
                  <a:off x="6532468" y="3085880"/>
                  <a:ext cx="103366" cy="36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7" h="7431" extrusionOk="0">
                      <a:moveTo>
                        <a:pt x="1" y="1"/>
                      </a:moveTo>
                      <a:cubicBezTo>
                        <a:pt x="275" y="2061"/>
                        <a:pt x="775" y="4108"/>
                        <a:pt x="1501" y="6109"/>
                      </a:cubicBezTo>
                      <a:cubicBezTo>
                        <a:pt x="1632" y="6418"/>
                        <a:pt x="1739" y="6716"/>
                        <a:pt x="1858" y="7025"/>
                      </a:cubicBezTo>
                      <a:cubicBezTo>
                        <a:pt x="1930" y="7156"/>
                        <a:pt x="1965" y="7299"/>
                        <a:pt x="2025" y="7430"/>
                      </a:cubicBezTo>
                      <a:cubicBezTo>
                        <a:pt x="2037" y="7430"/>
                        <a:pt x="2072" y="7418"/>
                        <a:pt x="2096" y="7418"/>
                      </a:cubicBezTo>
                      <a:cubicBezTo>
                        <a:pt x="1953" y="7037"/>
                        <a:pt x="1799" y="6656"/>
                        <a:pt x="1656" y="6299"/>
                      </a:cubicBezTo>
                      <a:cubicBezTo>
                        <a:pt x="1465" y="5751"/>
                        <a:pt x="1263" y="5180"/>
                        <a:pt x="1108" y="4632"/>
                      </a:cubicBezTo>
                      <a:cubicBezTo>
                        <a:pt x="775" y="3513"/>
                        <a:pt x="501" y="2394"/>
                        <a:pt x="286" y="1263"/>
                      </a:cubicBezTo>
                      <a:cubicBezTo>
                        <a:pt x="215" y="846"/>
                        <a:pt x="144" y="429"/>
                        <a:pt x="72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5931;p62">
                  <a:extLst>
                    <a:ext uri="{FF2B5EF4-FFF2-40B4-BE49-F238E27FC236}">
                      <a16:creationId xmlns:a16="http://schemas.microsoft.com/office/drawing/2014/main" id="{A5EEC6C2-D1DF-7C24-FC94-E1554746586C}"/>
                    </a:ext>
                  </a:extLst>
                </p:cNvPr>
                <p:cNvSpPr/>
                <p:nvPr/>
              </p:nvSpPr>
              <p:spPr>
                <a:xfrm>
                  <a:off x="6445023" y="3091745"/>
                  <a:ext cx="117316" cy="15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0" h="3219" extrusionOk="0">
                      <a:moveTo>
                        <a:pt x="1" y="1"/>
                      </a:moveTo>
                      <a:cubicBezTo>
                        <a:pt x="84" y="298"/>
                        <a:pt x="203" y="584"/>
                        <a:pt x="334" y="870"/>
                      </a:cubicBezTo>
                      <a:cubicBezTo>
                        <a:pt x="620" y="1465"/>
                        <a:pt x="1001" y="2013"/>
                        <a:pt x="1465" y="2489"/>
                      </a:cubicBezTo>
                      <a:cubicBezTo>
                        <a:pt x="1727" y="2775"/>
                        <a:pt x="2013" y="3025"/>
                        <a:pt x="2346" y="3216"/>
                      </a:cubicBezTo>
                      <a:cubicBezTo>
                        <a:pt x="2350" y="3218"/>
                        <a:pt x="2354" y="3219"/>
                        <a:pt x="2358" y="3219"/>
                      </a:cubicBezTo>
                      <a:cubicBezTo>
                        <a:pt x="2374" y="3219"/>
                        <a:pt x="2380" y="3197"/>
                        <a:pt x="2370" y="3168"/>
                      </a:cubicBezTo>
                      <a:cubicBezTo>
                        <a:pt x="1870" y="2751"/>
                        <a:pt x="1394" y="2311"/>
                        <a:pt x="1001" y="1775"/>
                      </a:cubicBezTo>
                      <a:cubicBezTo>
                        <a:pt x="620" y="1239"/>
                        <a:pt x="322" y="644"/>
                        <a:pt x="144" y="37"/>
                      </a:cubicBezTo>
                      <a:cubicBezTo>
                        <a:pt x="132" y="13"/>
                        <a:pt x="132" y="13"/>
                        <a:pt x="132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5932;p62">
                  <a:extLst>
                    <a:ext uri="{FF2B5EF4-FFF2-40B4-BE49-F238E27FC236}">
                      <a16:creationId xmlns:a16="http://schemas.microsoft.com/office/drawing/2014/main" id="{838FEA56-BCF8-92B1-4973-AC4FB0553820}"/>
                    </a:ext>
                  </a:extLst>
                </p:cNvPr>
                <p:cNvSpPr/>
                <p:nvPr/>
              </p:nvSpPr>
              <p:spPr>
                <a:xfrm>
                  <a:off x="6072963" y="3077697"/>
                  <a:ext cx="51659" cy="89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1822" extrusionOk="0">
                      <a:moveTo>
                        <a:pt x="953" y="0"/>
                      </a:moveTo>
                      <a:cubicBezTo>
                        <a:pt x="845" y="262"/>
                        <a:pt x="738" y="524"/>
                        <a:pt x="607" y="774"/>
                      </a:cubicBezTo>
                      <a:cubicBezTo>
                        <a:pt x="441" y="1095"/>
                        <a:pt x="250" y="1393"/>
                        <a:pt x="24" y="1667"/>
                      </a:cubicBezTo>
                      <a:cubicBezTo>
                        <a:pt x="12" y="1715"/>
                        <a:pt x="12" y="1774"/>
                        <a:pt x="0" y="1822"/>
                      </a:cubicBezTo>
                      <a:cubicBezTo>
                        <a:pt x="262" y="1512"/>
                        <a:pt x="488" y="1179"/>
                        <a:pt x="679" y="822"/>
                      </a:cubicBezTo>
                      <a:cubicBezTo>
                        <a:pt x="810" y="572"/>
                        <a:pt x="953" y="286"/>
                        <a:pt x="1048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5933;p62">
                  <a:extLst>
                    <a:ext uri="{FF2B5EF4-FFF2-40B4-BE49-F238E27FC236}">
                      <a16:creationId xmlns:a16="http://schemas.microsoft.com/office/drawing/2014/main" id="{41CC2A45-4E2D-92AF-A7B4-40A055C28F2E}"/>
                    </a:ext>
                  </a:extLst>
                </p:cNvPr>
                <p:cNvSpPr/>
                <p:nvPr/>
              </p:nvSpPr>
              <p:spPr>
                <a:xfrm>
                  <a:off x="6209109" y="3088837"/>
                  <a:ext cx="38793" cy="12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" h="2568" extrusionOk="0">
                      <a:moveTo>
                        <a:pt x="36" y="0"/>
                      </a:moveTo>
                      <a:cubicBezTo>
                        <a:pt x="12" y="274"/>
                        <a:pt x="0" y="536"/>
                        <a:pt x="0" y="810"/>
                      </a:cubicBezTo>
                      <a:cubicBezTo>
                        <a:pt x="0" y="1108"/>
                        <a:pt x="0" y="1417"/>
                        <a:pt x="12" y="1715"/>
                      </a:cubicBezTo>
                      <a:cubicBezTo>
                        <a:pt x="12" y="1953"/>
                        <a:pt x="0" y="2239"/>
                        <a:pt x="179" y="2429"/>
                      </a:cubicBezTo>
                      <a:cubicBezTo>
                        <a:pt x="259" y="2509"/>
                        <a:pt x="375" y="2567"/>
                        <a:pt x="480" y="2567"/>
                      </a:cubicBezTo>
                      <a:cubicBezTo>
                        <a:pt x="547" y="2567"/>
                        <a:pt x="609" y="2544"/>
                        <a:pt x="655" y="2489"/>
                      </a:cubicBezTo>
                      <a:cubicBezTo>
                        <a:pt x="786" y="2358"/>
                        <a:pt x="762" y="2132"/>
                        <a:pt x="727" y="1953"/>
                      </a:cubicBezTo>
                      <a:cubicBezTo>
                        <a:pt x="655" y="1370"/>
                        <a:pt x="643" y="786"/>
                        <a:pt x="679" y="227"/>
                      </a:cubicBezTo>
                      <a:cubicBezTo>
                        <a:pt x="703" y="167"/>
                        <a:pt x="703" y="107"/>
                        <a:pt x="703" y="60"/>
                      </a:cubicBezTo>
                      <a:cubicBezTo>
                        <a:pt x="667" y="48"/>
                        <a:pt x="643" y="48"/>
                        <a:pt x="608" y="48"/>
                      </a:cubicBezTo>
                      <a:cubicBezTo>
                        <a:pt x="572" y="477"/>
                        <a:pt x="548" y="905"/>
                        <a:pt x="584" y="1346"/>
                      </a:cubicBezTo>
                      <a:cubicBezTo>
                        <a:pt x="596" y="1596"/>
                        <a:pt x="643" y="1834"/>
                        <a:pt x="655" y="2084"/>
                      </a:cubicBezTo>
                      <a:cubicBezTo>
                        <a:pt x="665" y="2235"/>
                        <a:pt x="641" y="2480"/>
                        <a:pt x="468" y="2480"/>
                      </a:cubicBezTo>
                      <a:cubicBezTo>
                        <a:pt x="436" y="2480"/>
                        <a:pt x="400" y="2471"/>
                        <a:pt x="358" y="2453"/>
                      </a:cubicBezTo>
                      <a:cubicBezTo>
                        <a:pt x="96" y="2322"/>
                        <a:pt x="108" y="1965"/>
                        <a:pt x="96" y="1739"/>
                      </a:cubicBezTo>
                      <a:cubicBezTo>
                        <a:pt x="72" y="1465"/>
                        <a:pt x="60" y="1191"/>
                        <a:pt x="60" y="905"/>
                      </a:cubicBezTo>
                      <a:cubicBezTo>
                        <a:pt x="48" y="596"/>
                        <a:pt x="60" y="298"/>
                        <a:pt x="72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5934;p62">
                  <a:extLst>
                    <a:ext uri="{FF2B5EF4-FFF2-40B4-BE49-F238E27FC236}">
                      <a16:creationId xmlns:a16="http://schemas.microsoft.com/office/drawing/2014/main" id="{1DB37AB5-B672-CCD8-BF1D-8560422BBDB7}"/>
                    </a:ext>
                  </a:extLst>
                </p:cNvPr>
                <p:cNvSpPr/>
                <p:nvPr/>
              </p:nvSpPr>
              <p:spPr>
                <a:xfrm>
                  <a:off x="6003707" y="1923211"/>
                  <a:ext cx="619212" cy="694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2" h="14094" extrusionOk="0">
                      <a:moveTo>
                        <a:pt x="5447" y="0"/>
                      </a:moveTo>
                      <a:cubicBezTo>
                        <a:pt x="2196" y="0"/>
                        <a:pt x="395" y="2541"/>
                        <a:pt x="84" y="6717"/>
                      </a:cubicBezTo>
                      <a:cubicBezTo>
                        <a:pt x="48" y="7395"/>
                        <a:pt x="0" y="8062"/>
                        <a:pt x="12" y="8693"/>
                      </a:cubicBezTo>
                      <a:cubicBezTo>
                        <a:pt x="12" y="10146"/>
                        <a:pt x="262" y="11420"/>
                        <a:pt x="1119" y="12372"/>
                      </a:cubicBezTo>
                      <a:cubicBezTo>
                        <a:pt x="1834" y="13170"/>
                        <a:pt x="2977" y="13753"/>
                        <a:pt x="4787" y="14003"/>
                      </a:cubicBezTo>
                      <a:cubicBezTo>
                        <a:pt x="4953" y="14027"/>
                        <a:pt x="5132" y="14051"/>
                        <a:pt x="5310" y="14063"/>
                      </a:cubicBezTo>
                      <a:cubicBezTo>
                        <a:pt x="5521" y="14084"/>
                        <a:pt x="5729" y="14094"/>
                        <a:pt x="5935" y="14094"/>
                      </a:cubicBezTo>
                      <a:cubicBezTo>
                        <a:pt x="8079" y="14094"/>
                        <a:pt x="9992" y="12986"/>
                        <a:pt x="11133" y="11205"/>
                      </a:cubicBezTo>
                      <a:cubicBezTo>
                        <a:pt x="11716" y="10300"/>
                        <a:pt x="12097" y="9217"/>
                        <a:pt x="12204" y="8003"/>
                      </a:cubicBezTo>
                      <a:cubicBezTo>
                        <a:pt x="12561" y="4062"/>
                        <a:pt x="9835" y="430"/>
                        <a:pt x="6144" y="37"/>
                      </a:cubicBezTo>
                      <a:cubicBezTo>
                        <a:pt x="5905" y="13"/>
                        <a:pt x="5673" y="0"/>
                        <a:pt x="5447" y="0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5935;p62">
                  <a:extLst>
                    <a:ext uri="{FF2B5EF4-FFF2-40B4-BE49-F238E27FC236}">
                      <a16:creationId xmlns:a16="http://schemas.microsoft.com/office/drawing/2014/main" id="{E73527D6-8222-C16F-68D8-428ABC7FE192}"/>
                    </a:ext>
                  </a:extLst>
                </p:cNvPr>
                <p:cNvSpPr/>
                <p:nvPr/>
              </p:nvSpPr>
              <p:spPr>
                <a:xfrm>
                  <a:off x="5998432" y="1827829"/>
                  <a:ext cx="771773" cy="53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7" h="10892" extrusionOk="0">
                      <a:moveTo>
                        <a:pt x="7253" y="0"/>
                      </a:moveTo>
                      <a:cubicBezTo>
                        <a:pt x="6645" y="0"/>
                        <a:pt x="6037" y="58"/>
                        <a:pt x="5441" y="174"/>
                      </a:cubicBezTo>
                      <a:cubicBezTo>
                        <a:pt x="4453" y="365"/>
                        <a:pt x="3500" y="722"/>
                        <a:pt x="2655" y="1246"/>
                      </a:cubicBezTo>
                      <a:cubicBezTo>
                        <a:pt x="2596" y="1294"/>
                        <a:pt x="2524" y="1317"/>
                        <a:pt x="2465" y="1365"/>
                      </a:cubicBezTo>
                      <a:cubicBezTo>
                        <a:pt x="2250" y="1496"/>
                        <a:pt x="2048" y="1651"/>
                        <a:pt x="1846" y="1817"/>
                      </a:cubicBezTo>
                      <a:cubicBezTo>
                        <a:pt x="1238" y="2353"/>
                        <a:pt x="750" y="3020"/>
                        <a:pt x="452" y="3782"/>
                      </a:cubicBezTo>
                      <a:cubicBezTo>
                        <a:pt x="393" y="3937"/>
                        <a:pt x="333" y="4103"/>
                        <a:pt x="286" y="4270"/>
                      </a:cubicBezTo>
                      <a:cubicBezTo>
                        <a:pt x="226" y="4496"/>
                        <a:pt x="179" y="4711"/>
                        <a:pt x="155" y="4937"/>
                      </a:cubicBezTo>
                      <a:cubicBezTo>
                        <a:pt x="107" y="5294"/>
                        <a:pt x="0" y="5854"/>
                        <a:pt x="262" y="6116"/>
                      </a:cubicBezTo>
                      <a:cubicBezTo>
                        <a:pt x="345" y="6223"/>
                        <a:pt x="476" y="6282"/>
                        <a:pt x="691" y="6282"/>
                      </a:cubicBezTo>
                      <a:cubicBezTo>
                        <a:pt x="953" y="6282"/>
                        <a:pt x="1226" y="6211"/>
                        <a:pt x="1488" y="6187"/>
                      </a:cubicBezTo>
                      <a:cubicBezTo>
                        <a:pt x="1774" y="6175"/>
                        <a:pt x="2072" y="6139"/>
                        <a:pt x="2357" y="6104"/>
                      </a:cubicBezTo>
                      <a:cubicBezTo>
                        <a:pt x="3191" y="5997"/>
                        <a:pt x="4012" y="5854"/>
                        <a:pt x="4798" y="5627"/>
                      </a:cubicBezTo>
                      <a:cubicBezTo>
                        <a:pt x="5644" y="5389"/>
                        <a:pt x="6465" y="5056"/>
                        <a:pt x="7203" y="4615"/>
                      </a:cubicBezTo>
                      <a:cubicBezTo>
                        <a:pt x="7239" y="4604"/>
                        <a:pt x="7382" y="4508"/>
                        <a:pt x="7549" y="4401"/>
                      </a:cubicBezTo>
                      <a:cubicBezTo>
                        <a:pt x="7846" y="4211"/>
                        <a:pt x="8215" y="3949"/>
                        <a:pt x="8203" y="3889"/>
                      </a:cubicBezTo>
                      <a:lnTo>
                        <a:pt x="8203" y="3889"/>
                      </a:lnTo>
                      <a:cubicBezTo>
                        <a:pt x="8275" y="4092"/>
                        <a:pt x="8334" y="4282"/>
                        <a:pt x="8394" y="4496"/>
                      </a:cubicBezTo>
                      <a:cubicBezTo>
                        <a:pt x="8668" y="5377"/>
                        <a:pt x="8894" y="6247"/>
                        <a:pt x="9263" y="7104"/>
                      </a:cubicBezTo>
                      <a:cubicBezTo>
                        <a:pt x="9382" y="7366"/>
                        <a:pt x="9513" y="7628"/>
                        <a:pt x="9680" y="7890"/>
                      </a:cubicBezTo>
                      <a:cubicBezTo>
                        <a:pt x="9882" y="8211"/>
                        <a:pt x="10061" y="8592"/>
                        <a:pt x="10097" y="8985"/>
                      </a:cubicBezTo>
                      <a:cubicBezTo>
                        <a:pt x="10120" y="9366"/>
                        <a:pt x="10037" y="9735"/>
                        <a:pt x="10025" y="10092"/>
                      </a:cubicBezTo>
                      <a:cubicBezTo>
                        <a:pt x="10001" y="10485"/>
                        <a:pt x="9942" y="10866"/>
                        <a:pt x="10406" y="10890"/>
                      </a:cubicBezTo>
                      <a:cubicBezTo>
                        <a:pt x="10415" y="10891"/>
                        <a:pt x="10424" y="10891"/>
                        <a:pt x="10433" y="10891"/>
                      </a:cubicBezTo>
                      <a:cubicBezTo>
                        <a:pt x="10861" y="10891"/>
                        <a:pt x="11083" y="10068"/>
                        <a:pt x="11839" y="10068"/>
                      </a:cubicBezTo>
                      <a:cubicBezTo>
                        <a:pt x="11849" y="10068"/>
                        <a:pt x="11860" y="10068"/>
                        <a:pt x="11871" y="10068"/>
                      </a:cubicBezTo>
                      <a:cubicBezTo>
                        <a:pt x="12565" y="10101"/>
                        <a:pt x="12684" y="10775"/>
                        <a:pt x="13055" y="10775"/>
                      </a:cubicBezTo>
                      <a:cubicBezTo>
                        <a:pt x="13097" y="10775"/>
                        <a:pt x="13142" y="10767"/>
                        <a:pt x="13192" y="10747"/>
                      </a:cubicBezTo>
                      <a:cubicBezTo>
                        <a:pt x="13478" y="10628"/>
                        <a:pt x="13692" y="10283"/>
                        <a:pt x="13871" y="10057"/>
                      </a:cubicBezTo>
                      <a:cubicBezTo>
                        <a:pt x="15097" y="8664"/>
                        <a:pt x="15657" y="6961"/>
                        <a:pt x="15109" y="5223"/>
                      </a:cubicBezTo>
                      <a:cubicBezTo>
                        <a:pt x="15061" y="5056"/>
                        <a:pt x="14990" y="4889"/>
                        <a:pt x="14930" y="4734"/>
                      </a:cubicBezTo>
                      <a:cubicBezTo>
                        <a:pt x="14847" y="4532"/>
                        <a:pt x="14645" y="4080"/>
                        <a:pt x="14526" y="3842"/>
                      </a:cubicBezTo>
                      <a:cubicBezTo>
                        <a:pt x="14514" y="3806"/>
                        <a:pt x="14502" y="3794"/>
                        <a:pt x="14490" y="3758"/>
                      </a:cubicBezTo>
                      <a:cubicBezTo>
                        <a:pt x="14085" y="3080"/>
                        <a:pt x="13549" y="2484"/>
                        <a:pt x="12942" y="1972"/>
                      </a:cubicBezTo>
                      <a:cubicBezTo>
                        <a:pt x="12668" y="1758"/>
                        <a:pt x="12406" y="1556"/>
                        <a:pt x="12109" y="1377"/>
                      </a:cubicBezTo>
                      <a:cubicBezTo>
                        <a:pt x="10661" y="456"/>
                        <a:pt x="8956" y="0"/>
                        <a:pt x="7253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5936;p62">
                  <a:extLst>
                    <a:ext uri="{FF2B5EF4-FFF2-40B4-BE49-F238E27FC236}">
                      <a16:creationId xmlns:a16="http://schemas.microsoft.com/office/drawing/2014/main" id="{2D7D711F-E591-5F9C-55E0-2FC66F1C6BEB}"/>
                    </a:ext>
                  </a:extLst>
                </p:cNvPr>
                <p:cNvSpPr/>
                <p:nvPr/>
              </p:nvSpPr>
              <p:spPr>
                <a:xfrm>
                  <a:off x="6412737" y="2015980"/>
                  <a:ext cx="330506" cy="192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5" h="3914" extrusionOk="0">
                      <a:moveTo>
                        <a:pt x="6121" y="1"/>
                      </a:moveTo>
                      <a:cubicBezTo>
                        <a:pt x="5918" y="48"/>
                        <a:pt x="5704" y="96"/>
                        <a:pt x="5513" y="144"/>
                      </a:cubicBezTo>
                      <a:cubicBezTo>
                        <a:pt x="4010" y="478"/>
                        <a:pt x="2491" y="698"/>
                        <a:pt x="969" y="698"/>
                      </a:cubicBezTo>
                      <a:cubicBezTo>
                        <a:pt x="646" y="698"/>
                        <a:pt x="323" y="688"/>
                        <a:pt x="1" y="667"/>
                      </a:cubicBezTo>
                      <a:lnTo>
                        <a:pt x="1" y="667"/>
                      </a:lnTo>
                      <a:cubicBezTo>
                        <a:pt x="275" y="1537"/>
                        <a:pt x="501" y="2418"/>
                        <a:pt x="870" y="3263"/>
                      </a:cubicBezTo>
                      <a:lnTo>
                        <a:pt x="1037" y="3263"/>
                      </a:lnTo>
                      <a:cubicBezTo>
                        <a:pt x="1358" y="3215"/>
                        <a:pt x="1656" y="3001"/>
                        <a:pt x="1989" y="2989"/>
                      </a:cubicBezTo>
                      <a:cubicBezTo>
                        <a:pt x="1999" y="2989"/>
                        <a:pt x="2008" y="2989"/>
                        <a:pt x="2017" y="2989"/>
                      </a:cubicBezTo>
                      <a:cubicBezTo>
                        <a:pt x="2680" y="2989"/>
                        <a:pt x="3106" y="3812"/>
                        <a:pt x="3787" y="3906"/>
                      </a:cubicBezTo>
                      <a:cubicBezTo>
                        <a:pt x="3824" y="3911"/>
                        <a:pt x="3862" y="3913"/>
                        <a:pt x="3898" y="3913"/>
                      </a:cubicBezTo>
                      <a:cubicBezTo>
                        <a:pt x="4490" y="3913"/>
                        <a:pt x="4961" y="3298"/>
                        <a:pt x="5085" y="2715"/>
                      </a:cubicBezTo>
                      <a:cubicBezTo>
                        <a:pt x="5168" y="2322"/>
                        <a:pt x="5168" y="1894"/>
                        <a:pt x="5454" y="1632"/>
                      </a:cubicBezTo>
                      <a:cubicBezTo>
                        <a:pt x="5659" y="1419"/>
                        <a:pt x="5936" y="1363"/>
                        <a:pt x="6235" y="1363"/>
                      </a:cubicBezTo>
                      <a:cubicBezTo>
                        <a:pt x="6388" y="1363"/>
                        <a:pt x="6547" y="1378"/>
                        <a:pt x="6704" y="1394"/>
                      </a:cubicBezTo>
                      <a:cubicBezTo>
                        <a:pt x="6656" y="1227"/>
                        <a:pt x="6585" y="1060"/>
                        <a:pt x="6525" y="894"/>
                      </a:cubicBezTo>
                      <a:cubicBezTo>
                        <a:pt x="6442" y="703"/>
                        <a:pt x="6240" y="239"/>
                        <a:pt x="6121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5937;p62">
                  <a:extLst>
                    <a:ext uri="{FF2B5EF4-FFF2-40B4-BE49-F238E27FC236}">
                      <a16:creationId xmlns:a16="http://schemas.microsoft.com/office/drawing/2014/main" id="{D528F667-E231-A266-E3DA-8099FD9F21CB}"/>
                    </a:ext>
                  </a:extLst>
                </p:cNvPr>
                <p:cNvSpPr/>
                <p:nvPr/>
              </p:nvSpPr>
              <p:spPr>
                <a:xfrm>
                  <a:off x="6012481" y="1915620"/>
                  <a:ext cx="358061" cy="189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4" h="3835" extrusionOk="0">
                      <a:moveTo>
                        <a:pt x="1537" y="1"/>
                      </a:moveTo>
                      <a:cubicBezTo>
                        <a:pt x="918" y="537"/>
                        <a:pt x="429" y="1215"/>
                        <a:pt x="132" y="1965"/>
                      </a:cubicBezTo>
                      <a:cubicBezTo>
                        <a:pt x="108" y="2144"/>
                        <a:pt x="48" y="2311"/>
                        <a:pt x="1" y="2477"/>
                      </a:cubicBezTo>
                      <a:cubicBezTo>
                        <a:pt x="120" y="2525"/>
                        <a:pt x="227" y="2549"/>
                        <a:pt x="322" y="2596"/>
                      </a:cubicBezTo>
                      <a:cubicBezTo>
                        <a:pt x="668" y="2739"/>
                        <a:pt x="953" y="3001"/>
                        <a:pt x="1275" y="3156"/>
                      </a:cubicBezTo>
                      <a:cubicBezTo>
                        <a:pt x="1640" y="3348"/>
                        <a:pt x="2035" y="3447"/>
                        <a:pt x="2437" y="3447"/>
                      </a:cubicBezTo>
                      <a:cubicBezTo>
                        <a:pt x="2534" y="3447"/>
                        <a:pt x="2630" y="3441"/>
                        <a:pt x="2727" y="3430"/>
                      </a:cubicBezTo>
                      <a:cubicBezTo>
                        <a:pt x="3001" y="3394"/>
                        <a:pt x="3287" y="3311"/>
                        <a:pt x="3573" y="3311"/>
                      </a:cubicBezTo>
                      <a:cubicBezTo>
                        <a:pt x="3593" y="3310"/>
                        <a:pt x="3613" y="3309"/>
                        <a:pt x="3633" y="3309"/>
                      </a:cubicBezTo>
                      <a:cubicBezTo>
                        <a:pt x="3901" y="3309"/>
                        <a:pt x="4180" y="3384"/>
                        <a:pt x="4347" y="3573"/>
                      </a:cubicBezTo>
                      <a:cubicBezTo>
                        <a:pt x="4418" y="3656"/>
                        <a:pt x="4466" y="3739"/>
                        <a:pt x="4513" y="3835"/>
                      </a:cubicBezTo>
                      <a:cubicBezTo>
                        <a:pt x="5359" y="3596"/>
                        <a:pt x="6180" y="3263"/>
                        <a:pt x="6918" y="2823"/>
                      </a:cubicBezTo>
                      <a:cubicBezTo>
                        <a:pt x="6954" y="2799"/>
                        <a:pt x="7097" y="2715"/>
                        <a:pt x="7264" y="2608"/>
                      </a:cubicBezTo>
                      <a:cubicBezTo>
                        <a:pt x="7085" y="2584"/>
                        <a:pt x="6895" y="2561"/>
                        <a:pt x="6716" y="2525"/>
                      </a:cubicBezTo>
                      <a:cubicBezTo>
                        <a:pt x="6073" y="2406"/>
                        <a:pt x="5442" y="2239"/>
                        <a:pt x="4823" y="2013"/>
                      </a:cubicBezTo>
                      <a:cubicBezTo>
                        <a:pt x="3716" y="1608"/>
                        <a:pt x="2668" y="1013"/>
                        <a:pt x="1787" y="239"/>
                      </a:cubicBezTo>
                      <a:cubicBezTo>
                        <a:pt x="1691" y="167"/>
                        <a:pt x="1620" y="96"/>
                        <a:pt x="1537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5938;p62">
                  <a:extLst>
                    <a:ext uri="{FF2B5EF4-FFF2-40B4-BE49-F238E27FC236}">
                      <a16:creationId xmlns:a16="http://schemas.microsoft.com/office/drawing/2014/main" id="{CE0CD663-B378-C8F7-8DF5-88109D4F14AD}"/>
                    </a:ext>
                  </a:extLst>
                </p:cNvPr>
                <p:cNvSpPr/>
                <p:nvPr/>
              </p:nvSpPr>
              <p:spPr>
                <a:xfrm>
                  <a:off x="6310060" y="2136895"/>
                  <a:ext cx="1232" cy="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3" extrusionOk="0">
                      <a:moveTo>
                        <a:pt x="0" y="12"/>
                      </a:moveTo>
                      <a:lnTo>
                        <a:pt x="0" y="12"/>
                      </a:lnTo>
                      <a:cubicBezTo>
                        <a:pt x="24" y="0"/>
                        <a:pt x="24" y="0"/>
                        <a:pt x="0" y="12"/>
                      </a:cubicBezTo>
                      <a:close/>
                    </a:path>
                  </a:pathLst>
                </a:custGeom>
                <a:solidFill>
                  <a:srgbClr val="FF55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5939;p62">
                  <a:extLst>
                    <a:ext uri="{FF2B5EF4-FFF2-40B4-BE49-F238E27FC236}">
                      <a16:creationId xmlns:a16="http://schemas.microsoft.com/office/drawing/2014/main" id="{B6F346F0-20FD-68D1-5BF5-58E8410C8BDE}"/>
                    </a:ext>
                  </a:extLst>
                </p:cNvPr>
                <p:cNvSpPr/>
                <p:nvPr/>
              </p:nvSpPr>
              <p:spPr>
                <a:xfrm>
                  <a:off x="6540700" y="2295716"/>
                  <a:ext cx="180213" cy="183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6" h="3731" extrusionOk="0">
                      <a:moveTo>
                        <a:pt x="2245" y="0"/>
                      </a:moveTo>
                      <a:cubicBezTo>
                        <a:pt x="1750" y="0"/>
                        <a:pt x="1232" y="178"/>
                        <a:pt x="893" y="386"/>
                      </a:cubicBezTo>
                      <a:cubicBezTo>
                        <a:pt x="310" y="779"/>
                        <a:pt x="108" y="1624"/>
                        <a:pt x="24" y="2339"/>
                      </a:cubicBezTo>
                      <a:cubicBezTo>
                        <a:pt x="0" y="2672"/>
                        <a:pt x="24" y="3041"/>
                        <a:pt x="250" y="3303"/>
                      </a:cubicBezTo>
                      <a:cubicBezTo>
                        <a:pt x="500" y="3619"/>
                        <a:pt x="860" y="3730"/>
                        <a:pt x="1227" y="3730"/>
                      </a:cubicBezTo>
                      <a:cubicBezTo>
                        <a:pt x="1578" y="3730"/>
                        <a:pt x="1935" y="3628"/>
                        <a:pt x="2203" y="3505"/>
                      </a:cubicBezTo>
                      <a:cubicBezTo>
                        <a:pt x="2858" y="3208"/>
                        <a:pt x="3358" y="2636"/>
                        <a:pt x="3560" y="1910"/>
                      </a:cubicBezTo>
                      <a:cubicBezTo>
                        <a:pt x="3644" y="1577"/>
                        <a:pt x="3656" y="1208"/>
                        <a:pt x="3537" y="850"/>
                      </a:cubicBezTo>
                      <a:cubicBezTo>
                        <a:pt x="3441" y="529"/>
                        <a:pt x="3239" y="315"/>
                        <a:pt x="3001" y="184"/>
                      </a:cubicBezTo>
                      <a:cubicBezTo>
                        <a:pt x="2778" y="53"/>
                        <a:pt x="2515" y="0"/>
                        <a:pt x="2245" y="0"/>
                      </a:cubicBezTo>
                      <a:close/>
                    </a:path>
                  </a:pathLst>
                </a:custGeom>
                <a:solidFill>
                  <a:srgbClr val="FFBB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5940;p62">
                  <a:extLst>
                    <a:ext uri="{FF2B5EF4-FFF2-40B4-BE49-F238E27FC236}">
                      <a16:creationId xmlns:a16="http://schemas.microsoft.com/office/drawing/2014/main" id="{1A92C061-C474-2F09-5404-EF9545A8A3BC}"/>
                    </a:ext>
                  </a:extLst>
                </p:cNvPr>
                <p:cNvSpPr/>
                <p:nvPr/>
              </p:nvSpPr>
              <p:spPr>
                <a:xfrm>
                  <a:off x="6589401" y="2343136"/>
                  <a:ext cx="112140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" h="1307" extrusionOk="0">
                      <a:moveTo>
                        <a:pt x="1489" y="1"/>
                      </a:moveTo>
                      <a:cubicBezTo>
                        <a:pt x="1317" y="1"/>
                        <a:pt x="1143" y="45"/>
                        <a:pt x="989" y="115"/>
                      </a:cubicBezTo>
                      <a:cubicBezTo>
                        <a:pt x="751" y="222"/>
                        <a:pt x="560" y="365"/>
                        <a:pt x="382" y="543"/>
                      </a:cubicBezTo>
                      <a:cubicBezTo>
                        <a:pt x="215" y="722"/>
                        <a:pt x="108" y="924"/>
                        <a:pt x="24" y="1174"/>
                      </a:cubicBezTo>
                      <a:cubicBezTo>
                        <a:pt x="1" y="1229"/>
                        <a:pt x="45" y="1274"/>
                        <a:pt x="84" y="1274"/>
                      </a:cubicBezTo>
                      <a:cubicBezTo>
                        <a:pt x="104" y="1274"/>
                        <a:pt x="124" y="1262"/>
                        <a:pt x="132" y="1234"/>
                      </a:cubicBezTo>
                      <a:cubicBezTo>
                        <a:pt x="298" y="877"/>
                        <a:pt x="632" y="555"/>
                        <a:pt x="977" y="400"/>
                      </a:cubicBezTo>
                      <a:cubicBezTo>
                        <a:pt x="1072" y="353"/>
                        <a:pt x="1167" y="305"/>
                        <a:pt x="1275" y="293"/>
                      </a:cubicBezTo>
                      <a:cubicBezTo>
                        <a:pt x="1334" y="424"/>
                        <a:pt x="1370" y="579"/>
                        <a:pt x="1346" y="722"/>
                      </a:cubicBezTo>
                      <a:cubicBezTo>
                        <a:pt x="1346" y="817"/>
                        <a:pt x="1322" y="888"/>
                        <a:pt x="1275" y="960"/>
                      </a:cubicBezTo>
                      <a:cubicBezTo>
                        <a:pt x="1263" y="996"/>
                        <a:pt x="1239" y="1019"/>
                        <a:pt x="1215" y="1055"/>
                      </a:cubicBezTo>
                      <a:cubicBezTo>
                        <a:pt x="1203" y="1079"/>
                        <a:pt x="1179" y="1091"/>
                        <a:pt x="1167" y="1115"/>
                      </a:cubicBezTo>
                      <a:cubicBezTo>
                        <a:pt x="1156" y="1127"/>
                        <a:pt x="1156" y="1150"/>
                        <a:pt x="1144" y="1186"/>
                      </a:cubicBezTo>
                      <a:cubicBezTo>
                        <a:pt x="1122" y="1241"/>
                        <a:pt x="1171" y="1306"/>
                        <a:pt x="1226" y="1306"/>
                      </a:cubicBezTo>
                      <a:cubicBezTo>
                        <a:pt x="1230" y="1306"/>
                        <a:pt x="1234" y="1306"/>
                        <a:pt x="1239" y="1305"/>
                      </a:cubicBezTo>
                      <a:cubicBezTo>
                        <a:pt x="1287" y="1293"/>
                        <a:pt x="1322" y="1293"/>
                        <a:pt x="1346" y="1258"/>
                      </a:cubicBezTo>
                      <a:cubicBezTo>
                        <a:pt x="1382" y="1246"/>
                        <a:pt x="1394" y="1210"/>
                        <a:pt x="1406" y="1198"/>
                      </a:cubicBezTo>
                      <a:cubicBezTo>
                        <a:pt x="1453" y="1174"/>
                        <a:pt x="1477" y="1115"/>
                        <a:pt x="1513" y="1067"/>
                      </a:cubicBezTo>
                      <a:cubicBezTo>
                        <a:pt x="1560" y="972"/>
                        <a:pt x="1584" y="877"/>
                        <a:pt x="1596" y="769"/>
                      </a:cubicBezTo>
                      <a:cubicBezTo>
                        <a:pt x="1620" y="591"/>
                        <a:pt x="1572" y="424"/>
                        <a:pt x="1501" y="281"/>
                      </a:cubicBezTo>
                      <a:cubicBezTo>
                        <a:pt x="1560" y="281"/>
                        <a:pt x="1596" y="293"/>
                        <a:pt x="1656" y="305"/>
                      </a:cubicBezTo>
                      <a:cubicBezTo>
                        <a:pt x="1751" y="341"/>
                        <a:pt x="1822" y="376"/>
                        <a:pt x="1894" y="436"/>
                      </a:cubicBezTo>
                      <a:cubicBezTo>
                        <a:pt x="1953" y="484"/>
                        <a:pt x="2013" y="591"/>
                        <a:pt x="2096" y="615"/>
                      </a:cubicBezTo>
                      <a:cubicBezTo>
                        <a:pt x="2112" y="624"/>
                        <a:pt x="2129" y="629"/>
                        <a:pt x="2145" y="629"/>
                      </a:cubicBezTo>
                      <a:cubicBezTo>
                        <a:pt x="2190" y="629"/>
                        <a:pt x="2230" y="595"/>
                        <a:pt x="2239" y="543"/>
                      </a:cubicBezTo>
                      <a:cubicBezTo>
                        <a:pt x="2275" y="424"/>
                        <a:pt x="2156" y="293"/>
                        <a:pt x="2072" y="222"/>
                      </a:cubicBezTo>
                      <a:cubicBezTo>
                        <a:pt x="1989" y="126"/>
                        <a:pt x="1882" y="67"/>
                        <a:pt x="1763" y="43"/>
                      </a:cubicBezTo>
                      <a:cubicBezTo>
                        <a:pt x="1675" y="14"/>
                        <a:pt x="1582" y="1"/>
                        <a:pt x="1489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5943;p62">
                  <a:extLst>
                    <a:ext uri="{FF2B5EF4-FFF2-40B4-BE49-F238E27FC236}">
                      <a16:creationId xmlns:a16="http://schemas.microsoft.com/office/drawing/2014/main" id="{2C5630C1-33B9-59AF-FABD-053CBA26FB94}"/>
                    </a:ext>
                  </a:extLst>
                </p:cNvPr>
                <p:cNvSpPr/>
                <p:nvPr/>
              </p:nvSpPr>
              <p:spPr>
                <a:xfrm>
                  <a:off x="6082920" y="2367980"/>
                  <a:ext cx="168778" cy="7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1465" extrusionOk="0">
                      <a:moveTo>
                        <a:pt x="384" y="0"/>
                      </a:moveTo>
                      <a:cubicBezTo>
                        <a:pt x="328" y="0"/>
                        <a:pt x="288" y="11"/>
                        <a:pt x="262" y="39"/>
                      </a:cubicBezTo>
                      <a:cubicBezTo>
                        <a:pt x="1" y="384"/>
                        <a:pt x="560" y="1325"/>
                        <a:pt x="1584" y="1456"/>
                      </a:cubicBezTo>
                      <a:cubicBezTo>
                        <a:pt x="1631" y="1461"/>
                        <a:pt x="1678" y="1464"/>
                        <a:pt x="1724" y="1464"/>
                      </a:cubicBezTo>
                      <a:cubicBezTo>
                        <a:pt x="2682" y="1464"/>
                        <a:pt x="3423" y="339"/>
                        <a:pt x="3049" y="146"/>
                      </a:cubicBezTo>
                      <a:cubicBezTo>
                        <a:pt x="2939" y="85"/>
                        <a:pt x="2832" y="64"/>
                        <a:pt x="2717" y="64"/>
                      </a:cubicBezTo>
                      <a:cubicBezTo>
                        <a:pt x="2456" y="64"/>
                        <a:pt x="2154" y="173"/>
                        <a:pt x="1697" y="173"/>
                      </a:cubicBezTo>
                      <a:cubicBezTo>
                        <a:pt x="1653" y="173"/>
                        <a:pt x="1607" y="172"/>
                        <a:pt x="1560" y="170"/>
                      </a:cubicBezTo>
                      <a:cubicBezTo>
                        <a:pt x="989" y="151"/>
                        <a:pt x="587" y="0"/>
                        <a:pt x="384" y="0"/>
                      </a:cubicBezTo>
                      <a:close/>
                    </a:path>
                  </a:pathLst>
                </a:custGeom>
                <a:solidFill>
                  <a:srgbClr val="B22E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5944;p62">
                  <a:extLst>
                    <a:ext uri="{FF2B5EF4-FFF2-40B4-BE49-F238E27FC236}">
                      <a16:creationId xmlns:a16="http://schemas.microsoft.com/office/drawing/2014/main" id="{D6EEE6EA-B2BD-D1F3-6CC0-A04D470DD93A}"/>
                    </a:ext>
                  </a:extLst>
                </p:cNvPr>
                <p:cNvSpPr/>
                <p:nvPr/>
              </p:nvSpPr>
              <p:spPr>
                <a:xfrm>
                  <a:off x="6135761" y="2385479"/>
                  <a:ext cx="102726" cy="54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1112" extrusionOk="0">
                      <a:moveTo>
                        <a:pt x="1811" y="0"/>
                      </a:moveTo>
                      <a:cubicBezTo>
                        <a:pt x="1537" y="0"/>
                        <a:pt x="1226" y="120"/>
                        <a:pt x="1024" y="208"/>
                      </a:cubicBezTo>
                      <a:cubicBezTo>
                        <a:pt x="655" y="375"/>
                        <a:pt x="286" y="613"/>
                        <a:pt x="0" y="946"/>
                      </a:cubicBezTo>
                      <a:cubicBezTo>
                        <a:pt x="143" y="1030"/>
                        <a:pt x="322" y="1065"/>
                        <a:pt x="524" y="1101"/>
                      </a:cubicBezTo>
                      <a:cubicBezTo>
                        <a:pt x="577" y="1108"/>
                        <a:pt x="629" y="1112"/>
                        <a:pt x="681" y="1112"/>
                      </a:cubicBezTo>
                      <a:cubicBezTo>
                        <a:pt x="1408" y="1112"/>
                        <a:pt x="1995" y="442"/>
                        <a:pt x="2084" y="53"/>
                      </a:cubicBezTo>
                      <a:cubicBezTo>
                        <a:pt x="2002" y="16"/>
                        <a:pt x="1909" y="0"/>
                        <a:pt x="1811" y="0"/>
                      </a:cubicBezTo>
                      <a:close/>
                    </a:path>
                  </a:pathLst>
                </a:custGeom>
                <a:solidFill>
                  <a:srgbClr val="FF58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5945;p62">
                  <a:extLst>
                    <a:ext uri="{FF2B5EF4-FFF2-40B4-BE49-F238E27FC236}">
                      <a16:creationId xmlns:a16="http://schemas.microsoft.com/office/drawing/2014/main" id="{1AD00B2F-9B9D-1B7C-5EC9-4D5E3E80BB8D}"/>
                    </a:ext>
                  </a:extLst>
                </p:cNvPr>
                <p:cNvSpPr/>
                <p:nvPr/>
              </p:nvSpPr>
              <p:spPr>
                <a:xfrm>
                  <a:off x="6100517" y="2247952"/>
                  <a:ext cx="64622" cy="113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2295" extrusionOk="0">
                      <a:moveTo>
                        <a:pt x="1075" y="1"/>
                      </a:moveTo>
                      <a:cubicBezTo>
                        <a:pt x="1043" y="1"/>
                        <a:pt x="1013" y="16"/>
                        <a:pt x="1001" y="45"/>
                      </a:cubicBezTo>
                      <a:cubicBezTo>
                        <a:pt x="929" y="164"/>
                        <a:pt x="941" y="379"/>
                        <a:pt x="941" y="510"/>
                      </a:cubicBezTo>
                      <a:lnTo>
                        <a:pt x="941" y="986"/>
                      </a:lnTo>
                      <a:lnTo>
                        <a:pt x="941" y="1236"/>
                      </a:lnTo>
                      <a:cubicBezTo>
                        <a:pt x="941" y="1284"/>
                        <a:pt x="953" y="1391"/>
                        <a:pt x="929" y="1415"/>
                      </a:cubicBezTo>
                      <a:cubicBezTo>
                        <a:pt x="911" y="1438"/>
                        <a:pt x="880" y="1446"/>
                        <a:pt x="845" y="1446"/>
                      </a:cubicBezTo>
                      <a:cubicBezTo>
                        <a:pt x="791" y="1446"/>
                        <a:pt x="728" y="1424"/>
                        <a:pt x="691" y="1403"/>
                      </a:cubicBezTo>
                      <a:cubicBezTo>
                        <a:pt x="581" y="1359"/>
                        <a:pt x="451" y="1294"/>
                        <a:pt x="328" y="1294"/>
                      </a:cubicBezTo>
                      <a:cubicBezTo>
                        <a:pt x="318" y="1294"/>
                        <a:pt x="308" y="1295"/>
                        <a:pt x="298" y="1295"/>
                      </a:cubicBezTo>
                      <a:cubicBezTo>
                        <a:pt x="179" y="1319"/>
                        <a:pt x="72" y="1391"/>
                        <a:pt x="48" y="1510"/>
                      </a:cubicBezTo>
                      <a:cubicBezTo>
                        <a:pt x="1" y="1641"/>
                        <a:pt x="72" y="1772"/>
                        <a:pt x="120" y="1903"/>
                      </a:cubicBezTo>
                      <a:cubicBezTo>
                        <a:pt x="179" y="2046"/>
                        <a:pt x="275" y="2177"/>
                        <a:pt x="370" y="2284"/>
                      </a:cubicBezTo>
                      <a:cubicBezTo>
                        <a:pt x="380" y="2291"/>
                        <a:pt x="390" y="2295"/>
                        <a:pt x="400" y="2295"/>
                      </a:cubicBezTo>
                      <a:cubicBezTo>
                        <a:pt x="435" y="2295"/>
                        <a:pt x="462" y="2252"/>
                        <a:pt x="453" y="2224"/>
                      </a:cubicBezTo>
                      <a:cubicBezTo>
                        <a:pt x="406" y="2069"/>
                        <a:pt x="346" y="1938"/>
                        <a:pt x="298" y="1784"/>
                      </a:cubicBezTo>
                      <a:cubicBezTo>
                        <a:pt x="286" y="1748"/>
                        <a:pt x="251" y="1653"/>
                        <a:pt x="286" y="1617"/>
                      </a:cubicBezTo>
                      <a:cubicBezTo>
                        <a:pt x="302" y="1594"/>
                        <a:pt x="326" y="1586"/>
                        <a:pt x="354" y="1586"/>
                      </a:cubicBezTo>
                      <a:cubicBezTo>
                        <a:pt x="371" y="1586"/>
                        <a:pt x="388" y="1589"/>
                        <a:pt x="406" y="1593"/>
                      </a:cubicBezTo>
                      <a:cubicBezTo>
                        <a:pt x="525" y="1617"/>
                        <a:pt x="644" y="1700"/>
                        <a:pt x="763" y="1724"/>
                      </a:cubicBezTo>
                      <a:cubicBezTo>
                        <a:pt x="805" y="1738"/>
                        <a:pt x="849" y="1745"/>
                        <a:pt x="892" y="1745"/>
                      </a:cubicBezTo>
                      <a:cubicBezTo>
                        <a:pt x="958" y="1745"/>
                        <a:pt x="1022" y="1729"/>
                        <a:pt x="1072" y="1700"/>
                      </a:cubicBezTo>
                      <a:cubicBezTo>
                        <a:pt x="1310" y="1569"/>
                        <a:pt x="1251" y="1212"/>
                        <a:pt x="1251" y="950"/>
                      </a:cubicBezTo>
                      <a:lnTo>
                        <a:pt x="1251" y="498"/>
                      </a:lnTo>
                      <a:cubicBezTo>
                        <a:pt x="1239" y="343"/>
                        <a:pt x="1251" y="164"/>
                        <a:pt x="1168" y="45"/>
                      </a:cubicBezTo>
                      <a:cubicBezTo>
                        <a:pt x="1144" y="16"/>
                        <a:pt x="1108" y="1"/>
                        <a:pt x="1075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5946;p62">
                  <a:extLst>
                    <a:ext uri="{FF2B5EF4-FFF2-40B4-BE49-F238E27FC236}">
                      <a16:creationId xmlns:a16="http://schemas.microsoft.com/office/drawing/2014/main" id="{18FE869B-D544-7956-ED50-ED57B160F595}"/>
                    </a:ext>
                  </a:extLst>
                </p:cNvPr>
                <p:cNvSpPr/>
                <p:nvPr/>
              </p:nvSpPr>
              <p:spPr>
                <a:xfrm>
                  <a:off x="6246078" y="2260127"/>
                  <a:ext cx="41701" cy="62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1276" extrusionOk="0">
                      <a:moveTo>
                        <a:pt x="441" y="1"/>
                      </a:moveTo>
                      <a:cubicBezTo>
                        <a:pt x="215" y="1"/>
                        <a:pt x="24" y="275"/>
                        <a:pt x="12" y="620"/>
                      </a:cubicBezTo>
                      <a:cubicBezTo>
                        <a:pt x="0" y="977"/>
                        <a:pt x="167" y="1263"/>
                        <a:pt x="393" y="1275"/>
                      </a:cubicBezTo>
                      <a:cubicBezTo>
                        <a:pt x="398" y="1275"/>
                        <a:pt x="402" y="1275"/>
                        <a:pt x="407" y="1275"/>
                      </a:cubicBezTo>
                      <a:cubicBezTo>
                        <a:pt x="627" y="1275"/>
                        <a:pt x="810" y="994"/>
                        <a:pt x="822" y="644"/>
                      </a:cubicBezTo>
                      <a:cubicBezTo>
                        <a:pt x="846" y="298"/>
                        <a:pt x="667" y="13"/>
                        <a:pt x="44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5947;p62">
                  <a:extLst>
                    <a:ext uri="{FF2B5EF4-FFF2-40B4-BE49-F238E27FC236}">
                      <a16:creationId xmlns:a16="http://schemas.microsoft.com/office/drawing/2014/main" id="{64DDBEA1-BE02-977D-C5BA-6CAA3180420E}"/>
                    </a:ext>
                  </a:extLst>
                </p:cNvPr>
                <p:cNvSpPr/>
                <p:nvPr/>
              </p:nvSpPr>
              <p:spPr>
                <a:xfrm>
                  <a:off x="6058273" y="2255444"/>
                  <a:ext cx="33519" cy="5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1061" extrusionOk="0">
                      <a:moveTo>
                        <a:pt x="358" y="0"/>
                      </a:moveTo>
                      <a:cubicBezTo>
                        <a:pt x="167" y="0"/>
                        <a:pt x="24" y="227"/>
                        <a:pt x="12" y="524"/>
                      </a:cubicBezTo>
                      <a:cubicBezTo>
                        <a:pt x="0" y="822"/>
                        <a:pt x="143" y="1060"/>
                        <a:pt x="322" y="1060"/>
                      </a:cubicBezTo>
                      <a:cubicBezTo>
                        <a:pt x="501" y="1060"/>
                        <a:pt x="667" y="834"/>
                        <a:pt x="667" y="536"/>
                      </a:cubicBezTo>
                      <a:cubicBezTo>
                        <a:pt x="679" y="239"/>
                        <a:pt x="536" y="0"/>
                        <a:pt x="35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5948;p62">
                  <a:extLst>
                    <a:ext uri="{FF2B5EF4-FFF2-40B4-BE49-F238E27FC236}">
                      <a16:creationId xmlns:a16="http://schemas.microsoft.com/office/drawing/2014/main" id="{EEA21A2F-1F15-1838-6657-647B1177B5CB}"/>
                    </a:ext>
                  </a:extLst>
                </p:cNvPr>
                <p:cNvSpPr/>
                <p:nvPr/>
              </p:nvSpPr>
              <p:spPr>
                <a:xfrm>
                  <a:off x="6206743" y="2167999"/>
                  <a:ext cx="83403" cy="53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2" h="1093" extrusionOk="0">
                      <a:moveTo>
                        <a:pt x="310" y="0"/>
                      </a:moveTo>
                      <a:cubicBezTo>
                        <a:pt x="233" y="0"/>
                        <a:pt x="156" y="12"/>
                        <a:pt x="96" y="48"/>
                      </a:cubicBezTo>
                      <a:cubicBezTo>
                        <a:pt x="13" y="96"/>
                        <a:pt x="1" y="227"/>
                        <a:pt x="132" y="274"/>
                      </a:cubicBezTo>
                      <a:cubicBezTo>
                        <a:pt x="275" y="334"/>
                        <a:pt x="406" y="322"/>
                        <a:pt x="513" y="334"/>
                      </a:cubicBezTo>
                      <a:cubicBezTo>
                        <a:pt x="608" y="346"/>
                        <a:pt x="715" y="358"/>
                        <a:pt x="822" y="393"/>
                      </a:cubicBezTo>
                      <a:cubicBezTo>
                        <a:pt x="1191" y="500"/>
                        <a:pt x="1465" y="751"/>
                        <a:pt x="1596" y="1012"/>
                      </a:cubicBezTo>
                      <a:cubicBezTo>
                        <a:pt x="1608" y="1048"/>
                        <a:pt x="1620" y="1060"/>
                        <a:pt x="1644" y="1072"/>
                      </a:cubicBezTo>
                      <a:cubicBezTo>
                        <a:pt x="1658" y="1086"/>
                        <a:pt x="1668" y="1092"/>
                        <a:pt x="1675" y="1092"/>
                      </a:cubicBezTo>
                      <a:cubicBezTo>
                        <a:pt x="1691" y="1092"/>
                        <a:pt x="1691" y="1061"/>
                        <a:pt x="1691" y="1036"/>
                      </a:cubicBezTo>
                      <a:cubicBezTo>
                        <a:pt x="1691" y="1001"/>
                        <a:pt x="1691" y="989"/>
                        <a:pt x="1668" y="953"/>
                      </a:cubicBezTo>
                      <a:cubicBezTo>
                        <a:pt x="1644" y="715"/>
                        <a:pt x="1489" y="524"/>
                        <a:pt x="1322" y="381"/>
                      </a:cubicBezTo>
                      <a:cubicBezTo>
                        <a:pt x="1203" y="274"/>
                        <a:pt x="1049" y="167"/>
                        <a:pt x="870" y="108"/>
                      </a:cubicBezTo>
                      <a:cubicBezTo>
                        <a:pt x="763" y="84"/>
                        <a:pt x="644" y="48"/>
                        <a:pt x="525" y="24"/>
                      </a:cubicBezTo>
                      <a:cubicBezTo>
                        <a:pt x="465" y="12"/>
                        <a:pt x="388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5949;p62">
                  <a:extLst>
                    <a:ext uri="{FF2B5EF4-FFF2-40B4-BE49-F238E27FC236}">
                      <a16:creationId xmlns:a16="http://schemas.microsoft.com/office/drawing/2014/main" id="{294F3CCB-05CE-DE94-937B-EB0D5AE49626}"/>
                    </a:ext>
                  </a:extLst>
                </p:cNvPr>
                <p:cNvSpPr/>
                <p:nvPr/>
              </p:nvSpPr>
              <p:spPr>
                <a:xfrm>
                  <a:off x="6061773" y="2163316"/>
                  <a:ext cx="62848" cy="4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907" extrusionOk="0">
                      <a:moveTo>
                        <a:pt x="918" y="0"/>
                      </a:moveTo>
                      <a:cubicBezTo>
                        <a:pt x="834" y="0"/>
                        <a:pt x="739" y="12"/>
                        <a:pt x="668" y="24"/>
                      </a:cubicBezTo>
                      <a:cubicBezTo>
                        <a:pt x="537" y="72"/>
                        <a:pt x="418" y="143"/>
                        <a:pt x="310" y="238"/>
                      </a:cubicBezTo>
                      <a:cubicBezTo>
                        <a:pt x="180" y="357"/>
                        <a:pt x="60" y="536"/>
                        <a:pt x="13" y="750"/>
                      </a:cubicBezTo>
                      <a:cubicBezTo>
                        <a:pt x="1" y="786"/>
                        <a:pt x="1" y="798"/>
                        <a:pt x="1" y="834"/>
                      </a:cubicBezTo>
                      <a:cubicBezTo>
                        <a:pt x="1" y="866"/>
                        <a:pt x="1" y="907"/>
                        <a:pt x="18" y="907"/>
                      </a:cubicBezTo>
                      <a:cubicBezTo>
                        <a:pt x="20" y="907"/>
                        <a:pt x="22" y="906"/>
                        <a:pt x="25" y="905"/>
                      </a:cubicBezTo>
                      <a:cubicBezTo>
                        <a:pt x="25" y="893"/>
                        <a:pt x="37" y="869"/>
                        <a:pt x="60" y="846"/>
                      </a:cubicBezTo>
                      <a:cubicBezTo>
                        <a:pt x="180" y="595"/>
                        <a:pt x="382" y="381"/>
                        <a:pt x="668" y="334"/>
                      </a:cubicBezTo>
                      <a:cubicBezTo>
                        <a:pt x="739" y="322"/>
                        <a:pt x="811" y="322"/>
                        <a:pt x="906" y="322"/>
                      </a:cubicBezTo>
                      <a:cubicBezTo>
                        <a:pt x="947" y="322"/>
                        <a:pt x="992" y="325"/>
                        <a:pt x="1040" y="325"/>
                      </a:cubicBezTo>
                      <a:cubicBezTo>
                        <a:pt x="1087" y="325"/>
                        <a:pt x="1138" y="322"/>
                        <a:pt x="1192" y="310"/>
                      </a:cubicBezTo>
                      <a:cubicBezTo>
                        <a:pt x="1275" y="262"/>
                        <a:pt x="1275" y="143"/>
                        <a:pt x="1227" y="84"/>
                      </a:cubicBezTo>
                      <a:cubicBezTo>
                        <a:pt x="1156" y="0"/>
                        <a:pt x="1013" y="0"/>
                        <a:pt x="91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" name="Google Shape;5784;p62">
                <a:extLst>
                  <a:ext uri="{FF2B5EF4-FFF2-40B4-BE49-F238E27FC236}">
                    <a16:creationId xmlns:a16="http://schemas.microsoft.com/office/drawing/2014/main" id="{1D479EC7-F0F3-1F64-4DFA-13222F299F4F}"/>
                  </a:ext>
                </a:extLst>
              </p:cNvPr>
              <p:cNvGrpSpPr/>
              <p:nvPr/>
            </p:nvGrpSpPr>
            <p:grpSpPr>
              <a:xfrm>
                <a:off x="5752411" y="3220827"/>
                <a:ext cx="866311" cy="1806974"/>
                <a:chOff x="4674383" y="1818020"/>
                <a:chExt cx="1065260" cy="2304979"/>
              </a:xfrm>
            </p:grpSpPr>
            <p:sp>
              <p:nvSpPr>
                <p:cNvPr id="24" name="Google Shape;5785;p62">
                  <a:extLst>
                    <a:ext uri="{FF2B5EF4-FFF2-40B4-BE49-F238E27FC236}">
                      <a16:creationId xmlns:a16="http://schemas.microsoft.com/office/drawing/2014/main" id="{A203A5B1-4AF8-4EF5-2A58-F9D0DAF4FD6E}"/>
                    </a:ext>
                  </a:extLst>
                </p:cNvPr>
                <p:cNvSpPr/>
                <p:nvPr/>
              </p:nvSpPr>
              <p:spPr>
                <a:xfrm>
                  <a:off x="4787756" y="3281473"/>
                  <a:ext cx="68024" cy="63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" h="1297" extrusionOk="0">
                      <a:moveTo>
                        <a:pt x="323" y="0"/>
                      </a:moveTo>
                      <a:cubicBezTo>
                        <a:pt x="288" y="0"/>
                        <a:pt x="258" y="10"/>
                        <a:pt x="237" y="33"/>
                      </a:cubicBezTo>
                      <a:cubicBezTo>
                        <a:pt x="94" y="176"/>
                        <a:pt x="475" y="593"/>
                        <a:pt x="475" y="593"/>
                      </a:cubicBezTo>
                      <a:cubicBezTo>
                        <a:pt x="475" y="593"/>
                        <a:pt x="278" y="498"/>
                        <a:pt x="156" y="498"/>
                      </a:cubicBezTo>
                      <a:cubicBezTo>
                        <a:pt x="50" y="498"/>
                        <a:pt x="0" y="571"/>
                        <a:pt x="189" y="843"/>
                      </a:cubicBezTo>
                      <a:cubicBezTo>
                        <a:pt x="458" y="1235"/>
                        <a:pt x="918" y="1296"/>
                        <a:pt x="1181" y="1296"/>
                      </a:cubicBezTo>
                      <a:cubicBezTo>
                        <a:pt x="1301" y="1296"/>
                        <a:pt x="1380" y="1283"/>
                        <a:pt x="1380" y="1283"/>
                      </a:cubicBezTo>
                      <a:lnTo>
                        <a:pt x="832" y="259"/>
                      </a:lnTo>
                      <a:cubicBezTo>
                        <a:pt x="832" y="259"/>
                        <a:pt x="506" y="0"/>
                        <a:pt x="323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5786;p62">
                  <a:extLst>
                    <a:ext uri="{FF2B5EF4-FFF2-40B4-BE49-F238E27FC236}">
                      <a16:creationId xmlns:a16="http://schemas.microsoft.com/office/drawing/2014/main" id="{D0E9A1FA-5B68-99A8-F4BB-8F8DDF0ECE65}"/>
                    </a:ext>
                  </a:extLst>
                </p:cNvPr>
                <p:cNvSpPr/>
                <p:nvPr/>
              </p:nvSpPr>
              <p:spPr>
                <a:xfrm>
                  <a:off x="4808804" y="3203837"/>
                  <a:ext cx="146152" cy="142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" h="2889" extrusionOk="0">
                      <a:moveTo>
                        <a:pt x="1791" y="0"/>
                      </a:moveTo>
                      <a:cubicBezTo>
                        <a:pt x="1261" y="0"/>
                        <a:pt x="0" y="879"/>
                        <a:pt x="0" y="1001"/>
                      </a:cubicBezTo>
                      <a:cubicBezTo>
                        <a:pt x="0" y="1156"/>
                        <a:pt x="560" y="2787"/>
                        <a:pt x="857" y="2882"/>
                      </a:cubicBezTo>
                      <a:cubicBezTo>
                        <a:pt x="874" y="2887"/>
                        <a:pt x="894" y="2889"/>
                        <a:pt x="917" y="2889"/>
                      </a:cubicBezTo>
                      <a:cubicBezTo>
                        <a:pt x="1320" y="2889"/>
                        <a:pt x="2709" y="2233"/>
                        <a:pt x="2822" y="1715"/>
                      </a:cubicBezTo>
                      <a:cubicBezTo>
                        <a:pt x="2965" y="1168"/>
                        <a:pt x="1988" y="84"/>
                        <a:pt x="1988" y="84"/>
                      </a:cubicBezTo>
                      <a:cubicBezTo>
                        <a:pt x="1950" y="25"/>
                        <a:pt x="1881" y="0"/>
                        <a:pt x="1791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5787;p62">
                  <a:extLst>
                    <a:ext uri="{FF2B5EF4-FFF2-40B4-BE49-F238E27FC236}">
                      <a16:creationId xmlns:a16="http://schemas.microsoft.com/office/drawing/2014/main" id="{12E2FA8C-5CA1-2283-FFAF-8AAB6A2BC867}"/>
                    </a:ext>
                  </a:extLst>
                </p:cNvPr>
                <p:cNvSpPr/>
                <p:nvPr/>
              </p:nvSpPr>
              <p:spPr>
                <a:xfrm>
                  <a:off x="4818761" y="3290149"/>
                  <a:ext cx="21196" cy="42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870" extrusionOk="0">
                      <a:moveTo>
                        <a:pt x="37" y="0"/>
                      </a:moveTo>
                      <a:cubicBezTo>
                        <a:pt x="20" y="0"/>
                        <a:pt x="0" y="21"/>
                        <a:pt x="0" y="36"/>
                      </a:cubicBezTo>
                      <a:cubicBezTo>
                        <a:pt x="36" y="191"/>
                        <a:pt x="72" y="334"/>
                        <a:pt x="155" y="488"/>
                      </a:cubicBezTo>
                      <a:cubicBezTo>
                        <a:pt x="179" y="560"/>
                        <a:pt x="227" y="619"/>
                        <a:pt x="251" y="691"/>
                      </a:cubicBezTo>
                      <a:cubicBezTo>
                        <a:pt x="274" y="726"/>
                        <a:pt x="298" y="750"/>
                        <a:pt x="334" y="798"/>
                      </a:cubicBezTo>
                      <a:cubicBezTo>
                        <a:pt x="346" y="834"/>
                        <a:pt x="370" y="857"/>
                        <a:pt x="405" y="869"/>
                      </a:cubicBezTo>
                      <a:cubicBezTo>
                        <a:pt x="417" y="869"/>
                        <a:pt x="429" y="869"/>
                        <a:pt x="429" y="857"/>
                      </a:cubicBezTo>
                      <a:cubicBezTo>
                        <a:pt x="429" y="798"/>
                        <a:pt x="417" y="786"/>
                        <a:pt x="393" y="750"/>
                      </a:cubicBezTo>
                      <a:cubicBezTo>
                        <a:pt x="381" y="726"/>
                        <a:pt x="346" y="691"/>
                        <a:pt x="334" y="667"/>
                      </a:cubicBezTo>
                      <a:cubicBezTo>
                        <a:pt x="286" y="607"/>
                        <a:pt x="251" y="536"/>
                        <a:pt x="215" y="453"/>
                      </a:cubicBezTo>
                      <a:cubicBezTo>
                        <a:pt x="155" y="322"/>
                        <a:pt x="96" y="179"/>
                        <a:pt x="60" y="24"/>
                      </a:cubicBezTo>
                      <a:cubicBezTo>
                        <a:pt x="56" y="7"/>
                        <a:pt x="47" y="0"/>
                        <a:pt x="37" y="0"/>
                      </a:cubicBezTo>
                      <a:close/>
                    </a:path>
                  </a:pathLst>
                </a:custGeom>
                <a:solidFill>
                  <a:srgbClr val="C441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5788;p62">
                  <a:extLst>
                    <a:ext uri="{FF2B5EF4-FFF2-40B4-BE49-F238E27FC236}">
                      <a16:creationId xmlns:a16="http://schemas.microsoft.com/office/drawing/2014/main" id="{FFF0FD63-2AE8-7B93-E8EA-CCC7D23C7AF7}"/>
                    </a:ext>
                  </a:extLst>
                </p:cNvPr>
                <p:cNvSpPr/>
                <p:nvPr/>
              </p:nvSpPr>
              <p:spPr>
                <a:xfrm>
                  <a:off x="4674383" y="2659842"/>
                  <a:ext cx="389756" cy="628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7" h="12752" extrusionOk="0">
                      <a:moveTo>
                        <a:pt x="6965" y="1"/>
                      </a:moveTo>
                      <a:cubicBezTo>
                        <a:pt x="5886" y="1"/>
                        <a:pt x="2558" y="2522"/>
                        <a:pt x="1298" y="4429"/>
                      </a:cubicBezTo>
                      <a:cubicBezTo>
                        <a:pt x="1" y="6382"/>
                        <a:pt x="1024" y="9060"/>
                        <a:pt x="2156" y="11989"/>
                      </a:cubicBezTo>
                      <a:cubicBezTo>
                        <a:pt x="2167" y="12025"/>
                        <a:pt x="2167" y="12037"/>
                        <a:pt x="2191" y="12073"/>
                      </a:cubicBezTo>
                      <a:cubicBezTo>
                        <a:pt x="2275" y="12287"/>
                        <a:pt x="2370" y="12525"/>
                        <a:pt x="2453" y="12751"/>
                      </a:cubicBezTo>
                      <a:lnTo>
                        <a:pt x="5085" y="10894"/>
                      </a:lnTo>
                      <a:cubicBezTo>
                        <a:pt x="5085" y="10894"/>
                        <a:pt x="4965" y="10608"/>
                        <a:pt x="4787" y="10168"/>
                      </a:cubicBezTo>
                      <a:cubicBezTo>
                        <a:pt x="4775" y="10132"/>
                        <a:pt x="4775" y="10108"/>
                        <a:pt x="4763" y="10073"/>
                      </a:cubicBezTo>
                      <a:cubicBezTo>
                        <a:pt x="4370" y="9060"/>
                        <a:pt x="3811" y="7370"/>
                        <a:pt x="3942" y="6441"/>
                      </a:cubicBezTo>
                      <a:cubicBezTo>
                        <a:pt x="4156" y="5072"/>
                        <a:pt x="5918" y="4334"/>
                        <a:pt x="6918" y="3822"/>
                      </a:cubicBezTo>
                      <a:cubicBezTo>
                        <a:pt x="7728" y="3417"/>
                        <a:pt x="7906" y="536"/>
                        <a:pt x="7192" y="59"/>
                      </a:cubicBezTo>
                      <a:cubicBezTo>
                        <a:pt x="7135" y="20"/>
                        <a:pt x="7058" y="1"/>
                        <a:pt x="6965" y="1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5789;p62">
                  <a:extLst>
                    <a:ext uri="{FF2B5EF4-FFF2-40B4-BE49-F238E27FC236}">
                      <a16:creationId xmlns:a16="http://schemas.microsoft.com/office/drawing/2014/main" id="{DEDC52B5-0C09-800D-100E-212DCDD2829E}"/>
                    </a:ext>
                  </a:extLst>
                </p:cNvPr>
                <p:cNvSpPr/>
                <p:nvPr/>
              </p:nvSpPr>
              <p:spPr>
                <a:xfrm>
                  <a:off x="4816395" y="2814769"/>
                  <a:ext cx="223098" cy="434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8823" extrusionOk="0">
                      <a:moveTo>
                        <a:pt x="4525" y="0"/>
                      </a:moveTo>
                      <a:lnTo>
                        <a:pt x="4525" y="0"/>
                      </a:lnTo>
                      <a:cubicBezTo>
                        <a:pt x="4454" y="12"/>
                        <a:pt x="4382" y="36"/>
                        <a:pt x="4311" y="83"/>
                      </a:cubicBezTo>
                      <a:cubicBezTo>
                        <a:pt x="3549" y="441"/>
                        <a:pt x="2787" y="845"/>
                        <a:pt x="2132" y="1369"/>
                      </a:cubicBezTo>
                      <a:cubicBezTo>
                        <a:pt x="1513" y="1857"/>
                        <a:pt x="941" y="2453"/>
                        <a:pt x="572" y="3167"/>
                      </a:cubicBezTo>
                      <a:cubicBezTo>
                        <a:pt x="156" y="3965"/>
                        <a:pt x="1" y="4846"/>
                        <a:pt x="48" y="5739"/>
                      </a:cubicBezTo>
                      <a:cubicBezTo>
                        <a:pt x="84" y="6370"/>
                        <a:pt x="191" y="6977"/>
                        <a:pt x="334" y="7584"/>
                      </a:cubicBezTo>
                      <a:cubicBezTo>
                        <a:pt x="441" y="8001"/>
                        <a:pt x="572" y="8418"/>
                        <a:pt x="703" y="8823"/>
                      </a:cubicBezTo>
                      <a:lnTo>
                        <a:pt x="2227" y="7751"/>
                      </a:lnTo>
                      <a:cubicBezTo>
                        <a:pt x="2227" y="7751"/>
                        <a:pt x="2084" y="7465"/>
                        <a:pt x="1930" y="7025"/>
                      </a:cubicBezTo>
                      <a:cubicBezTo>
                        <a:pt x="1918" y="6989"/>
                        <a:pt x="1918" y="6965"/>
                        <a:pt x="1894" y="6930"/>
                      </a:cubicBezTo>
                      <a:cubicBezTo>
                        <a:pt x="1513" y="5917"/>
                        <a:pt x="930" y="4227"/>
                        <a:pt x="1084" y="3298"/>
                      </a:cubicBezTo>
                      <a:cubicBezTo>
                        <a:pt x="1287" y="1929"/>
                        <a:pt x="3061" y="1191"/>
                        <a:pt x="4061" y="679"/>
                      </a:cubicBezTo>
                      <a:cubicBezTo>
                        <a:pt x="4251" y="572"/>
                        <a:pt x="4418" y="322"/>
                        <a:pt x="4525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5790;p62">
                  <a:extLst>
                    <a:ext uri="{FF2B5EF4-FFF2-40B4-BE49-F238E27FC236}">
                      <a16:creationId xmlns:a16="http://schemas.microsoft.com/office/drawing/2014/main" id="{8A9FB383-9C62-F26F-277F-BC02FCE72DF4}"/>
                    </a:ext>
                  </a:extLst>
                </p:cNvPr>
                <p:cNvSpPr/>
                <p:nvPr/>
              </p:nvSpPr>
              <p:spPr>
                <a:xfrm>
                  <a:off x="4782383" y="3155727"/>
                  <a:ext cx="129146" cy="9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" h="2013" extrusionOk="0">
                      <a:moveTo>
                        <a:pt x="2584" y="1"/>
                      </a:moveTo>
                      <a:cubicBezTo>
                        <a:pt x="2572" y="13"/>
                        <a:pt x="2560" y="13"/>
                        <a:pt x="2548" y="24"/>
                      </a:cubicBezTo>
                      <a:cubicBezTo>
                        <a:pt x="2286" y="191"/>
                        <a:pt x="2036" y="346"/>
                        <a:pt x="1798" y="501"/>
                      </a:cubicBezTo>
                      <a:cubicBezTo>
                        <a:pt x="1322" y="834"/>
                        <a:pt x="858" y="1191"/>
                        <a:pt x="417" y="1560"/>
                      </a:cubicBezTo>
                      <a:cubicBezTo>
                        <a:pt x="262" y="1679"/>
                        <a:pt x="131" y="1810"/>
                        <a:pt x="0" y="1929"/>
                      </a:cubicBezTo>
                      <a:cubicBezTo>
                        <a:pt x="12" y="1965"/>
                        <a:pt x="12" y="1977"/>
                        <a:pt x="24" y="2013"/>
                      </a:cubicBezTo>
                      <a:cubicBezTo>
                        <a:pt x="477" y="1608"/>
                        <a:pt x="953" y="1215"/>
                        <a:pt x="1441" y="858"/>
                      </a:cubicBezTo>
                      <a:cubicBezTo>
                        <a:pt x="1739" y="655"/>
                        <a:pt x="2048" y="441"/>
                        <a:pt x="2370" y="251"/>
                      </a:cubicBezTo>
                      <a:cubicBezTo>
                        <a:pt x="2453" y="203"/>
                        <a:pt x="2524" y="143"/>
                        <a:pt x="2620" y="108"/>
                      </a:cubicBezTo>
                      <a:cubicBezTo>
                        <a:pt x="2608" y="72"/>
                        <a:pt x="2584" y="48"/>
                        <a:pt x="2584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5791;p62">
                  <a:extLst>
                    <a:ext uri="{FF2B5EF4-FFF2-40B4-BE49-F238E27FC236}">
                      <a16:creationId xmlns:a16="http://schemas.microsoft.com/office/drawing/2014/main" id="{DCB9D3EE-0814-5E8D-6964-B90D49854B08}"/>
                    </a:ext>
                  </a:extLst>
                </p:cNvPr>
                <p:cNvSpPr/>
                <p:nvPr/>
              </p:nvSpPr>
              <p:spPr>
                <a:xfrm>
                  <a:off x="4710761" y="4004401"/>
                  <a:ext cx="1028882" cy="11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3" h="2406" extrusionOk="0">
                      <a:moveTo>
                        <a:pt x="10443" y="0"/>
                      </a:moveTo>
                      <a:cubicBezTo>
                        <a:pt x="4680" y="0"/>
                        <a:pt x="1" y="536"/>
                        <a:pt x="1" y="1203"/>
                      </a:cubicBezTo>
                      <a:cubicBezTo>
                        <a:pt x="1" y="1869"/>
                        <a:pt x="4680" y="2405"/>
                        <a:pt x="10443" y="2405"/>
                      </a:cubicBezTo>
                      <a:cubicBezTo>
                        <a:pt x="16205" y="2405"/>
                        <a:pt x="20872" y="1869"/>
                        <a:pt x="20872" y="1203"/>
                      </a:cubicBezTo>
                      <a:cubicBezTo>
                        <a:pt x="20872" y="536"/>
                        <a:pt x="16205" y="0"/>
                        <a:pt x="10443" y="0"/>
                      </a:cubicBezTo>
                      <a:close/>
                    </a:path>
                  </a:pathLst>
                </a:custGeom>
                <a:solidFill>
                  <a:srgbClr val="8EB3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5794;p62">
                  <a:extLst>
                    <a:ext uri="{FF2B5EF4-FFF2-40B4-BE49-F238E27FC236}">
                      <a16:creationId xmlns:a16="http://schemas.microsoft.com/office/drawing/2014/main" id="{95994D67-373B-8890-B7EA-CFE2851AB99A}"/>
                    </a:ext>
                  </a:extLst>
                </p:cNvPr>
                <p:cNvSpPr/>
                <p:nvPr/>
              </p:nvSpPr>
              <p:spPr>
                <a:xfrm>
                  <a:off x="4940810" y="3213844"/>
                  <a:ext cx="582243" cy="763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2" h="1549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5" y="2620"/>
                        <a:pt x="156" y="4977"/>
                        <a:pt x="322" y="6096"/>
                      </a:cubicBezTo>
                      <a:cubicBezTo>
                        <a:pt x="739" y="9049"/>
                        <a:pt x="1406" y="15490"/>
                        <a:pt x="1406" y="15490"/>
                      </a:cubicBezTo>
                      <a:lnTo>
                        <a:pt x="4859" y="15490"/>
                      </a:lnTo>
                      <a:cubicBezTo>
                        <a:pt x="4847" y="12752"/>
                        <a:pt x="4371" y="2358"/>
                        <a:pt x="4597" y="2322"/>
                      </a:cubicBezTo>
                      <a:cubicBezTo>
                        <a:pt x="4659" y="2309"/>
                        <a:pt x="4724" y="2300"/>
                        <a:pt x="4796" y="2300"/>
                      </a:cubicBezTo>
                      <a:cubicBezTo>
                        <a:pt x="4988" y="2300"/>
                        <a:pt x="5227" y="2361"/>
                        <a:pt x="5573" y="2560"/>
                      </a:cubicBezTo>
                      <a:cubicBezTo>
                        <a:pt x="6216" y="2894"/>
                        <a:pt x="8395" y="15490"/>
                        <a:pt x="8395" y="15490"/>
                      </a:cubicBezTo>
                      <a:lnTo>
                        <a:pt x="11812" y="15490"/>
                      </a:lnTo>
                      <a:cubicBezTo>
                        <a:pt x="11502" y="12502"/>
                        <a:pt x="10157" y="3310"/>
                        <a:pt x="9788" y="310"/>
                      </a:cubicBezTo>
                      <a:cubicBezTo>
                        <a:pt x="9669" y="310"/>
                        <a:pt x="9586" y="322"/>
                        <a:pt x="9478" y="322"/>
                      </a:cubicBezTo>
                      <a:cubicBezTo>
                        <a:pt x="8190" y="468"/>
                        <a:pt x="6901" y="529"/>
                        <a:pt x="5612" y="529"/>
                      </a:cubicBezTo>
                      <a:cubicBezTo>
                        <a:pt x="4901" y="529"/>
                        <a:pt x="4189" y="510"/>
                        <a:pt x="3478" y="477"/>
                      </a:cubicBezTo>
                      <a:cubicBezTo>
                        <a:pt x="2323" y="417"/>
                        <a:pt x="1132" y="298"/>
                        <a:pt x="1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5795;p62">
                  <a:extLst>
                    <a:ext uri="{FF2B5EF4-FFF2-40B4-BE49-F238E27FC236}">
                      <a16:creationId xmlns:a16="http://schemas.microsoft.com/office/drawing/2014/main" id="{D52D105B-50E0-2733-E712-BBF16259BB6C}"/>
                    </a:ext>
                  </a:extLst>
                </p:cNvPr>
                <p:cNvSpPr/>
                <p:nvPr/>
              </p:nvSpPr>
              <p:spPr>
                <a:xfrm>
                  <a:off x="5337566" y="3862339"/>
                  <a:ext cx="184945" cy="114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2" h="2323" extrusionOk="0">
                      <a:moveTo>
                        <a:pt x="3465" y="1"/>
                      </a:moveTo>
                      <a:cubicBezTo>
                        <a:pt x="3120" y="60"/>
                        <a:pt x="2799" y="120"/>
                        <a:pt x="2465" y="155"/>
                      </a:cubicBezTo>
                      <a:cubicBezTo>
                        <a:pt x="1656" y="275"/>
                        <a:pt x="822" y="370"/>
                        <a:pt x="1" y="429"/>
                      </a:cubicBezTo>
                      <a:cubicBezTo>
                        <a:pt x="191" y="1572"/>
                        <a:pt x="322" y="2322"/>
                        <a:pt x="322" y="2322"/>
                      </a:cubicBezTo>
                      <a:lnTo>
                        <a:pt x="3751" y="2322"/>
                      </a:lnTo>
                      <a:cubicBezTo>
                        <a:pt x="3692" y="1751"/>
                        <a:pt x="3584" y="929"/>
                        <a:pt x="3465" y="1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5796;p62">
                  <a:extLst>
                    <a:ext uri="{FF2B5EF4-FFF2-40B4-BE49-F238E27FC236}">
                      <a16:creationId xmlns:a16="http://schemas.microsoft.com/office/drawing/2014/main" id="{1E2D90DD-3E15-DA5F-24E1-D6F2188E965E}"/>
                    </a:ext>
                  </a:extLst>
                </p:cNvPr>
                <p:cNvSpPr/>
                <p:nvPr/>
              </p:nvSpPr>
              <p:spPr>
                <a:xfrm>
                  <a:off x="5000109" y="3887577"/>
                  <a:ext cx="179622" cy="8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" h="1823" extrusionOk="0">
                      <a:moveTo>
                        <a:pt x="1" y="1"/>
                      </a:moveTo>
                      <a:cubicBezTo>
                        <a:pt x="120" y="1096"/>
                        <a:pt x="191" y="1822"/>
                        <a:pt x="191" y="1822"/>
                      </a:cubicBezTo>
                      <a:lnTo>
                        <a:pt x="3644" y="1822"/>
                      </a:lnTo>
                      <a:cubicBezTo>
                        <a:pt x="3644" y="1394"/>
                        <a:pt x="3632" y="798"/>
                        <a:pt x="3620" y="84"/>
                      </a:cubicBezTo>
                      <a:cubicBezTo>
                        <a:pt x="2977" y="84"/>
                        <a:pt x="2358" y="84"/>
                        <a:pt x="1715" y="60"/>
                      </a:cubicBezTo>
                      <a:cubicBezTo>
                        <a:pt x="1144" y="48"/>
                        <a:pt x="584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5797;p62">
                  <a:extLst>
                    <a:ext uri="{FF2B5EF4-FFF2-40B4-BE49-F238E27FC236}">
                      <a16:creationId xmlns:a16="http://schemas.microsoft.com/office/drawing/2014/main" id="{8E6350E3-FDC4-50E8-4172-56DB192117D1}"/>
                    </a:ext>
                  </a:extLst>
                </p:cNvPr>
                <p:cNvSpPr/>
                <p:nvPr/>
              </p:nvSpPr>
              <p:spPr>
                <a:xfrm>
                  <a:off x="4941401" y="3214435"/>
                  <a:ext cx="542957" cy="478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5" h="970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5" y="2620"/>
                        <a:pt x="168" y="4989"/>
                        <a:pt x="322" y="6096"/>
                      </a:cubicBezTo>
                      <a:cubicBezTo>
                        <a:pt x="418" y="6906"/>
                        <a:pt x="549" y="8001"/>
                        <a:pt x="703" y="9168"/>
                      </a:cubicBezTo>
                      <a:cubicBezTo>
                        <a:pt x="1013" y="9228"/>
                        <a:pt x="1322" y="9287"/>
                        <a:pt x="1656" y="9335"/>
                      </a:cubicBezTo>
                      <a:cubicBezTo>
                        <a:pt x="2513" y="9454"/>
                        <a:pt x="3394" y="9525"/>
                        <a:pt x="4251" y="9597"/>
                      </a:cubicBezTo>
                      <a:cubicBezTo>
                        <a:pt x="4406" y="9609"/>
                        <a:pt x="4537" y="9609"/>
                        <a:pt x="4692" y="9632"/>
                      </a:cubicBezTo>
                      <a:cubicBezTo>
                        <a:pt x="4573" y="6060"/>
                        <a:pt x="4454" y="2334"/>
                        <a:pt x="4585" y="2310"/>
                      </a:cubicBezTo>
                      <a:cubicBezTo>
                        <a:pt x="4647" y="2297"/>
                        <a:pt x="4713" y="2288"/>
                        <a:pt x="4786" y="2288"/>
                      </a:cubicBezTo>
                      <a:cubicBezTo>
                        <a:pt x="4980" y="2288"/>
                        <a:pt x="5224" y="2349"/>
                        <a:pt x="5561" y="2548"/>
                      </a:cubicBezTo>
                      <a:cubicBezTo>
                        <a:pt x="5906" y="2727"/>
                        <a:pt x="6668" y="6334"/>
                        <a:pt x="7323" y="9704"/>
                      </a:cubicBezTo>
                      <a:cubicBezTo>
                        <a:pt x="8561" y="9668"/>
                        <a:pt x="9800" y="9549"/>
                        <a:pt x="11014" y="9394"/>
                      </a:cubicBezTo>
                      <a:cubicBezTo>
                        <a:pt x="10538" y="5894"/>
                        <a:pt x="9990" y="2048"/>
                        <a:pt x="9764" y="298"/>
                      </a:cubicBezTo>
                      <a:cubicBezTo>
                        <a:pt x="9681" y="310"/>
                        <a:pt x="9574" y="310"/>
                        <a:pt x="9478" y="322"/>
                      </a:cubicBezTo>
                      <a:cubicBezTo>
                        <a:pt x="8194" y="468"/>
                        <a:pt x="6900" y="534"/>
                        <a:pt x="5605" y="534"/>
                      </a:cubicBezTo>
                      <a:cubicBezTo>
                        <a:pt x="4896" y="534"/>
                        <a:pt x="4186" y="514"/>
                        <a:pt x="3478" y="476"/>
                      </a:cubicBezTo>
                      <a:cubicBezTo>
                        <a:pt x="2323" y="417"/>
                        <a:pt x="1132" y="298"/>
                        <a:pt x="1" y="0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5798;p62">
                  <a:extLst>
                    <a:ext uri="{FF2B5EF4-FFF2-40B4-BE49-F238E27FC236}">
                      <a16:creationId xmlns:a16="http://schemas.microsoft.com/office/drawing/2014/main" id="{4D1F21A5-F142-A507-DB96-E8DA01C1E37B}"/>
                    </a:ext>
                  </a:extLst>
                </p:cNvPr>
                <p:cNvSpPr/>
                <p:nvPr/>
              </p:nvSpPr>
              <p:spPr>
                <a:xfrm>
                  <a:off x="4898566" y="3967924"/>
                  <a:ext cx="306994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1961" extrusionOk="0">
                      <a:moveTo>
                        <a:pt x="2992" y="1"/>
                      </a:moveTo>
                      <a:cubicBezTo>
                        <a:pt x="2561" y="1"/>
                        <a:pt x="2243" y="8"/>
                        <a:pt x="2203" y="26"/>
                      </a:cubicBezTo>
                      <a:cubicBezTo>
                        <a:pt x="2203" y="26"/>
                        <a:pt x="1906" y="38"/>
                        <a:pt x="1013" y="633"/>
                      </a:cubicBezTo>
                      <a:cubicBezTo>
                        <a:pt x="465" y="990"/>
                        <a:pt x="179" y="1335"/>
                        <a:pt x="60" y="1573"/>
                      </a:cubicBezTo>
                      <a:cubicBezTo>
                        <a:pt x="1" y="1693"/>
                        <a:pt x="96" y="1847"/>
                        <a:pt x="227" y="1847"/>
                      </a:cubicBezTo>
                      <a:cubicBezTo>
                        <a:pt x="923" y="1869"/>
                        <a:pt x="2945" y="1961"/>
                        <a:pt x="4412" y="1961"/>
                      </a:cubicBezTo>
                      <a:cubicBezTo>
                        <a:pt x="5304" y="1961"/>
                        <a:pt x="5991" y="1927"/>
                        <a:pt x="6049" y="1823"/>
                      </a:cubicBezTo>
                      <a:cubicBezTo>
                        <a:pt x="6228" y="1514"/>
                        <a:pt x="5894" y="121"/>
                        <a:pt x="5740" y="73"/>
                      </a:cubicBezTo>
                      <a:cubicBezTo>
                        <a:pt x="5631" y="40"/>
                        <a:pt x="4003" y="1"/>
                        <a:pt x="299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5799;p62">
                  <a:extLst>
                    <a:ext uri="{FF2B5EF4-FFF2-40B4-BE49-F238E27FC236}">
                      <a16:creationId xmlns:a16="http://schemas.microsoft.com/office/drawing/2014/main" id="{597AD2D5-66B5-FF77-FB18-12D656F6CC93}"/>
                    </a:ext>
                  </a:extLst>
                </p:cNvPr>
                <p:cNvSpPr/>
                <p:nvPr/>
              </p:nvSpPr>
              <p:spPr>
                <a:xfrm>
                  <a:off x="5243072" y="3967924"/>
                  <a:ext cx="306402" cy="96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" h="1961" extrusionOk="0">
                      <a:moveTo>
                        <a:pt x="2985" y="1"/>
                      </a:moveTo>
                      <a:cubicBezTo>
                        <a:pt x="2555" y="1"/>
                        <a:pt x="2239" y="8"/>
                        <a:pt x="2203" y="26"/>
                      </a:cubicBezTo>
                      <a:cubicBezTo>
                        <a:pt x="2203" y="26"/>
                        <a:pt x="1906" y="38"/>
                        <a:pt x="1013" y="633"/>
                      </a:cubicBezTo>
                      <a:cubicBezTo>
                        <a:pt x="453" y="990"/>
                        <a:pt x="179" y="1335"/>
                        <a:pt x="60" y="1573"/>
                      </a:cubicBezTo>
                      <a:cubicBezTo>
                        <a:pt x="1" y="1693"/>
                        <a:pt x="84" y="1847"/>
                        <a:pt x="215" y="1847"/>
                      </a:cubicBezTo>
                      <a:cubicBezTo>
                        <a:pt x="911" y="1869"/>
                        <a:pt x="2938" y="1961"/>
                        <a:pt x="4405" y="1961"/>
                      </a:cubicBezTo>
                      <a:cubicBezTo>
                        <a:pt x="5298" y="1961"/>
                        <a:pt x="5983" y="1927"/>
                        <a:pt x="6037" y="1823"/>
                      </a:cubicBezTo>
                      <a:cubicBezTo>
                        <a:pt x="6216" y="1514"/>
                        <a:pt x="5894" y="121"/>
                        <a:pt x="5728" y="73"/>
                      </a:cubicBezTo>
                      <a:cubicBezTo>
                        <a:pt x="5619" y="40"/>
                        <a:pt x="3991" y="1"/>
                        <a:pt x="29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5800;p62">
                  <a:extLst>
                    <a:ext uri="{FF2B5EF4-FFF2-40B4-BE49-F238E27FC236}">
                      <a16:creationId xmlns:a16="http://schemas.microsoft.com/office/drawing/2014/main" id="{5D89DBE4-307E-8F22-64EE-0844D8FC000A}"/>
                    </a:ext>
                  </a:extLst>
                </p:cNvPr>
                <p:cNvSpPr/>
                <p:nvPr/>
              </p:nvSpPr>
              <p:spPr>
                <a:xfrm>
                  <a:off x="4887426" y="3206203"/>
                  <a:ext cx="642084" cy="45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26" h="9147" extrusionOk="0">
                      <a:moveTo>
                        <a:pt x="203" y="1"/>
                      </a:moveTo>
                      <a:cubicBezTo>
                        <a:pt x="203" y="1"/>
                        <a:pt x="143" y="894"/>
                        <a:pt x="96" y="2060"/>
                      </a:cubicBezTo>
                      <a:lnTo>
                        <a:pt x="96" y="2203"/>
                      </a:lnTo>
                      <a:cubicBezTo>
                        <a:pt x="36" y="3489"/>
                        <a:pt x="1" y="5049"/>
                        <a:pt x="36" y="6025"/>
                      </a:cubicBezTo>
                      <a:cubicBezTo>
                        <a:pt x="143" y="7930"/>
                        <a:pt x="239" y="8442"/>
                        <a:pt x="239" y="8442"/>
                      </a:cubicBezTo>
                      <a:cubicBezTo>
                        <a:pt x="239" y="8442"/>
                        <a:pt x="2048" y="8787"/>
                        <a:pt x="3632" y="8918"/>
                      </a:cubicBezTo>
                      <a:cubicBezTo>
                        <a:pt x="4022" y="8954"/>
                        <a:pt x="4390" y="8967"/>
                        <a:pt x="4723" y="8967"/>
                      </a:cubicBezTo>
                      <a:cubicBezTo>
                        <a:pt x="5723" y="8967"/>
                        <a:pt x="6406" y="8847"/>
                        <a:pt x="6406" y="8847"/>
                      </a:cubicBezTo>
                      <a:cubicBezTo>
                        <a:pt x="6406" y="8847"/>
                        <a:pt x="5787" y="6227"/>
                        <a:pt x="5989" y="5989"/>
                      </a:cubicBezTo>
                      <a:cubicBezTo>
                        <a:pt x="6013" y="5966"/>
                        <a:pt x="6013" y="5966"/>
                        <a:pt x="6025" y="5966"/>
                      </a:cubicBezTo>
                      <a:cubicBezTo>
                        <a:pt x="6049" y="5966"/>
                        <a:pt x="6085" y="5989"/>
                        <a:pt x="6108" y="6025"/>
                      </a:cubicBezTo>
                      <a:cubicBezTo>
                        <a:pt x="6394" y="6442"/>
                        <a:pt x="6859" y="8787"/>
                        <a:pt x="6859" y="8787"/>
                      </a:cubicBezTo>
                      <a:cubicBezTo>
                        <a:pt x="6859" y="8787"/>
                        <a:pt x="7991" y="9147"/>
                        <a:pt x="9997" y="9147"/>
                      </a:cubicBezTo>
                      <a:cubicBezTo>
                        <a:pt x="10088" y="9147"/>
                        <a:pt x="10181" y="9146"/>
                        <a:pt x="10276" y="9145"/>
                      </a:cubicBezTo>
                      <a:cubicBezTo>
                        <a:pt x="11097" y="9145"/>
                        <a:pt x="11681" y="8990"/>
                        <a:pt x="12097" y="8823"/>
                      </a:cubicBezTo>
                      <a:cubicBezTo>
                        <a:pt x="12133" y="8811"/>
                        <a:pt x="12169" y="8799"/>
                        <a:pt x="12193" y="8787"/>
                      </a:cubicBezTo>
                      <a:cubicBezTo>
                        <a:pt x="12835" y="8513"/>
                        <a:pt x="13026" y="8168"/>
                        <a:pt x="13026" y="8168"/>
                      </a:cubicBezTo>
                      <a:cubicBezTo>
                        <a:pt x="13026" y="8168"/>
                        <a:pt x="11752" y="1203"/>
                        <a:pt x="11419" y="298"/>
                      </a:cubicBezTo>
                      <a:cubicBezTo>
                        <a:pt x="11419" y="298"/>
                        <a:pt x="11288" y="286"/>
                        <a:pt x="11050" y="286"/>
                      </a:cubicBezTo>
                      <a:lnTo>
                        <a:pt x="10919" y="286"/>
                      </a:lnTo>
                      <a:cubicBezTo>
                        <a:pt x="10418" y="274"/>
                        <a:pt x="9537" y="239"/>
                        <a:pt x="8513" y="215"/>
                      </a:cubicBezTo>
                      <a:lnTo>
                        <a:pt x="8383" y="215"/>
                      </a:lnTo>
                      <a:cubicBezTo>
                        <a:pt x="7370" y="179"/>
                        <a:pt x="6227" y="155"/>
                        <a:pt x="5132" y="120"/>
                      </a:cubicBezTo>
                      <a:lnTo>
                        <a:pt x="5037" y="120"/>
                      </a:lnTo>
                      <a:cubicBezTo>
                        <a:pt x="4906" y="120"/>
                        <a:pt x="4787" y="108"/>
                        <a:pt x="4656" y="108"/>
                      </a:cubicBezTo>
                      <a:lnTo>
                        <a:pt x="4573" y="108"/>
                      </a:lnTo>
                      <a:cubicBezTo>
                        <a:pt x="3239" y="72"/>
                        <a:pt x="2013" y="36"/>
                        <a:pt x="1239" y="12"/>
                      </a:cubicBezTo>
                      <a:lnTo>
                        <a:pt x="1144" y="12"/>
                      </a:lnTo>
                      <a:cubicBezTo>
                        <a:pt x="679" y="12"/>
                        <a:pt x="405" y="1"/>
                        <a:pt x="38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5801;p62">
                  <a:extLst>
                    <a:ext uri="{FF2B5EF4-FFF2-40B4-BE49-F238E27FC236}">
                      <a16:creationId xmlns:a16="http://schemas.microsoft.com/office/drawing/2014/main" id="{34C6913B-C423-F98F-CB9B-5DD806956210}"/>
                    </a:ext>
                  </a:extLst>
                </p:cNvPr>
                <p:cNvSpPr/>
                <p:nvPr/>
              </p:nvSpPr>
              <p:spPr>
                <a:xfrm>
                  <a:off x="5301780" y="3219709"/>
                  <a:ext cx="187854" cy="421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8550" extrusionOk="0">
                      <a:moveTo>
                        <a:pt x="0" y="0"/>
                      </a:moveTo>
                      <a:cubicBezTo>
                        <a:pt x="191" y="1143"/>
                        <a:pt x="834" y="2215"/>
                        <a:pt x="1762" y="2929"/>
                      </a:cubicBezTo>
                      <a:cubicBezTo>
                        <a:pt x="2120" y="3215"/>
                        <a:pt x="2524" y="3417"/>
                        <a:pt x="2953" y="3572"/>
                      </a:cubicBezTo>
                      <a:cubicBezTo>
                        <a:pt x="3108" y="4703"/>
                        <a:pt x="3275" y="5834"/>
                        <a:pt x="3453" y="6966"/>
                      </a:cubicBezTo>
                      <a:cubicBezTo>
                        <a:pt x="3513" y="7323"/>
                        <a:pt x="3572" y="7692"/>
                        <a:pt x="3632" y="8049"/>
                      </a:cubicBezTo>
                      <a:cubicBezTo>
                        <a:pt x="3656" y="8216"/>
                        <a:pt x="3679" y="8394"/>
                        <a:pt x="3703" y="8549"/>
                      </a:cubicBezTo>
                      <a:cubicBezTo>
                        <a:pt x="3751" y="8537"/>
                        <a:pt x="3775" y="8525"/>
                        <a:pt x="3810" y="8513"/>
                      </a:cubicBezTo>
                      <a:cubicBezTo>
                        <a:pt x="3787" y="8406"/>
                        <a:pt x="3763" y="8299"/>
                        <a:pt x="3763" y="8192"/>
                      </a:cubicBezTo>
                      <a:cubicBezTo>
                        <a:pt x="3715" y="7870"/>
                        <a:pt x="3656" y="7537"/>
                        <a:pt x="3608" y="7216"/>
                      </a:cubicBezTo>
                      <a:cubicBezTo>
                        <a:pt x="3525" y="6561"/>
                        <a:pt x="3417" y="5906"/>
                        <a:pt x="3334" y="5251"/>
                      </a:cubicBezTo>
                      <a:cubicBezTo>
                        <a:pt x="3155" y="3941"/>
                        <a:pt x="2977" y="2608"/>
                        <a:pt x="2822" y="1286"/>
                      </a:cubicBezTo>
                      <a:cubicBezTo>
                        <a:pt x="2774" y="917"/>
                        <a:pt x="2739" y="560"/>
                        <a:pt x="2691" y="191"/>
                      </a:cubicBezTo>
                      <a:cubicBezTo>
                        <a:pt x="2691" y="155"/>
                        <a:pt x="2679" y="119"/>
                        <a:pt x="2679" y="72"/>
                      </a:cubicBezTo>
                      <a:lnTo>
                        <a:pt x="2536" y="72"/>
                      </a:lnTo>
                      <a:lnTo>
                        <a:pt x="2536" y="84"/>
                      </a:lnTo>
                      <a:cubicBezTo>
                        <a:pt x="2584" y="417"/>
                        <a:pt x="2620" y="739"/>
                        <a:pt x="2655" y="1072"/>
                      </a:cubicBezTo>
                      <a:cubicBezTo>
                        <a:pt x="2739" y="1739"/>
                        <a:pt x="2810" y="2394"/>
                        <a:pt x="2894" y="3048"/>
                      </a:cubicBezTo>
                      <a:cubicBezTo>
                        <a:pt x="2917" y="3191"/>
                        <a:pt x="2941" y="3358"/>
                        <a:pt x="2953" y="3513"/>
                      </a:cubicBezTo>
                      <a:cubicBezTo>
                        <a:pt x="2227" y="3191"/>
                        <a:pt x="1596" y="2739"/>
                        <a:pt x="1084" y="2120"/>
                      </a:cubicBezTo>
                      <a:cubicBezTo>
                        <a:pt x="572" y="1512"/>
                        <a:pt x="250" y="774"/>
                        <a:pt x="119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5802;p62">
                  <a:extLst>
                    <a:ext uri="{FF2B5EF4-FFF2-40B4-BE49-F238E27FC236}">
                      <a16:creationId xmlns:a16="http://schemas.microsoft.com/office/drawing/2014/main" id="{C2252A22-018B-42E9-E076-A99A4A5B7165}"/>
                    </a:ext>
                  </a:extLst>
                </p:cNvPr>
                <p:cNvSpPr/>
                <p:nvPr/>
              </p:nvSpPr>
              <p:spPr>
                <a:xfrm>
                  <a:off x="5106334" y="3212661"/>
                  <a:ext cx="34110" cy="180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3656" extrusionOk="0">
                      <a:moveTo>
                        <a:pt x="155" y="1"/>
                      </a:moveTo>
                      <a:cubicBezTo>
                        <a:pt x="72" y="501"/>
                        <a:pt x="48" y="1001"/>
                        <a:pt x="36" y="1489"/>
                      </a:cubicBezTo>
                      <a:cubicBezTo>
                        <a:pt x="1" y="2203"/>
                        <a:pt x="48" y="2906"/>
                        <a:pt x="120" y="3608"/>
                      </a:cubicBezTo>
                      <a:cubicBezTo>
                        <a:pt x="120" y="3620"/>
                        <a:pt x="132" y="3656"/>
                        <a:pt x="167" y="3656"/>
                      </a:cubicBezTo>
                      <a:cubicBezTo>
                        <a:pt x="310" y="3620"/>
                        <a:pt x="453" y="3608"/>
                        <a:pt x="596" y="3596"/>
                      </a:cubicBezTo>
                      <a:cubicBezTo>
                        <a:pt x="620" y="3596"/>
                        <a:pt x="643" y="3572"/>
                        <a:pt x="643" y="3549"/>
                      </a:cubicBezTo>
                      <a:cubicBezTo>
                        <a:pt x="513" y="2370"/>
                        <a:pt x="524" y="1179"/>
                        <a:pt x="691" y="24"/>
                      </a:cubicBezTo>
                      <a:lnTo>
                        <a:pt x="596" y="24"/>
                      </a:lnTo>
                      <a:cubicBezTo>
                        <a:pt x="572" y="155"/>
                        <a:pt x="548" y="286"/>
                        <a:pt x="536" y="417"/>
                      </a:cubicBezTo>
                      <a:cubicBezTo>
                        <a:pt x="465" y="1072"/>
                        <a:pt x="429" y="1751"/>
                        <a:pt x="453" y="2417"/>
                      </a:cubicBezTo>
                      <a:cubicBezTo>
                        <a:pt x="465" y="2775"/>
                        <a:pt x="489" y="3144"/>
                        <a:pt x="536" y="3501"/>
                      </a:cubicBezTo>
                      <a:cubicBezTo>
                        <a:pt x="429" y="3513"/>
                        <a:pt x="310" y="3537"/>
                        <a:pt x="191" y="3549"/>
                      </a:cubicBezTo>
                      <a:cubicBezTo>
                        <a:pt x="120" y="2882"/>
                        <a:pt x="96" y="2191"/>
                        <a:pt x="108" y="1525"/>
                      </a:cubicBezTo>
                      <a:cubicBezTo>
                        <a:pt x="120" y="1013"/>
                        <a:pt x="167" y="512"/>
                        <a:pt x="227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5803;p62">
                  <a:extLst>
                    <a:ext uri="{FF2B5EF4-FFF2-40B4-BE49-F238E27FC236}">
                      <a16:creationId xmlns:a16="http://schemas.microsoft.com/office/drawing/2014/main" id="{F6A45325-511A-5364-95CD-46AB89955E2B}"/>
                    </a:ext>
                  </a:extLst>
                </p:cNvPr>
                <p:cNvSpPr/>
                <p:nvPr/>
              </p:nvSpPr>
              <p:spPr>
                <a:xfrm>
                  <a:off x="4892109" y="3208569"/>
                  <a:ext cx="57574" cy="10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2168" extrusionOk="0">
                      <a:moveTo>
                        <a:pt x="1025" y="0"/>
                      </a:moveTo>
                      <a:cubicBezTo>
                        <a:pt x="1025" y="12"/>
                        <a:pt x="1013" y="48"/>
                        <a:pt x="1013" y="72"/>
                      </a:cubicBezTo>
                      <a:cubicBezTo>
                        <a:pt x="846" y="715"/>
                        <a:pt x="548" y="1322"/>
                        <a:pt x="156" y="1846"/>
                      </a:cubicBezTo>
                      <a:cubicBezTo>
                        <a:pt x="108" y="1905"/>
                        <a:pt x="60" y="1965"/>
                        <a:pt x="1" y="2024"/>
                      </a:cubicBezTo>
                      <a:lnTo>
                        <a:pt x="1" y="2167"/>
                      </a:lnTo>
                      <a:cubicBezTo>
                        <a:pt x="572" y="1560"/>
                        <a:pt x="965" y="798"/>
                        <a:pt x="1168" y="0"/>
                      </a:cubicBezTo>
                      <a:close/>
                    </a:path>
                  </a:pathLst>
                </a:custGeom>
                <a:solidFill>
                  <a:srgbClr val="4240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5804;p62">
                  <a:extLst>
                    <a:ext uri="{FF2B5EF4-FFF2-40B4-BE49-F238E27FC236}">
                      <a16:creationId xmlns:a16="http://schemas.microsoft.com/office/drawing/2014/main" id="{48ECB459-2E35-3127-A3FA-090C65BD3486}"/>
                    </a:ext>
                  </a:extLst>
                </p:cNvPr>
                <p:cNvSpPr/>
                <p:nvPr/>
              </p:nvSpPr>
              <p:spPr>
                <a:xfrm>
                  <a:off x="5092237" y="3472088"/>
                  <a:ext cx="104451" cy="34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" h="697" extrusionOk="0">
                      <a:moveTo>
                        <a:pt x="48" y="0"/>
                      </a:moveTo>
                      <a:cubicBezTo>
                        <a:pt x="25" y="0"/>
                        <a:pt x="1" y="36"/>
                        <a:pt x="37" y="36"/>
                      </a:cubicBezTo>
                      <a:cubicBezTo>
                        <a:pt x="739" y="202"/>
                        <a:pt x="1418" y="417"/>
                        <a:pt x="2072" y="691"/>
                      </a:cubicBezTo>
                      <a:cubicBezTo>
                        <a:pt x="2078" y="694"/>
                        <a:pt x="2083" y="696"/>
                        <a:pt x="2088" y="696"/>
                      </a:cubicBezTo>
                      <a:cubicBezTo>
                        <a:pt x="2111" y="696"/>
                        <a:pt x="2118" y="651"/>
                        <a:pt x="2108" y="631"/>
                      </a:cubicBezTo>
                      <a:cubicBezTo>
                        <a:pt x="1465" y="310"/>
                        <a:pt x="763" y="83"/>
                        <a:pt x="48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5805;p62">
                  <a:extLst>
                    <a:ext uri="{FF2B5EF4-FFF2-40B4-BE49-F238E27FC236}">
                      <a16:creationId xmlns:a16="http://schemas.microsoft.com/office/drawing/2014/main" id="{9F1E80C8-B6D0-4A81-D21D-F85B4E91680C}"/>
                    </a:ext>
                  </a:extLst>
                </p:cNvPr>
                <p:cNvSpPr/>
                <p:nvPr/>
              </p:nvSpPr>
              <p:spPr>
                <a:xfrm>
                  <a:off x="4957865" y="2622232"/>
                  <a:ext cx="389707" cy="604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6" h="12256" extrusionOk="0">
                      <a:moveTo>
                        <a:pt x="4968" y="0"/>
                      </a:moveTo>
                      <a:cubicBezTo>
                        <a:pt x="4266" y="0"/>
                        <a:pt x="3407" y="175"/>
                        <a:pt x="2739" y="406"/>
                      </a:cubicBezTo>
                      <a:cubicBezTo>
                        <a:pt x="2715" y="418"/>
                        <a:pt x="2691" y="418"/>
                        <a:pt x="2679" y="429"/>
                      </a:cubicBezTo>
                      <a:cubicBezTo>
                        <a:pt x="2143" y="608"/>
                        <a:pt x="1739" y="822"/>
                        <a:pt x="1643" y="953"/>
                      </a:cubicBezTo>
                      <a:cubicBezTo>
                        <a:pt x="1048" y="1906"/>
                        <a:pt x="453" y="6525"/>
                        <a:pt x="0" y="11562"/>
                      </a:cubicBezTo>
                      <a:cubicBezTo>
                        <a:pt x="298" y="11705"/>
                        <a:pt x="596" y="11788"/>
                        <a:pt x="905" y="11883"/>
                      </a:cubicBezTo>
                      <a:cubicBezTo>
                        <a:pt x="1940" y="12163"/>
                        <a:pt x="3023" y="12256"/>
                        <a:pt x="4111" y="12256"/>
                      </a:cubicBezTo>
                      <a:cubicBezTo>
                        <a:pt x="4551" y="12256"/>
                        <a:pt x="4991" y="12241"/>
                        <a:pt x="5430" y="12217"/>
                      </a:cubicBezTo>
                      <a:cubicBezTo>
                        <a:pt x="6263" y="12193"/>
                        <a:pt x="7096" y="12074"/>
                        <a:pt x="7906" y="11907"/>
                      </a:cubicBezTo>
                      <a:cubicBezTo>
                        <a:pt x="7882" y="11669"/>
                        <a:pt x="7846" y="11502"/>
                        <a:pt x="7858" y="11371"/>
                      </a:cubicBezTo>
                      <a:cubicBezTo>
                        <a:pt x="7632" y="9514"/>
                        <a:pt x="7561" y="1501"/>
                        <a:pt x="7406" y="1084"/>
                      </a:cubicBezTo>
                      <a:cubicBezTo>
                        <a:pt x="7299" y="775"/>
                        <a:pt x="6727" y="310"/>
                        <a:pt x="5858" y="108"/>
                      </a:cubicBezTo>
                      <a:cubicBezTo>
                        <a:pt x="5834" y="108"/>
                        <a:pt x="5799" y="96"/>
                        <a:pt x="5775" y="96"/>
                      </a:cubicBezTo>
                      <a:cubicBezTo>
                        <a:pt x="5549" y="48"/>
                        <a:pt x="5299" y="13"/>
                        <a:pt x="5037" y="1"/>
                      </a:cubicBezTo>
                      <a:cubicBezTo>
                        <a:pt x="5014" y="0"/>
                        <a:pt x="4991" y="0"/>
                        <a:pt x="49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5806;p62">
                  <a:extLst>
                    <a:ext uri="{FF2B5EF4-FFF2-40B4-BE49-F238E27FC236}">
                      <a16:creationId xmlns:a16="http://schemas.microsoft.com/office/drawing/2014/main" id="{45A37290-18AF-0403-DCA3-8C429FA5B70B}"/>
                    </a:ext>
                  </a:extLst>
                </p:cNvPr>
                <p:cNvSpPr/>
                <p:nvPr/>
              </p:nvSpPr>
              <p:spPr>
                <a:xfrm>
                  <a:off x="4853365" y="2617943"/>
                  <a:ext cx="653865" cy="75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5" h="15245" extrusionOk="0">
                      <a:moveTo>
                        <a:pt x="7816" y="1"/>
                      </a:moveTo>
                      <a:cubicBezTo>
                        <a:pt x="6719" y="1"/>
                        <a:pt x="5411" y="213"/>
                        <a:pt x="4371" y="445"/>
                      </a:cubicBezTo>
                      <a:cubicBezTo>
                        <a:pt x="4347" y="457"/>
                        <a:pt x="4299" y="457"/>
                        <a:pt x="4275" y="481"/>
                      </a:cubicBezTo>
                      <a:cubicBezTo>
                        <a:pt x="3418" y="683"/>
                        <a:pt x="2763" y="909"/>
                        <a:pt x="2632" y="1076"/>
                      </a:cubicBezTo>
                      <a:cubicBezTo>
                        <a:pt x="1668" y="2160"/>
                        <a:pt x="715" y="8827"/>
                        <a:pt x="1" y="14447"/>
                      </a:cubicBezTo>
                      <a:cubicBezTo>
                        <a:pt x="477" y="14602"/>
                        <a:pt x="965" y="14721"/>
                        <a:pt x="1454" y="14804"/>
                      </a:cubicBezTo>
                      <a:cubicBezTo>
                        <a:pt x="2275" y="14971"/>
                        <a:pt x="3108" y="15078"/>
                        <a:pt x="3942" y="15137"/>
                      </a:cubicBezTo>
                      <a:cubicBezTo>
                        <a:pt x="3918" y="14625"/>
                        <a:pt x="3870" y="14125"/>
                        <a:pt x="3835" y="13613"/>
                      </a:cubicBezTo>
                      <a:cubicBezTo>
                        <a:pt x="3740" y="12208"/>
                        <a:pt x="3644" y="9303"/>
                        <a:pt x="3597" y="7886"/>
                      </a:cubicBezTo>
                      <a:cubicBezTo>
                        <a:pt x="3561" y="6493"/>
                        <a:pt x="3537" y="5088"/>
                        <a:pt x="3704" y="3707"/>
                      </a:cubicBezTo>
                      <a:cubicBezTo>
                        <a:pt x="3811" y="2862"/>
                        <a:pt x="3954" y="1886"/>
                        <a:pt x="4656" y="1314"/>
                      </a:cubicBezTo>
                      <a:cubicBezTo>
                        <a:pt x="4966" y="1040"/>
                        <a:pt x="5359" y="909"/>
                        <a:pt x="5740" y="778"/>
                      </a:cubicBezTo>
                      <a:cubicBezTo>
                        <a:pt x="6133" y="659"/>
                        <a:pt x="6537" y="528"/>
                        <a:pt x="6930" y="481"/>
                      </a:cubicBezTo>
                      <a:cubicBezTo>
                        <a:pt x="7109" y="459"/>
                        <a:pt x="7292" y="440"/>
                        <a:pt x="7472" y="440"/>
                      </a:cubicBezTo>
                      <a:cubicBezTo>
                        <a:pt x="7689" y="440"/>
                        <a:pt x="7902" y="468"/>
                        <a:pt x="8097" y="552"/>
                      </a:cubicBezTo>
                      <a:cubicBezTo>
                        <a:pt x="8264" y="624"/>
                        <a:pt x="8407" y="719"/>
                        <a:pt x="8514" y="862"/>
                      </a:cubicBezTo>
                      <a:cubicBezTo>
                        <a:pt x="8645" y="1040"/>
                        <a:pt x="8681" y="1231"/>
                        <a:pt x="8645" y="1457"/>
                      </a:cubicBezTo>
                      <a:cubicBezTo>
                        <a:pt x="8621" y="1707"/>
                        <a:pt x="8514" y="1945"/>
                        <a:pt x="8431" y="2171"/>
                      </a:cubicBezTo>
                      <a:cubicBezTo>
                        <a:pt x="8323" y="2421"/>
                        <a:pt x="8228" y="2683"/>
                        <a:pt x="8157" y="2945"/>
                      </a:cubicBezTo>
                      <a:cubicBezTo>
                        <a:pt x="7942" y="3612"/>
                        <a:pt x="7752" y="4291"/>
                        <a:pt x="7573" y="4957"/>
                      </a:cubicBezTo>
                      <a:cubicBezTo>
                        <a:pt x="7395" y="5624"/>
                        <a:pt x="7252" y="6315"/>
                        <a:pt x="7121" y="6982"/>
                      </a:cubicBezTo>
                      <a:cubicBezTo>
                        <a:pt x="6966" y="7648"/>
                        <a:pt x="6847" y="8351"/>
                        <a:pt x="6740" y="9029"/>
                      </a:cubicBezTo>
                      <a:cubicBezTo>
                        <a:pt x="6633" y="9732"/>
                        <a:pt x="6573" y="10434"/>
                        <a:pt x="6549" y="11137"/>
                      </a:cubicBezTo>
                      <a:cubicBezTo>
                        <a:pt x="6526" y="11827"/>
                        <a:pt x="6561" y="14030"/>
                        <a:pt x="6609" y="14733"/>
                      </a:cubicBezTo>
                      <a:cubicBezTo>
                        <a:pt x="6609" y="14911"/>
                        <a:pt x="6621" y="15078"/>
                        <a:pt x="6621" y="15244"/>
                      </a:cubicBezTo>
                      <a:cubicBezTo>
                        <a:pt x="7323" y="15244"/>
                        <a:pt x="8014" y="15221"/>
                        <a:pt x="8693" y="15197"/>
                      </a:cubicBezTo>
                      <a:cubicBezTo>
                        <a:pt x="10014" y="15137"/>
                        <a:pt x="11955" y="15042"/>
                        <a:pt x="13265" y="14863"/>
                      </a:cubicBezTo>
                      <a:cubicBezTo>
                        <a:pt x="13217" y="14613"/>
                        <a:pt x="13181" y="14411"/>
                        <a:pt x="13157" y="14268"/>
                      </a:cubicBezTo>
                      <a:cubicBezTo>
                        <a:pt x="12800" y="12208"/>
                        <a:pt x="12086" y="1671"/>
                        <a:pt x="11860" y="1207"/>
                      </a:cubicBezTo>
                      <a:cubicBezTo>
                        <a:pt x="11681" y="850"/>
                        <a:pt x="10752" y="362"/>
                        <a:pt x="9359" y="124"/>
                      </a:cubicBezTo>
                      <a:cubicBezTo>
                        <a:pt x="9312" y="124"/>
                        <a:pt x="9276" y="100"/>
                        <a:pt x="9228" y="100"/>
                      </a:cubicBezTo>
                      <a:cubicBezTo>
                        <a:pt x="8871" y="40"/>
                        <a:pt x="8478" y="16"/>
                        <a:pt x="8061" y="5"/>
                      </a:cubicBezTo>
                      <a:cubicBezTo>
                        <a:pt x="7981" y="2"/>
                        <a:pt x="7899" y="1"/>
                        <a:pt x="7816" y="1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5807;p62">
                  <a:extLst>
                    <a:ext uri="{FF2B5EF4-FFF2-40B4-BE49-F238E27FC236}">
                      <a16:creationId xmlns:a16="http://schemas.microsoft.com/office/drawing/2014/main" id="{1FF7C11A-4D91-0B07-2C3C-88A628310402}"/>
                    </a:ext>
                  </a:extLst>
                </p:cNvPr>
                <p:cNvSpPr/>
                <p:nvPr/>
              </p:nvSpPr>
              <p:spPr>
                <a:xfrm>
                  <a:off x="5266535" y="2618140"/>
                  <a:ext cx="235421" cy="567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11514" extrusionOk="0">
                      <a:moveTo>
                        <a:pt x="870" y="1"/>
                      </a:moveTo>
                      <a:cubicBezTo>
                        <a:pt x="846" y="1"/>
                        <a:pt x="811" y="12"/>
                        <a:pt x="799" y="36"/>
                      </a:cubicBezTo>
                      <a:cubicBezTo>
                        <a:pt x="1" y="1846"/>
                        <a:pt x="25" y="4180"/>
                        <a:pt x="596" y="6251"/>
                      </a:cubicBezTo>
                      <a:cubicBezTo>
                        <a:pt x="1168" y="8394"/>
                        <a:pt x="2477" y="10311"/>
                        <a:pt x="4132" y="11442"/>
                      </a:cubicBezTo>
                      <a:cubicBezTo>
                        <a:pt x="4201" y="11490"/>
                        <a:pt x="4280" y="11514"/>
                        <a:pt x="4356" y="11514"/>
                      </a:cubicBezTo>
                      <a:cubicBezTo>
                        <a:pt x="4489" y="11514"/>
                        <a:pt x="4615" y="11439"/>
                        <a:pt x="4668" y="11288"/>
                      </a:cubicBezTo>
                      <a:cubicBezTo>
                        <a:pt x="4775" y="11026"/>
                        <a:pt x="4597" y="10680"/>
                        <a:pt x="4418" y="10430"/>
                      </a:cubicBezTo>
                      <a:cubicBezTo>
                        <a:pt x="3930" y="9740"/>
                        <a:pt x="2644" y="7918"/>
                        <a:pt x="2061" y="5644"/>
                      </a:cubicBezTo>
                      <a:cubicBezTo>
                        <a:pt x="1489" y="3382"/>
                        <a:pt x="1989" y="1560"/>
                        <a:pt x="2346" y="512"/>
                      </a:cubicBezTo>
                      <a:cubicBezTo>
                        <a:pt x="2358" y="453"/>
                        <a:pt x="2358" y="381"/>
                        <a:pt x="2299" y="346"/>
                      </a:cubicBezTo>
                      <a:cubicBezTo>
                        <a:pt x="1942" y="191"/>
                        <a:pt x="1251" y="36"/>
                        <a:pt x="870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5808;p62">
                  <a:extLst>
                    <a:ext uri="{FF2B5EF4-FFF2-40B4-BE49-F238E27FC236}">
                      <a16:creationId xmlns:a16="http://schemas.microsoft.com/office/drawing/2014/main" id="{C3E1477D-5C5A-2003-3D91-7F4F63CF7734}"/>
                    </a:ext>
                  </a:extLst>
                </p:cNvPr>
                <p:cNvSpPr/>
                <p:nvPr/>
              </p:nvSpPr>
              <p:spPr>
                <a:xfrm>
                  <a:off x="4847499" y="2634752"/>
                  <a:ext cx="217824" cy="455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9234" extrusionOk="0">
                      <a:moveTo>
                        <a:pt x="4284" y="1"/>
                      </a:moveTo>
                      <a:cubicBezTo>
                        <a:pt x="4067" y="1"/>
                        <a:pt x="3654" y="158"/>
                        <a:pt x="3585" y="175"/>
                      </a:cubicBezTo>
                      <a:cubicBezTo>
                        <a:pt x="3525" y="211"/>
                        <a:pt x="3466" y="235"/>
                        <a:pt x="3418" y="259"/>
                      </a:cubicBezTo>
                      <a:cubicBezTo>
                        <a:pt x="2858" y="509"/>
                        <a:pt x="2370" y="914"/>
                        <a:pt x="2049" y="1509"/>
                      </a:cubicBezTo>
                      <a:cubicBezTo>
                        <a:pt x="1" y="5271"/>
                        <a:pt x="465" y="9034"/>
                        <a:pt x="584" y="9188"/>
                      </a:cubicBezTo>
                      <a:cubicBezTo>
                        <a:pt x="606" y="9220"/>
                        <a:pt x="629" y="9233"/>
                        <a:pt x="654" y="9233"/>
                      </a:cubicBezTo>
                      <a:cubicBezTo>
                        <a:pt x="777" y="9233"/>
                        <a:pt x="922" y="8891"/>
                        <a:pt x="941" y="8831"/>
                      </a:cubicBezTo>
                      <a:cubicBezTo>
                        <a:pt x="1561" y="5164"/>
                        <a:pt x="2346" y="3176"/>
                        <a:pt x="2906" y="2176"/>
                      </a:cubicBezTo>
                      <a:cubicBezTo>
                        <a:pt x="3156" y="1723"/>
                        <a:pt x="3418" y="1307"/>
                        <a:pt x="3739" y="926"/>
                      </a:cubicBezTo>
                      <a:cubicBezTo>
                        <a:pt x="3894" y="735"/>
                        <a:pt x="4061" y="533"/>
                        <a:pt x="4228" y="354"/>
                      </a:cubicBezTo>
                      <a:cubicBezTo>
                        <a:pt x="4275" y="295"/>
                        <a:pt x="4418" y="175"/>
                        <a:pt x="4418" y="80"/>
                      </a:cubicBezTo>
                      <a:cubicBezTo>
                        <a:pt x="4418" y="22"/>
                        <a:pt x="4364" y="1"/>
                        <a:pt x="4284" y="1"/>
                      </a:cubicBezTo>
                      <a:close/>
                    </a:path>
                  </a:pathLst>
                </a:custGeom>
                <a:solidFill>
                  <a:srgbClr val="1E3D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5809;p62">
                  <a:extLst>
                    <a:ext uri="{FF2B5EF4-FFF2-40B4-BE49-F238E27FC236}">
                      <a16:creationId xmlns:a16="http://schemas.microsoft.com/office/drawing/2014/main" id="{BDAF2593-C6D0-4DEC-2AF7-4B33151D17F4}"/>
                    </a:ext>
                  </a:extLst>
                </p:cNvPr>
                <p:cNvSpPr/>
                <p:nvPr/>
              </p:nvSpPr>
              <p:spPr>
                <a:xfrm>
                  <a:off x="5066999" y="2554750"/>
                  <a:ext cx="209000" cy="13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740" extrusionOk="0">
                      <a:moveTo>
                        <a:pt x="3692" y="1"/>
                      </a:moveTo>
                      <a:lnTo>
                        <a:pt x="1" y="786"/>
                      </a:lnTo>
                      <a:lnTo>
                        <a:pt x="453" y="2441"/>
                      </a:lnTo>
                      <a:cubicBezTo>
                        <a:pt x="453" y="2441"/>
                        <a:pt x="636" y="2740"/>
                        <a:pt x="1385" y="2740"/>
                      </a:cubicBezTo>
                      <a:cubicBezTo>
                        <a:pt x="1683" y="2740"/>
                        <a:pt x="2071" y="2693"/>
                        <a:pt x="2573" y="2560"/>
                      </a:cubicBezTo>
                      <a:cubicBezTo>
                        <a:pt x="4239" y="2120"/>
                        <a:pt x="4073" y="1310"/>
                        <a:pt x="4073" y="1310"/>
                      </a:cubicBezTo>
                      <a:lnTo>
                        <a:pt x="3692" y="1"/>
                      </a:ln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5810;p62">
                  <a:extLst>
                    <a:ext uri="{FF2B5EF4-FFF2-40B4-BE49-F238E27FC236}">
                      <a16:creationId xmlns:a16="http://schemas.microsoft.com/office/drawing/2014/main" id="{B3309281-F12D-CB22-D0C6-D672999F93EA}"/>
                    </a:ext>
                  </a:extLst>
                </p:cNvPr>
                <p:cNvSpPr/>
                <p:nvPr/>
              </p:nvSpPr>
              <p:spPr>
                <a:xfrm>
                  <a:off x="5066975" y="2523800"/>
                  <a:ext cx="207253" cy="112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5" h="2282" extrusionOk="0">
                      <a:moveTo>
                        <a:pt x="3755" y="1"/>
                      </a:moveTo>
                      <a:cubicBezTo>
                        <a:pt x="3580" y="1"/>
                        <a:pt x="3405" y="16"/>
                        <a:pt x="3239" y="45"/>
                      </a:cubicBezTo>
                      <a:cubicBezTo>
                        <a:pt x="2358" y="164"/>
                        <a:pt x="1525" y="438"/>
                        <a:pt x="691" y="736"/>
                      </a:cubicBezTo>
                      <a:cubicBezTo>
                        <a:pt x="501" y="807"/>
                        <a:pt x="275" y="902"/>
                        <a:pt x="168" y="1045"/>
                      </a:cubicBezTo>
                      <a:cubicBezTo>
                        <a:pt x="37" y="1236"/>
                        <a:pt x="1" y="1676"/>
                        <a:pt x="144" y="1867"/>
                      </a:cubicBezTo>
                      <a:cubicBezTo>
                        <a:pt x="298" y="2117"/>
                        <a:pt x="763" y="2236"/>
                        <a:pt x="1096" y="2272"/>
                      </a:cubicBezTo>
                      <a:cubicBezTo>
                        <a:pt x="1167" y="2278"/>
                        <a:pt x="1238" y="2281"/>
                        <a:pt x="1309" y="2281"/>
                      </a:cubicBezTo>
                      <a:cubicBezTo>
                        <a:pt x="1638" y="2281"/>
                        <a:pt x="1978" y="2219"/>
                        <a:pt x="2311" y="2141"/>
                      </a:cubicBezTo>
                      <a:cubicBezTo>
                        <a:pt x="2799" y="2022"/>
                        <a:pt x="3275" y="1879"/>
                        <a:pt x="3692" y="1605"/>
                      </a:cubicBezTo>
                      <a:cubicBezTo>
                        <a:pt x="4120" y="1355"/>
                        <a:pt x="4442" y="986"/>
                        <a:pt x="4549" y="581"/>
                      </a:cubicBezTo>
                      <a:cubicBezTo>
                        <a:pt x="4573" y="450"/>
                        <a:pt x="4585" y="283"/>
                        <a:pt x="4501" y="188"/>
                      </a:cubicBezTo>
                      <a:cubicBezTo>
                        <a:pt x="4406" y="81"/>
                        <a:pt x="4263" y="45"/>
                        <a:pt x="4097" y="21"/>
                      </a:cubicBezTo>
                      <a:cubicBezTo>
                        <a:pt x="3984" y="7"/>
                        <a:pt x="3869" y="1"/>
                        <a:pt x="3755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5811;p62">
                  <a:extLst>
                    <a:ext uri="{FF2B5EF4-FFF2-40B4-BE49-F238E27FC236}">
                      <a16:creationId xmlns:a16="http://schemas.microsoft.com/office/drawing/2014/main" id="{9BC6BFBD-E4C8-4BE9-2DF7-1A39958760BA}"/>
                    </a:ext>
                  </a:extLst>
                </p:cNvPr>
                <p:cNvSpPr/>
                <p:nvPr/>
              </p:nvSpPr>
              <p:spPr>
                <a:xfrm>
                  <a:off x="5048218" y="2592903"/>
                  <a:ext cx="243801" cy="15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" h="3075" extrusionOk="0">
                      <a:moveTo>
                        <a:pt x="4220" y="1"/>
                      </a:moveTo>
                      <a:cubicBezTo>
                        <a:pt x="4175" y="1"/>
                        <a:pt x="4129" y="15"/>
                        <a:pt x="4085" y="48"/>
                      </a:cubicBezTo>
                      <a:cubicBezTo>
                        <a:pt x="3700" y="331"/>
                        <a:pt x="2831" y="1367"/>
                        <a:pt x="1356" y="1367"/>
                      </a:cubicBezTo>
                      <a:cubicBezTo>
                        <a:pt x="1279" y="1367"/>
                        <a:pt x="1200" y="1364"/>
                        <a:pt x="1120" y="1358"/>
                      </a:cubicBezTo>
                      <a:cubicBezTo>
                        <a:pt x="739" y="1322"/>
                        <a:pt x="596" y="882"/>
                        <a:pt x="525" y="691"/>
                      </a:cubicBezTo>
                      <a:cubicBezTo>
                        <a:pt x="518" y="663"/>
                        <a:pt x="498" y="652"/>
                        <a:pt x="479" y="652"/>
                      </a:cubicBezTo>
                      <a:cubicBezTo>
                        <a:pt x="465" y="652"/>
                        <a:pt x="451" y="657"/>
                        <a:pt x="441" y="667"/>
                      </a:cubicBezTo>
                      <a:cubicBezTo>
                        <a:pt x="298" y="905"/>
                        <a:pt x="37" y="1525"/>
                        <a:pt x="25" y="1679"/>
                      </a:cubicBezTo>
                      <a:cubicBezTo>
                        <a:pt x="1" y="1941"/>
                        <a:pt x="227" y="2834"/>
                        <a:pt x="382" y="2846"/>
                      </a:cubicBezTo>
                      <a:cubicBezTo>
                        <a:pt x="383" y="2846"/>
                        <a:pt x="384" y="2846"/>
                        <a:pt x="385" y="2846"/>
                      </a:cubicBezTo>
                      <a:cubicBezTo>
                        <a:pt x="533" y="2846"/>
                        <a:pt x="1156" y="1917"/>
                        <a:pt x="1156" y="1917"/>
                      </a:cubicBezTo>
                      <a:cubicBezTo>
                        <a:pt x="1156" y="1917"/>
                        <a:pt x="1780" y="3074"/>
                        <a:pt x="1998" y="3074"/>
                      </a:cubicBezTo>
                      <a:cubicBezTo>
                        <a:pt x="2003" y="3074"/>
                        <a:pt x="2008" y="3074"/>
                        <a:pt x="2013" y="3072"/>
                      </a:cubicBezTo>
                      <a:cubicBezTo>
                        <a:pt x="2346" y="2965"/>
                        <a:pt x="4025" y="2918"/>
                        <a:pt x="4882" y="1072"/>
                      </a:cubicBezTo>
                      <a:cubicBezTo>
                        <a:pt x="4946" y="956"/>
                        <a:pt x="4586" y="1"/>
                        <a:pt x="4220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5812;p62">
                  <a:extLst>
                    <a:ext uri="{FF2B5EF4-FFF2-40B4-BE49-F238E27FC236}">
                      <a16:creationId xmlns:a16="http://schemas.microsoft.com/office/drawing/2014/main" id="{96BAC71A-D6AB-3A2E-D0DE-85B2F31ACBBD}"/>
                    </a:ext>
                  </a:extLst>
                </p:cNvPr>
                <p:cNvSpPr/>
                <p:nvPr/>
              </p:nvSpPr>
              <p:spPr>
                <a:xfrm>
                  <a:off x="5048218" y="2583537"/>
                  <a:ext cx="247991" cy="14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1" h="3039" extrusionOk="0">
                      <a:moveTo>
                        <a:pt x="4292" y="0"/>
                      </a:moveTo>
                      <a:cubicBezTo>
                        <a:pt x="4246" y="0"/>
                        <a:pt x="4201" y="15"/>
                        <a:pt x="4156" y="48"/>
                      </a:cubicBezTo>
                      <a:cubicBezTo>
                        <a:pt x="3786" y="328"/>
                        <a:pt x="2911" y="1346"/>
                        <a:pt x="1419" y="1346"/>
                      </a:cubicBezTo>
                      <a:cubicBezTo>
                        <a:pt x="1326" y="1346"/>
                        <a:pt x="1230" y="1342"/>
                        <a:pt x="1132" y="1334"/>
                      </a:cubicBezTo>
                      <a:cubicBezTo>
                        <a:pt x="751" y="1310"/>
                        <a:pt x="596" y="857"/>
                        <a:pt x="525" y="667"/>
                      </a:cubicBezTo>
                      <a:cubicBezTo>
                        <a:pt x="518" y="641"/>
                        <a:pt x="498" y="629"/>
                        <a:pt x="479" y="629"/>
                      </a:cubicBezTo>
                      <a:cubicBezTo>
                        <a:pt x="463" y="629"/>
                        <a:pt x="447" y="638"/>
                        <a:pt x="441" y="655"/>
                      </a:cubicBezTo>
                      <a:cubicBezTo>
                        <a:pt x="298" y="893"/>
                        <a:pt x="25" y="1500"/>
                        <a:pt x="25" y="1655"/>
                      </a:cubicBezTo>
                      <a:cubicBezTo>
                        <a:pt x="1" y="1905"/>
                        <a:pt x="239" y="2798"/>
                        <a:pt x="394" y="2810"/>
                      </a:cubicBezTo>
                      <a:cubicBezTo>
                        <a:pt x="395" y="2810"/>
                        <a:pt x="396" y="2810"/>
                        <a:pt x="397" y="2810"/>
                      </a:cubicBezTo>
                      <a:cubicBezTo>
                        <a:pt x="545" y="2810"/>
                        <a:pt x="1180" y="1893"/>
                        <a:pt x="1180" y="1893"/>
                      </a:cubicBezTo>
                      <a:cubicBezTo>
                        <a:pt x="1180" y="1893"/>
                        <a:pt x="1803" y="3038"/>
                        <a:pt x="2043" y="3038"/>
                      </a:cubicBezTo>
                      <a:cubicBezTo>
                        <a:pt x="2049" y="3038"/>
                        <a:pt x="2055" y="3038"/>
                        <a:pt x="2061" y="3036"/>
                      </a:cubicBezTo>
                      <a:cubicBezTo>
                        <a:pt x="2382" y="2941"/>
                        <a:pt x="4097" y="2905"/>
                        <a:pt x="4978" y="1072"/>
                      </a:cubicBezTo>
                      <a:cubicBezTo>
                        <a:pt x="5031" y="955"/>
                        <a:pt x="4660" y="0"/>
                        <a:pt x="42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813;p62">
                  <a:extLst>
                    <a:ext uri="{FF2B5EF4-FFF2-40B4-BE49-F238E27FC236}">
                      <a16:creationId xmlns:a16="http://schemas.microsoft.com/office/drawing/2014/main" id="{5EA39172-1B91-E75D-DAED-E7BC2E4BB760}"/>
                    </a:ext>
                  </a:extLst>
                </p:cNvPr>
                <p:cNvSpPr/>
                <p:nvPr/>
              </p:nvSpPr>
              <p:spPr>
                <a:xfrm>
                  <a:off x="4837542" y="1934893"/>
                  <a:ext cx="184354" cy="288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850" extrusionOk="0">
                      <a:moveTo>
                        <a:pt x="2917" y="0"/>
                      </a:moveTo>
                      <a:cubicBezTo>
                        <a:pt x="2544" y="0"/>
                        <a:pt x="2102" y="246"/>
                        <a:pt x="1870" y="431"/>
                      </a:cubicBezTo>
                      <a:cubicBezTo>
                        <a:pt x="572" y="1419"/>
                        <a:pt x="0" y="3229"/>
                        <a:pt x="453" y="4789"/>
                      </a:cubicBezTo>
                      <a:cubicBezTo>
                        <a:pt x="524" y="5063"/>
                        <a:pt x="632" y="5313"/>
                        <a:pt x="822" y="5527"/>
                      </a:cubicBezTo>
                      <a:cubicBezTo>
                        <a:pt x="993" y="5721"/>
                        <a:pt x="1252" y="5849"/>
                        <a:pt x="1514" y="5849"/>
                      </a:cubicBezTo>
                      <a:cubicBezTo>
                        <a:pt x="1525" y="5849"/>
                        <a:pt x="1537" y="5849"/>
                        <a:pt x="1548" y="5849"/>
                      </a:cubicBezTo>
                      <a:cubicBezTo>
                        <a:pt x="2036" y="5801"/>
                        <a:pt x="2334" y="5301"/>
                        <a:pt x="2537" y="4848"/>
                      </a:cubicBezTo>
                      <a:cubicBezTo>
                        <a:pt x="2894" y="4098"/>
                        <a:pt x="3239" y="3324"/>
                        <a:pt x="3429" y="2491"/>
                      </a:cubicBezTo>
                      <a:cubicBezTo>
                        <a:pt x="3572" y="1872"/>
                        <a:pt x="3739" y="836"/>
                        <a:pt x="3418" y="265"/>
                      </a:cubicBezTo>
                      <a:cubicBezTo>
                        <a:pt x="3301" y="72"/>
                        <a:pt x="3119" y="0"/>
                        <a:pt x="2917" y="0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814;p62">
                  <a:extLst>
                    <a:ext uri="{FF2B5EF4-FFF2-40B4-BE49-F238E27FC236}">
                      <a16:creationId xmlns:a16="http://schemas.microsoft.com/office/drawing/2014/main" id="{ED6AF0B1-F64A-B3BD-2DB1-F9FF3C7B1F24}"/>
                    </a:ext>
                  </a:extLst>
                </p:cNvPr>
                <p:cNvSpPr/>
                <p:nvPr/>
              </p:nvSpPr>
              <p:spPr>
                <a:xfrm>
                  <a:off x="4844590" y="1928485"/>
                  <a:ext cx="599249" cy="684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7" h="13885" extrusionOk="0">
                      <a:moveTo>
                        <a:pt x="5857" y="1"/>
                      </a:moveTo>
                      <a:cubicBezTo>
                        <a:pt x="2498" y="1"/>
                        <a:pt x="46" y="2793"/>
                        <a:pt x="0" y="7229"/>
                      </a:cubicBezTo>
                      <a:cubicBezTo>
                        <a:pt x="0" y="7800"/>
                        <a:pt x="12" y="8324"/>
                        <a:pt x="72" y="8848"/>
                      </a:cubicBezTo>
                      <a:lnTo>
                        <a:pt x="72" y="8884"/>
                      </a:lnTo>
                      <a:cubicBezTo>
                        <a:pt x="84" y="9039"/>
                        <a:pt x="119" y="9193"/>
                        <a:pt x="131" y="9360"/>
                      </a:cubicBezTo>
                      <a:cubicBezTo>
                        <a:pt x="346" y="10682"/>
                        <a:pt x="810" y="11813"/>
                        <a:pt x="1679" y="12598"/>
                      </a:cubicBezTo>
                      <a:lnTo>
                        <a:pt x="1703" y="12610"/>
                      </a:lnTo>
                      <a:cubicBezTo>
                        <a:pt x="1846" y="12753"/>
                        <a:pt x="2024" y="12884"/>
                        <a:pt x="2203" y="13003"/>
                      </a:cubicBezTo>
                      <a:cubicBezTo>
                        <a:pt x="2965" y="13491"/>
                        <a:pt x="3977" y="13801"/>
                        <a:pt x="5299" y="13884"/>
                      </a:cubicBezTo>
                      <a:lnTo>
                        <a:pt x="5692" y="13884"/>
                      </a:lnTo>
                      <a:cubicBezTo>
                        <a:pt x="5834" y="13884"/>
                        <a:pt x="5989" y="13884"/>
                        <a:pt x="6144" y="13861"/>
                      </a:cubicBezTo>
                      <a:cubicBezTo>
                        <a:pt x="8037" y="13730"/>
                        <a:pt x="9716" y="12587"/>
                        <a:pt x="10752" y="10848"/>
                      </a:cubicBezTo>
                      <a:cubicBezTo>
                        <a:pt x="10764" y="10824"/>
                        <a:pt x="10764" y="10813"/>
                        <a:pt x="10776" y="10801"/>
                      </a:cubicBezTo>
                      <a:cubicBezTo>
                        <a:pt x="10871" y="10646"/>
                        <a:pt x="10942" y="10515"/>
                        <a:pt x="11014" y="10348"/>
                      </a:cubicBezTo>
                      <a:cubicBezTo>
                        <a:pt x="11383" y="9574"/>
                        <a:pt x="11633" y="8717"/>
                        <a:pt x="11740" y="7765"/>
                      </a:cubicBezTo>
                      <a:cubicBezTo>
                        <a:pt x="12157" y="3847"/>
                        <a:pt x="9752" y="228"/>
                        <a:pt x="6251" y="14"/>
                      </a:cubicBezTo>
                      <a:cubicBezTo>
                        <a:pt x="6119" y="5"/>
                        <a:pt x="5987" y="1"/>
                        <a:pt x="5857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815;p62">
                  <a:extLst>
                    <a:ext uri="{FF2B5EF4-FFF2-40B4-BE49-F238E27FC236}">
                      <a16:creationId xmlns:a16="http://schemas.microsoft.com/office/drawing/2014/main" id="{1AFB8382-DCD1-DB46-68FD-6ABB982D738B}"/>
                    </a:ext>
                  </a:extLst>
                </p:cNvPr>
                <p:cNvSpPr/>
                <p:nvPr/>
              </p:nvSpPr>
              <p:spPr>
                <a:xfrm>
                  <a:off x="4819353" y="1818020"/>
                  <a:ext cx="738944" cy="5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1" h="10656" extrusionOk="0">
                      <a:moveTo>
                        <a:pt x="2980" y="0"/>
                      </a:moveTo>
                      <a:cubicBezTo>
                        <a:pt x="2631" y="0"/>
                        <a:pt x="2280" y="21"/>
                        <a:pt x="1929" y="64"/>
                      </a:cubicBezTo>
                      <a:cubicBezTo>
                        <a:pt x="1679" y="88"/>
                        <a:pt x="1417" y="135"/>
                        <a:pt x="1167" y="231"/>
                      </a:cubicBezTo>
                      <a:cubicBezTo>
                        <a:pt x="1001" y="290"/>
                        <a:pt x="810" y="385"/>
                        <a:pt x="750" y="564"/>
                      </a:cubicBezTo>
                      <a:cubicBezTo>
                        <a:pt x="667" y="826"/>
                        <a:pt x="846" y="1076"/>
                        <a:pt x="1036" y="1243"/>
                      </a:cubicBezTo>
                      <a:cubicBezTo>
                        <a:pt x="1262" y="1397"/>
                        <a:pt x="1512" y="1481"/>
                        <a:pt x="1774" y="1493"/>
                      </a:cubicBezTo>
                      <a:cubicBezTo>
                        <a:pt x="1096" y="1778"/>
                        <a:pt x="512" y="2326"/>
                        <a:pt x="203" y="3005"/>
                      </a:cubicBezTo>
                      <a:cubicBezTo>
                        <a:pt x="96" y="3290"/>
                        <a:pt x="0" y="3552"/>
                        <a:pt x="36" y="3802"/>
                      </a:cubicBezTo>
                      <a:cubicBezTo>
                        <a:pt x="48" y="4124"/>
                        <a:pt x="239" y="4422"/>
                        <a:pt x="477" y="4600"/>
                      </a:cubicBezTo>
                      <a:cubicBezTo>
                        <a:pt x="739" y="4803"/>
                        <a:pt x="1036" y="4886"/>
                        <a:pt x="1346" y="4933"/>
                      </a:cubicBezTo>
                      <a:cubicBezTo>
                        <a:pt x="1440" y="4945"/>
                        <a:pt x="1535" y="4951"/>
                        <a:pt x="1631" y="4951"/>
                      </a:cubicBezTo>
                      <a:cubicBezTo>
                        <a:pt x="2391" y="4951"/>
                        <a:pt x="3165" y="4579"/>
                        <a:pt x="3620" y="3933"/>
                      </a:cubicBezTo>
                      <a:lnTo>
                        <a:pt x="3620" y="3933"/>
                      </a:lnTo>
                      <a:cubicBezTo>
                        <a:pt x="3548" y="4052"/>
                        <a:pt x="3560" y="4219"/>
                        <a:pt x="3644" y="4338"/>
                      </a:cubicBezTo>
                      <a:cubicBezTo>
                        <a:pt x="3715" y="4457"/>
                        <a:pt x="3810" y="4529"/>
                        <a:pt x="3953" y="4588"/>
                      </a:cubicBezTo>
                      <a:cubicBezTo>
                        <a:pt x="4184" y="4704"/>
                        <a:pt x="4462" y="4745"/>
                        <a:pt x="4736" y="4745"/>
                      </a:cubicBezTo>
                      <a:cubicBezTo>
                        <a:pt x="4773" y="4745"/>
                        <a:pt x="4810" y="4744"/>
                        <a:pt x="4846" y="4743"/>
                      </a:cubicBezTo>
                      <a:cubicBezTo>
                        <a:pt x="5513" y="4719"/>
                        <a:pt x="6168" y="4517"/>
                        <a:pt x="6727" y="4160"/>
                      </a:cubicBezTo>
                      <a:lnTo>
                        <a:pt x="6727" y="4160"/>
                      </a:lnTo>
                      <a:cubicBezTo>
                        <a:pt x="6573" y="4386"/>
                        <a:pt x="6465" y="4660"/>
                        <a:pt x="6525" y="4922"/>
                      </a:cubicBezTo>
                      <a:cubicBezTo>
                        <a:pt x="6573" y="5088"/>
                        <a:pt x="6692" y="5231"/>
                        <a:pt x="6811" y="5350"/>
                      </a:cubicBezTo>
                      <a:cubicBezTo>
                        <a:pt x="7192" y="5708"/>
                        <a:pt x="7742" y="5898"/>
                        <a:pt x="8274" y="5898"/>
                      </a:cubicBezTo>
                      <a:cubicBezTo>
                        <a:pt x="8291" y="5898"/>
                        <a:pt x="8307" y="5898"/>
                        <a:pt x="8323" y="5898"/>
                      </a:cubicBezTo>
                      <a:cubicBezTo>
                        <a:pt x="8871" y="5874"/>
                        <a:pt x="9430" y="5648"/>
                        <a:pt x="9883" y="5291"/>
                      </a:cubicBezTo>
                      <a:lnTo>
                        <a:pt x="9883" y="5291"/>
                      </a:lnTo>
                      <a:cubicBezTo>
                        <a:pt x="9787" y="5707"/>
                        <a:pt x="9525" y="6065"/>
                        <a:pt x="9394" y="6481"/>
                      </a:cubicBezTo>
                      <a:cubicBezTo>
                        <a:pt x="9323" y="6719"/>
                        <a:pt x="9287" y="6969"/>
                        <a:pt x="9311" y="7208"/>
                      </a:cubicBezTo>
                      <a:cubicBezTo>
                        <a:pt x="9323" y="7434"/>
                        <a:pt x="9383" y="7660"/>
                        <a:pt x="9549" y="7803"/>
                      </a:cubicBezTo>
                      <a:cubicBezTo>
                        <a:pt x="9622" y="7882"/>
                        <a:pt x="9729" y="7923"/>
                        <a:pt x="9836" y="7923"/>
                      </a:cubicBezTo>
                      <a:cubicBezTo>
                        <a:pt x="9940" y="7923"/>
                        <a:pt x="10045" y="7885"/>
                        <a:pt x="10121" y="7803"/>
                      </a:cubicBezTo>
                      <a:lnTo>
                        <a:pt x="10121" y="7803"/>
                      </a:lnTo>
                      <a:cubicBezTo>
                        <a:pt x="10085" y="8017"/>
                        <a:pt x="10049" y="8220"/>
                        <a:pt x="10049" y="8422"/>
                      </a:cubicBezTo>
                      <a:cubicBezTo>
                        <a:pt x="10049" y="8553"/>
                        <a:pt x="10061" y="8660"/>
                        <a:pt x="10145" y="8743"/>
                      </a:cubicBezTo>
                      <a:cubicBezTo>
                        <a:pt x="10198" y="8812"/>
                        <a:pt x="10285" y="8842"/>
                        <a:pt x="10375" y="8842"/>
                      </a:cubicBezTo>
                      <a:cubicBezTo>
                        <a:pt x="10426" y="8842"/>
                        <a:pt x="10478" y="8832"/>
                        <a:pt x="10526" y="8815"/>
                      </a:cubicBezTo>
                      <a:cubicBezTo>
                        <a:pt x="10656" y="8767"/>
                        <a:pt x="10776" y="8660"/>
                        <a:pt x="10883" y="8577"/>
                      </a:cubicBezTo>
                      <a:lnTo>
                        <a:pt x="10883" y="8577"/>
                      </a:lnTo>
                      <a:cubicBezTo>
                        <a:pt x="10799" y="8934"/>
                        <a:pt x="10585" y="9267"/>
                        <a:pt x="10502" y="9613"/>
                      </a:cubicBezTo>
                      <a:cubicBezTo>
                        <a:pt x="10406" y="9970"/>
                        <a:pt x="10454" y="10422"/>
                        <a:pt x="10764" y="10601"/>
                      </a:cubicBezTo>
                      <a:cubicBezTo>
                        <a:pt x="10839" y="10638"/>
                        <a:pt x="10920" y="10656"/>
                        <a:pt x="11004" y="10656"/>
                      </a:cubicBezTo>
                      <a:cubicBezTo>
                        <a:pt x="11186" y="10656"/>
                        <a:pt x="11375" y="10573"/>
                        <a:pt x="11514" y="10434"/>
                      </a:cubicBezTo>
                      <a:cubicBezTo>
                        <a:pt x="11716" y="10244"/>
                        <a:pt x="11823" y="9958"/>
                        <a:pt x="11871" y="9672"/>
                      </a:cubicBezTo>
                      <a:cubicBezTo>
                        <a:pt x="12113" y="9696"/>
                        <a:pt x="12371" y="9724"/>
                        <a:pt x="12624" y="9724"/>
                      </a:cubicBezTo>
                      <a:cubicBezTo>
                        <a:pt x="12756" y="9724"/>
                        <a:pt x="12887" y="9716"/>
                        <a:pt x="13014" y="9696"/>
                      </a:cubicBezTo>
                      <a:cubicBezTo>
                        <a:pt x="13145" y="9672"/>
                        <a:pt x="13300" y="9648"/>
                        <a:pt x="13431" y="9577"/>
                      </a:cubicBezTo>
                      <a:cubicBezTo>
                        <a:pt x="13716" y="9446"/>
                        <a:pt x="13907" y="9124"/>
                        <a:pt x="14050" y="8851"/>
                      </a:cubicBezTo>
                      <a:cubicBezTo>
                        <a:pt x="14514" y="7958"/>
                        <a:pt x="14824" y="6981"/>
                        <a:pt x="14931" y="5993"/>
                      </a:cubicBezTo>
                      <a:cubicBezTo>
                        <a:pt x="14967" y="5755"/>
                        <a:pt x="14978" y="5517"/>
                        <a:pt x="14978" y="5279"/>
                      </a:cubicBezTo>
                      <a:cubicBezTo>
                        <a:pt x="14990" y="4826"/>
                        <a:pt x="14967" y="4386"/>
                        <a:pt x="14812" y="3981"/>
                      </a:cubicBezTo>
                      <a:cubicBezTo>
                        <a:pt x="14752" y="3802"/>
                        <a:pt x="14669" y="3636"/>
                        <a:pt x="14562" y="3493"/>
                      </a:cubicBezTo>
                      <a:cubicBezTo>
                        <a:pt x="14431" y="3290"/>
                        <a:pt x="14252" y="3136"/>
                        <a:pt x="14026" y="3028"/>
                      </a:cubicBezTo>
                      <a:cubicBezTo>
                        <a:pt x="13837" y="2934"/>
                        <a:pt x="13612" y="2889"/>
                        <a:pt x="13389" y="2889"/>
                      </a:cubicBezTo>
                      <a:cubicBezTo>
                        <a:pt x="13303" y="2889"/>
                        <a:pt x="13216" y="2896"/>
                        <a:pt x="13133" y="2909"/>
                      </a:cubicBezTo>
                      <a:cubicBezTo>
                        <a:pt x="13014" y="2338"/>
                        <a:pt x="12692" y="1838"/>
                        <a:pt x="12252" y="1445"/>
                      </a:cubicBezTo>
                      <a:cubicBezTo>
                        <a:pt x="12073" y="1278"/>
                        <a:pt x="11883" y="1135"/>
                        <a:pt x="11680" y="1016"/>
                      </a:cubicBezTo>
                      <a:cubicBezTo>
                        <a:pt x="11245" y="755"/>
                        <a:pt x="10739" y="583"/>
                        <a:pt x="10228" y="583"/>
                      </a:cubicBezTo>
                      <a:cubicBezTo>
                        <a:pt x="10180" y="583"/>
                        <a:pt x="10133" y="585"/>
                        <a:pt x="10085" y="588"/>
                      </a:cubicBezTo>
                      <a:lnTo>
                        <a:pt x="9990" y="588"/>
                      </a:lnTo>
                      <a:cubicBezTo>
                        <a:pt x="9775" y="612"/>
                        <a:pt x="9537" y="671"/>
                        <a:pt x="9371" y="850"/>
                      </a:cubicBezTo>
                      <a:cubicBezTo>
                        <a:pt x="9323" y="909"/>
                        <a:pt x="9275" y="969"/>
                        <a:pt x="9263" y="1052"/>
                      </a:cubicBezTo>
                      <a:cubicBezTo>
                        <a:pt x="8799" y="588"/>
                        <a:pt x="8240" y="254"/>
                        <a:pt x="7608" y="88"/>
                      </a:cubicBezTo>
                      <a:cubicBezTo>
                        <a:pt x="7493" y="55"/>
                        <a:pt x="7370" y="34"/>
                        <a:pt x="7246" y="34"/>
                      </a:cubicBezTo>
                      <a:cubicBezTo>
                        <a:pt x="7140" y="34"/>
                        <a:pt x="7034" y="49"/>
                        <a:pt x="6930" y="88"/>
                      </a:cubicBezTo>
                      <a:cubicBezTo>
                        <a:pt x="6811" y="135"/>
                        <a:pt x="6692" y="231"/>
                        <a:pt x="6680" y="350"/>
                      </a:cubicBezTo>
                      <a:cubicBezTo>
                        <a:pt x="6656" y="421"/>
                        <a:pt x="6680" y="504"/>
                        <a:pt x="6704" y="564"/>
                      </a:cubicBezTo>
                      <a:cubicBezTo>
                        <a:pt x="6751" y="719"/>
                        <a:pt x="6823" y="850"/>
                        <a:pt x="6930" y="969"/>
                      </a:cubicBezTo>
                      <a:cubicBezTo>
                        <a:pt x="6632" y="778"/>
                        <a:pt x="6287" y="623"/>
                        <a:pt x="5942" y="504"/>
                      </a:cubicBezTo>
                      <a:cubicBezTo>
                        <a:pt x="5002" y="177"/>
                        <a:pt x="3997" y="0"/>
                        <a:pt x="2980" y="0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816;p62">
                  <a:extLst>
                    <a:ext uri="{FF2B5EF4-FFF2-40B4-BE49-F238E27FC236}">
                      <a16:creationId xmlns:a16="http://schemas.microsoft.com/office/drawing/2014/main" id="{49EE4674-2BF4-6F0A-2B23-4FB621944A67}"/>
                    </a:ext>
                  </a:extLst>
                </p:cNvPr>
                <p:cNvSpPr/>
                <p:nvPr/>
              </p:nvSpPr>
              <p:spPr>
                <a:xfrm>
                  <a:off x="5307645" y="1845673"/>
                  <a:ext cx="250652" cy="305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5" h="6195" extrusionOk="0">
                      <a:moveTo>
                        <a:pt x="279" y="1"/>
                      </a:moveTo>
                      <a:cubicBezTo>
                        <a:pt x="246" y="1"/>
                        <a:pt x="212" y="1"/>
                        <a:pt x="179" y="3"/>
                      </a:cubicBezTo>
                      <a:lnTo>
                        <a:pt x="84" y="3"/>
                      </a:lnTo>
                      <a:cubicBezTo>
                        <a:pt x="12" y="253"/>
                        <a:pt x="0" y="455"/>
                        <a:pt x="12" y="646"/>
                      </a:cubicBezTo>
                      <a:cubicBezTo>
                        <a:pt x="72" y="1122"/>
                        <a:pt x="358" y="1527"/>
                        <a:pt x="691" y="1872"/>
                      </a:cubicBezTo>
                      <a:cubicBezTo>
                        <a:pt x="369" y="2051"/>
                        <a:pt x="0" y="2313"/>
                        <a:pt x="60" y="2694"/>
                      </a:cubicBezTo>
                      <a:cubicBezTo>
                        <a:pt x="72" y="2837"/>
                        <a:pt x="179" y="2968"/>
                        <a:pt x="274" y="3075"/>
                      </a:cubicBezTo>
                      <a:cubicBezTo>
                        <a:pt x="548" y="3349"/>
                        <a:pt x="905" y="3491"/>
                        <a:pt x="1262" y="3527"/>
                      </a:cubicBezTo>
                      <a:cubicBezTo>
                        <a:pt x="1322" y="3527"/>
                        <a:pt x="1382" y="3527"/>
                        <a:pt x="1441" y="3551"/>
                      </a:cubicBezTo>
                      <a:cubicBezTo>
                        <a:pt x="1632" y="3670"/>
                        <a:pt x="1465" y="3968"/>
                        <a:pt x="1512" y="4194"/>
                      </a:cubicBezTo>
                      <a:cubicBezTo>
                        <a:pt x="1556" y="4385"/>
                        <a:pt x="1758" y="4462"/>
                        <a:pt x="1970" y="4462"/>
                      </a:cubicBezTo>
                      <a:cubicBezTo>
                        <a:pt x="2049" y="4462"/>
                        <a:pt x="2129" y="4451"/>
                        <a:pt x="2203" y="4432"/>
                      </a:cubicBezTo>
                      <a:cubicBezTo>
                        <a:pt x="2391" y="4378"/>
                        <a:pt x="2598" y="4291"/>
                        <a:pt x="2791" y="4291"/>
                      </a:cubicBezTo>
                      <a:cubicBezTo>
                        <a:pt x="2855" y="4291"/>
                        <a:pt x="2917" y="4301"/>
                        <a:pt x="2977" y="4325"/>
                      </a:cubicBezTo>
                      <a:cubicBezTo>
                        <a:pt x="3298" y="4444"/>
                        <a:pt x="3370" y="4861"/>
                        <a:pt x="3465" y="5194"/>
                      </a:cubicBezTo>
                      <a:cubicBezTo>
                        <a:pt x="3548" y="5468"/>
                        <a:pt x="3668" y="5754"/>
                        <a:pt x="3846" y="5992"/>
                      </a:cubicBezTo>
                      <a:cubicBezTo>
                        <a:pt x="3894" y="6051"/>
                        <a:pt x="3953" y="6123"/>
                        <a:pt x="4013" y="6158"/>
                      </a:cubicBezTo>
                      <a:cubicBezTo>
                        <a:pt x="4057" y="6183"/>
                        <a:pt x="4103" y="6194"/>
                        <a:pt x="4151" y="6194"/>
                      </a:cubicBezTo>
                      <a:cubicBezTo>
                        <a:pt x="4305" y="6194"/>
                        <a:pt x="4468" y="6078"/>
                        <a:pt x="4596" y="5968"/>
                      </a:cubicBezTo>
                      <a:cubicBezTo>
                        <a:pt x="4739" y="5813"/>
                        <a:pt x="4894" y="5635"/>
                        <a:pt x="5025" y="5444"/>
                      </a:cubicBezTo>
                      <a:cubicBezTo>
                        <a:pt x="5061" y="5206"/>
                        <a:pt x="5072" y="4968"/>
                        <a:pt x="5072" y="4730"/>
                      </a:cubicBezTo>
                      <a:cubicBezTo>
                        <a:pt x="5084" y="4277"/>
                        <a:pt x="5061" y="3837"/>
                        <a:pt x="4906" y="3432"/>
                      </a:cubicBezTo>
                      <a:cubicBezTo>
                        <a:pt x="4846" y="3253"/>
                        <a:pt x="4763" y="3087"/>
                        <a:pt x="4656" y="2944"/>
                      </a:cubicBezTo>
                      <a:cubicBezTo>
                        <a:pt x="4596" y="2968"/>
                        <a:pt x="4525" y="3027"/>
                        <a:pt x="4477" y="3075"/>
                      </a:cubicBezTo>
                      <a:cubicBezTo>
                        <a:pt x="4346" y="3241"/>
                        <a:pt x="4287" y="3444"/>
                        <a:pt x="4251" y="3658"/>
                      </a:cubicBezTo>
                      <a:cubicBezTo>
                        <a:pt x="3882" y="3468"/>
                        <a:pt x="3465" y="3349"/>
                        <a:pt x="3048" y="3313"/>
                      </a:cubicBezTo>
                      <a:cubicBezTo>
                        <a:pt x="2858" y="3301"/>
                        <a:pt x="2632" y="3289"/>
                        <a:pt x="2525" y="3122"/>
                      </a:cubicBezTo>
                      <a:cubicBezTo>
                        <a:pt x="2394" y="2884"/>
                        <a:pt x="2667" y="2575"/>
                        <a:pt x="2536" y="2301"/>
                      </a:cubicBezTo>
                      <a:cubicBezTo>
                        <a:pt x="2477" y="2134"/>
                        <a:pt x="2286" y="2063"/>
                        <a:pt x="2144" y="1956"/>
                      </a:cubicBezTo>
                      <a:cubicBezTo>
                        <a:pt x="2024" y="1872"/>
                        <a:pt x="1929" y="1765"/>
                        <a:pt x="1870" y="1634"/>
                      </a:cubicBezTo>
                      <a:cubicBezTo>
                        <a:pt x="1846" y="1551"/>
                        <a:pt x="1810" y="1479"/>
                        <a:pt x="1810" y="1408"/>
                      </a:cubicBezTo>
                      <a:cubicBezTo>
                        <a:pt x="1822" y="1134"/>
                        <a:pt x="2155" y="1051"/>
                        <a:pt x="2346" y="872"/>
                      </a:cubicBezTo>
                      <a:cubicBezTo>
                        <a:pt x="2167" y="705"/>
                        <a:pt x="1977" y="562"/>
                        <a:pt x="1763" y="443"/>
                      </a:cubicBezTo>
                      <a:cubicBezTo>
                        <a:pt x="1315" y="175"/>
                        <a:pt x="804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463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817;p62">
                  <a:extLst>
                    <a:ext uri="{FF2B5EF4-FFF2-40B4-BE49-F238E27FC236}">
                      <a16:creationId xmlns:a16="http://schemas.microsoft.com/office/drawing/2014/main" id="{4047D399-346F-26FE-C657-7AC4978E7E23}"/>
                    </a:ext>
                  </a:extLst>
                </p:cNvPr>
                <p:cNvSpPr/>
                <p:nvPr/>
              </p:nvSpPr>
              <p:spPr>
                <a:xfrm>
                  <a:off x="5366895" y="2242135"/>
                  <a:ext cx="183171" cy="22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4480" extrusionOk="0">
                      <a:moveTo>
                        <a:pt x="2317" y="1"/>
                      </a:moveTo>
                      <a:cubicBezTo>
                        <a:pt x="972" y="1"/>
                        <a:pt x="227" y="1554"/>
                        <a:pt x="72" y="2699"/>
                      </a:cubicBezTo>
                      <a:cubicBezTo>
                        <a:pt x="25" y="2985"/>
                        <a:pt x="1" y="3295"/>
                        <a:pt x="72" y="3580"/>
                      </a:cubicBezTo>
                      <a:cubicBezTo>
                        <a:pt x="194" y="4112"/>
                        <a:pt x="616" y="4479"/>
                        <a:pt x="1154" y="4479"/>
                      </a:cubicBezTo>
                      <a:cubicBezTo>
                        <a:pt x="1193" y="4479"/>
                        <a:pt x="1234" y="4477"/>
                        <a:pt x="1275" y="4473"/>
                      </a:cubicBezTo>
                      <a:cubicBezTo>
                        <a:pt x="1799" y="4426"/>
                        <a:pt x="2311" y="4116"/>
                        <a:pt x="2692" y="3771"/>
                      </a:cubicBezTo>
                      <a:cubicBezTo>
                        <a:pt x="3323" y="3223"/>
                        <a:pt x="3704" y="2425"/>
                        <a:pt x="3704" y="1616"/>
                      </a:cubicBezTo>
                      <a:cubicBezTo>
                        <a:pt x="3716" y="1235"/>
                        <a:pt x="3632" y="842"/>
                        <a:pt x="3406" y="520"/>
                      </a:cubicBezTo>
                      <a:cubicBezTo>
                        <a:pt x="3204" y="247"/>
                        <a:pt x="2930" y="92"/>
                        <a:pt x="2656" y="32"/>
                      </a:cubicBezTo>
                      <a:cubicBezTo>
                        <a:pt x="2539" y="11"/>
                        <a:pt x="2426" y="1"/>
                        <a:pt x="2317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818;p62">
                  <a:extLst>
                    <a:ext uri="{FF2B5EF4-FFF2-40B4-BE49-F238E27FC236}">
                      <a16:creationId xmlns:a16="http://schemas.microsoft.com/office/drawing/2014/main" id="{11687221-A484-6D19-F8C3-3DDA133A92B2}"/>
                    </a:ext>
                  </a:extLst>
                </p:cNvPr>
                <p:cNvSpPr/>
                <p:nvPr/>
              </p:nvSpPr>
              <p:spPr>
                <a:xfrm>
                  <a:off x="5425011" y="2301237"/>
                  <a:ext cx="90452" cy="10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" h="2120" extrusionOk="0">
                      <a:moveTo>
                        <a:pt x="1275" y="0"/>
                      </a:moveTo>
                      <a:cubicBezTo>
                        <a:pt x="989" y="0"/>
                        <a:pt x="751" y="179"/>
                        <a:pt x="584" y="369"/>
                      </a:cubicBezTo>
                      <a:cubicBezTo>
                        <a:pt x="179" y="834"/>
                        <a:pt x="1" y="1441"/>
                        <a:pt x="60" y="2048"/>
                      </a:cubicBezTo>
                      <a:cubicBezTo>
                        <a:pt x="66" y="2096"/>
                        <a:pt x="102" y="2119"/>
                        <a:pt x="136" y="2119"/>
                      </a:cubicBezTo>
                      <a:cubicBezTo>
                        <a:pt x="170" y="2119"/>
                        <a:pt x="203" y="2096"/>
                        <a:pt x="203" y="2048"/>
                      </a:cubicBezTo>
                      <a:cubicBezTo>
                        <a:pt x="179" y="1560"/>
                        <a:pt x="346" y="1048"/>
                        <a:pt x="644" y="667"/>
                      </a:cubicBezTo>
                      <a:cubicBezTo>
                        <a:pt x="703" y="572"/>
                        <a:pt x="775" y="488"/>
                        <a:pt x="858" y="417"/>
                      </a:cubicBezTo>
                      <a:cubicBezTo>
                        <a:pt x="953" y="512"/>
                        <a:pt x="1013" y="631"/>
                        <a:pt x="1036" y="750"/>
                      </a:cubicBezTo>
                      <a:cubicBezTo>
                        <a:pt x="1048" y="834"/>
                        <a:pt x="1048" y="893"/>
                        <a:pt x="1048" y="976"/>
                      </a:cubicBezTo>
                      <a:lnTo>
                        <a:pt x="1048" y="1036"/>
                      </a:lnTo>
                      <a:lnTo>
                        <a:pt x="1048" y="1048"/>
                      </a:lnTo>
                      <a:lnTo>
                        <a:pt x="1048" y="1084"/>
                      </a:lnTo>
                      <a:cubicBezTo>
                        <a:pt x="1036" y="1131"/>
                        <a:pt x="1025" y="1167"/>
                        <a:pt x="1036" y="1215"/>
                      </a:cubicBezTo>
                      <a:cubicBezTo>
                        <a:pt x="1036" y="1263"/>
                        <a:pt x="1081" y="1301"/>
                        <a:pt x="1128" y="1301"/>
                      </a:cubicBezTo>
                      <a:cubicBezTo>
                        <a:pt x="1150" y="1301"/>
                        <a:pt x="1172" y="1293"/>
                        <a:pt x="1191" y="1274"/>
                      </a:cubicBezTo>
                      <a:cubicBezTo>
                        <a:pt x="1263" y="1203"/>
                        <a:pt x="1275" y="1084"/>
                        <a:pt x="1287" y="976"/>
                      </a:cubicBezTo>
                      <a:cubicBezTo>
                        <a:pt x="1310" y="881"/>
                        <a:pt x="1287" y="786"/>
                        <a:pt x="1263" y="691"/>
                      </a:cubicBezTo>
                      <a:cubicBezTo>
                        <a:pt x="1215" y="548"/>
                        <a:pt x="1144" y="417"/>
                        <a:pt x="1036" y="298"/>
                      </a:cubicBezTo>
                      <a:cubicBezTo>
                        <a:pt x="1084" y="262"/>
                        <a:pt x="1132" y="250"/>
                        <a:pt x="1191" y="238"/>
                      </a:cubicBezTo>
                      <a:cubicBezTo>
                        <a:pt x="1226" y="223"/>
                        <a:pt x="1265" y="217"/>
                        <a:pt x="1306" y="217"/>
                      </a:cubicBezTo>
                      <a:cubicBezTo>
                        <a:pt x="1362" y="217"/>
                        <a:pt x="1422" y="229"/>
                        <a:pt x="1477" y="250"/>
                      </a:cubicBezTo>
                      <a:cubicBezTo>
                        <a:pt x="1560" y="298"/>
                        <a:pt x="1608" y="381"/>
                        <a:pt x="1691" y="429"/>
                      </a:cubicBezTo>
                      <a:cubicBezTo>
                        <a:pt x="1704" y="435"/>
                        <a:pt x="1718" y="438"/>
                        <a:pt x="1732" y="438"/>
                      </a:cubicBezTo>
                      <a:cubicBezTo>
                        <a:pt x="1773" y="438"/>
                        <a:pt x="1817" y="413"/>
                        <a:pt x="1834" y="369"/>
                      </a:cubicBezTo>
                      <a:cubicBezTo>
                        <a:pt x="1822" y="131"/>
                        <a:pt x="1477" y="0"/>
                        <a:pt x="1275" y="0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821;p62">
                  <a:extLst>
                    <a:ext uri="{FF2B5EF4-FFF2-40B4-BE49-F238E27FC236}">
                      <a16:creationId xmlns:a16="http://schemas.microsoft.com/office/drawing/2014/main" id="{042AF649-03C1-B7DC-6290-2ABA59B50881}"/>
                    </a:ext>
                  </a:extLst>
                </p:cNvPr>
                <p:cNvSpPr/>
                <p:nvPr/>
              </p:nvSpPr>
              <p:spPr>
                <a:xfrm>
                  <a:off x="5073456" y="2154295"/>
                  <a:ext cx="105782" cy="38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783" extrusionOk="0">
                      <a:moveTo>
                        <a:pt x="538" y="0"/>
                      </a:moveTo>
                      <a:cubicBezTo>
                        <a:pt x="502" y="0"/>
                        <a:pt x="465" y="2"/>
                        <a:pt x="429" y="5"/>
                      </a:cubicBezTo>
                      <a:cubicBezTo>
                        <a:pt x="287" y="16"/>
                        <a:pt x="120" y="76"/>
                        <a:pt x="60" y="207"/>
                      </a:cubicBezTo>
                      <a:cubicBezTo>
                        <a:pt x="1" y="326"/>
                        <a:pt x="37" y="457"/>
                        <a:pt x="108" y="552"/>
                      </a:cubicBezTo>
                      <a:cubicBezTo>
                        <a:pt x="238" y="726"/>
                        <a:pt x="445" y="767"/>
                        <a:pt x="658" y="767"/>
                      </a:cubicBezTo>
                      <a:cubicBezTo>
                        <a:pt x="737" y="767"/>
                        <a:pt x="817" y="761"/>
                        <a:pt x="894" y="755"/>
                      </a:cubicBezTo>
                      <a:cubicBezTo>
                        <a:pt x="953" y="751"/>
                        <a:pt x="1013" y="749"/>
                        <a:pt x="1073" y="749"/>
                      </a:cubicBezTo>
                      <a:cubicBezTo>
                        <a:pt x="1193" y="749"/>
                        <a:pt x="1314" y="755"/>
                        <a:pt x="1441" y="755"/>
                      </a:cubicBezTo>
                      <a:cubicBezTo>
                        <a:pt x="1494" y="755"/>
                        <a:pt x="1679" y="783"/>
                        <a:pt x="1839" y="783"/>
                      </a:cubicBezTo>
                      <a:cubicBezTo>
                        <a:pt x="2006" y="783"/>
                        <a:pt x="2146" y="752"/>
                        <a:pt x="2072" y="624"/>
                      </a:cubicBezTo>
                      <a:cubicBezTo>
                        <a:pt x="2061" y="600"/>
                        <a:pt x="2013" y="564"/>
                        <a:pt x="1977" y="540"/>
                      </a:cubicBezTo>
                      <a:cubicBezTo>
                        <a:pt x="1894" y="493"/>
                        <a:pt x="1799" y="433"/>
                        <a:pt x="1715" y="386"/>
                      </a:cubicBezTo>
                      <a:cubicBezTo>
                        <a:pt x="1365" y="178"/>
                        <a:pt x="945" y="0"/>
                        <a:pt x="538" y="0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822;p62">
                  <a:extLst>
                    <a:ext uri="{FF2B5EF4-FFF2-40B4-BE49-F238E27FC236}">
                      <a16:creationId xmlns:a16="http://schemas.microsoft.com/office/drawing/2014/main" id="{2D3E285C-717C-0A6A-1860-D15DEA81DB35}"/>
                    </a:ext>
                  </a:extLst>
                </p:cNvPr>
                <p:cNvSpPr/>
                <p:nvPr/>
              </p:nvSpPr>
              <p:spPr>
                <a:xfrm>
                  <a:off x="4889496" y="2152176"/>
                  <a:ext cx="80741" cy="3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" h="776" extrusionOk="0">
                      <a:moveTo>
                        <a:pt x="1094" y="0"/>
                      </a:moveTo>
                      <a:cubicBezTo>
                        <a:pt x="794" y="0"/>
                        <a:pt x="495" y="156"/>
                        <a:pt x="268" y="321"/>
                      </a:cubicBezTo>
                      <a:cubicBezTo>
                        <a:pt x="209" y="369"/>
                        <a:pt x="149" y="417"/>
                        <a:pt x="101" y="476"/>
                      </a:cubicBezTo>
                      <a:cubicBezTo>
                        <a:pt x="66" y="500"/>
                        <a:pt x="54" y="524"/>
                        <a:pt x="42" y="560"/>
                      </a:cubicBezTo>
                      <a:cubicBezTo>
                        <a:pt x="1" y="711"/>
                        <a:pt x="155" y="743"/>
                        <a:pt x="308" y="743"/>
                      </a:cubicBezTo>
                      <a:cubicBezTo>
                        <a:pt x="420" y="743"/>
                        <a:pt x="531" y="726"/>
                        <a:pt x="566" y="726"/>
                      </a:cubicBezTo>
                      <a:cubicBezTo>
                        <a:pt x="709" y="726"/>
                        <a:pt x="840" y="726"/>
                        <a:pt x="994" y="750"/>
                      </a:cubicBezTo>
                      <a:cubicBezTo>
                        <a:pt x="1076" y="763"/>
                        <a:pt x="1162" y="776"/>
                        <a:pt x="1244" y="776"/>
                      </a:cubicBezTo>
                      <a:cubicBezTo>
                        <a:pt x="1390" y="776"/>
                        <a:pt x="1521" y="735"/>
                        <a:pt x="1590" y="583"/>
                      </a:cubicBezTo>
                      <a:cubicBezTo>
                        <a:pt x="1637" y="476"/>
                        <a:pt x="1637" y="357"/>
                        <a:pt x="1554" y="238"/>
                      </a:cubicBezTo>
                      <a:cubicBezTo>
                        <a:pt x="1483" y="95"/>
                        <a:pt x="1352" y="24"/>
                        <a:pt x="1232" y="12"/>
                      </a:cubicBezTo>
                      <a:cubicBezTo>
                        <a:pt x="1186" y="4"/>
                        <a:pt x="1140" y="0"/>
                        <a:pt x="1094" y="0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23;p62">
                  <a:extLst>
                    <a:ext uri="{FF2B5EF4-FFF2-40B4-BE49-F238E27FC236}">
                      <a16:creationId xmlns:a16="http://schemas.microsoft.com/office/drawing/2014/main" id="{5856835A-1921-1DD6-ADAB-30F737745BA1}"/>
                    </a:ext>
                  </a:extLst>
                </p:cNvPr>
                <p:cNvSpPr/>
                <p:nvPr/>
              </p:nvSpPr>
              <p:spPr>
                <a:xfrm>
                  <a:off x="4959590" y="2234298"/>
                  <a:ext cx="49391" cy="128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612" extrusionOk="0">
                      <a:moveTo>
                        <a:pt x="689" y="0"/>
                      </a:moveTo>
                      <a:cubicBezTo>
                        <a:pt x="655" y="0"/>
                        <a:pt x="625" y="30"/>
                        <a:pt x="632" y="72"/>
                      </a:cubicBezTo>
                      <a:cubicBezTo>
                        <a:pt x="715" y="429"/>
                        <a:pt x="799" y="822"/>
                        <a:pt x="811" y="1191"/>
                      </a:cubicBezTo>
                      <a:cubicBezTo>
                        <a:pt x="823" y="1275"/>
                        <a:pt x="823" y="1382"/>
                        <a:pt x="823" y="1465"/>
                      </a:cubicBezTo>
                      <a:lnTo>
                        <a:pt x="823" y="1501"/>
                      </a:lnTo>
                      <a:cubicBezTo>
                        <a:pt x="799" y="1489"/>
                        <a:pt x="763" y="1465"/>
                        <a:pt x="727" y="1465"/>
                      </a:cubicBezTo>
                      <a:cubicBezTo>
                        <a:pt x="679" y="1457"/>
                        <a:pt x="627" y="1451"/>
                        <a:pt x="573" y="1451"/>
                      </a:cubicBezTo>
                      <a:cubicBezTo>
                        <a:pt x="481" y="1451"/>
                        <a:pt x="386" y="1468"/>
                        <a:pt x="311" y="1513"/>
                      </a:cubicBezTo>
                      <a:cubicBezTo>
                        <a:pt x="49" y="1668"/>
                        <a:pt x="1" y="2025"/>
                        <a:pt x="96" y="2275"/>
                      </a:cubicBezTo>
                      <a:cubicBezTo>
                        <a:pt x="156" y="2406"/>
                        <a:pt x="263" y="2525"/>
                        <a:pt x="406" y="2584"/>
                      </a:cubicBezTo>
                      <a:cubicBezTo>
                        <a:pt x="455" y="2602"/>
                        <a:pt x="508" y="2612"/>
                        <a:pt x="562" y="2612"/>
                      </a:cubicBezTo>
                      <a:cubicBezTo>
                        <a:pt x="653" y="2612"/>
                        <a:pt x="743" y="2585"/>
                        <a:pt x="811" y="2525"/>
                      </a:cubicBezTo>
                      <a:cubicBezTo>
                        <a:pt x="834" y="2489"/>
                        <a:pt x="811" y="2430"/>
                        <a:pt x="763" y="2430"/>
                      </a:cubicBezTo>
                      <a:cubicBezTo>
                        <a:pt x="737" y="2432"/>
                        <a:pt x="711" y="2434"/>
                        <a:pt x="685" y="2434"/>
                      </a:cubicBezTo>
                      <a:cubicBezTo>
                        <a:pt x="581" y="2434"/>
                        <a:pt x="480" y="2411"/>
                        <a:pt x="394" y="2334"/>
                      </a:cubicBezTo>
                      <a:cubicBezTo>
                        <a:pt x="287" y="2251"/>
                        <a:pt x="239" y="2108"/>
                        <a:pt x="239" y="1977"/>
                      </a:cubicBezTo>
                      <a:cubicBezTo>
                        <a:pt x="263" y="1846"/>
                        <a:pt x="322" y="1715"/>
                        <a:pt x="453" y="1668"/>
                      </a:cubicBezTo>
                      <a:cubicBezTo>
                        <a:pt x="494" y="1659"/>
                        <a:pt x="541" y="1646"/>
                        <a:pt x="586" y="1646"/>
                      </a:cubicBezTo>
                      <a:cubicBezTo>
                        <a:pt x="606" y="1646"/>
                        <a:pt x="625" y="1648"/>
                        <a:pt x="644" y="1656"/>
                      </a:cubicBezTo>
                      <a:cubicBezTo>
                        <a:pt x="703" y="1668"/>
                        <a:pt x="763" y="1692"/>
                        <a:pt x="823" y="1692"/>
                      </a:cubicBezTo>
                      <a:cubicBezTo>
                        <a:pt x="832" y="1693"/>
                        <a:pt x="842" y="1694"/>
                        <a:pt x="851" y="1694"/>
                      </a:cubicBezTo>
                      <a:cubicBezTo>
                        <a:pt x="960" y="1694"/>
                        <a:pt x="1001" y="1565"/>
                        <a:pt x="1001" y="1477"/>
                      </a:cubicBezTo>
                      <a:cubicBezTo>
                        <a:pt x="1001" y="1311"/>
                        <a:pt x="977" y="1144"/>
                        <a:pt x="953" y="977"/>
                      </a:cubicBezTo>
                      <a:cubicBezTo>
                        <a:pt x="918" y="668"/>
                        <a:pt x="858" y="358"/>
                        <a:pt x="751" y="48"/>
                      </a:cubicBezTo>
                      <a:cubicBezTo>
                        <a:pt x="736" y="14"/>
                        <a:pt x="712" y="0"/>
                        <a:pt x="689" y="0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824;p62">
                  <a:extLst>
                    <a:ext uri="{FF2B5EF4-FFF2-40B4-BE49-F238E27FC236}">
                      <a16:creationId xmlns:a16="http://schemas.microsoft.com/office/drawing/2014/main" id="{249EBC10-6618-A35E-E6DE-17A36E59B934}"/>
                    </a:ext>
                  </a:extLst>
                </p:cNvPr>
                <p:cNvSpPr/>
                <p:nvPr/>
              </p:nvSpPr>
              <p:spPr>
                <a:xfrm>
                  <a:off x="5075822" y="2276196"/>
                  <a:ext cx="102627" cy="3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" h="799" extrusionOk="0">
                      <a:moveTo>
                        <a:pt x="1040" y="1"/>
                      </a:moveTo>
                      <a:cubicBezTo>
                        <a:pt x="995" y="1"/>
                        <a:pt x="951" y="3"/>
                        <a:pt x="905" y="8"/>
                      </a:cubicBezTo>
                      <a:cubicBezTo>
                        <a:pt x="679" y="44"/>
                        <a:pt x="489" y="115"/>
                        <a:pt x="322" y="246"/>
                      </a:cubicBezTo>
                      <a:cubicBezTo>
                        <a:pt x="239" y="318"/>
                        <a:pt x="179" y="377"/>
                        <a:pt x="119" y="472"/>
                      </a:cubicBezTo>
                      <a:cubicBezTo>
                        <a:pt x="60" y="544"/>
                        <a:pt x="0" y="663"/>
                        <a:pt x="0" y="734"/>
                      </a:cubicBezTo>
                      <a:cubicBezTo>
                        <a:pt x="0" y="775"/>
                        <a:pt x="28" y="799"/>
                        <a:pt x="53" y="799"/>
                      </a:cubicBezTo>
                      <a:cubicBezTo>
                        <a:pt x="65" y="799"/>
                        <a:pt x="76" y="793"/>
                        <a:pt x="84" y="782"/>
                      </a:cubicBezTo>
                      <a:cubicBezTo>
                        <a:pt x="143" y="722"/>
                        <a:pt x="179" y="639"/>
                        <a:pt x="239" y="580"/>
                      </a:cubicBezTo>
                      <a:cubicBezTo>
                        <a:pt x="298" y="520"/>
                        <a:pt x="358" y="437"/>
                        <a:pt x="429" y="401"/>
                      </a:cubicBezTo>
                      <a:cubicBezTo>
                        <a:pt x="572" y="294"/>
                        <a:pt x="739" y="222"/>
                        <a:pt x="917" y="199"/>
                      </a:cubicBezTo>
                      <a:cubicBezTo>
                        <a:pt x="943" y="197"/>
                        <a:pt x="968" y="196"/>
                        <a:pt x="994" y="196"/>
                      </a:cubicBezTo>
                      <a:cubicBezTo>
                        <a:pt x="1168" y="196"/>
                        <a:pt x="1333" y="231"/>
                        <a:pt x="1489" y="294"/>
                      </a:cubicBezTo>
                      <a:cubicBezTo>
                        <a:pt x="1572" y="341"/>
                        <a:pt x="1667" y="377"/>
                        <a:pt x="1751" y="437"/>
                      </a:cubicBezTo>
                      <a:cubicBezTo>
                        <a:pt x="1846" y="496"/>
                        <a:pt x="1905" y="580"/>
                        <a:pt x="1989" y="615"/>
                      </a:cubicBezTo>
                      <a:cubicBezTo>
                        <a:pt x="2000" y="620"/>
                        <a:pt x="2010" y="622"/>
                        <a:pt x="2019" y="622"/>
                      </a:cubicBezTo>
                      <a:cubicBezTo>
                        <a:pt x="2060" y="622"/>
                        <a:pt x="2082" y="583"/>
                        <a:pt x="2072" y="544"/>
                      </a:cubicBezTo>
                      <a:cubicBezTo>
                        <a:pt x="2024" y="437"/>
                        <a:pt x="1929" y="353"/>
                        <a:pt x="1846" y="294"/>
                      </a:cubicBezTo>
                      <a:cubicBezTo>
                        <a:pt x="1751" y="222"/>
                        <a:pt x="1643" y="163"/>
                        <a:pt x="1548" y="115"/>
                      </a:cubicBezTo>
                      <a:cubicBezTo>
                        <a:pt x="1386" y="39"/>
                        <a:pt x="1217" y="1"/>
                        <a:pt x="1040" y="1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5825;p62">
                  <a:extLst>
                    <a:ext uri="{FF2B5EF4-FFF2-40B4-BE49-F238E27FC236}">
                      <a16:creationId xmlns:a16="http://schemas.microsoft.com/office/drawing/2014/main" id="{2A329619-A646-22AD-34D6-6B6CAB617A57}"/>
                    </a:ext>
                  </a:extLst>
                </p:cNvPr>
                <p:cNvSpPr/>
                <p:nvPr/>
              </p:nvSpPr>
              <p:spPr>
                <a:xfrm>
                  <a:off x="4887031" y="2276196"/>
                  <a:ext cx="66151" cy="39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799" extrusionOk="0">
                      <a:moveTo>
                        <a:pt x="686" y="1"/>
                      </a:moveTo>
                      <a:cubicBezTo>
                        <a:pt x="575" y="1"/>
                        <a:pt x="468" y="39"/>
                        <a:pt x="354" y="115"/>
                      </a:cubicBezTo>
                      <a:cubicBezTo>
                        <a:pt x="282" y="163"/>
                        <a:pt x="223" y="222"/>
                        <a:pt x="163" y="294"/>
                      </a:cubicBezTo>
                      <a:cubicBezTo>
                        <a:pt x="104" y="353"/>
                        <a:pt x="44" y="437"/>
                        <a:pt x="20" y="544"/>
                      </a:cubicBezTo>
                      <a:cubicBezTo>
                        <a:pt x="1" y="583"/>
                        <a:pt x="21" y="622"/>
                        <a:pt x="42" y="622"/>
                      </a:cubicBezTo>
                      <a:cubicBezTo>
                        <a:pt x="47" y="622"/>
                        <a:pt x="52" y="620"/>
                        <a:pt x="56" y="615"/>
                      </a:cubicBezTo>
                      <a:cubicBezTo>
                        <a:pt x="116" y="580"/>
                        <a:pt x="163" y="496"/>
                        <a:pt x="211" y="437"/>
                      </a:cubicBezTo>
                      <a:cubicBezTo>
                        <a:pt x="270" y="377"/>
                        <a:pt x="318" y="341"/>
                        <a:pt x="390" y="294"/>
                      </a:cubicBezTo>
                      <a:cubicBezTo>
                        <a:pt x="493" y="231"/>
                        <a:pt x="597" y="196"/>
                        <a:pt x="701" y="196"/>
                      </a:cubicBezTo>
                      <a:cubicBezTo>
                        <a:pt x="716" y="196"/>
                        <a:pt x="732" y="197"/>
                        <a:pt x="747" y="199"/>
                      </a:cubicBezTo>
                      <a:cubicBezTo>
                        <a:pt x="866" y="222"/>
                        <a:pt x="973" y="294"/>
                        <a:pt x="1056" y="401"/>
                      </a:cubicBezTo>
                      <a:cubicBezTo>
                        <a:pt x="1104" y="437"/>
                        <a:pt x="1152" y="520"/>
                        <a:pt x="1175" y="580"/>
                      </a:cubicBezTo>
                      <a:cubicBezTo>
                        <a:pt x="1211" y="639"/>
                        <a:pt x="1235" y="722"/>
                        <a:pt x="1282" y="782"/>
                      </a:cubicBezTo>
                      <a:cubicBezTo>
                        <a:pt x="1286" y="793"/>
                        <a:pt x="1294" y="799"/>
                        <a:pt x="1302" y="799"/>
                      </a:cubicBezTo>
                      <a:cubicBezTo>
                        <a:pt x="1320" y="799"/>
                        <a:pt x="1342" y="775"/>
                        <a:pt x="1342" y="734"/>
                      </a:cubicBezTo>
                      <a:cubicBezTo>
                        <a:pt x="1342" y="663"/>
                        <a:pt x="1306" y="544"/>
                        <a:pt x="1282" y="472"/>
                      </a:cubicBezTo>
                      <a:cubicBezTo>
                        <a:pt x="1235" y="377"/>
                        <a:pt x="1211" y="318"/>
                        <a:pt x="1152" y="246"/>
                      </a:cubicBezTo>
                      <a:cubicBezTo>
                        <a:pt x="1044" y="115"/>
                        <a:pt x="913" y="44"/>
                        <a:pt x="771" y="8"/>
                      </a:cubicBezTo>
                      <a:cubicBezTo>
                        <a:pt x="742" y="3"/>
                        <a:pt x="714" y="1"/>
                        <a:pt x="686" y="1"/>
                      </a:cubicBezTo>
                      <a:close/>
                    </a:path>
                  </a:pathLst>
                </a:custGeom>
                <a:solidFill>
                  <a:srgbClr val="4E4937">
                    <a:lumMod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5826;p62">
                  <a:extLst>
                    <a:ext uri="{FF2B5EF4-FFF2-40B4-BE49-F238E27FC236}">
                      <a16:creationId xmlns:a16="http://schemas.microsoft.com/office/drawing/2014/main" id="{C3E3B1EC-5093-C0CE-E997-CD0C5229901B}"/>
                    </a:ext>
                  </a:extLst>
                </p:cNvPr>
                <p:cNvSpPr/>
                <p:nvPr/>
              </p:nvSpPr>
              <p:spPr>
                <a:xfrm>
                  <a:off x="4947119" y="2359945"/>
                  <a:ext cx="150194" cy="49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7" h="1003" extrusionOk="0">
                      <a:moveTo>
                        <a:pt x="2970" y="1"/>
                      </a:moveTo>
                      <a:cubicBezTo>
                        <a:pt x="2958" y="1"/>
                        <a:pt x="2945" y="4"/>
                        <a:pt x="2933" y="12"/>
                      </a:cubicBezTo>
                      <a:cubicBezTo>
                        <a:pt x="2826" y="83"/>
                        <a:pt x="2730" y="178"/>
                        <a:pt x="2623" y="250"/>
                      </a:cubicBezTo>
                      <a:cubicBezTo>
                        <a:pt x="2516" y="321"/>
                        <a:pt x="2409" y="393"/>
                        <a:pt x="2314" y="452"/>
                      </a:cubicBezTo>
                      <a:cubicBezTo>
                        <a:pt x="2099" y="583"/>
                        <a:pt x="1861" y="678"/>
                        <a:pt x="1623" y="738"/>
                      </a:cubicBezTo>
                      <a:cubicBezTo>
                        <a:pt x="1385" y="797"/>
                        <a:pt x="1147" y="833"/>
                        <a:pt x="897" y="833"/>
                      </a:cubicBezTo>
                      <a:cubicBezTo>
                        <a:pt x="766" y="833"/>
                        <a:pt x="647" y="809"/>
                        <a:pt x="504" y="797"/>
                      </a:cubicBezTo>
                      <a:cubicBezTo>
                        <a:pt x="373" y="774"/>
                        <a:pt x="230" y="738"/>
                        <a:pt x="123" y="655"/>
                      </a:cubicBezTo>
                      <a:cubicBezTo>
                        <a:pt x="109" y="644"/>
                        <a:pt x="95" y="639"/>
                        <a:pt x="81" y="639"/>
                      </a:cubicBezTo>
                      <a:cubicBezTo>
                        <a:pt x="36" y="639"/>
                        <a:pt x="0" y="689"/>
                        <a:pt x="28" y="726"/>
                      </a:cubicBezTo>
                      <a:cubicBezTo>
                        <a:pt x="206" y="928"/>
                        <a:pt x="540" y="976"/>
                        <a:pt x="802" y="988"/>
                      </a:cubicBezTo>
                      <a:cubicBezTo>
                        <a:pt x="880" y="998"/>
                        <a:pt x="958" y="1002"/>
                        <a:pt x="1035" y="1002"/>
                      </a:cubicBezTo>
                      <a:cubicBezTo>
                        <a:pt x="1237" y="1002"/>
                        <a:pt x="1433" y="972"/>
                        <a:pt x="1623" y="928"/>
                      </a:cubicBezTo>
                      <a:cubicBezTo>
                        <a:pt x="1897" y="869"/>
                        <a:pt x="2147" y="774"/>
                        <a:pt x="2385" y="631"/>
                      </a:cubicBezTo>
                      <a:cubicBezTo>
                        <a:pt x="2623" y="500"/>
                        <a:pt x="2873" y="321"/>
                        <a:pt x="3028" y="95"/>
                      </a:cubicBezTo>
                      <a:cubicBezTo>
                        <a:pt x="3047" y="48"/>
                        <a:pt x="3014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5827;p62">
                  <a:extLst>
                    <a:ext uri="{FF2B5EF4-FFF2-40B4-BE49-F238E27FC236}">
                      <a16:creationId xmlns:a16="http://schemas.microsoft.com/office/drawing/2014/main" id="{C8649E5B-29B4-1519-DD3C-3452EB5086F5}"/>
                    </a:ext>
                  </a:extLst>
                </p:cNvPr>
                <p:cNvSpPr/>
                <p:nvPr/>
              </p:nvSpPr>
              <p:spPr>
                <a:xfrm>
                  <a:off x="5476078" y="3309472"/>
                  <a:ext cx="80002" cy="60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1233" extrusionOk="0">
                      <a:moveTo>
                        <a:pt x="1291" y="1"/>
                      </a:moveTo>
                      <a:cubicBezTo>
                        <a:pt x="1080" y="1"/>
                        <a:pt x="727" y="203"/>
                        <a:pt x="727" y="203"/>
                      </a:cubicBezTo>
                      <a:lnTo>
                        <a:pt x="0" y="1180"/>
                      </a:lnTo>
                      <a:cubicBezTo>
                        <a:pt x="0" y="1180"/>
                        <a:pt x="188" y="1232"/>
                        <a:pt x="439" y="1232"/>
                      </a:cubicBezTo>
                      <a:cubicBezTo>
                        <a:pt x="722" y="1232"/>
                        <a:pt x="1087" y="1166"/>
                        <a:pt x="1358" y="882"/>
                      </a:cubicBezTo>
                      <a:cubicBezTo>
                        <a:pt x="1623" y="598"/>
                        <a:pt x="1530" y="532"/>
                        <a:pt x="1385" y="532"/>
                      </a:cubicBezTo>
                      <a:cubicBezTo>
                        <a:pt x="1255" y="532"/>
                        <a:pt x="1084" y="584"/>
                        <a:pt x="1084" y="584"/>
                      </a:cubicBezTo>
                      <a:cubicBezTo>
                        <a:pt x="1084" y="584"/>
                        <a:pt x="1548" y="215"/>
                        <a:pt x="1417" y="49"/>
                      </a:cubicBezTo>
                      <a:cubicBezTo>
                        <a:pt x="1390" y="14"/>
                        <a:pt x="1345" y="1"/>
                        <a:pt x="1291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5828;p62">
                  <a:extLst>
                    <a:ext uri="{FF2B5EF4-FFF2-40B4-BE49-F238E27FC236}">
                      <a16:creationId xmlns:a16="http://schemas.microsoft.com/office/drawing/2014/main" id="{3E857652-21FC-87D4-F009-237F59EDD348}"/>
                    </a:ext>
                  </a:extLst>
                </p:cNvPr>
                <p:cNvSpPr/>
                <p:nvPr/>
              </p:nvSpPr>
              <p:spPr>
                <a:xfrm>
                  <a:off x="5378676" y="3217294"/>
                  <a:ext cx="161877" cy="152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" h="3089" extrusionOk="0">
                      <a:moveTo>
                        <a:pt x="1358" y="1"/>
                      </a:moveTo>
                      <a:cubicBezTo>
                        <a:pt x="1287" y="1"/>
                        <a:pt x="1230" y="19"/>
                        <a:pt x="1191" y="61"/>
                      </a:cubicBezTo>
                      <a:cubicBezTo>
                        <a:pt x="1191" y="61"/>
                        <a:pt x="0" y="1038"/>
                        <a:pt x="60" y="1621"/>
                      </a:cubicBezTo>
                      <a:cubicBezTo>
                        <a:pt x="117" y="2187"/>
                        <a:pt x="1630" y="3088"/>
                        <a:pt x="2037" y="3088"/>
                      </a:cubicBezTo>
                      <a:cubicBezTo>
                        <a:pt x="2050" y="3088"/>
                        <a:pt x="2061" y="3087"/>
                        <a:pt x="2072" y="3085"/>
                      </a:cubicBezTo>
                      <a:cubicBezTo>
                        <a:pt x="2417" y="3026"/>
                        <a:pt x="3239" y="1442"/>
                        <a:pt x="3262" y="1276"/>
                      </a:cubicBezTo>
                      <a:cubicBezTo>
                        <a:pt x="3283" y="1139"/>
                        <a:pt x="1911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5829;p62">
                  <a:extLst>
                    <a:ext uri="{FF2B5EF4-FFF2-40B4-BE49-F238E27FC236}">
                      <a16:creationId xmlns:a16="http://schemas.microsoft.com/office/drawing/2014/main" id="{39878014-2514-5E54-F6DD-509E2C27ACA1}"/>
                    </a:ext>
                  </a:extLst>
                </p:cNvPr>
                <p:cNvSpPr/>
                <p:nvPr/>
              </p:nvSpPr>
              <p:spPr>
                <a:xfrm>
                  <a:off x="5493676" y="3315830"/>
                  <a:ext cx="28590" cy="41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849" extrusionOk="0">
                      <a:moveTo>
                        <a:pt x="540" y="1"/>
                      </a:moveTo>
                      <a:cubicBezTo>
                        <a:pt x="529" y="1"/>
                        <a:pt x="517" y="9"/>
                        <a:pt x="513" y="27"/>
                      </a:cubicBezTo>
                      <a:cubicBezTo>
                        <a:pt x="465" y="170"/>
                        <a:pt x="394" y="324"/>
                        <a:pt x="298" y="455"/>
                      </a:cubicBezTo>
                      <a:cubicBezTo>
                        <a:pt x="251" y="527"/>
                        <a:pt x="215" y="586"/>
                        <a:pt x="155" y="646"/>
                      </a:cubicBezTo>
                      <a:cubicBezTo>
                        <a:pt x="144" y="682"/>
                        <a:pt x="108" y="705"/>
                        <a:pt x="84" y="741"/>
                      </a:cubicBezTo>
                      <a:cubicBezTo>
                        <a:pt x="48" y="753"/>
                        <a:pt x="13" y="789"/>
                        <a:pt x="1" y="813"/>
                      </a:cubicBezTo>
                      <a:cubicBezTo>
                        <a:pt x="1" y="825"/>
                        <a:pt x="24" y="848"/>
                        <a:pt x="36" y="848"/>
                      </a:cubicBezTo>
                      <a:cubicBezTo>
                        <a:pt x="60" y="825"/>
                        <a:pt x="96" y="801"/>
                        <a:pt x="120" y="765"/>
                      </a:cubicBezTo>
                      <a:lnTo>
                        <a:pt x="215" y="682"/>
                      </a:lnTo>
                      <a:cubicBezTo>
                        <a:pt x="275" y="622"/>
                        <a:pt x="310" y="563"/>
                        <a:pt x="358" y="479"/>
                      </a:cubicBezTo>
                      <a:cubicBezTo>
                        <a:pt x="453" y="348"/>
                        <a:pt x="525" y="205"/>
                        <a:pt x="572" y="51"/>
                      </a:cubicBezTo>
                      <a:cubicBezTo>
                        <a:pt x="580" y="21"/>
                        <a:pt x="560" y="1"/>
                        <a:pt x="540" y="1"/>
                      </a:cubicBezTo>
                      <a:close/>
                    </a:path>
                  </a:pathLst>
                </a:custGeom>
                <a:solidFill>
                  <a:srgbClr val="C441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5830;p62">
                  <a:extLst>
                    <a:ext uri="{FF2B5EF4-FFF2-40B4-BE49-F238E27FC236}">
                      <a16:creationId xmlns:a16="http://schemas.microsoft.com/office/drawing/2014/main" id="{2ABDC7BD-58CA-D6AF-5BEA-7F3CD317DE99}"/>
                    </a:ext>
                  </a:extLst>
                </p:cNvPr>
                <p:cNvSpPr/>
                <p:nvPr/>
              </p:nvSpPr>
              <p:spPr>
                <a:xfrm>
                  <a:off x="5360734" y="2650674"/>
                  <a:ext cx="360723" cy="6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8" h="13533" extrusionOk="0">
                      <a:moveTo>
                        <a:pt x="718" y="0"/>
                      </a:moveTo>
                      <a:cubicBezTo>
                        <a:pt x="0" y="0"/>
                        <a:pt x="163" y="1569"/>
                        <a:pt x="245" y="2186"/>
                      </a:cubicBezTo>
                      <a:cubicBezTo>
                        <a:pt x="328" y="2900"/>
                        <a:pt x="590" y="3603"/>
                        <a:pt x="1007" y="4198"/>
                      </a:cubicBezTo>
                      <a:cubicBezTo>
                        <a:pt x="1221" y="4532"/>
                        <a:pt x="1507" y="4722"/>
                        <a:pt x="1805" y="4960"/>
                      </a:cubicBezTo>
                      <a:cubicBezTo>
                        <a:pt x="2019" y="5127"/>
                        <a:pt x="2221" y="5317"/>
                        <a:pt x="2400" y="5532"/>
                      </a:cubicBezTo>
                      <a:cubicBezTo>
                        <a:pt x="2733" y="5901"/>
                        <a:pt x="2983" y="6365"/>
                        <a:pt x="2995" y="6865"/>
                      </a:cubicBezTo>
                      <a:cubicBezTo>
                        <a:pt x="3031" y="7830"/>
                        <a:pt x="2174" y="9497"/>
                        <a:pt x="1626" y="10485"/>
                      </a:cubicBezTo>
                      <a:lnTo>
                        <a:pt x="1578" y="10568"/>
                      </a:lnTo>
                      <a:cubicBezTo>
                        <a:pt x="1340" y="10985"/>
                        <a:pt x="1162" y="11271"/>
                        <a:pt x="1162" y="11271"/>
                      </a:cubicBezTo>
                      <a:lnTo>
                        <a:pt x="3817" y="13533"/>
                      </a:lnTo>
                      <a:cubicBezTo>
                        <a:pt x="3936" y="13307"/>
                        <a:pt x="4067" y="13080"/>
                        <a:pt x="4186" y="12866"/>
                      </a:cubicBezTo>
                      <a:cubicBezTo>
                        <a:pt x="4198" y="12830"/>
                        <a:pt x="4222" y="12818"/>
                        <a:pt x="4234" y="12783"/>
                      </a:cubicBezTo>
                      <a:cubicBezTo>
                        <a:pt x="5841" y="9949"/>
                        <a:pt x="7317" y="7341"/>
                        <a:pt x="6139" y="5163"/>
                      </a:cubicBezTo>
                      <a:cubicBezTo>
                        <a:pt x="6031" y="4972"/>
                        <a:pt x="5924" y="4794"/>
                        <a:pt x="5805" y="4615"/>
                      </a:cubicBezTo>
                      <a:cubicBezTo>
                        <a:pt x="5138" y="3603"/>
                        <a:pt x="4293" y="2686"/>
                        <a:pt x="3400" y="1853"/>
                      </a:cubicBezTo>
                      <a:cubicBezTo>
                        <a:pt x="2972" y="1448"/>
                        <a:pt x="2519" y="1055"/>
                        <a:pt x="2043" y="698"/>
                      </a:cubicBezTo>
                      <a:cubicBezTo>
                        <a:pt x="1805" y="519"/>
                        <a:pt x="1376" y="269"/>
                        <a:pt x="1126" y="126"/>
                      </a:cubicBezTo>
                      <a:cubicBezTo>
                        <a:pt x="966" y="39"/>
                        <a:pt x="831" y="0"/>
                        <a:pt x="718" y="0"/>
                      </a:cubicBezTo>
                      <a:close/>
                    </a:path>
                  </a:pathLst>
                </a:custGeom>
                <a:solidFill>
                  <a:srgbClr val="FFE6B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5831;p62">
                  <a:extLst>
                    <a:ext uri="{FF2B5EF4-FFF2-40B4-BE49-F238E27FC236}">
                      <a16:creationId xmlns:a16="http://schemas.microsoft.com/office/drawing/2014/main" id="{1FE05742-14E9-2767-5DB5-3E3907DF9E69}"/>
                    </a:ext>
                  </a:extLst>
                </p:cNvPr>
                <p:cNvSpPr/>
                <p:nvPr/>
              </p:nvSpPr>
              <p:spPr>
                <a:xfrm>
                  <a:off x="5439109" y="3167459"/>
                  <a:ext cx="130921" cy="117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382" extrusionOk="0">
                      <a:moveTo>
                        <a:pt x="72" y="1"/>
                      </a:moveTo>
                      <a:cubicBezTo>
                        <a:pt x="24" y="25"/>
                        <a:pt x="12" y="60"/>
                        <a:pt x="0" y="84"/>
                      </a:cubicBezTo>
                      <a:cubicBezTo>
                        <a:pt x="84" y="144"/>
                        <a:pt x="167" y="203"/>
                        <a:pt x="262" y="286"/>
                      </a:cubicBezTo>
                      <a:cubicBezTo>
                        <a:pt x="596" y="525"/>
                        <a:pt x="905" y="775"/>
                        <a:pt x="1203" y="1025"/>
                      </a:cubicBezTo>
                      <a:cubicBezTo>
                        <a:pt x="1703" y="1453"/>
                        <a:pt x="2167" y="1918"/>
                        <a:pt x="2620" y="2382"/>
                      </a:cubicBezTo>
                      <a:cubicBezTo>
                        <a:pt x="2632" y="2346"/>
                        <a:pt x="2644" y="2334"/>
                        <a:pt x="2655" y="2311"/>
                      </a:cubicBezTo>
                      <a:cubicBezTo>
                        <a:pt x="2525" y="2156"/>
                        <a:pt x="2394" y="2025"/>
                        <a:pt x="2263" y="1870"/>
                      </a:cubicBezTo>
                      <a:cubicBezTo>
                        <a:pt x="1822" y="1429"/>
                        <a:pt x="1370" y="1013"/>
                        <a:pt x="870" y="608"/>
                      </a:cubicBezTo>
                      <a:cubicBezTo>
                        <a:pt x="620" y="406"/>
                        <a:pt x="369" y="203"/>
                        <a:pt x="119" y="25"/>
                      </a:cubicBezTo>
                      <a:cubicBezTo>
                        <a:pt x="96" y="13"/>
                        <a:pt x="84" y="1"/>
                        <a:pt x="72" y="1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5832;p62">
                  <a:extLst>
                    <a:ext uri="{FF2B5EF4-FFF2-40B4-BE49-F238E27FC236}">
                      <a16:creationId xmlns:a16="http://schemas.microsoft.com/office/drawing/2014/main" id="{1F36284B-FD98-03A8-DAB6-E7CE01CC9969}"/>
                    </a:ext>
                  </a:extLst>
                </p:cNvPr>
                <p:cNvSpPr/>
                <p:nvPr/>
              </p:nvSpPr>
              <p:spPr>
                <a:xfrm>
                  <a:off x="5398590" y="2865245"/>
                  <a:ext cx="62848" cy="40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82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79" y="179"/>
                        <a:pt x="394" y="321"/>
                        <a:pt x="608" y="464"/>
                      </a:cubicBezTo>
                      <a:cubicBezTo>
                        <a:pt x="691" y="524"/>
                        <a:pt x="787" y="560"/>
                        <a:pt x="882" y="619"/>
                      </a:cubicBezTo>
                      <a:cubicBezTo>
                        <a:pt x="858" y="619"/>
                        <a:pt x="846" y="619"/>
                        <a:pt x="834" y="607"/>
                      </a:cubicBezTo>
                      <a:cubicBezTo>
                        <a:pt x="739" y="595"/>
                        <a:pt x="668" y="595"/>
                        <a:pt x="584" y="595"/>
                      </a:cubicBezTo>
                      <a:cubicBezTo>
                        <a:pt x="489" y="595"/>
                        <a:pt x="418" y="607"/>
                        <a:pt x="322" y="643"/>
                      </a:cubicBezTo>
                      <a:cubicBezTo>
                        <a:pt x="489" y="702"/>
                        <a:pt x="644" y="726"/>
                        <a:pt x="799" y="762"/>
                      </a:cubicBezTo>
                      <a:cubicBezTo>
                        <a:pt x="965" y="786"/>
                        <a:pt x="1120" y="798"/>
                        <a:pt x="1275" y="822"/>
                      </a:cubicBezTo>
                      <a:cubicBezTo>
                        <a:pt x="1096" y="619"/>
                        <a:pt x="894" y="476"/>
                        <a:pt x="680" y="345"/>
                      </a:cubicBezTo>
                      <a:cubicBezTo>
                        <a:pt x="453" y="202"/>
                        <a:pt x="239" y="83"/>
                        <a:pt x="1" y="0"/>
                      </a:cubicBezTo>
                      <a:close/>
                    </a:path>
                  </a:pathLst>
                </a:custGeom>
                <a:solidFill>
                  <a:srgbClr val="578A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4299187-BABE-E0FE-A97E-9556A9A339D6}"/>
                  </a:ext>
                </a:extLst>
              </p:cNvPr>
              <p:cNvGrpSpPr/>
              <p:nvPr/>
            </p:nvGrpSpPr>
            <p:grpSpPr>
              <a:xfrm>
                <a:off x="2889121" y="4100462"/>
                <a:ext cx="253072" cy="332459"/>
                <a:chOff x="1755044" y="3605854"/>
                <a:chExt cx="356053" cy="467744"/>
              </a:xfrm>
            </p:grpSpPr>
            <p:sp>
              <p:nvSpPr>
                <p:cNvPr id="22" name="Google Shape;3332;p46">
                  <a:extLst>
                    <a:ext uri="{FF2B5EF4-FFF2-40B4-BE49-F238E27FC236}">
                      <a16:creationId xmlns:a16="http://schemas.microsoft.com/office/drawing/2014/main" id="{54E6C980-372F-6AC5-C4D2-FDE13DED9880}"/>
                    </a:ext>
                  </a:extLst>
                </p:cNvPr>
                <p:cNvSpPr/>
                <p:nvPr/>
              </p:nvSpPr>
              <p:spPr>
                <a:xfrm flipH="1">
                  <a:off x="1908375" y="3605854"/>
                  <a:ext cx="67477" cy="69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1431" extrusionOk="0">
                      <a:moveTo>
                        <a:pt x="685" y="0"/>
                      </a:moveTo>
                      <a:cubicBezTo>
                        <a:pt x="365" y="0"/>
                        <a:pt x="24" y="942"/>
                        <a:pt x="0" y="1024"/>
                      </a:cubicBezTo>
                      <a:cubicBezTo>
                        <a:pt x="0" y="1120"/>
                        <a:pt x="203" y="1394"/>
                        <a:pt x="548" y="1429"/>
                      </a:cubicBezTo>
                      <a:cubicBezTo>
                        <a:pt x="563" y="1430"/>
                        <a:pt x="578" y="1431"/>
                        <a:pt x="593" y="1431"/>
                      </a:cubicBezTo>
                      <a:cubicBezTo>
                        <a:pt x="913" y="1431"/>
                        <a:pt x="1242" y="1198"/>
                        <a:pt x="1322" y="1096"/>
                      </a:cubicBezTo>
                      <a:cubicBezTo>
                        <a:pt x="1393" y="1001"/>
                        <a:pt x="869" y="12"/>
                        <a:pt x="691" y="1"/>
                      </a:cubicBezTo>
                      <a:cubicBezTo>
                        <a:pt x="689" y="0"/>
                        <a:pt x="68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E12351A-28B0-A8C0-2097-27A2D8C1EB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12" t="33614" r="22380" b="1"/>
                <a:stretch/>
              </p:blipFill>
              <p:spPr>
                <a:xfrm flipH="1">
                  <a:off x="1755056" y="3650838"/>
                  <a:ext cx="356055" cy="422779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914493A-44CB-39D0-A202-93B783D32F3A}"/>
                  </a:ext>
                </a:extLst>
              </p:cNvPr>
              <p:cNvGrpSpPr/>
              <p:nvPr/>
            </p:nvGrpSpPr>
            <p:grpSpPr>
              <a:xfrm>
                <a:off x="3937544" y="3940094"/>
                <a:ext cx="253072" cy="332471"/>
                <a:chOff x="1755056" y="3605854"/>
                <a:chExt cx="356055" cy="467763"/>
              </a:xfrm>
            </p:grpSpPr>
            <p:sp>
              <p:nvSpPr>
                <p:cNvPr id="20" name="Google Shape;3332;p46">
                  <a:extLst>
                    <a:ext uri="{FF2B5EF4-FFF2-40B4-BE49-F238E27FC236}">
                      <a16:creationId xmlns:a16="http://schemas.microsoft.com/office/drawing/2014/main" id="{B66E1482-61AE-2FA6-A5DF-84C8F41EC9DF}"/>
                    </a:ext>
                  </a:extLst>
                </p:cNvPr>
                <p:cNvSpPr/>
                <p:nvPr/>
              </p:nvSpPr>
              <p:spPr>
                <a:xfrm flipH="1">
                  <a:off x="1908375" y="3605854"/>
                  <a:ext cx="67477" cy="69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1431" extrusionOk="0">
                      <a:moveTo>
                        <a:pt x="685" y="0"/>
                      </a:moveTo>
                      <a:cubicBezTo>
                        <a:pt x="365" y="0"/>
                        <a:pt x="24" y="942"/>
                        <a:pt x="0" y="1024"/>
                      </a:cubicBezTo>
                      <a:cubicBezTo>
                        <a:pt x="0" y="1120"/>
                        <a:pt x="203" y="1394"/>
                        <a:pt x="548" y="1429"/>
                      </a:cubicBezTo>
                      <a:cubicBezTo>
                        <a:pt x="563" y="1430"/>
                        <a:pt x="578" y="1431"/>
                        <a:pt x="593" y="1431"/>
                      </a:cubicBezTo>
                      <a:cubicBezTo>
                        <a:pt x="913" y="1431"/>
                        <a:pt x="1242" y="1198"/>
                        <a:pt x="1322" y="1096"/>
                      </a:cubicBezTo>
                      <a:cubicBezTo>
                        <a:pt x="1393" y="1001"/>
                        <a:pt x="869" y="12"/>
                        <a:pt x="691" y="1"/>
                      </a:cubicBezTo>
                      <a:cubicBezTo>
                        <a:pt x="689" y="0"/>
                        <a:pt x="68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40E217F9-46C7-7433-C1D1-0E3292D2B3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12" t="33614" r="22380" b="1"/>
                <a:stretch/>
              </p:blipFill>
              <p:spPr>
                <a:xfrm flipH="1">
                  <a:off x="1755056" y="3650838"/>
                  <a:ext cx="356055" cy="422779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65A7FE6-E687-AEEC-4236-DB6D4B6428FC}"/>
                  </a:ext>
                </a:extLst>
              </p:cNvPr>
              <p:cNvGrpSpPr/>
              <p:nvPr/>
            </p:nvGrpSpPr>
            <p:grpSpPr>
              <a:xfrm>
                <a:off x="5115287" y="3858960"/>
                <a:ext cx="253072" cy="332471"/>
                <a:chOff x="1755056" y="3605854"/>
                <a:chExt cx="356055" cy="467763"/>
              </a:xfrm>
            </p:grpSpPr>
            <p:sp>
              <p:nvSpPr>
                <p:cNvPr id="18" name="Google Shape;3332;p46">
                  <a:extLst>
                    <a:ext uri="{FF2B5EF4-FFF2-40B4-BE49-F238E27FC236}">
                      <a16:creationId xmlns:a16="http://schemas.microsoft.com/office/drawing/2014/main" id="{22E395B8-08DA-F08E-A277-07FECB0A52D1}"/>
                    </a:ext>
                  </a:extLst>
                </p:cNvPr>
                <p:cNvSpPr/>
                <p:nvPr/>
              </p:nvSpPr>
              <p:spPr>
                <a:xfrm flipH="1">
                  <a:off x="1908375" y="3605854"/>
                  <a:ext cx="67477" cy="69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1431" extrusionOk="0">
                      <a:moveTo>
                        <a:pt x="685" y="0"/>
                      </a:moveTo>
                      <a:cubicBezTo>
                        <a:pt x="365" y="0"/>
                        <a:pt x="24" y="942"/>
                        <a:pt x="0" y="1024"/>
                      </a:cubicBezTo>
                      <a:cubicBezTo>
                        <a:pt x="0" y="1120"/>
                        <a:pt x="203" y="1394"/>
                        <a:pt x="548" y="1429"/>
                      </a:cubicBezTo>
                      <a:cubicBezTo>
                        <a:pt x="563" y="1430"/>
                        <a:pt x="578" y="1431"/>
                        <a:pt x="593" y="1431"/>
                      </a:cubicBezTo>
                      <a:cubicBezTo>
                        <a:pt x="913" y="1431"/>
                        <a:pt x="1242" y="1198"/>
                        <a:pt x="1322" y="1096"/>
                      </a:cubicBezTo>
                      <a:cubicBezTo>
                        <a:pt x="1393" y="1001"/>
                        <a:pt x="869" y="12"/>
                        <a:pt x="691" y="1"/>
                      </a:cubicBezTo>
                      <a:cubicBezTo>
                        <a:pt x="689" y="0"/>
                        <a:pt x="68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0676B05-4FD9-9812-C8F6-FF05C4D36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12" t="33614" r="22380" b="1"/>
                <a:stretch/>
              </p:blipFill>
              <p:spPr>
                <a:xfrm flipH="1">
                  <a:off x="1755056" y="3650838"/>
                  <a:ext cx="356055" cy="422779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BC374CD-28A8-DD0B-49C4-7BBCA2306798}"/>
                  </a:ext>
                </a:extLst>
              </p:cNvPr>
              <p:cNvGrpSpPr/>
              <p:nvPr/>
            </p:nvGrpSpPr>
            <p:grpSpPr>
              <a:xfrm>
                <a:off x="5967646" y="3915473"/>
                <a:ext cx="253072" cy="332471"/>
                <a:chOff x="1755056" y="3605854"/>
                <a:chExt cx="356055" cy="467763"/>
              </a:xfrm>
            </p:grpSpPr>
            <p:sp>
              <p:nvSpPr>
                <p:cNvPr id="16" name="Google Shape;3332;p46">
                  <a:extLst>
                    <a:ext uri="{FF2B5EF4-FFF2-40B4-BE49-F238E27FC236}">
                      <a16:creationId xmlns:a16="http://schemas.microsoft.com/office/drawing/2014/main" id="{F1FC7E7F-3095-D3C1-E838-B09C9DF3ABF6}"/>
                    </a:ext>
                  </a:extLst>
                </p:cNvPr>
                <p:cNvSpPr/>
                <p:nvPr/>
              </p:nvSpPr>
              <p:spPr>
                <a:xfrm flipH="1">
                  <a:off x="1908375" y="3605854"/>
                  <a:ext cx="67477" cy="69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1431" extrusionOk="0">
                      <a:moveTo>
                        <a:pt x="685" y="0"/>
                      </a:moveTo>
                      <a:cubicBezTo>
                        <a:pt x="365" y="0"/>
                        <a:pt x="24" y="942"/>
                        <a:pt x="0" y="1024"/>
                      </a:cubicBezTo>
                      <a:cubicBezTo>
                        <a:pt x="0" y="1120"/>
                        <a:pt x="203" y="1394"/>
                        <a:pt x="548" y="1429"/>
                      </a:cubicBezTo>
                      <a:cubicBezTo>
                        <a:pt x="563" y="1430"/>
                        <a:pt x="578" y="1431"/>
                        <a:pt x="593" y="1431"/>
                      </a:cubicBezTo>
                      <a:cubicBezTo>
                        <a:pt x="913" y="1431"/>
                        <a:pt x="1242" y="1198"/>
                        <a:pt x="1322" y="1096"/>
                      </a:cubicBezTo>
                      <a:cubicBezTo>
                        <a:pt x="1393" y="1001"/>
                        <a:pt x="869" y="12"/>
                        <a:pt x="691" y="1"/>
                      </a:cubicBezTo>
                      <a:cubicBezTo>
                        <a:pt x="689" y="0"/>
                        <a:pt x="68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9FAFAE1-ADC7-C0B9-ADEE-2C4D75F850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12" t="33614" r="22380" b="1"/>
                <a:stretch/>
              </p:blipFill>
              <p:spPr>
                <a:xfrm flipH="1">
                  <a:off x="1755056" y="3650838"/>
                  <a:ext cx="356055" cy="42277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4E7ED62-D4B9-2418-8C34-127705AAC477}"/>
              </a:ext>
            </a:extLst>
          </p:cNvPr>
          <p:cNvGrpSpPr/>
          <p:nvPr/>
        </p:nvGrpSpPr>
        <p:grpSpPr>
          <a:xfrm>
            <a:off x="3118563" y="1762616"/>
            <a:ext cx="360" cy="360"/>
            <a:chOff x="3184800" y="1881780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CE27F59C-0B9E-218B-1397-2B12F9720509}"/>
                    </a:ext>
                  </a:extLst>
                </p14:cNvPr>
                <p14:cNvContentPartPr/>
                <p14:nvPr/>
              </p14:nvContentPartPr>
              <p14:xfrm>
                <a:off x="3184800" y="1881780"/>
                <a:ext cx="360" cy="360"/>
              </p14:xfrm>
            </p:contentPart>
          </mc:Choice>
          <mc:Fallback xmlns="">
            <p:pic>
              <p:nvPicPr>
                <p:cNvPr id="208" name="Ink 1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B49B5E1D-87BD-49DA-8596-C06A77F0014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66800" y="177414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A623B188-7D74-D2AB-B398-EEF9A4A381A6}"/>
                    </a:ext>
                  </a:extLst>
                </p14:cNvPr>
                <p14:cNvContentPartPr/>
                <p14:nvPr/>
              </p14:nvContentPartPr>
              <p14:xfrm>
                <a:off x="3184800" y="1881780"/>
                <a:ext cx="360" cy="360"/>
              </p14:xfrm>
            </p:contentPart>
          </mc:Choice>
          <mc:Fallback xmlns="">
            <p:pic>
              <p:nvPicPr>
                <p:cNvPr id="209" name="Ink 2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3D32C53F-4B2C-4170-ACFC-04C4094E905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66800" y="177414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0" name="Google Shape;445;p40">
            <a:extLst>
              <a:ext uri="{FF2B5EF4-FFF2-40B4-BE49-F238E27FC236}">
                <a16:creationId xmlns:a16="http://schemas.microsoft.com/office/drawing/2014/main" id="{135A3E76-F015-FEFC-B996-B39392C45EAF}"/>
              </a:ext>
            </a:extLst>
          </p:cNvPr>
          <p:cNvSpPr/>
          <p:nvPr/>
        </p:nvSpPr>
        <p:spPr>
          <a:xfrm>
            <a:off x="1286934" y="318865"/>
            <a:ext cx="6296565" cy="274069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F8811"/>
              </a:solidFill>
              <a:effectLst/>
              <a:uLnTx/>
              <a:uFillTx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6424F0DB-284F-05C0-045D-DF0224688EE2}"/>
              </a:ext>
            </a:extLst>
          </p:cNvPr>
          <p:cNvSpPr txBox="1"/>
          <p:nvPr/>
        </p:nvSpPr>
        <p:spPr>
          <a:xfrm>
            <a:off x="2029220" y="1087814"/>
            <a:ext cx="4916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Tx/>
              <a:defRPr/>
            </a:pP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giai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điệu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tươi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BFE2F16A-5FAF-A3BE-CF17-2BF0ABB333AE}"/>
              </a:ext>
            </a:extLst>
          </p:cNvPr>
          <p:cNvSpPr txBox="1"/>
          <p:nvPr/>
        </p:nvSpPr>
        <p:spPr>
          <a:xfrm>
            <a:off x="1919197" y="919764"/>
            <a:ext cx="53056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Bài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hát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gồm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 2 </a:t>
            </a: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đoạn</a:t>
            </a:r>
            <a:endParaRPr lang="en-US" sz="1900" dirty="0">
              <a:solidFill>
                <a:srgbClr val="1F8811"/>
              </a:solidFill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Đoạn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Lời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 1: </a:t>
            </a: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Đời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cho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em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…..</a:t>
            </a: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hiền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lành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Lời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 2: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Rồi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mai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đây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……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hiền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hòa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Đoạn</a:t>
            </a:r>
            <a:r>
              <a:rPr lang="en-US" sz="1900" dirty="0">
                <a:solidFill>
                  <a:srgbClr val="1F8811"/>
                </a:solidFill>
                <a:cs typeface="Times New Roman" panose="02020603050405020304" pitchFamily="18" charset="0"/>
              </a:rPr>
              <a:t> 2: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Đô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Đô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pha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pha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…….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rê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đô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pha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1F8811"/>
                </a:solidFill>
                <a:cs typeface="Times New Roman" panose="02020603050405020304" pitchFamily="18" charset="0"/>
              </a:rPr>
              <a:t>pha</a:t>
            </a:r>
            <a:r>
              <a:rPr lang="en-US" sz="1900" i="1" dirty="0">
                <a:solidFill>
                  <a:srgbClr val="1F8811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90E68CE8-137F-8AE1-C3F7-6C060E804D58}"/>
              </a:ext>
            </a:extLst>
          </p:cNvPr>
          <p:cNvSpPr txBox="1"/>
          <p:nvPr/>
        </p:nvSpPr>
        <p:spPr>
          <a:xfrm>
            <a:off x="1962814" y="1409947"/>
            <a:ext cx="4916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000" b="1" dirty="0">
              <a:solidFill>
                <a:srgbClr val="1F88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Chia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F8811"/>
                </a:solidFill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28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1" grpId="0"/>
      <p:bldP spid="211" grpId="1"/>
      <p:bldP spid="212" grpId="0"/>
      <p:bldP spid="213" grpId="0"/>
      <p:bldP spid="2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223"/>
            <a:ext cx="9144000" cy="139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E52621-D046-F07E-77DF-7DC4D5B5232E}"/>
              </a:ext>
            </a:extLst>
          </p:cNvPr>
          <p:cNvSpPr txBox="1"/>
          <p:nvPr/>
        </p:nvSpPr>
        <p:spPr>
          <a:xfrm>
            <a:off x="3288930" y="426315"/>
            <a:ext cx="3188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sz="2000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Khởi</a:t>
            </a:r>
            <a:r>
              <a:rPr lang="en-US" sz="2000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000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động</a:t>
            </a:r>
            <a:r>
              <a:rPr lang="en-US" sz="2000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lang="en-US" sz="2000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giọng</a:t>
            </a:r>
            <a:endParaRPr lang="en-US" sz="2000" dirty="0">
              <a:solidFill>
                <a:srgbClr val="1F8811"/>
              </a:solidFill>
              <a:latin typeface="Arial" panose="020B0604020202020204" pitchFamily="34" charset="0"/>
              <a:cs typeface="Arial" panose="020B0604020202020204" pitchFamily="34" charset="0"/>
              <a:sym typeface="Sue Ellen Francisco"/>
            </a:endParaRPr>
          </a:p>
        </p:txBody>
      </p:sp>
      <p:pic>
        <p:nvPicPr>
          <p:cNvPr id="3" name="yt1s.com - MẪU LUYỆN THANH  CHỦ ĐỀ 3 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" y="798504"/>
            <a:ext cx="9144000" cy="295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6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1 CHO EM NHỮNG NỐT NHẠC VUI CHỦ ĐỀ 7 KẾT NỐI TRI THỨC VỚI CUỘC SỐ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9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1807</TotalTime>
  <Words>456</Words>
  <Application>Microsoft Office PowerPoint</Application>
  <PresentationFormat>On-screen Show (16:9)</PresentationFormat>
  <Paragraphs>52</Paragraphs>
  <Slides>23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AvantGarde Md BT</vt:lpstr>
      <vt:lpstr>Bahnschrift Condensed</vt:lpstr>
      <vt:lpstr>Calibri</vt:lpstr>
      <vt:lpstr>Calibri Light</vt:lpstr>
      <vt:lpstr>Segoe UI Semibold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LGC</cp:lastModifiedBy>
  <cp:revision>56</cp:revision>
  <dcterms:created xsi:type="dcterms:W3CDTF">2017-01-10T13:46:13Z</dcterms:created>
  <dcterms:modified xsi:type="dcterms:W3CDTF">2025-04-04T00:56:22Z</dcterms:modified>
</cp:coreProperties>
</file>