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69" r:id="rId2"/>
    <p:sldId id="256" r:id="rId3"/>
    <p:sldId id="302" r:id="rId4"/>
    <p:sldId id="279" r:id="rId5"/>
    <p:sldId id="361" r:id="rId6"/>
    <p:sldId id="364" r:id="rId7"/>
    <p:sldId id="365" r:id="rId8"/>
    <p:sldId id="366" r:id="rId9"/>
    <p:sldId id="316" r:id="rId10"/>
    <p:sldId id="286" r:id="rId11"/>
    <p:sldId id="355" r:id="rId12"/>
    <p:sldId id="368" r:id="rId13"/>
    <p:sldId id="292" r:id="rId14"/>
    <p:sldId id="261" r:id="rId15"/>
    <p:sldId id="314" r:id="rId16"/>
    <p:sldId id="33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16649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97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1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8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5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7">
            <a:extLst>
              <a:ext uri="{FF2B5EF4-FFF2-40B4-BE49-F238E27FC236}">
                <a16:creationId xmlns:a16="http://schemas.microsoft.com/office/drawing/2014/main" id="{64CC6027-CD96-2AF8-5A58-EE8282475C7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2" name="Round Single Corner Rectangle 22">
              <a:extLst>
                <a:ext uri="{FF2B5EF4-FFF2-40B4-BE49-F238E27FC236}">
                  <a16:creationId xmlns:a16="http://schemas.microsoft.com/office/drawing/2014/main" id="{8085BD77-6574-26A2-13F3-577D7206C96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23">
              <a:extLst>
                <a:ext uri="{FF2B5EF4-FFF2-40B4-BE49-F238E27FC236}">
                  <a16:creationId xmlns:a16="http://schemas.microsoft.com/office/drawing/2014/main" id="{C3CF2FA5-65C2-9547-106E-1BC4F8AA947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24">
              <a:extLst>
                <a:ext uri="{FF2B5EF4-FFF2-40B4-BE49-F238E27FC236}">
                  <a16:creationId xmlns:a16="http://schemas.microsoft.com/office/drawing/2014/main" id="{6D9617DC-B398-8EFB-E0F7-9EC1F3663BE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193D67-5182-0322-3033-92B118C11FF0}"/>
              </a:ext>
            </a:extLst>
          </p:cNvPr>
          <p:cNvSpPr txBox="1"/>
          <p:nvPr/>
        </p:nvSpPr>
        <p:spPr>
          <a:xfrm>
            <a:off x="487067" y="135939"/>
            <a:ext cx="51331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204FB-0E24-4DE1-0D1B-E11FD3E2A07C}"/>
              </a:ext>
            </a:extLst>
          </p:cNvPr>
          <p:cNvSpPr txBox="1"/>
          <p:nvPr/>
        </p:nvSpPr>
        <p:spPr>
          <a:xfrm>
            <a:off x="673100" y="1372612"/>
            <a:ext cx="1068324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solidFill>
                  <a:srgbClr val="C00000"/>
                </a:solidFill>
                <a:effectLst/>
              </a:rPr>
              <a:t>Ask for directions: </a:t>
            </a:r>
            <a:endParaRPr lang="en-US" sz="4000" b="0" dirty="0">
              <a:solidFill>
                <a:srgbClr val="C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- Could you tell me the way to …?</a:t>
            </a:r>
            <a:endParaRPr lang="en-US" sz="4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- Where’s the nearest …?</a:t>
            </a:r>
            <a:endParaRPr lang="en-US" sz="4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solidFill>
                  <a:srgbClr val="C00000"/>
                </a:solidFill>
                <a:effectLst/>
              </a:rPr>
              <a:t>Give directions:</a:t>
            </a:r>
            <a:endParaRPr lang="en-US" sz="4000" b="0" dirty="0">
              <a:solidFill>
                <a:srgbClr val="C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- Go along this street.</a:t>
            </a:r>
            <a:endParaRPr lang="en-US" sz="4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- Go straight ahead.</a:t>
            </a:r>
            <a:endParaRPr lang="en-US" sz="4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- Take the first turning on the right.</a:t>
            </a:r>
            <a:endParaRPr lang="en-US" sz="4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- It’s on your left.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8151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id="{E86D9CA3-7E24-9E31-8D26-BA93BB4EE22C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22">
              <a:extLst>
                <a:ext uri="{FF2B5EF4-FFF2-40B4-BE49-F238E27FC236}">
                  <a16:creationId xmlns:a16="http://schemas.microsoft.com/office/drawing/2014/main" id="{D2D41874-F24C-DACB-8E6B-06EFF668DB5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27F3A7E7-1117-B327-2144-A24F62D22DF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4">
              <a:extLst>
                <a:ext uri="{FF2B5EF4-FFF2-40B4-BE49-F238E27FC236}">
                  <a16:creationId xmlns:a16="http://schemas.microsoft.com/office/drawing/2014/main" id="{D8E2A051-5913-A97C-FC8F-29D1AFD66F7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14">
            <a:extLst>
              <a:ext uri="{FF2B5EF4-FFF2-40B4-BE49-F238E27FC236}">
                <a16:creationId xmlns:a16="http://schemas.microsoft.com/office/drawing/2014/main" id="{585C1FE7-4D00-35D4-9883-65E6D50DE133}"/>
              </a:ext>
            </a:extLst>
          </p:cNvPr>
          <p:cNvSpPr txBox="1"/>
          <p:nvPr/>
        </p:nvSpPr>
        <p:spPr>
          <a:xfrm>
            <a:off x="487067" y="135939"/>
            <a:ext cx="51331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23EBAFF-E7DE-DDB3-81BD-0508B74FEFFB}"/>
              </a:ext>
            </a:extLst>
          </p:cNvPr>
          <p:cNvSpPr/>
          <p:nvPr/>
        </p:nvSpPr>
        <p:spPr>
          <a:xfrm>
            <a:off x="399019" y="138090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B17BA6B5-4896-3328-A736-8332C8C4EA1E}"/>
              </a:ext>
            </a:extLst>
          </p:cNvPr>
          <p:cNvSpPr txBox="1"/>
          <p:nvPr/>
        </p:nvSpPr>
        <p:spPr>
          <a:xfrm>
            <a:off x="437067" y="128743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C6E9161-1430-2AD7-319B-F3E8BE5F0FCA}"/>
              </a:ext>
            </a:extLst>
          </p:cNvPr>
          <p:cNvSpPr txBox="1"/>
          <p:nvPr/>
        </p:nvSpPr>
        <p:spPr>
          <a:xfrm>
            <a:off x="370088" y="4717812"/>
            <a:ext cx="2220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Student A 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8046122-1E18-0576-1A83-6738B0922F23}"/>
              </a:ext>
            </a:extLst>
          </p:cNvPr>
          <p:cNvSpPr txBox="1"/>
          <p:nvPr/>
        </p:nvSpPr>
        <p:spPr>
          <a:xfrm>
            <a:off x="370088" y="5934021"/>
            <a:ext cx="2293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sz="3200" b="1" dirty="0"/>
              <a:t>Student B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6A35B3C-6576-46BD-9F78-7DCDFCB3FA03}"/>
              </a:ext>
            </a:extLst>
          </p:cNvPr>
          <p:cNvSpPr txBox="1"/>
          <p:nvPr/>
        </p:nvSpPr>
        <p:spPr>
          <a:xfrm>
            <a:off x="3341848" y="4717811"/>
            <a:ext cx="139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Ask 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09894B9-9094-83E7-2D53-15F5581CB96F}"/>
              </a:ext>
            </a:extLst>
          </p:cNvPr>
          <p:cNvSpPr txBox="1"/>
          <p:nvPr/>
        </p:nvSpPr>
        <p:spPr>
          <a:xfrm>
            <a:off x="3305130" y="5934021"/>
            <a:ext cx="3043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Give directions  </a:t>
            </a:r>
          </a:p>
        </p:txBody>
      </p:sp>
      <p:pic>
        <p:nvPicPr>
          <p:cNvPr id="17" name="Picture 2" descr="Subscribe To Our Mailing List - Iconos De Personas Png Clipart (#657755) -  PinClipart">
            <a:extLst>
              <a:ext uri="{FF2B5EF4-FFF2-40B4-BE49-F238E27FC236}">
                <a16:creationId xmlns:a16="http://schemas.microsoft.com/office/drawing/2014/main" id="{574BBBA1-2089-AE90-CCAC-163EF00EE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/>
        </p:blipFill>
        <p:spPr bwMode="auto">
          <a:xfrm>
            <a:off x="2368897" y="4584119"/>
            <a:ext cx="763705" cy="93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ubscribe To Our Mailing List - Iconos De Personas Png Clipart (#657755) -  PinClipart">
            <a:extLst>
              <a:ext uri="{FF2B5EF4-FFF2-40B4-BE49-F238E27FC236}">
                <a16:creationId xmlns:a16="http://schemas.microsoft.com/office/drawing/2014/main" id="{4753AE19-EAC2-586C-DDC1-AEA2CAE0B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/>
        </p:blipFill>
        <p:spPr bwMode="auto">
          <a:xfrm>
            <a:off x="2368897" y="5638481"/>
            <a:ext cx="763705" cy="9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49356B52-E1CC-7B0B-3C6D-54DE0E890062}"/>
              </a:ext>
            </a:extLst>
          </p:cNvPr>
          <p:cNvSpPr txBox="1"/>
          <p:nvPr/>
        </p:nvSpPr>
        <p:spPr>
          <a:xfrm>
            <a:off x="360919" y="2229610"/>
            <a:ext cx="75864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/>
              <a:t>Work in pairs. 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3 mins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Choose a place around your school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Ask for and give directions to the place</a:t>
            </a:r>
          </a:p>
        </p:txBody>
      </p:sp>
      <p:pic>
        <p:nvPicPr>
          <p:cNvPr id="27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B9AEEB6F-4421-70A2-E207-58ED43800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8789" y="2093536"/>
            <a:ext cx="3914709" cy="2202024"/>
          </a:xfrm>
          <a:prstGeom prst="rect">
            <a:avLst/>
          </a:prstGeom>
        </p:spPr>
      </p:pic>
      <p:pic>
        <p:nvPicPr>
          <p:cNvPr id="28" name="Picture 4" descr="Exchange Transparent Background Png - Exchange Png Clipart (#1345124) -  PikPng">
            <a:extLst>
              <a:ext uri="{FF2B5EF4-FFF2-40B4-BE49-F238E27FC236}">
                <a16:creationId xmlns:a16="http://schemas.microsoft.com/office/drawing/2014/main" id="{EA60AB9E-2895-ECF2-28C9-DE667D14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28" b="90000" l="2262" r="95000">
                        <a14:foregroundMark x1="14167" y1="30506" x2="14167" y2="30506"/>
                        <a14:foregroundMark x1="7143" y1="26203" x2="7143" y2="26203"/>
                        <a14:foregroundMark x1="3452" y1="26076" x2="3452" y2="26076"/>
                        <a14:foregroundMark x1="28690" y1="8481" x2="28690" y2="8481"/>
                        <a14:foregroundMark x1="41786" y1="73038" x2="41786" y2="73038"/>
                        <a14:foregroundMark x1="41786" y1="73038" x2="41786" y2="73038"/>
                        <a14:foregroundMark x1="95119" y1="74937" x2="95119" y2="74937"/>
                        <a14:foregroundMark x1="2619" y1="25443" x2="2619" y2="25443"/>
                        <a14:foregroundMark x1="2262" y1="25949" x2="2262" y2="25949"/>
                        <a14:foregroundMark x1="2619" y1="25190" x2="2619" y2="2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75805" y="4802429"/>
            <a:ext cx="1526165" cy="143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5">
            <a:extLst>
              <a:ext uri="{FF2B5EF4-FFF2-40B4-BE49-F238E27FC236}">
                <a16:creationId xmlns:a16="http://schemas.microsoft.com/office/drawing/2014/main" id="{2F00C71C-93FF-EA69-FC23-145BC943EA4E}"/>
              </a:ext>
            </a:extLst>
          </p:cNvPr>
          <p:cNvSpPr txBox="1"/>
          <p:nvPr/>
        </p:nvSpPr>
        <p:spPr>
          <a:xfrm>
            <a:off x="8165808" y="5227715"/>
            <a:ext cx="3006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</a:rPr>
              <a:t>switch </a:t>
            </a:r>
            <a:r>
              <a:rPr lang="en-US" sz="3600" b="1" dirty="0">
                <a:solidFill>
                  <a:srgbClr val="C00000"/>
                </a:solidFill>
              </a:rPr>
              <a:t>turns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33A4CD3-AEEB-59E3-1FBD-D829217B8B2A}"/>
              </a:ext>
            </a:extLst>
          </p:cNvPr>
          <p:cNvSpPr txBox="1"/>
          <p:nvPr/>
        </p:nvSpPr>
        <p:spPr>
          <a:xfrm>
            <a:off x="930556" y="1281088"/>
            <a:ext cx="10172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Make similar conversations to ask for and give directions to places near your school.</a:t>
            </a:r>
          </a:p>
        </p:txBody>
      </p:sp>
    </p:spTree>
    <p:extLst>
      <p:ext uri="{BB962C8B-B14F-4D97-AF65-F5344CB8AC3E}">
        <p14:creationId xmlns:p14="http://schemas.microsoft.com/office/powerpoint/2010/main" val="30055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2" grpId="0"/>
      <p:bldP spid="13" grpId="0"/>
      <p:bldP spid="14" grpId="0"/>
      <p:bldP spid="16" grpId="0"/>
      <p:bldP spid="20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57416" y="1235013"/>
            <a:ext cx="10209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fill the blanks. 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C8449793-3058-5D97-884C-B7B78F473C72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7B6351EB-9FF1-DBCC-5018-8E0F1DCB316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C38543BA-D3ED-CA79-A5C0-255EBF1C579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165C767D-BF4F-F821-FA28-A735B435FBD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82B3C28D-1407-C45F-B56C-627FAADFB99F}"/>
              </a:ext>
            </a:extLst>
          </p:cNvPr>
          <p:cNvSpPr txBox="1"/>
          <p:nvPr/>
        </p:nvSpPr>
        <p:spPr>
          <a:xfrm>
            <a:off x="487067" y="135939"/>
            <a:ext cx="77871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AUDIO GUIDE TO A PLACE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696F7B6F-16C2-6486-198D-9277879C4CD7}"/>
              </a:ext>
            </a:extLst>
          </p:cNvPr>
          <p:cNvSpPr/>
          <p:nvPr/>
        </p:nvSpPr>
        <p:spPr>
          <a:xfrm>
            <a:off x="393006" y="119407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66C30327-55FA-B95F-1D7B-74AF81C225E8}"/>
              </a:ext>
            </a:extLst>
          </p:cNvPr>
          <p:cNvSpPr txBox="1"/>
          <p:nvPr/>
        </p:nvSpPr>
        <p:spPr>
          <a:xfrm>
            <a:off x="445792" y="10799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2AB11C37-4962-6B5D-FA5C-AA6A613D5A28}"/>
              </a:ext>
            </a:extLst>
          </p:cNvPr>
          <p:cNvGrpSpPr/>
          <p:nvPr/>
        </p:nvGrpSpPr>
        <p:grpSpPr>
          <a:xfrm>
            <a:off x="7620" y="1696678"/>
            <a:ext cx="11906213" cy="5025383"/>
            <a:chOff x="539613" y="1090748"/>
            <a:chExt cx="8055747" cy="3687489"/>
          </a:xfrm>
        </p:grpSpPr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AEF5D864-7E3E-3D57-BC85-05D548273A6A}"/>
                </a:ext>
              </a:extLst>
            </p:cNvPr>
            <p:cNvSpPr/>
            <p:nvPr/>
          </p:nvSpPr>
          <p:spPr>
            <a:xfrm>
              <a:off x="758850" y="1621569"/>
              <a:ext cx="7836510" cy="31566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3000" b="0" i="0" dirty="0">
                  <a:solidFill>
                    <a:srgbClr val="333333"/>
                  </a:solidFill>
                  <a:effectLst/>
                </a:rPr>
                <a:t>Let's start our tour in Hoi An. We are in Tran </a:t>
              </a:r>
              <a:r>
                <a:rPr lang="en-US" sz="3000" b="0" i="0" dirty="0" err="1">
                  <a:solidFill>
                    <a:srgbClr val="333333"/>
                  </a:solidFill>
                  <a:effectLst/>
                </a:rPr>
                <a:t>Phu</a:t>
              </a:r>
              <a:r>
                <a:rPr lang="en-US" sz="3000" b="0" i="0" dirty="0">
                  <a:solidFill>
                    <a:srgbClr val="333333"/>
                  </a:solidFill>
                  <a:effectLst/>
                </a:rPr>
                <a:t> Street now. First, go to Ong Pagoda. To get there, go (1) ___________along the street for five minutes. It's on your left. Next, go to the Museum of Sa Huynh Culture. Take the (2) __________ turning on your left. Turn (3) ________ and it's on your right. Finally, go to </a:t>
              </a:r>
              <a:r>
                <a:rPr lang="en-US" sz="3000" b="0" i="0" dirty="0" err="1">
                  <a:solidFill>
                    <a:srgbClr val="333333"/>
                  </a:solidFill>
                  <a:effectLst/>
                </a:rPr>
                <a:t>Hoa</a:t>
              </a:r>
              <a:r>
                <a:rPr lang="en-US" sz="3000" b="0" i="0" dirty="0">
                  <a:solidFill>
                    <a:srgbClr val="333333"/>
                  </a:solidFill>
                  <a:effectLst/>
                </a:rPr>
                <a:t> </a:t>
              </a:r>
              <a:r>
                <a:rPr lang="en-US" sz="3000" b="0" i="0" dirty="0" err="1">
                  <a:solidFill>
                    <a:srgbClr val="333333"/>
                  </a:solidFill>
                  <a:effectLst/>
                </a:rPr>
                <a:t>Nhap</a:t>
              </a:r>
              <a:r>
                <a:rPr lang="en-US" sz="3000" b="0" i="0" dirty="0">
                  <a:solidFill>
                    <a:srgbClr val="333333"/>
                  </a:solidFill>
                  <a:effectLst/>
                </a:rPr>
                <a:t> Workshop to buy some presents. Turn left and then right. It's (4) ___________Tan Ky House.</a:t>
              </a:r>
              <a:endParaRPr lang="en-US" sz="3000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7701BC05-A696-4C83-4483-A26496134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13" y="1090748"/>
              <a:ext cx="2724886" cy="716422"/>
            </a:xfrm>
            <a:prstGeom prst="rect">
              <a:avLst/>
            </a:prstGeom>
          </p:spPr>
        </p:pic>
      </p:grpSp>
      <p:pic>
        <p:nvPicPr>
          <p:cNvPr id="13" name="Bản sao của B1_28">
            <a:hlinkClick r:id="" action="ppaction://media"/>
            <a:extLst>
              <a:ext uri="{FF2B5EF4-FFF2-40B4-BE49-F238E27FC236}">
                <a16:creationId xmlns:a16="http://schemas.microsoft.com/office/drawing/2014/main" id="{B0644212-22D6-93F5-C147-9B20F8E5C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9418" y="1241414"/>
            <a:ext cx="586628" cy="586628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3CFA1613-9FD3-0E78-FE04-D60DBD950BFF}"/>
              </a:ext>
            </a:extLst>
          </p:cNvPr>
          <p:cNvSpPr txBox="1"/>
          <p:nvPr/>
        </p:nvSpPr>
        <p:spPr>
          <a:xfrm>
            <a:off x="5752732" y="3328502"/>
            <a:ext cx="1752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straight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C4CFA7DD-7739-15EB-4E08-B726C7AC5997}"/>
              </a:ext>
            </a:extLst>
          </p:cNvPr>
          <p:cNvSpPr txBox="1"/>
          <p:nvPr/>
        </p:nvSpPr>
        <p:spPr>
          <a:xfrm>
            <a:off x="2615958" y="4714530"/>
            <a:ext cx="1621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second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8E446840-E612-57D6-4160-7A1C0052675A}"/>
              </a:ext>
            </a:extLst>
          </p:cNvPr>
          <p:cNvSpPr txBox="1"/>
          <p:nvPr/>
        </p:nvSpPr>
        <p:spPr>
          <a:xfrm>
            <a:off x="9123281" y="4714529"/>
            <a:ext cx="1167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right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0C95850-5A68-A689-1F89-07E049499B45}"/>
              </a:ext>
            </a:extLst>
          </p:cNvPr>
          <p:cNvSpPr txBox="1"/>
          <p:nvPr/>
        </p:nvSpPr>
        <p:spPr>
          <a:xfrm>
            <a:off x="5612743" y="6057384"/>
            <a:ext cx="1638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next to</a:t>
            </a:r>
          </a:p>
        </p:txBody>
      </p:sp>
    </p:spTree>
    <p:extLst>
      <p:ext uri="{BB962C8B-B14F-4D97-AF65-F5344CB8AC3E}">
        <p14:creationId xmlns:p14="http://schemas.microsoft.com/office/powerpoint/2010/main" val="197703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9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id="{6F1645D9-1439-ACC6-28AD-DC032C31F4A0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4BBEC8C2-E8CD-7EB9-F5D4-E0E386CEA34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0DE0FF61-A0B4-3E4B-1D66-4F989063CEF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4">
              <a:extLst>
                <a:ext uri="{FF2B5EF4-FFF2-40B4-BE49-F238E27FC236}">
                  <a16:creationId xmlns:a16="http://schemas.microsoft.com/office/drawing/2014/main" id="{33780C33-13CE-7A6E-2BAB-89A75A7907C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14">
            <a:extLst>
              <a:ext uri="{FF2B5EF4-FFF2-40B4-BE49-F238E27FC236}">
                <a16:creationId xmlns:a16="http://schemas.microsoft.com/office/drawing/2014/main" id="{B50F0AF7-BE73-9A78-E678-B6CA9CE5D473}"/>
              </a:ext>
            </a:extLst>
          </p:cNvPr>
          <p:cNvSpPr txBox="1"/>
          <p:nvPr/>
        </p:nvSpPr>
        <p:spPr>
          <a:xfrm>
            <a:off x="487067" y="135939"/>
            <a:ext cx="77871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AUDIO GUIDE TO A PLACE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9502C610-E5AE-B328-7202-46106B01B91F}"/>
              </a:ext>
            </a:extLst>
          </p:cNvPr>
          <p:cNvSpPr/>
          <p:nvPr/>
        </p:nvSpPr>
        <p:spPr>
          <a:xfrm>
            <a:off x="434281" y="134102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672C67FD-E319-A132-7977-308A0FD2B9FE}"/>
              </a:ext>
            </a:extLst>
          </p:cNvPr>
          <p:cNvSpPr txBox="1"/>
          <p:nvPr/>
        </p:nvSpPr>
        <p:spPr>
          <a:xfrm>
            <a:off x="487067" y="12269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E7F6934-5BE8-21BC-D958-FA68DE844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49" y="1121768"/>
            <a:ext cx="4125906" cy="571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807FF9AC-6F42-197F-AA93-F52CF564777B}"/>
              </a:ext>
            </a:extLst>
          </p:cNvPr>
          <p:cNvSpPr txBox="1"/>
          <p:nvPr/>
        </p:nvSpPr>
        <p:spPr>
          <a:xfrm>
            <a:off x="487067" y="2408376"/>
            <a:ext cx="6816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1. Where exactly are you in Ho Chi Minh City?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BB5F7493-5E28-D2B9-00D1-ACC45780E0EA}"/>
              </a:ext>
            </a:extLst>
          </p:cNvPr>
          <p:cNvSpPr txBox="1"/>
          <p:nvPr/>
        </p:nvSpPr>
        <p:spPr>
          <a:xfrm>
            <a:off x="487067" y="3809811"/>
            <a:ext cx="6674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2. Are there any beautiful places and restaurants near you?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E6F83B07-04E8-4A3E-0B82-3EFCF1515423}"/>
              </a:ext>
            </a:extLst>
          </p:cNvPr>
          <p:cNvSpPr txBox="1"/>
          <p:nvPr/>
        </p:nvSpPr>
        <p:spPr>
          <a:xfrm>
            <a:off x="487067" y="5211246"/>
            <a:ext cx="6674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3. Can you give directions to these places? 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97E45861-B1F2-810E-20F8-C8D16B108586}"/>
              </a:ext>
            </a:extLst>
          </p:cNvPr>
          <p:cNvSpPr txBox="1"/>
          <p:nvPr/>
        </p:nvSpPr>
        <p:spPr>
          <a:xfrm>
            <a:off x="936887" y="1326534"/>
            <a:ext cx="6420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map and create an audio guide for District 1 of Ho Chi Minh City. </a:t>
            </a:r>
          </a:p>
        </p:txBody>
      </p:sp>
    </p:spTree>
    <p:extLst>
      <p:ext uri="{BB962C8B-B14F-4D97-AF65-F5344CB8AC3E}">
        <p14:creationId xmlns:p14="http://schemas.microsoft.com/office/powerpoint/2010/main" val="97207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C01192E3-5E18-CF62-F9AD-FC7EB8CB065E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026AF74F-50E8-A832-633C-A82D22EDC03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336EE1CC-627C-F81C-54D3-470EB25C35F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4">
              <a:extLst>
                <a:ext uri="{FF2B5EF4-FFF2-40B4-BE49-F238E27FC236}">
                  <a16:creationId xmlns:a16="http://schemas.microsoft.com/office/drawing/2014/main" id="{7ED38B09-BC70-D240-8B14-307D05E7FA6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4">
            <a:extLst>
              <a:ext uri="{FF2B5EF4-FFF2-40B4-BE49-F238E27FC236}">
                <a16:creationId xmlns:a16="http://schemas.microsoft.com/office/drawing/2014/main" id="{A5244EAE-72F7-5AE9-9399-9A44CDEFEAEB}"/>
              </a:ext>
            </a:extLst>
          </p:cNvPr>
          <p:cNvSpPr txBox="1"/>
          <p:nvPr/>
        </p:nvSpPr>
        <p:spPr>
          <a:xfrm>
            <a:off x="487067" y="135939"/>
            <a:ext cx="77871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AUDIO GUIDE TO A PLACE</a:t>
            </a: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D39E3915-BD4F-D8C4-5918-3848E38C7968}"/>
              </a:ext>
            </a:extLst>
          </p:cNvPr>
          <p:cNvGrpSpPr/>
          <p:nvPr/>
        </p:nvGrpSpPr>
        <p:grpSpPr>
          <a:xfrm>
            <a:off x="434281" y="1226946"/>
            <a:ext cx="502606" cy="707886"/>
            <a:chOff x="434281" y="1226946"/>
            <a:chExt cx="502606" cy="707886"/>
          </a:xfrm>
        </p:grpSpPr>
        <p:sp>
          <p:nvSpPr>
            <p:cNvPr id="25" name="Rounded Rectangle 15">
              <a:extLst>
                <a:ext uri="{FF2B5EF4-FFF2-40B4-BE49-F238E27FC236}">
                  <a16:creationId xmlns:a16="http://schemas.microsoft.com/office/drawing/2014/main" id="{EB685768-B32F-7322-418B-5234CBA275F1}"/>
                </a:ext>
              </a:extLst>
            </p:cNvPr>
            <p:cNvSpPr/>
            <p:nvPr/>
          </p:nvSpPr>
          <p:spPr>
            <a:xfrm>
              <a:off x="434281" y="1341025"/>
              <a:ext cx="502606" cy="502606"/>
            </a:xfrm>
            <a:prstGeom prst="roundRect">
              <a:avLst/>
            </a:prstGeom>
            <a:solidFill>
              <a:srgbClr val="F1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8DA4"/>
                </a:solidFill>
              </a:endParaRPr>
            </a:p>
          </p:txBody>
        </p: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F811298A-F1D3-5C53-03D7-7BB2642DBA8D}"/>
                </a:ext>
              </a:extLst>
            </p:cNvPr>
            <p:cNvSpPr txBox="1"/>
            <p:nvPr/>
          </p:nvSpPr>
          <p:spPr>
            <a:xfrm>
              <a:off x="487067" y="1226946"/>
              <a:ext cx="397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5</a:t>
              </a:r>
            </a:p>
          </p:txBody>
        </p:sp>
      </p:grp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9576F85E-B7A9-C944-F847-C70F4897804C}"/>
              </a:ext>
            </a:extLst>
          </p:cNvPr>
          <p:cNvSpPr txBox="1"/>
          <p:nvPr/>
        </p:nvSpPr>
        <p:spPr>
          <a:xfrm>
            <a:off x="989673" y="1341025"/>
            <a:ext cx="6099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 your audio guide to your class</a:t>
            </a:r>
            <a:endParaRPr lang="vi-VN" sz="2800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7B1D2C59-56C6-3C90-B239-E56A4B708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693" y="202106"/>
            <a:ext cx="4802927" cy="665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9">
            <a:extLst>
              <a:ext uri="{FF2B5EF4-FFF2-40B4-BE49-F238E27FC236}">
                <a16:creationId xmlns:a16="http://schemas.microsoft.com/office/drawing/2014/main" id="{29AB36B6-10FA-53CE-06D4-536FBAF5529B}"/>
              </a:ext>
            </a:extLst>
          </p:cNvPr>
          <p:cNvGrpSpPr/>
          <p:nvPr/>
        </p:nvGrpSpPr>
        <p:grpSpPr>
          <a:xfrm>
            <a:off x="434281" y="2162262"/>
            <a:ext cx="6771544" cy="3703280"/>
            <a:chOff x="0" y="808518"/>
            <a:chExt cx="5231066" cy="4281118"/>
          </a:xfrm>
        </p:grpSpPr>
        <p:grpSp>
          <p:nvGrpSpPr>
            <p:cNvPr id="32" name="Group 40">
              <a:extLst>
                <a:ext uri="{FF2B5EF4-FFF2-40B4-BE49-F238E27FC236}">
                  <a16:creationId xmlns:a16="http://schemas.microsoft.com/office/drawing/2014/main" id="{144E9D77-9604-6067-DF96-152501B6E3C5}"/>
                </a:ext>
              </a:extLst>
            </p:cNvPr>
            <p:cNvGrpSpPr/>
            <p:nvPr/>
          </p:nvGrpSpPr>
          <p:grpSpPr>
            <a:xfrm>
              <a:off x="0" y="808518"/>
              <a:ext cx="5231066" cy="4281118"/>
              <a:chOff x="519739" y="3413266"/>
              <a:chExt cx="5231066" cy="5484582"/>
            </a:xfrm>
          </p:grpSpPr>
          <p:sp>
            <p:nvSpPr>
              <p:cNvPr id="39" name="Rounded Rectangle 4">
                <a:extLst>
                  <a:ext uri="{FF2B5EF4-FFF2-40B4-BE49-F238E27FC236}">
                    <a16:creationId xmlns:a16="http://schemas.microsoft.com/office/drawing/2014/main" id="{A11A61C2-06E2-6CF0-52F2-BE268558B7E4}"/>
                  </a:ext>
                </a:extLst>
              </p:cNvPr>
              <p:cNvSpPr/>
              <p:nvPr/>
            </p:nvSpPr>
            <p:spPr>
              <a:xfrm>
                <a:off x="519739" y="3413266"/>
                <a:ext cx="5231066" cy="5484582"/>
              </a:xfrm>
              <a:prstGeom prst="roundRect">
                <a:avLst>
                  <a:gd name="adj" fmla="val 12983"/>
                </a:avLst>
              </a:prstGeom>
              <a:solidFill>
                <a:srgbClr val="BCE6D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1DBD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48">
                <a:extLst>
                  <a:ext uri="{FF2B5EF4-FFF2-40B4-BE49-F238E27FC236}">
                    <a16:creationId xmlns:a16="http://schemas.microsoft.com/office/drawing/2014/main" id="{7FD2A681-159E-E765-5B07-18F145B95E28}"/>
                  </a:ext>
                </a:extLst>
              </p:cNvPr>
              <p:cNvSpPr txBox="1"/>
              <p:nvPr/>
            </p:nvSpPr>
            <p:spPr>
              <a:xfrm>
                <a:off x="806987" y="3773444"/>
                <a:ext cx="4439797" cy="2051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Let’s start our tour in Ho Chi Minh City. We are in Hai Ba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street now. First, go to</a:t>
                </a:r>
              </a:p>
            </p:txBody>
          </p:sp>
        </p:grpSp>
        <p:cxnSp>
          <p:nvCxnSpPr>
            <p:cNvPr id="33" name="Straight Connector 41">
              <a:extLst>
                <a:ext uri="{FF2B5EF4-FFF2-40B4-BE49-F238E27FC236}">
                  <a16:creationId xmlns:a16="http://schemas.microsoft.com/office/drawing/2014/main" id="{2CCFCA3C-48CB-C646-2118-201DA8CD3FA9}"/>
                </a:ext>
              </a:extLst>
            </p:cNvPr>
            <p:cNvCxnSpPr/>
            <p:nvPr/>
          </p:nvCxnSpPr>
          <p:spPr>
            <a:xfrm>
              <a:off x="2207809" y="2521743"/>
              <a:ext cx="210312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5" name="Straight Connector 43">
              <a:extLst>
                <a:ext uri="{FF2B5EF4-FFF2-40B4-BE49-F238E27FC236}">
                  <a16:creationId xmlns:a16="http://schemas.microsoft.com/office/drawing/2014/main" id="{E65F966C-5154-367A-1C72-175FB686B50E}"/>
                </a:ext>
              </a:extLst>
            </p:cNvPr>
            <p:cNvCxnSpPr/>
            <p:nvPr/>
          </p:nvCxnSpPr>
          <p:spPr>
            <a:xfrm>
              <a:off x="449747" y="3039503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44">
              <a:extLst>
                <a:ext uri="{FF2B5EF4-FFF2-40B4-BE49-F238E27FC236}">
                  <a16:creationId xmlns:a16="http://schemas.microsoft.com/office/drawing/2014/main" id="{5E868116-9D5C-0341-7AC9-782DAF3E76FF}"/>
                </a:ext>
              </a:extLst>
            </p:cNvPr>
            <p:cNvCxnSpPr/>
            <p:nvPr/>
          </p:nvCxnSpPr>
          <p:spPr>
            <a:xfrm>
              <a:off x="449747" y="3528343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45">
              <a:extLst>
                <a:ext uri="{FF2B5EF4-FFF2-40B4-BE49-F238E27FC236}">
                  <a16:creationId xmlns:a16="http://schemas.microsoft.com/office/drawing/2014/main" id="{06601D95-0026-5387-49D7-A1D362635606}"/>
                </a:ext>
              </a:extLst>
            </p:cNvPr>
            <p:cNvCxnSpPr/>
            <p:nvPr/>
          </p:nvCxnSpPr>
          <p:spPr>
            <a:xfrm>
              <a:off x="458610" y="3962693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46">
              <a:extLst>
                <a:ext uri="{FF2B5EF4-FFF2-40B4-BE49-F238E27FC236}">
                  <a16:creationId xmlns:a16="http://schemas.microsoft.com/office/drawing/2014/main" id="{EF8B9DD0-A1CE-42F0-6C02-81AD877A2E16}"/>
                </a:ext>
              </a:extLst>
            </p:cNvPr>
            <p:cNvCxnSpPr/>
            <p:nvPr/>
          </p:nvCxnSpPr>
          <p:spPr>
            <a:xfrm>
              <a:off x="458610" y="4459014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pic>
        <p:nvPicPr>
          <p:cNvPr id="41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40361289-35C0-AC37-E3BB-AAD2E0CF13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9531" y="4109086"/>
            <a:ext cx="2841294" cy="15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6" y="2197302"/>
            <a:ext cx="83853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Everyday English</a:t>
            </a:r>
            <a:r>
              <a:rPr lang="en-US" sz="3600"/>
              <a:t>: </a:t>
            </a:r>
            <a:r>
              <a:rPr lang="en-US" sz="3600" smtClean="0"/>
              <a:t>asking </a:t>
            </a:r>
            <a:r>
              <a:rPr lang="en-US" sz="3600" dirty="0"/>
              <a:t>for </a:t>
            </a:r>
            <a:r>
              <a:rPr lang="en-US" sz="3600"/>
              <a:t>and </a:t>
            </a:r>
            <a:r>
              <a:rPr lang="en-US" sz="3600" smtClean="0"/>
              <a:t>giving </a:t>
            </a:r>
            <a:r>
              <a:rPr lang="en-US" sz="3600" dirty="0"/>
              <a:t>directions in a </a:t>
            </a:r>
            <a:r>
              <a:rPr lang="en-US" sz="3600" dirty="0" err="1"/>
              <a:t>neighbourhood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 </a:t>
            </a:r>
            <a:r>
              <a:rPr lang="en-US" sz="3600" smtClean="0"/>
              <a:t>Making </a:t>
            </a:r>
            <a:r>
              <a:rPr lang="en-US" sz="3600" dirty="0"/>
              <a:t>an audio guide of directions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892" y="2740136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01" y="2341108"/>
            <a:ext cx="689511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4: COMMUNICATION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NEIGHBOURHOOD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E93C24B-89F7-05EE-638B-EF696A706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98" y="2868061"/>
            <a:ext cx="3432844" cy="351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01127" y="1249674"/>
            <a:ext cx="1761782" cy="71001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25375" y="2494411"/>
            <a:ext cx="2512265" cy="71582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EVERYDAY ENGLISH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8959" y="4234226"/>
            <a:ext cx="2126119" cy="801149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AN AUDIO GUIDE TO A PLACE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25375" y="5687502"/>
            <a:ext cx="2126119" cy="715826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78695" y="1261661"/>
            <a:ext cx="641271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Guessing game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778695" y="2326769"/>
            <a:ext cx="6412710" cy="98189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Listen and read the conversations.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2: Make similar conversations.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78695" y="3807481"/>
            <a:ext cx="6412711" cy="152819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3: Listen and fill in the blanks.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4: Create an audio guide.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5: Present your audio guide.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262909" y="1604683"/>
            <a:ext cx="1018599" cy="88972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82019" y="2852324"/>
            <a:ext cx="643356" cy="138190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87234" y="5698803"/>
            <a:ext cx="641271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4: COMMUNICATION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cxnSp>
        <p:nvCxnSpPr>
          <p:cNvPr id="4" name="Curved Connector 25">
            <a:extLst>
              <a:ext uri="{FF2B5EF4-FFF2-40B4-BE49-F238E27FC236}">
                <a16:creationId xmlns:a16="http://schemas.microsoft.com/office/drawing/2014/main" id="{A2FA7AAC-C769-2F51-44D6-517D2099B082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445078" y="4634801"/>
            <a:ext cx="643357" cy="105270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GUESSING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18363E-420A-198E-BE16-30EF1993508A}"/>
              </a:ext>
            </a:extLst>
          </p:cNvPr>
          <p:cNvSpPr txBox="1"/>
          <p:nvPr/>
        </p:nvSpPr>
        <p:spPr>
          <a:xfrm>
            <a:off x="5922104" y="1548592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PHOTOS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891D14C-7E09-D16E-055B-0B151BAA29AA}"/>
              </a:ext>
            </a:extLst>
          </p:cNvPr>
          <p:cNvSpPr txBox="1"/>
          <p:nvPr/>
        </p:nvSpPr>
        <p:spPr>
          <a:xfrm>
            <a:off x="5760468" y="4049380"/>
            <a:ext cx="59693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THIS?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8">
            <a:extLst>
              <a:ext uri="{FF2B5EF4-FFF2-40B4-BE49-F238E27FC236}">
                <a16:creationId xmlns:a16="http://schemas.microsoft.com/office/drawing/2014/main" id="{A13C9B70-1C52-9559-13AA-7F60F9555A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27">
              <a:extLst>
                <a:ext uri="{FF2B5EF4-FFF2-40B4-BE49-F238E27FC236}">
                  <a16:creationId xmlns:a16="http://schemas.microsoft.com/office/drawing/2014/main" id="{19C11235-E8B8-08B6-074E-D15FE32576D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8">
              <a:extLst>
                <a:ext uri="{FF2B5EF4-FFF2-40B4-BE49-F238E27FC236}">
                  <a16:creationId xmlns:a16="http://schemas.microsoft.com/office/drawing/2014/main" id="{B9B6CBEC-482B-DE90-C636-06F0736119E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29">
              <a:extLst>
                <a:ext uri="{FF2B5EF4-FFF2-40B4-BE49-F238E27FC236}">
                  <a16:creationId xmlns:a16="http://schemas.microsoft.com/office/drawing/2014/main" id="{5FA3ADC9-742B-93D8-60A8-893DB22F086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1D7A7129-7497-55A2-4273-073988952F0D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DF13042-CAF5-A2A2-B0A7-97305C3ABC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11" y="1412657"/>
            <a:ext cx="8063577" cy="495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8">
            <a:extLst>
              <a:ext uri="{FF2B5EF4-FFF2-40B4-BE49-F238E27FC236}">
                <a16:creationId xmlns:a16="http://schemas.microsoft.com/office/drawing/2014/main" id="{A13C9B70-1C52-9559-13AA-7F60F9555A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27">
              <a:extLst>
                <a:ext uri="{FF2B5EF4-FFF2-40B4-BE49-F238E27FC236}">
                  <a16:creationId xmlns:a16="http://schemas.microsoft.com/office/drawing/2014/main" id="{19C11235-E8B8-08B6-074E-D15FE32576D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8">
              <a:extLst>
                <a:ext uri="{FF2B5EF4-FFF2-40B4-BE49-F238E27FC236}">
                  <a16:creationId xmlns:a16="http://schemas.microsoft.com/office/drawing/2014/main" id="{B9B6CBEC-482B-DE90-C636-06F0736119E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29">
              <a:extLst>
                <a:ext uri="{FF2B5EF4-FFF2-40B4-BE49-F238E27FC236}">
                  <a16:creationId xmlns:a16="http://schemas.microsoft.com/office/drawing/2014/main" id="{5FA3ADC9-742B-93D8-60A8-893DB22F086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1D7A7129-7497-55A2-4273-073988952F0D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95E4027-CE0E-5685-7CFB-92A07A90C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43" y="1121091"/>
            <a:ext cx="8029313" cy="53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7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8">
            <a:extLst>
              <a:ext uri="{FF2B5EF4-FFF2-40B4-BE49-F238E27FC236}">
                <a16:creationId xmlns:a16="http://schemas.microsoft.com/office/drawing/2014/main" id="{A13C9B70-1C52-9559-13AA-7F60F9555A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27">
              <a:extLst>
                <a:ext uri="{FF2B5EF4-FFF2-40B4-BE49-F238E27FC236}">
                  <a16:creationId xmlns:a16="http://schemas.microsoft.com/office/drawing/2014/main" id="{19C11235-E8B8-08B6-074E-D15FE32576D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8">
              <a:extLst>
                <a:ext uri="{FF2B5EF4-FFF2-40B4-BE49-F238E27FC236}">
                  <a16:creationId xmlns:a16="http://schemas.microsoft.com/office/drawing/2014/main" id="{B9B6CBEC-482B-DE90-C636-06F0736119E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29">
              <a:extLst>
                <a:ext uri="{FF2B5EF4-FFF2-40B4-BE49-F238E27FC236}">
                  <a16:creationId xmlns:a16="http://schemas.microsoft.com/office/drawing/2014/main" id="{5FA3ADC9-742B-93D8-60A8-893DB22F086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1D7A7129-7497-55A2-4273-073988952F0D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21E575C-5BEE-5B73-F138-6179D4860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59" y="1203641"/>
            <a:ext cx="8170882" cy="54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8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8">
            <a:extLst>
              <a:ext uri="{FF2B5EF4-FFF2-40B4-BE49-F238E27FC236}">
                <a16:creationId xmlns:a16="http://schemas.microsoft.com/office/drawing/2014/main" id="{A13C9B70-1C52-9559-13AA-7F60F9555A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27">
              <a:extLst>
                <a:ext uri="{FF2B5EF4-FFF2-40B4-BE49-F238E27FC236}">
                  <a16:creationId xmlns:a16="http://schemas.microsoft.com/office/drawing/2014/main" id="{19C11235-E8B8-08B6-074E-D15FE32576D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8">
              <a:extLst>
                <a:ext uri="{FF2B5EF4-FFF2-40B4-BE49-F238E27FC236}">
                  <a16:creationId xmlns:a16="http://schemas.microsoft.com/office/drawing/2014/main" id="{B9B6CBEC-482B-DE90-C636-06F0736119E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29">
              <a:extLst>
                <a:ext uri="{FF2B5EF4-FFF2-40B4-BE49-F238E27FC236}">
                  <a16:creationId xmlns:a16="http://schemas.microsoft.com/office/drawing/2014/main" id="{5FA3ADC9-742B-93D8-60A8-893DB22F086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1D7A7129-7497-55A2-4273-073988952F0D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3423933-439E-4F5B-1866-9329A6042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90" y="1713105"/>
            <a:ext cx="7798420" cy="438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7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51331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grpSp>
        <p:nvGrpSpPr>
          <p:cNvPr id="2" name="Google Shape;533;p38">
            <a:extLst>
              <a:ext uri="{FF2B5EF4-FFF2-40B4-BE49-F238E27FC236}">
                <a16:creationId xmlns:a16="http://schemas.microsoft.com/office/drawing/2014/main" id="{20AD7708-7B5B-72FB-D7DA-C3527A07E263}"/>
              </a:ext>
            </a:extLst>
          </p:cNvPr>
          <p:cNvGrpSpPr/>
          <p:nvPr/>
        </p:nvGrpSpPr>
        <p:grpSpPr>
          <a:xfrm flipH="1">
            <a:off x="7810964" y="402885"/>
            <a:ext cx="4132694" cy="2779031"/>
            <a:chOff x="5044233" y="483096"/>
            <a:chExt cx="2925373" cy="1982641"/>
          </a:xfrm>
        </p:grpSpPr>
        <p:sp>
          <p:nvSpPr>
            <p:cNvPr id="3" name="Google Shape;534;p38">
              <a:extLst>
                <a:ext uri="{FF2B5EF4-FFF2-40B4-BE49-F238E27FC236}">
                  <a16:creationId xmlns:a16="http://schemas.microsoft.com/office/drawing/2014/main" id="{4E8F4A2B-4D22-4A84-1C90-DA01BFE1C9DC}"/>
                </a:ext>
              </a:extLst>
            </p:cNvPr>
            <p:cNvSpPr/>
            <p:nvPr/>
          </p:nvSpPr>
          <p:spPr>
            <a:xfrm>
              <a:off x="5110296" y="557758"/>
              <a:ext cx="2793899" cy="1836618"/>
            </a:xfrm>
            <a:custGeom>
              <a:avLst/>
              <a:gdLst/>
              <a:ahLst/>
              <a:cxnLst/>
              <a:rect l="l" t="t" r="r" b="b"/>
              <a:pathLst>
                <a:path w="141338" h="92911" extrusionOk="0">
                  <a:moveTo>
                    <a:pt x="141305" y="0"/>
                  </a:moveTo>
                  <a:lnTo>
                    <a:pt x="108552" y="3877"/>
                  </a:lnTo>
                  <a:lnTo>
                    <a:pt x="101600" y="4713"/>
                  </a:lnTo>
                  <a:lnTo>
                    <a:pt x="91641" y="5883"/>
                  </a:lnTo>
                  <a:lnTo>
                    <a:pt x="76702" y="4178"/>
                  </a:lnTo>
                  <a:lnTo>
                    <a:pt x="74295" y="3877"/>
                  </a:lnTo>
                  <a:lnTo>
                    <a:pt x="48461" y="936"/>
                  </a:lnTo>
                  <a:lnTo>
                    <a:pt x="48427" y="936"/>
                  </a:lnTo>
                  <a:lnTo>
                    <a:pt x="0" y="4445"/>
                  </a:lnTo>
                  <a:lnTo>
                    <a:pt x="0" y="91440"/>
                  </a:lnTo>
                  <a:lnTo>
                    <a:pt x="37265" y="88767"/>
                  </a:lnTo>
                  <a:lnTo>
                    <a:pt x="45687" y="88132"/>
                  </a:lnTo>
                  <a:lnTo>
                    <a:pt x="47057" y="88065"/>
                  </a:lnTo>
                  <a:lnTo>
                    <a:pt x="48461" y="87931"/>
                  </a:lnTo>
                  <a:lnTo>
                    <a:pt x="91641" y="92911"/>
                  </a:lnTo>
                  <a:lnTo>
                    <a:pt x="101567" y="91741"/>
                  </a:lnTo>
                  <a:lnTo>
                    <a:pt x="108552" y="90906"/>
                  </a:lnTo>
                  <a:lnTo>
                    <a:pt x="141305" y="86995"/>
                  </a:lnTo>
                  <a:lnTo>
                    <a:pt x="141305" y="72424"/>
                  </a:lnTo>
                  <a:lnTo>
                    <a:pt x="141305" y="68179"/>
                  </a:lnTo>
                  <a:lnTo>
                    <a:pt x="141305" y="36429"/>
                  </a:lnTo>
                  <a:lnTo>
                    <a:pt x="141305" y="32151"/>
                  </a:lnTo>
                  <a:lnTo>
                    <a:pt x="141305" y="13269"/>
                  </a:lnTo>
                  <a:lnTo>
                    <a:pt x="141338" y="13269"/>
                  </a:lnTo>
                  <a:lnTo>
                    <a:pt x="141338" y="8991"/>
                  </a:lnTo>
                  <a:lnTo>
                    <a:pt x="141305" y="8991"/>
                  </a:lnTo>
                  <a:lnTo>
                    <a:pt x="141305" y="34"/>
                  </a:lnTo>
                  <a:lnTo>
                    <a:pt x="141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35;p38">
              <a:extLst>
                <a:ext uri="{FF2B5EF4-FFF2-40B4-BE49-F238E27FC236}">
                  <a16:creationId xmlns:a16="http://schemas.microsoft.com/office/drawing/2014/main" id="{9A00502F-8628-5F0C-76D0-B9922A15F75B}"/>
                </a:ext>
              </a:extLst>
            </p:cNvPr>
            <p:cNvSpPr/>
            <p:nvPr/>
          </p:nvSpPr>
          <p:spPr>
            <a:xfrm>
              <a:off x="5110296" y="562384"/>
              <a:ext cx="2797872" cy="1820765"/>
            </a:xfrm>
            <a:custGeom>
              <a:avLst/>
              <a:gdLst/>
              <a:ahLst/>
              <a:cxnLst/>
              <a:rect l="l" t="t" r="r" b="b"/>
              <a:pathLst>
                <a:path w="141539" h="92109" extrusionOk="0">
                  <a:moveTo>
                    <a:pt x="7353" y="3543"/>
                  </a:moveTo>
                  <a:lnTo>
                    <a:pt x="6785" y="3610"/>
                  </a:lnTo>
                  <a:lnTo>
                    <a:pt x="9124" y="5047"/>
                  </a:lnTo>
                  <a:cubicBezTo>
                    <a:pt x="9154" y="5077"/>
                    <a:pt x="9191" y="5094"/>
                    <a:pt x="9229" y="5094"/>
                  </a:cubicBezTo>
                  <a:cubicBezTo>
                    <a:pt x="9275" y="5094"/>
                    <a:pt x="9321" y="5069"/>
                    <a:pt x="9358" y="5014"/>
                  </a:cubicBezTo>
                  <a:cubicBezTo>
                    <a:pt x="9392" y="4947"/>
                    <a:pt x="9392" y="4846"/>
                    <a:pt x="9325" y="4780"/>
                  </a:cubicBezTo>
                  <a:lnTo>
                    <a:pt x="7353" y="3543"/>
                  </a:lnTo>
                  <a:close/>
                  <a:moveTo>
                    <a:pt x="72324" y="3309"/>
                  </a:moveTo>
                  <a:lnTo>
                    <a:pt x="71488" y="4846"/>
                  </a:lnTo>
                  <a:cubicBezTo>
                    <a:pt x="71455" y="4980"/>
                    <a:pt x="71488" y="5047"/>
                    <a:pt x="71588" y="5114"/>
                  </a:cubicBezTo>
                  <a:lnTo>
                    <a:pt x="71655" y="5114"/>
                  </a:lnTo>
                  <a:cubicBezTo>
                    <a:pt x="71689" y="5114"/>
                    <a:pt x="71789" y="5047"/>
                    <a:pt x="71822" y="5014"/>
                  </a:cubicBezTo>
                  <a:lnTo>
                    <a:pt x="72691" y="3343"/>
                  </a:lnTo>
                  <a:lnTo>
                    <a:pt x="72324" y="3309"/>
                  </a:lnTo>
                  <a:close/>
                  <a:moveTo>
                    <a:pt x="112128" y="3209"/>
                  </a:moveTo>
                  <a:lnTo>
                    <a:pt x="111727" y="3276"/>
                  </a:lnTo>
                  <a:lnTo>
                    <a:pt x="110657" y="5314"/>
                  </a:lnTo>
                  <a:lnTo>
                    <a:pt x="108920" y="4880"/>
                  </a:lnTo>
                  <a:lnTo>
                    <a:pt x="109287" y="3510"/>
                  </a:lnTo>
                  <a:lnTo>
                    <a:pt x="109287" y="3510"/>
                  </a:lnTo>
                  <a:lnTo>
                    <a:pt x="108920" y="3543"/>
                  </a:lnTo>
                  <a:lnTo>
                    <a:pt x="108585" y="4813"/>
                  </a:lnTo>
                  <a:lnTo>
                    <a:pt x="105912" y="4178"/>
                  </a:lnTo>
                  <a:lnTo>
                    <a:pt x="105878" y="3877"/>
                  </a:lnTo>
                  <a:lnTo>
                    <a:pt x="105544" y="3944"/>
                  </a:lnTo>
                  <a:lnTo>
                    <a:pt x="105544" y="4111"/>
                  </a:lnTo>
                  <a:lnTo>
                    <a:pt x="105043" y="3978"/>
                  </a:lnTo>
                  <a:lnTo>
                    <a:pt x="104040" y="4111"/>
                  </a:lnTo>
                  <a:lnTo>
                    <a:pt x="108619" y="5147"/>
                  </a:lnTo>
                  <a:lnTo>
                    <a:pt x="110724" y="5682"/>
                  </a:lnTo>
                  <a:lnTo>
                    <a:pt x="110758" y="5682"/>
                  </a:lnTo>
                  <a:cubicBezTo>
                    <a:pt x="110858" y="5682"/>
                    <a:pt x="110891" y="5649"/>
                    <a:pt x="110925" y="5615"/>
                  </a:cubicBezTo>
                  <a:lnTo>
                    <a:pt x="112128" y="3209"/>
                  </a:lnTo>
                  <a:close/>
                  <a:moveTo>
                    <a:pt x="68246" y="2841"/>
                  </a:moveTo>
                  <a:lnTo>
                    <a:pt x="71655" y="5682"/>
                  </a:lnTo>
                  <a:cubicBezTo>
                    <a:pt x="71697" y="5696"/>
                    <a:pt x="71732" y="5704"/>
                    <a:pt x="71767" y="5704"/>
                  </a:cubicBezTo>
                  <a:cubicBezTo>
                    <a:pt x="71816" y="5704"/>
                    <a:pt x="71864" y="5688"/>
                    <a:pt x="71922" y="5649"/>
                  </a:cubicBezTo>
                  <a:cubicBezTo>
                    <a:pt x="71956" y="5548"/>
                    <a:pt x="71956" y="5481"/>
                    <a:pt x="71856" y="5381"/>
                  </a:cubicBezTo>
                  <a:lnTo>
                    <a:pt x="68848" y="2941"/>
                  </a:lnTo>
                  <a:lnTo>
                    <a:pt x="68246" y="2841"/>
                  </a:lnTo>
                  <a:close/>
                  <a:moveTo>
                    <a:pt x="92978" y="5381"/>
                  </a:moveTo>
                  <a:lnTo>
                    <a:pt x="92009" y="5515"/>
                  </a:lnTo>
                  <a:lnTo>
                    <a:pt x="94181" y="6016"/>
                  </a:lnTo>
                  <a:cubicBezTo>
                    <a:pt x="94315" y="6016"/>
                    <a:pt x="94348" y="5983"/>
                    <a:pt x="94381" y="5882"/>
                  </a:cubicBezTo>
                  <a:cubicBezTo>
                    <a:pt x="94415" y="5816"/>
                    <a:pt x="94348" y="5715"/>
                    <a:pt x="94248" y="5682"/>
                  </a:cubicBezTo>
                  <a:lnTo>
                    <a:pt x="92978" y="5381"/>
                  </a:lnTo>
                  <a:close/>
                  <a:moveTo>
                    <a:pt x="73192" y="3476"/>
                  </a:moveTo>
                  <a:lnTo>
                    <a:pt x="75866" y="6451"/>
                  </a:lnTo>
                  <a:cubicBezTo>
                    <a:pt x="75866" y="6451"/>
                    <a:pt x="75933" y="6484"/>
                    <a:pt x="75966" y="6484"/>
                  </a:cubicBezTo>
                  <a:cubicBezTo>
                    <a:pt x="76000" y="6484"/>
                    <a:pt x="76033" y="6484"/>
                    <a:pt x="76100" y="6451"/>
                  </a:cubicBezTo>
                  <a:cubicBezTo>
                    <a:pt x="76167" y="6384"/>
                    <a:pt x="76167" y="6250"/>
                    <a:pt x="76100" y="6183"/>
                  </a:cubicBezTo>
                  <a:lnTo>
                    <a:pt x="73694" y="3510"/>
                  </a:lnTo>
                  <a:lnTo>
                    <a:pt x="73192" y="3476"/>
                  </a:lnTo>
                  <a:close/>
                  <a:moveTo>
                    <a:pt x="5080" y="3777"/>
                  </a:moveTo>
                  <a:lnTo>
                    <a:pt x="4679" y="3810"/>
                  </a:lnTo>
                  <a:lnTo>
                    <a:pt x="3409" y="6384"/>
                  </a:lnTo>
                  <a:cubicBezTo>
                    <a:pt x="3309" y="6484"/>
                    <a:pt x="3342" y="6551"/>
                    <a:pt x="3443" y="6618"/>
                  </a:cubicBezTo>
                  <a:lnTo>
                    <a:pt x="3510" y="6618"/>
                  </a:lnTo>
                  <a:cubicBezTo>
                    <a:pt x="3543" y="6618"/>
                    <a:pt x="3643" y="6551"/>
                    <a:pt x="3677" y="6517"/>
                  </a:cubicBezTo>
                  <a:lnTo>
                    <a:pt x="5080" y="3777"/>
                  </a:lnTo>
                  <a:close/>
                  <a:moveTo>
                    <a:pt x="116974" y="4211"/>
                  </a:moveTo>
                  <a:lnTo>
                    <a:pt x="115403" y="7888"/>
                  </a:lnTo>
                  <a:lnTo>
                    <a:pt x="111359" y="7654"/>
                  </a:lnTo>
                  <a:lnTo>
                    <a:pt x="111059" y="7520"/>
                  </a:lnTo>
                  <a:lnTo>
                    <a:pt x="116974" y="4211"/>
                  </a:lnTo>
                  <a:close/>
                  <a:moveTo>
                    <a:pt x="42211" y="1170"/>
                  </a:moveTo>
                  <a:lnTo>
                    <a:pt x="41710" y="1204"/>
                  </a:lnTo>
                  <a:lnTo>
                    <a:pt x="38769" y="4312"/>
                  </a:lnTo>
                  <a:cubicBezTo>
                    <a:pt x="38760" y="4307"/>
                    <a:pt x="38752" y="4305"/>
                    <a:pt x="38745" y="4305"/>
                  </a:cubicBezTo>
                  <a:cubicBezTo>
                    <a:pt x="38703" y="4305"/>
                    <a:pt x="38711" y="4388"/>
                    <a:pt x="38769" y="4445"/>
                  </a:cubicBezTo>
                  <a:cubicBezTo>
                    <a:pt x="38836" y="4479"/>
                    <a:pt x="38869" y="4479"/>
                    <a:pt x="38902" y="4479"/>
                  </a:cubicBezTo>
                  <a:cubicBezTo>
                    <a:pt x="38936" y="4479"/>
                    <a:pt x="39003" y="4479"/>
                    <a:pt x="39036" y="4445"/>
                  </a:cubicBezTo>
                  <a:lnTo>
                    <a:pt x="40206" y="3175"/>
                  </a:lnTo>
                  <a:lnTo>
                    <a:pt x="43448" y="5281"/>
                  </a:lnTo>
                  <a:lnTo>
                    <a:pt x="42011" y="7787"/>
                  </a:lnTo>
                  <a:cubicBezTo>
                    <a:pt x="41944" y="7854"/>
                    <a:pt x="42011" y="7955"/>
                    <a:pt x="42044" y="8021"/>
                  </a:cubicBezTo>
                  <a:cubicBezTo>
                    <a:pt x="42077" y="8021"/>
                    <a:pt x="42077" y="8055"/>
                    <a:pt x="42111" y="8055"/>
                  </a:cubicBezTo>
                  <a:cubicBezTo>
                    <a:pt x="42178" y="8055"/>
                    <a:pt x="42245" y="8021"/>
                    <a:pt x="42278" y="7988"/>
                  </a:cubicBezTo>
                  <a:lnTo>
                    <a:pt x="43849" y="5348"/>
                  </a:lnTo>
                  <a:cubicBezTo>
                    <a:pt x="43882" y="5281"/>
                    <a:pt x="43882" y="5181"/>
                    <a:pt x="43782" y="5147"/>
                  </a:cubicBezTo>
                  <a:lnTo>
                    <a:pt x="40440" y="3008"/>
                  </a:lnTo>
                  <a:lnTo>
                    <a:pt x="42211" y="1170"/>
                  </a:lnTo>
                  <a:close/>
                  <a:moveTo>
                    <a:pt x="124561" y="5047"/>
                  </a:moveTo>
                  <a:lnTo>
                    <a:pt x="125664" y="8289"/>
                  </a:lnTo>
                  <a:lnTo>
                    <a:pt x="123291" y="8824"/>
                  </a:lnTo>
                  <a:lnTo>
                    <a:pt x="121987" y="5649"/>
                  </a:lnTo>
                  <a:lnTo>
                    <a:pt x="124561" y="5047"/>
                  </a:lnTo>
                  <a:close/>
                  <a:moveTo>
                    <a:pt x="59824" y="4980"/>
                  </a:moveTo>
                  <a:cubicBezTo>
                    <a:pt x="60292" y="5014"/>
                    <a:pt x="60593" y="5348"/>
                    <a:pt x="60593" y="5348"/>
                  </a:cubicBezTo>
                  <a:lnTo>
                    <a:pt x="61963" y="6785"/>
                  </a:lnTo>
                  <a:lnTo>
                    <a:pt x="59390" y="9325"/>
                  </a:lnTo>
                  <a:lnTo>
                    <a:pt x="57719" y="7554"/>
                  </a:lnTo>
                  <a:cubicBezTo>
                    <a:pt x="57719" y="7520"/>
                    <a:pt x="57150" y="6685"/>
                    <a:pt x="58454" y="5548"/>
                  </a:cubicBezTo>
                  <a:cubicBezTo>
                    <a:pt x="58855" y="5181"/>
                    <a:pt x="59323" y="4980"/>
                    <a:pt x="59690" y="4980"/>
                  </a:cubicBezTo>
                  <a:close/>
                  <a:moveTo>
                    <a:pt x="65974" y="3276"/>
                  </a:moveTo>
                  <a:lnTo>
                    <a:pt x="67745" y="7554"/>
                  </a:lnTo>
                  <a:cubicBezTo>
                    <a:pt x="66742" y="8055"/>
                    <a:pt x="65472" y="8957"/>
                    <a:pt x="65372" y="8991"/>
                  </a:cubicBezTo>
                  <a:lnTo>
                    <a:pt x="65004" y="9358"/>
                  </a:lnTo>
                  <a:lnTo>
                    <a:pt x="62464" y="6718"/>
                  </a:lnTo>
                  <a:lnTo>
                    <a:pt x="65974" y="3276"/>
                  </a:lnTo>
                  <a:close/>
                  <a:moveTo>
                    <a:pt x="56315" y="7787"/>
                  </a:moveTo>
                  <a:lnTo>
                    <a:pt x="57485" y="7821"/>
                  </a:lnTo>
                  <a:lnTo>
                    <a:pt x="59156" y="9525"/>
                  </a:lnTo>
                  <a:lnTo>
                    <a:pt x="58554" y="10160"/>
                  </a:lnTo>
                  <a:lnTo>
                    <a:pt x="56315" y="7787"/>
                  </a:lnTo>
                  <a:close/>
                  <a:moveTo>
                    <a:pt x="85525" y="4846"/>
                  </a:moveTo>
                  <a:lnTo>
                    <a:pt x="85358" y="6183"/>
                  </a:lnTo>
                  <a:lnTo>
                    <a:pt x="82684" y="7353"/>
                  </a:lnTo>
                  <a:cubicBezTo>
                    <a:pt x="82651" y="7386"/>
                    <a:pt x="82617" y="7453"/>
                    <a:pt x="82617" y="7487"/>
                  </a:cubicBezTo>
                  <a:lnTo>
                    <a:pt x="82546" y="7710"/>
                  </a:lnTo>
                  <a:lnTo>
                    <a:pt x="85324" y="6651"/>
                  </a:lnTo>
                  <a:lnTo>
                    <a:pt x="85291" y="7052"/>
                  </a:lnTo>
                  <a:cubicBezTo>
                    <a:pt x="85291" y="7119"/>
                    <a:pt x="85291" y="7152"/>
                    <a:pt x="85324" y="7186"/>
                  </a:cubicBezTo>
                  <a:lnTo>
                    <a:pt x="87330" y="9057"/>
                  </a:lnTo>
                  <a:cubicBezTo>
                    <a:pt x="87363" y="9057"/>
                    <a:pt x="87363" y="9124"/>
                    <a:pt x="87396" y="9124"/>
                  </a:cubicBezTo>
                  <a:lnTo>
                    <a:pt x="91975" y="10327"/>
                  </a:lnTo>
                  <a:lnTo>
                    <a:pt x="92009" y="10327"/>
                  </a:lnTo>
                  <a:cubicBezTo>
                    <a:pt x="92075" y="10327"/>
                    <a:pt x="92176" y="10294"/>
                    <a:pt x="92176" y="10194"/>
                  </a:cubicBezTo>
                  <a:cubicBezTo>
                    <a:pt x="92176" y="10127"/>
                    <a:pt x="92142" y="10027"/>
                    <a:pt x="92042" y="9993"/>
                  </a:cubicBezTo>
                  <a:lnTo>
                    <a:pt x="87530" y="8790"/>
                  </a:lnTo>
                  <a:lnTo>
                    <a:pt x="85592" y="6985"/>
                  </a:lnTo>
                  <a:lnTo>
                    <a:pt x="85826" y="5381"/>
                  </a:lnTo>
                  <a:lnTo>
                    <a:pt x="89001" y="5715"/>
                  </a:lnTo>
                  <a:lnTo>
                    <a:pt x="89034" y="5715"/>
                  </a:lnTo>
                  <a:lnTo>
                    <a:pt x="90839" y="5481"/>
                  </a:lnTo>
                  <a:lnTo>
                    <a:pt x="89469" y="5314"/>
                  </a:lnTo>
                  <a:lnTo>
                    <a:pt x="89001" y="5348"/>
                  </a:lnTo>
                  <a:lnTo>
                    <a:pt x="85859" y="5047"/>
                  </a:lnTo>
                  <a:lnTo>
                    <a:pt x="85859" y="4880"/>
                  </a:lnTo>
                  <a:lnTo>
                    <a:pt x="85525" y="4846"/>
                  </a:lnTo>
                  <a:close/>
                  <a:moveTo>
                    <a:pt x="18115" y="4011"/>
                  </a:moveTo>
                  <a:lnTo>
                    <a:pt x="21824" y="7320"/>
                  </a:lnTo>
                  <a:lnTo>
                    <a:pt x="19953" y="10495"/>
                  </a:lnTo>
                  <a:lnTo>
                    <a:pt x="15675" y="6651"/>
                  </a:lnTo>
                  <a:lnTo>
                    <a:pt x="18115" y="4011"/>
                  </a:lnTo>
                  <a:close/>
                  <a:moveTo>
                    <a:pt x="24231" y="3810"/>
                  </a:moveTo>
                  <a:lnTo>
                    <a:pt x="26570" y="5782"/>
                  </a:lnTo>
                  <a:lnTo>
                    <a:pt x="24899" y="7687"/>
                  </a:lnTo>
                  <a:cubicBezTo>
                    <a:pt x="24832" y="7787"/>
                    <a:pt x="24832" y="7888"/>
                    <a:pt x="24899" y="7955"/>
                  </a:cubicBezTo>
                  <a:cubicBezTo>
                    <a:pt x="24966" y="7988"/>
                    <a:pt x="24999" y="7988"/>
                    <a:pt x="25033" y="7988"/>
                  </a:cubicBezTo>
                  <a:cubicBezTo>
                    <a:pt x="25066" y="7988"/>
                    <a:pt x="25133" y="7988"/>
                    <a:pt x="25166" y="7955"/>
                  </a:cubicBezTo>
                  <a:lnTo>
                    <a:pt x="26837" y="6016"/>
                  </a:lnTo>
                  <a:lnTo>
                    <a:pt x="29578" y="8356"/>
                  </a:lnTo>
                  <a:lnTo>
                    <a:pt x="26670" y="10962"/>
                  </a:lnTo>
                  <a:lnTo>
                    <a:pt x="22292" y="7219"/>
                  </a:lnTo>
                  <a:lnTo>
                    <a:pt x="24231" y="3810"/>
                  </a:lnTo>
                  <a:close/>
                  <a:moveTo>
                    <a:pt x="82546" y="7710"/>
                  </a:moveTo>
                  <a:lnTo>
                    <a:pt x="82517" y="7721"/>
                  </a:lnTo>
                  <a:lnTo>
                    <a:pt x="81404" y="11157"/>
                  </a:lnTo>
                  <a:lnTo>
                    <a:pt x="81481" y="11029"/>
                  </a:lnTo>
                  <a:lnTo>
                    <a:pt x="82546" y="7710"/>
                  </a:lnTo>
                  <a:close/>
                  <a:moveTo>
                    <a:pt x="62230" y="6985"/>
                  </a:moveTo>
                  <a:lnTo>
                    <a:pt x="64770" y="9559"/>
                  </a:lnTo>
                  <a:lnTo>
                    <a:pt x="62164" y="12166"/>
                  </a:lnTo>
                  <a:lnTo>
                    <a:pt x="59624" y="9525"/>
                  </a:lnTo>
                  <a:lnTo>
                    <a:pt x="62230" y="6985"/>
                  </a:lnTo>
                  <a:close/>
                  <a:moveTo>
                    <a:pt x="133785" y="3443"/>
                  </a:moveTo>
                  <a:lnTo>
                    <a:pt x="132348" y="12199"/>
                  </a:lnTo>
                  <a:lnTo>
                    <a:pt x="131011" y="12232"/>
                  </a:lnTo>
                  <a:lnTo>
                    <a:pt x="129474" y="7721"/>
                  </a:lnTo>
                  <a:cubicBezTo>
                    <a:pt x="129507" y="7687"/>
                    <a:pt x="129574" y="7620"/>
                    <a:pt x="129574" y="7520"/>
                  </a:cubicBezTo>
                  <a:cubicBezTo>
                    <a:pt x="129507" y="7453"/>
                    <a:pt x="129440" y="7386"/>
                    <a:pt x="129340" y="7386"/>
                  </a:cubicBezTo>
                  <a:lnTo>
                    <a:pt x="128638" y="5448"/>
                  </a:lnTo>
                  <a:lnTo>
                    <a:pt x="127970" y="3978"/>
                  </a:lnTo>
                  <a:lnTo>
                    <a:pt x="133785" y="3443"/>
                  </a:lnTo>
                  <a:close/>
                  <a:moveTo>
                    <a:pt x="15474" y="6885"/>
                  </a:moveTo>
                  <a:lnTo>
                    <a:pt x="19786" y="10795"/>
                  </a:lnTo>
                  <a:lnTo>
                    <a:pt x="17814" y="13035"/>
                  </a:lnTo>
                  <a:lnTo>
                    <a:pt x="13369" y="9158"/>
                  </a:lnTo>
                  <a:lnTo>
                    <a:pt x="15474" y="6885"/>
                  </a:lnTo>
                  <a:close/>
                  <a:moveTo>
                    <a:pt x="65004" y="9826"/>
                  </a:moveTo>
                  <a:lnTo>
                    <a:pt x="67578" y="12466"/>
                  </a:lnTo>
                  <a:lnTo>
                    <a:pt x="66408" y="13670"/>
                  </a:lnTo>
                  <a:lnTo>
                    <a:pt x="63768" y="11063"/>
                  </a:lnTo>
                  <a:lnTo>
                    <a:pt x="65004" y="9826"/>
                  </a:lnTo>
                  <a:close/>
                  <a:moveTo>
                    <a:pt x="22125" y="7554"/>
                  </a:moveTo>
                  <a:lnTo>
                    <a:pt x="26403" y="11196"/>
                  </a:lnTo>
                  <a:lnTo>
                    <a:pt x="23462" y="13803"/>
                  </a:lnTo>
                  <a:lnTo>
                    <a:pt x="20220" y="10729"/>
                  </a:lnTo>
                  <a:lnTo>
                    <a:pt x="22125" y="7554"/>
                  </a:lnTo>
                  <a:close/>
                  <a:moveTo>
                    <a:pt x="80378" y="12834"/>
                  </a:moveTo>
                  <a:lnTo>
                    <a:pt x="79657" y="14017"/>
                  </a:lnTo>
                  <a:lnTo>
                    <a:pt x="79676" y="14037"/>
                  </a:lnTo>
                  <a:lnTo>
                    <a:pt x="80394" y="12840"/>
                  </a:lnTo>
                  <a:lnTo>
                    <a:pt x="80394" y="12840"/>
                  </a:lnTo>
                  <a:lnTo>
                    <a:pt x="80378" y="12834"/>
                  </a:lnTo>
                  <a:close/>
                  <a:moveTo>
                    <a:pt x="132314" y="12533"/>
                  </a:moveTo>
                  <a:lnTo>
                    <a:pt x="131947" y="14873"/>
                  </a:lnTo>
                  <a:lnTo>
                    <a:pt x="131145" y="12567"/>
                  </a:lnTo>
                  <a:lnTo>
                    <a:pt x="132314" y="12533"/>
                  </a:lnTo>
                  <a:close/>
                  <a:moveTo>
                    <a:pt x="63500" y="11330"/>
                  </a:moveTo>
                  <a:lnTo>
                    <a:pt x="66141" y="13904"/>
                  </a:lnTo>
                  <a:lnTo>
                    <a:pt x="64971" y="15073"/>
                  </a:lnTo>
                  <a:lnTo>
                    <a:pt x="62397" y="12400"/>
                  </a:lnTo>
                  <a:lnTo>
                    <a:pt x="63500" y="11330"/>
                  </a:lnTo>
                  <a:close/>
                  <a:moveTo>
                    <a:pt x="67912" y="7888"/>
                  </a:moveTo>
                  <a:lnTo>
                    <a:pt x="71020" y="15541"/>
                  </a:lnTo>
                  <a:lnTo>
                    <a:pt x="67945" y="12366"/>
                  </a:lnTo>
                  <a:lnTo>
                    <a:pt x="65272" y="9592"/>
                  </a:lnTo>
                  <a:lnTo>
                    <a:pt x="65639" y="9225"/>
                  </a:lnTo>
                  <a:cubicBezTo>
                    <a:pt x="65639" y="9225"/>
                    <a:pt x="66909" y="8356"/>
                    <a:pt x="67912" y="7888"/>
                  </a:cubicBezTo>
                  <a:close/>
                  <a:moveTo>
                    <a:pt x="56783" y="10695"/>
                  </a:moveTo>
                  <a:lnTo>
                    <a:pt x="58788" y="13502"/>
                  </a:lnTo>
                  <a:lnTo>
                    <a:pt x="56047" y="16210"/>
                  </a:lnTo>
                  <a:lnTo>
                    <a:pt x="55914" y="15976"/>
                  </a:lnTo>
                  <a:lnTo>
                    <a:pt x="55880" y="15909"/>
                  </a:lnTo>
                  <a:lnTo>
                    <a:pt x="53474" y="13970"/>
                  </a:lnTo>
                  <a:lnTo>
                    <a:pt x="53474" y="12567"/>
                  </a:lnTo>
                  <a:lnTo>
                    <a:pt x="53808" y="11196"/>
                  </a:lnTo>
                  <a:lnTo>
                    <a:pt x="55112" y="11698"/>
                  </a:lnTo>
                  <a:cubicBezTo>
                    <a:pt x="55162" y="11714"/>
                    <a:pt x="55195" y="11723"/>
                    <a:pt x="55220" y="11723"/>
                  </a:cubicBezTo>
                  <a:cubicBezTo>
                    <a:pt x="55245" y="11723"/>
                    <a:pt x="55262" y="11714"/>
                    <a:pt x="55279" y="11698"/>
                  </a:cubicBezTo>
                  <a:lnTo>
                    <a:pt x="56783" y="10695"/>
                  </a:lnTo>
                  <a:close/>
                  <a:moveTo>
                    <a:pt x="20020" y="10996"/>
                  </a:moveTo>
                  <a:lnTo>
                    <a:pt x="23195" y="14004"/>
                  </a:lnTo>
                  <a:lnTo>
                    <a:pt x="20020" y="16811"/>
                  </a:lnTo>
                  <a:lnTo>
                    <a:pt x="17179" y="14305"/>
                  </a:lnTo>
                  <a:lnTo>
                    <a:pt x="17981" y="13369"/>
                  </a:lnTo>
                  <a:lnTo>
                    <a:pt x="20020" y="10996"/>
                  </a:lnTo>
                  <a:close/>
                  <a:moveTo>
                    <a:pt x="79149" y="14991"/>
                  </a:moveTo>
                  <a:lnTo>
                    <a:pt x="79141" y="15006"/>
                  </a:lnTo>
                  <a:lnTo>
                    <a:pt x="79367" y="17312"/>
                  </a:lnTo>
                  <a:lnTo>
                    <a:pt x="79149" y="14991"/>
                  </a:lnTo>
                  <a:close/>
                  <a:moveTo>
                    <a:pt x="79367" y="17312"/>
                  </a:moveTo>
                  <a:lnTo>
                    <a:pt x="79367" y="17312"/>
                  </a:lnTo>
                  <a:lnTo>
                    <a:pt x="79367" y="17312"/>
                  </a:lnTo>
                  <a:close/>
                  <a:moveTo>
                    <a:pt x="122789" y="11531"/>
                  </a:moveTo>
                  <a:lnTo>
                    <a:pt x="123926" y="12734"/>
                  </a:lnTo>
                  <a:cubicBezTo>
                    <a:pt x="123959" y="12767"/>
                    <a:pt x="123992" y="12767"/>
                    <a:pt x="124059" y="12767"/>
                  </a:cubicBezTo>
                  <a:lnTo>
                    <a:pt x="130744" y="12567"/>
                  </a:lnTo>
                  <a:lnTo>
                    <a:pt x="131746" y="15407"/>
                  </a:lnTo>
                  <a:lnTo>
                    <a:pt x="128003" y="16577"/>
                  </a:lnTo>
                  <a:lnTo>
                    <a:pt x="127268" y="14906"/>
                  </a:lnTo>
                  <a:cubicBezTo>
                    <a:pt x="127268" y="14873"/>
                    <a:pt x="127234" y="14839"/>
                    <a:pt x="127167" y="14839"/>
                  </a:cubicBezTo>
                  <a:cubicBezTo>
                    <a:pt x="127151" y="14823"/>
                    <a:pt x="127134" y="14814"/>
                    <a:pt x="127117" y="14814"/>
                  </a:cubicBezTo>
                  <a:cubicBezTo>
                    <a:pt x="127101" y="14814"/>
                    <a:pt x="127084" y="14823"/>
                    <a:pt x="127067" y="14839"/>
                  </a:cubicBezTo>
                  <a:lnTo>
                    <a:pt x="122489" y="17546"/>
                  </a:lnTo>
                  <a:lnTo>
                    <a:pt x="122489" y="17546"/>
                  </a:lnTo>
                  <a:lnTo>
                    <a:pt x="122789" y="11531"/>
                  </a:lnTo>
                  <a:close/>
                  <a:moveTo>
                    <a:pt x="48108" y="13884"/>
                  </a:moveTo>
                  <a:cubicBezTo>
                    <a:pt x="48080" y="13884"/>
                    <a:pt x="48051" y="13891"/>
                    <a:pt x="48026" y="13904"/>
                  </a:cubicBezTo>
                  <a:lnTo>
                    <a:pt x="42211" y="17814"/>
                  </a:lnTo>
                  <a:cubicBezTo>
                    <a:pt x="42111" y="17847"/>
                    <a:pt x="42111" y="17981"/>
                    <a:pt x="42178" y="18048"/>
                  </a:cubicBezTo>
                  <a:cubicBezTo>
                    <a:pt x="42211" y="18081"/>
                    <a:pt x="42245" y="18148"/>
                    <a:pt x="42278" y="18148"/>
                  </a:cubicBezTo>
                  <a:cubicBezTo>
                    <a:pt x="42345" y="18148"/>
                    <a:pt x="42378" y="18148"/>
                    <a:pt x="42378" y="18081"/>
                  </a:cubicBezTo>
                  <a:lnTo>
                    <a:pt x="48194" y="14204"/>
                  </a:lnTo>
                  <a:cubicBezTo>
                    <a:pt x="48260" y="14171"/>
                    <a:pt x="48260" y="14037"/>
                    <a:pt x="48227" y="13970"/>
                  </a:cubicBezTo>
                  <a:cubicBezTo>
                    <a:pt x="48206" y="13907"/>
                    <a:pt x="48158" y="13884"/>
                    <a:pt x="48108" y="13884"/>
                  </a:cubicBezTo>
                  <a:close/>
                  <a:moveTo>
                    <a:pt x="127067" y="15207"/>
                  </a:moveTo>
                  <a:lnTo>
                    <a:pt x="127736" y="16677"/>
                  </a:lnTo>
                  <a:lnTo>
                    <a:pt x="122455" y="18315"/>
                  </a:lnTo>
                  <a:lnTo>
                    <a:pt x="122455" y="17914"/>
                  </a:lnTo>
                  <a:lnTo>
                    <a:pt x="127067" y="15207"/>
                  </a:lnTo>
                  <a:close/>
                  <a:moveTo>
                    <a:pt x="29845" y="8623"/>
                  </a:moveTo>
                  <a:lnTo>
                    <a:pt x="34090" y="12232"/>
                  </a:lnTo>
                  <a:lnTo>
                    <a:pt x="37165" y="15641"/>
                  </a:lnTo>
                  <a:lnTo>
                    <a:pt x="35260" y="18382"/>
                  </a:lnTo>
                  <a:lnTo>
                    <a:pt x="26904" y="11163"/>
                  </a:lnTo>
                  <a:lnTo>
                    <a:pt x="29845" y="8623"/>
                  </a:lnTo>
                  <a:close/>
                  <a:moveTo>
                    <a:pt x="66408" y="14171"/>
                  </a:moveTo>
                  <a:lnTo>
                    <a:pt x="69650" y="17379"/>
                  </a:lnTo>
                  <a:lnTo>
                    <a:pt x="68480" y="18716"/>
                  </a:lnTo>
                  <a:lnTo>
                    <a:pt x="65238" y="15341"/>
                  </a:lnTo>
                  <a:lnTo>
                    <a:pt x="66408" y="14171"/>
                  </a:lnTo>
                  <a:close/>
                  <a:moveTo>
                    <a:pt x="67812" y="12734"/>
                  </a:moveTo>
                  <a:lnTo>
                    <a:pt x="71354" y="16377"/>
                  </a:lnTo>
                  <a:lnTo>
                    <a:pt x="71388" y="16577"/>
                  </a:lnTo>
                  <a:lnTo>
                    <a:pt x="68881" y="19184"/>
                  </a:lnTo>
                  <a:lnTo>
                    <a:pt x="68681" y="18984"/>
                  </a:lnTo>
                  <a:lnTo>
                    <a:pt x="69984" y="17513"/>
                  </a:lnTo>
                  <a:cubicBezTo>
                    <a:pt x="70084" y="17413"/>
                    <a:pt x="70084" y="17346"/>
                    <a:pt x="69984" y="17246"/>
                  </a:cubicBezTo>
                  <a:lnTo>
                    <a:pt x="66642" y="13904"/>
                  </a:lnTo>
                  <a:lnTo>
                    <a:pt x="67812" y="12734"/>
                  </a:lnTo>
                  <a:close/>
                  <a:moveTo>
                    <a:pt x="16945" y="14539"/>
                  </a:moveTo>
                  <a:lnTo>
                    <a:pt x="19719" y="17012"/>
                  </a:lnTo>
                  <a:lnTo>
                    <a:pt x="17179" y="19251"/>
                  </a:lnTo>
                  <a:lnTo>
                    <a:pt x="14672" y="17179"/>
                  </a:lnTo>
                  <a:lnTo>
                    <a:pt x="16945" y="14539"/>
                  </a:lnTo>
                  <a:close/>
                  <a:moveTo>
                    <a:pt x="117275" y="4312"/>
                  </a:moveTo>
                  <a:lnTo>
                    <a:pt x="119915" y="12032"/>
                  </a:lnTo>
                  <a:lnTo>
                    <a:pt x="119915" y="12333"/>
                  </a:lnTo>
                  <a:lnTo>
                    <a:pt x="115938" y="14204"/>
                  </a:lnTo>
                  <a:cubicBezTo>
                    <a:pt x="115905" y="14238"/>
                    <a:pt x="115871" y="14305"/>
                    <a:pt x="115871" y="14371"/>
                  </a:cubicBezTo>
                  <a:lnTo>
                    <a:pt x="115871" y="19685"/>
                  </a:lnTo>
                  <a:lnTo>
                    <a:pt x="112964" y="19886"/>
                  </a:lnTo>
                  <a:lnTo>
                    <a:pt x="112629" y="14706"/>
                  </a:lnTo>
                  <a:lnTo>
                    <a:pt x="115871" y="10695"/>
                  </a:lnTo>
                  <a:cubicBezTo>
                    <a:pt x="115905" y="10662"/>
                    <a:pt x="115905" y="10628"/>
                    <a:pt x="115905" y="10561"/>
                  </a:cubicBezTo>
                  <a:lnTo>
                    <a:pt x="115637" y="8122"/>
                  </a:lnTo>
                  <a:lnTo>
                    <a:pt x="117275" y="4312"/>
                  </a:lnTo>
                  <a:close/>
                  <a:moveTo>
                    <a:pt x="71689" y="16744"/>
                  </a:moveTo>
                  <a:lnTo>
                    <a:pt x="72290" y="17379"/>
                  </a:lnTo>
                  <a:lnTo>
                    <a:pt x="69683" y="19986"/>
                  </a:lnTo>
                  <a:lnTo>
                    <a:pt x="69149" y="19385"/>
                  </a:lnTo>
                  <a:lnTo>
                    <a:pt x="71689" y="16744"/>
                  </a:lnTo>
                  <a:close/>
                  <a:moveTo>
                    <a:pt x="23395" y="14238"/>
                  </a:moveTo>
                  <a:lnTo>
                    <a:pt x="28542" y="19084"/>
                  </a:lnTo>
                  <a:lnTo>
                    <a:pt x="27539" y="20187"/>
                  </a:lnTo>
                  <a:lnTo>
                    <a:pt x="21457" y="15976"/>
                  </a:lnTo>
                  <a:lnTo>
                    <a:pt x="23395" y="14238"/>
                  </a:lnTo>
                  <a:close/>
                  <a:moveTo>
                    <a:pt x="102035" y="6183"/>
                  </a:moveTo>
                  <a:lnTo>
                    <a:pt x="107683" y="6484"/>
                  </a:lnTo>
                  <a:lnTo>
                    <a:pt x="111192" y="7988"/>
                  </a:lnTo>
                  <a:lnTo>
                    <a:pt x="111226" y="7988"/>
                  </a:lnTo>
                  <a:lnTo>
                    <a:pt x="115270" y="8222"/>
                  </a:lnTo>
                  <a:lnTo>
                    <a:pt x="115470" y="10495"/>
                  </a:lnTo>
                  <a:lnTo>
                    <a:pt x="112262" y="14505"/>
                  </a:lnTo>
                  <a:cubicBezTo>
                    <a:pt x="112228" y="14539"/>
                    <a:pt x="112228" y="14572"/>
                    <a:pt x="112228" y="14605"/>
                  </a:cubicBezTo>
                  <a:lnTo>
                    <a:pt x="112596" y="19919"/>
                  </a:lnTo>
                  <a:lnTo>
                    <a:pt x="111426" y="20688"/>
                  </a:lnTo>
                  <a:lnTo>
                    <a:pt x="108184" y="19886"/>
                  </a:lnTo>
                  <a:lnTo>
                    <a:pt x="108184" y="17580"/>
                  </a:lnTo>
                  <a:lnTo>
                    <a:pt x="108184" y="17546"/>
                  </a:lnTo>
                  <a:lnTo>
                    <a:pt x="107549" y="15508"/>
                  </a:lnTo>
                  <a:cubicBezTo>
                    <a:pt x="107549" y="15407"/>
                    <a:pt x="107449" y="15374"/>
                    <a:pt x="107416" y="15374"/>
                  </a:cubicBezTo>
                  <a:lnTo>
                    <a:pt x="101767" y="14171"/>
                  </a:lnTo>
                  <a:lnTo>
                    <a:pt x="101901" y="9726"/>
                  </a:lnTo>
                  <a:lnTo>
                    <a:pt x="108552" y="11230"/>
                  </a:lnTo>
                  <a:cubicBezTo>
                    <a:pt x="108564" y="11236"/>
                    <a:pt x="108578" y="11239"/>
                    <a:pt x="108593" y="11239"/>
                  </a:cubicBezTo>
                  <a:cubicBezTo>
                    <a:pt x="108662" y="11239"/>
                    <a:pt x="108752" y="11179"/>
                    <a:pt x="108752" y="11096"/>
                  </a:cubicBezTo>
                  <a:cubicBezTo>
                    <a:pt x="108786" y="11029"/>
                    <a:pt x="108719" y="10896"/>
                    <a:pt x="108619" y="10896"/>
                  </a:cubicBezTo>
                  <a:lnTo>
                    <a:pt x="101935" y="9392"/>
                  </a:lnTo>
                  <a:lnTo>
                    <a:pt x="102035" y="6183"/>
                  </a:lnTo>
                  <a:close/>
                  <a:moveTo>
                    <a:pt x="127836" y="17012"/>
                  </a:moveTo>
                  <a:lnTo>
                    <a:pt x="128270" y="17914"/>
                  </a:lnTo>
                  <a:lnTo>
                    <a:pt x="127502" y="22025"/>
                  </a:lnTo>
                  <a:lnTo>
                    <a:pt x="122255" y="21590"/>
                  </a:lnTo>
                  <a:lnTo>
                    <a:pt x="122422" y="18683"/>
                  </a:lnTo>
                  <a:lnTo>
                    <a:pt x="127836" y="17012"/>
                  </a:lnTo>
                  <a:close/>
                  <a:moveTo>
                    <a:pt x="26670" y="11364"/>
                  </a:moveTo>
                  <a:lnTo>
                    <a:pt x="35092" y="18649"/>
                  </a:lnTo>
                  <a:lnTo>
                    <a:pt x="32252" y="22092"/>
                  </a:lnTo>
                  <a:lnTo>
                    <a:pt x="23696" y="14004"/>
                  </a:lnTo>
                  <a:lnTo>
                    <a:pt x="26670" y="11364"/>
                  </a:lnTo>
                  <a:close/>
                  <a:moveTo>
                    <a:pt x="131780" y="15809"/>
                  </a:moveTo>
                  <a:lnTo>
                    <a:pt x="130977" y="22292"/>
                  </a:lnTo>
                  <a:lnTo>
                    <a:pt x="127836" y="22058"/>
                  </a:lnTo>
                  <a:lnTo>
                    <a:pt x="128605" y="17914"/>
                  </a:lnTo>
                  <a:lnTo>
                    <a:pt x="128605" y="17847"/>
                  </a:lnTo>
                  <a:lnTo>
                    <a:pt x="128170" y="16911"/>
                  </a:lnTo>
                  <a:lnTo>
                    <a:pt x="131780" y="15809"/>
                  </a:lnTo>
                  <a:close/>
                  <a:moveTo>
                    <a:pt x="21189" y="16176"/>
                  </a:moveTo>
                  <a:lnTo>
                    <a:pt x="27339" y="20421"/>
                  </a:lnTo>
                  <a:lnTo>
                    <a:pt x="25534" y="22392"/>
                  </a:lnTo>
                  <a:lnTo>
                    <a:pt x="20220" y="17012"/>
                  </a:lnTo>
                  <a:lnTo>
                    <a:pt x="21189" y="16176"/>
                  </a:lnTo>
                  <a:close/>
                  <a:moveTo>
                    <a:pt x="119815" y="12634"/>
                  </a:moveTo>
                  <a:lnTo>
                    <a:pt x="119614" y="15541"/>
                  </a:lnTo>
                  <a:lnTo>
                    <a:pt x="117208" y="20989"/>
                  </a:lnTo>
                  <a:lnTo>
                    <a:pt x="112395" y="21423"/>
                  </a:lnTo>
                  <a:cubicBezTo>
                    <a:pt x="112329" y="21423"/>
                    <a:pt x="112295" y="21490"/>
                    <a:pt x="112262" y="21524"/>
                  </a:cubicBezTo>
                  <a:lnTo>
                    <a:pt x="111560" y="22727"/>
                  </a:lnTo>
                  <a:lnTo>
                    <a:pt x="108218" y="21356"/>
                  </a:lnTo>
                  <a:lnTo>
                    <a:pt x="108218" y="20220"/>
                  </a:lnTo>
                  <a:lnTo>
                    <a:pt x="111426" y="21022"/>
                  </a:lnTo>
                  <a:lnTo>
                    <a:pt x="111460" y="21022"/>
                  </a:lnTo>
                  <a:cubicBezTo>
                    <a:pt x="111493" y="21022"/>
                    <a:pt x="111493" y="20989"/>
                    <a:pt x="111560" y="20989"/>
                  </a:cubicBezTo>
                  <a:lnTo>
                    <a:pt x="112863" y="20153"/>
                  </a:lnTo>
                  <a:lnTo>
                    <a:pt x="115971" y="19886"/>
                  </a:lnTo>
                  <a:cubicBezTo>
                    <a:pt x="116072" y="19886"/>
                    <a:pt x="116139" y="19819"/>
                    <a:pt x="116139" y="19719"/>
                  </a:cubicBezTo>
                  <a:lnTo>
                    <a:pt x="116139" y="14371"/>
                  </a:lnTo>
                  <a:lnTo>
                    <a:pt x="119815" y="12634"/>
                  </a:lnTo>
                  <a:close/>
                  <a:moveTo>
                    <a:pt x="79041" y="19986"/>
                  </a:moveTo>
                  <a:lnTo>
                    <a:pt x="77011" y="23413"/>
                  </a:lnTo>
                  <a:lnTo>
                    <a:pt x="77011" y="23413"/>
                  </a:lnTo>
                  <a:lnTo>
                    <a:pt x="77036" y="23429"/>
                  </a:lnTo>
                  <a:lnTo>
                    <a:pt x="79058" y="19995"/>
                  </a:lnTo>
                  <a:lnTo>
                    <a:pt x="79041" y="19986"/>
                  </a:lnTo>
                  <a:close/>
                  <a:moveTo>
                    <a:pt x="85491" y="17012"/>
                  </a:moveTo>
                  <a:lnTo>
                    <a:pt x="86026" y="17513"/>
                  </a:lnTo>
                  <a:lnTo>
                    <a:pt x="88466" y="19819"/>
                  </a:lnTo>
                  <a:lnTo>
                    <a:pt x="86461" y="23529"/>
                  </a:lnTo>
                  <a:lnTo>
                    <a:pt x="83954" y="22192"/>
                  </a:lnTo>
                  <a:lnTo>
                    <a:pt x="85491" y="17012"/>
                  </a:lnTo>
                  <a:close/>
                  <a:moveTo>
                    <a:pt x="61762" y="17906"/>
                  </a:moveTo>
                  <a:cubicBezTo>
                    <a:pt x="61721" y="17906"/>
                    <a:pt x="61679" y="17931"/>
                    <a:pt x="61629" y="17981"/>
                  </a:cubicBezTo>
                  <a:cubicBezTo>
                    <a:pt x="61562" y="18048"/>
                    <a:pt x="61562" y="18148"/>
                    <a:pt x="61629" y="18215"/>
                  </a:cubicBezTo>
                  <a:lnTo>
                    <a:pt x="67076" y="23562"/>
                  </a:lnTo>
                  <a:cubicBezTo>
                    <a:pt x="67110" y="23596"/>
                    <a:pt x="67143" y="23596"/>
                    <a:pt x="67177" y="23596"/>
                  </a:cubicBezTo>
                  <a:cubicBezTo>
                    <a:pt x="67244" y="23596"/>
                    <a:pt x="67277" y="23596"/>
                    <a:pt x="67310" y="23562"/>
                  </a:cubicBezTo>
                  <a:cubicBezTo>
                    <a:pt x="67411" y="23495"/>
                    <a:pt x="67411" y="23395"/>
                    <a:pt x="67310" y="23328"/>
                  </a:cubicBezTo>
                  <a:lnTo>
                    <a:pt x="61896" y="17981"/>
                  </a:lnTo>
                  <a:cubicBezTo>
                    <a:pt x="61846" y="17931"/>
                    <a:pt x="61804" y="17906"/>
                    <a:pt x="61762" y="17906"/>
                  </a:cubicBezTo>
                  <a:close/>
                  <a:moveTo>
                    <a:pt x="95986" y="19017"/>
                  </a:moveTo>
                  <a:lnTo>
                    <a:pt x="98225" y="19351"/>
                  </a:lnTo>
                  <a:lnTo>
                    <a:pt x="104909" y="22493"/>
                  </a:lnTo>
                  <a:lnTo>
                    <a:pt x="104575" y="24231"/>
                  </a:lnTo>
                  <a:lnTo>
                    <a:pt x="94749" y="19986"/>
                  </a:lnTo>
                  <a:lnTo>
                    <a:pt x="95986" y="19017"/>
                  </a:lnTo>
                  <a:close/>
                  <a:moveTo>
                    <a:pt x="55993" y="20036"/>
                  </a:moveTo>
                  <a:cubicBezTo>
                    <a:pt x="55947" y="20036"/>
                    <a:pt x="55897" y="20053"/>
                    <a:pt x="55847" y="20086"/>
                  </a:cubicBezTo>
                  <a:lnTo>
                    <a:pt x="51235" y="24264"/>
                  </a:lnTo>
                  <a:cubicBezTo>
                    <a:pt x="51135" y="24364"/>
                    <a:pt x="51135" y="24431"/>
                    <a:pt x="51235" y="24531"/>
                  </a:cubicBezTo>
                  <a:cubicBezTo>
                    <a:pt x="51268" y="24565"/>
                    <a:pt x="51302" y="24565"/>
                    <a:pt x="51335" y="24565"/>
                  </a:cubicBezTo>
                  <a:cubicBezTo>
                    <a:pt x="51402" y="24565"/>
                    <a:pt x="51435" y="24565"/>
                    <a:pt x="51469" y="24531"/>
                  </a:cubicBezTo>
                  <a:lnTo>
                    <a:pt x="56114" y="20354"/>
                  </a:lnTo>
                  <a:cubicBezTo>
                    <a:pt x="56181" y="20254"/>
                    <a:pt x="56181" y="20187"/>
                    <a:pt x="56114" y="20086"/>
                  </a:cubicBezTo>
                  <a:cubicBezTo>
                    <a:pt x="56081" y="20053"/>
                    <a:pt x="56039" y="20036"/>
                    <a:pt x="55993" y="20036"/>
                  </a:cubicBezTo>
                  <a:close/>
                  <a:moveTo>
                    <a:pt x="139366" y="25334"/>
                  </a:moveTo>
                  <a:cubicBezTo>
                    <a:pt x="139299" y="25334"/>
                    <a:pt x="139199" y="25400"/>
                    <a:pt x="139199" y="25501"/>
                  </a:cubicBezTo>
                  <a:cubicBezTo>
                    <a:pt x="139166" y="25567"/>
                    <a:pt x="139266" y="25668"/>
                    <a:pt x="139333" y="25668"/>
                  </a:cubicBezTo>
                  <a:lnTo>
                    <a:pt x="141338" y="25735"/>
                  </a:lnTo>
                  <a:lnTo>
                    <a:pt x="141338" y="25400"/>
                  </a:lnTo>
                  <a:lnTo>
                    <a:pt x="139366" y="25334"/>
                  </a:lnTo>
                  <a:close/>
                  <a:moveTo>
                    <a:pt x="28809" y="19351"/>
                  </a:moveTo>
                  <a:lnTo>
                    <a:pt x="32018" y="22359"/>
                  </a:lnTo>
                  <a:lnTo>
                    <a:pt x="29177" y="26035"/>
                  </a:lnTo>
                  <a:lnTo>
                    <a:pt x="25735" y="22660"/>
                  </a:lnTo>
                  <a:lnTo>
                    <a:pt x="28809" y="19351"/>
                  </a:lnTo>
                  <a:close/>
                  <a:moveTo>
                    <a:pt x="19986" y="17246"/>
                  </a:moveTo>
                  <a:lnTo>
                    <a:pt x="25334" y="22660"/>
                  </a:lnTo>
                  <a:lnTo>
                    <a:pt x="21925" y="26336"/>
                  </a:lnTo>
                  <a:lnTo>
                    <a:pt x="17680" y="19685"/>
                  </a:lnTo>
                  <a:lnTo>
                    <a:pt x="17647" y="19652"/>
                  </a:lnTo>
                  <a:lnTo>
                    <a:pt x="17446" y="19485"/>
                  </a:lnTo>
                  <a:lnTo>
                    <a:pt x="19986" y="17246"/>
                  </a:lnTo>
                  <a:close/>
                  <a:moveTo>
                    <a:pt x="2440" y="13603"/>
                  </a:moveTo>
                  <a:lnTo>
                    <a:pt x="11364" y="24431"/>
                  </a:lnTo>
                  <a:lnTo>
                    <a:pt x="8456" y="27071"/>
                  </a:lnTo>
                  <a:lnTo>
                    <a:pt x="4078" y="20487"/>
                  </a:lnTo>
                  <a:lnTo>
                    <a:pt x="4011" y="20421"/>
                  </a:lnTo>
                  <a:lnTo>
                    <a:pt x="2841" y="19518"/>
                  </a:lnTo>
                  <a:lnTo>
                    <a:pt x="2440" y="13603"/>
                  </a:lnTo>
                  <a:close/>
                  <a:moveTo>
                    <a:pt x="88733" y="20020"/>
                  </a:moveTo>
                  <a:lnTo>
                    <a:pt x="90070" y="20588"/>
                  </a:lnTo>
                  <a:lnTo>
                    <a:pt x="92410" y="24565"/>
                  </a:lnTo>
                  <a:cubicBezTo>
                    <a:pt x="92476" y="24598"/>
                    <a:pt x="92543" y="24665"/>
                    <a:pt x="92577" y="24665"/>
                  </a:cubicBezTo>
                  <a:cubicBezTo>
                    <a:pt x="92644" y="24665"/>
                    <a:pt x="92644" y="24598"/>
                    <a:pt x="92677" y="24598"/>
                  </a:cubicBezTo>
                  <a:cubicBezTo>
                    <a:pt x="92744" y="24565"/>
                    <a:pt x="92744" y="24498"/>
                    <a:pt x="92677" y="24431"/>
                  </a:cubicBezTo>
                  <a:lnTo>
                    <a:pt x="90571" y="20889"/>
                  </a:lnTo>
                  <a:lnTo>
                    <a:pt x="94448" y="22593"/>
                  </a:lnTo>
                  <a:lnTo>
                    <a:pt x="92844" y="27239"/>
                  </a:lnTo>
                  <a:lnTo>
                    <a:pt x="87965" y="24331"/>
                  </a:lnTo>
                  <a:lnTo>
                    <a:pt x="86728" y="23696"/>
                  </a:lnTo>
                  <a:lnTo>
                    <a:pt x="88733" y="20020"/>
                  </a:lnTo>
                  <a:close/>
                  <a:moveTo>
                    <a:pt x="35293" y="18883"/>
                  </a:moveTo>
                  <a:lnTo>
                    <a:pt x="40406" y="24398"/>
                  </a:lnTo>
                  <a:lnTo>
                    <a:pt x="36496" y="27406"/>
                  </a:lnTo>
                  <a:lnTo>
                    <a:pt x="32486" y="22359"/>
                  </a:lnTo>
                  <a:lnTo>
                    <a:pt x="35293" y="18883"/>
                  </a:lnTo>
                  <a:close/>
                  <a:moveTo>
                    <a:pt x="37432" y="15842"/>
                  </a:moveTo>
                  <a:lnTo>
                    <a:pt x="44584" y="23830"/>
                  </a:lnTo>
                  <a:lnTo>
                    <a:pt x="46289" y="25735"/>
                  </a:lnTo>
                  <a:lnTo>
                    <a:pt x="44116" y="27840"/>
                  </a:lnTo>
                  <a:lnTo>
                    <a:pt x="35560" y="18582"/>
                  </a:lnTo>
                  <a:lnTo>
                    <a:pt x="37432" y="15842"/>
                  </a:lnTo>
                  <a:close/>
                  <a:moveTo>
                    <a:pt x="76769" y="23896"/>
                  </a:moveTo>
                  <a:lnTo>
                    <a:pt x="79977" y="25868"/>
                  </a:lnTo>
                  <a:lnTo>
                    <a:pt x="78640" y="27840"/>
                  </a:lnTo>
                  <a:lnTo>
                    <a:pt x="78607" y="27773"/>
                  </a:lnTo>
                  <a:lnTo>
                    <a:pt x="75666" y="25735"/>
                  </a:lnTo>
                  <a:lnTo>
                    <a:pt x="76769" y="23896"/>
                  </a:lnTo>
                  <a:close/>
                  <a:moveTo>
                    <a:pt x="2975" y="20086"/>
                  </a:moveTo>
                  <a:lnTo>
                    <a:pt x="3777" y="20721"/>
                  </a:lnTo>
                  <a:lnTo>
                    <a:pt x="8155" y="27372"/>
                  </a:lnTo>
                  <a:lnTo>
                    <a:pt x="6016" y="29277"/>
                  </a:lnTo>
                  <a:lnTo>
                    <a:pt x="2975" y="20086"/>
                  </a:lnTo>
                  <a:close/>
                  <a:moveTo>
                    <a:pt x="122221" y="21891"/>
                  </a:moveTo>
                  <a:lnTo>
                    <a:pt x="127502" y="22326"/>
                  </a:lnTo>
                  <a:cubicBezTo>
                    <a:pt x="127569" y="22359"/>
                    <a:pt x="127602" y="22392"/>
                    <a:pt x="127635" y="22392"/>
                  </a:cubicBezTo>
                  <a:lnTo>
                    <a:pt x="127669" y="22392"/>
                  </a:lnTo>
                  <a:cubicBezTo>
                    <a:pt x="127736" y="22392"/>
                    <a:pt x="127769" y="22392"/>
                    <a:pt x="127802" y="22359"/>
                  </a:cubicBezTo>
                  <a:lnTo>
                    <a:pt x="130977" y="22593"/>
                  </a:lnTo>
                  <a:lnTo>
                    <a:pt x="130142" y="29377"/>
                  </a:lnTo>
                  <a:lnTo>
                    <a:pt x="121653" y="27740"/>
                  </a:lnTo>
                  <a:lnTo>
                    <a:pt x="122221" y="21891"/>
                  </a:lnTo>
                  <a:close/>
                  <a:moveTo>
                    <a:pt x="25534" y="22860"/>
                  </a:moveTo>
                  <a:lnTo>
                    <a:pt x="28910" y="26269"/>
                  </a:lnTo>
                  <a:lnTo>
                    <a:pt x="24130" y="29712"/>
                  </a:lnTo>
                  <a:lnTo>
                    <a:pt x="22125" y="26570"/>
                  </a:lnTo>
                  <a:lnTo>
                    <a:pt x="25534" y="22860"/>
                  </a:lnTo>
                  <a:close/>
                  <a:moveTo>
                    <a:pt x="121887" y="22326"/>
                  </a:moveTo>
                  <a:lnTo>
                    <a:pt x="121152" y="29545"/>
                  </a:lnTo>
                  <a:lnTo>
                    <a:pt x="118745" y="29779"/>
                  </a:lnTo>
                  <a:lnTo>
                    <a:pt x="118745" y="26169"/>
                  </a:lnTo>
                  <a:lnTo>
                    <a:pt x="121887" y="22326"/>
                  </a:lnTo>
                  <a:close/>
                  <a:moveTo>
                    <a:pt x="83018" y="22058"/>
                  </a:moveTo>
                  <a:lnTo>
                    <a:pt x="86427" y="23863"/>
                  </a:lnTo>
                  <a:lnTo>
                    <a:pt x="87831" y="24565"/>
                  </a:lnTo>
                  <a:lnTo>
                    <a:pt x="91908" y="27038"/>
                  </a:lnTo>
                  <a:lnTo>
                    <a:pt x="90906" y="30213"/>
                  </a:lnTo>
                  <a:lnTo>
                    <a:pt x="81381" y="24398"/>
                  </a:lnTo>
                  <a:lnTo>
                    <a:pt x="83018" y="22058"/>
                  </a:lnTo>
                  <a:close/>
                  <a:moveTo>
                    <a:pt x="94816" y="22693"/>
                  </a:moveTo>
                  <a:lnTo>
                    <a:pt x="104508" y="27038"/>
                  </a:lnTo>
                  <a:lnTo>
                    <a:pt x="104207" y="28442"/>
                  </a:lnTo>
                  <a:lnTo>
                    <a:pt x="98225" y="28442"/>
                  </a:lnTo>
                  <a:cubicBezTo>
                    <a:pt x="98158" y="28442"/>
                    <a:pt x="98058" y="28542"/>
                    <a:pt x="98058" y="28609"/>
                  </a:cubicBezTo>
                  <a:lnTo>
                    <a:pt x="97824" y="30982"/>
                  </a:lnTo>
                  <a:lnTo>
                    <a:pt x="94883" y="28575"/>
                  </a:lnTo>
                  <a:lnTo>
                    <a:pt x="95986" y="25969"/>
                  </a:lnTo>
                  <a:lnTo>
                    <a:pt x="98191" y="26804"/>
                  </a:lnTo>
                  <a:cubicBezTo>
                    <a:pt x="98211" y="26824"/>
                    <a:pt x="98233" y="26832"/>
                    <a:pt x="98256" y="26832"/>
                  </a:cubicBezTo>
                  <a:cubicBezTo>
                    <a:pt x="98311" y="26832"/>
                    <a:pt x="98368" y="26784"/>
                    <a:pt x="98392" y="26737"/>
                  </a:cubicBezTo>
                  <a:cubicBezTo>
                    <a:pt x="98425" y="26637"/>
                    <a:pt x="98392" y="26570"/>
                    <a:pt x="98325" y="26537"/>
                  </a:cubicBezTo>
                  <a:lnTo>
                    <a:pt x="95986" y="25601"/>
                  </a:lnTo>
                  <a:cubicBezTo>
                    <a:pt x="95961" y="25593"/>
                    <a:pt x="95938" y="25588"/>
                    <a:pt x="95916" y="25588"/>
                  </a:cubicBezTo>
                  <a:cubicBezTo>
                    <a:pt x="95852" y="25588"/>
                    <a:pt x="95802" y="25626"/>
                    <a:pt x="95752" y="25701"/>
                  </a:cubicBezTo>
                  <a:lnTo>
                    <a:pt x="94649" y="28308"/>
                  </a:lnTo>
                  <a:lnTo>
                    <a:pt x="94315" y="28041"/>
                  </a:lnTo>
                  <a:lnTo>
                    <a:pt x="93178" y="27372"/>
                  </a:lnTo>
                  <a:lnTo>
                    <a:pt x="94816" y="22693"/>
                  </a:lnTo>
                  <a:close/>
                  <a:moveTo>
                    <a:pt x="40674" y="24665"/>
                  </a:moveTo>
                  <a:lnTo>
                    <a:pt x="43849" y="28074"/>
                  </a:lnTo>
                  <a:lnTo>
                    <a:pt x="41710" y="30213"/>
                  </a:lnTo>
                  <a:lnTo>
                    <a:pt x="39337" y="31015"/>
                  </a:lnTo>
                  <a:lnTo>
                    <a:pt x="36697" y="27706"/>
                  </a:lnTo>
                  <a:lnTo>
                    <a:pt x="40674" y="24665"/>
                  </a:lnTo>
                  <a:close/>
                  <a:moveTo>
                    <a:pt x="68348" y="23640"/>
                  </a:moveTo>
                  <a:cubicBezTo>
                    <a:pt x="68282" y="23640"/>
                    <a:pt x="68231" y="23711"/>
                    <a:pt x="68179" y="23763"/>
                  </a:cubicBezTo>
                  <a:lnTo>
                    <a:pt x="66475" y="30848"/>
                  </a:lnTo>
                  <a:cubicBezTo>
                    <a:pt x="66441" y="30948"/>
                    <a:pt x="66475" y="31049"/>
                    <a:pt x="66609" y="31049"/>
                  </a:cubicBezTo>
                  <a:cubicBezTo>
                    <a:pt x="66742" y="31049"/>
                    <a:pt x="66776" y="31015"/>
                    <a:pt x="66809" y="30915"/>
                  </a:cubicBezTo>
                  <a:lnTo>
                    <a:pt x="68514" y="23863"/>
                  </a:lnTo>
                  <a:cubicBezTo>
                    <a:pt x="68580" y="23763"/>
                    <a:pt x="68480" y="23696"/>
                    <a:pt x="68413" y="23662"/>
                  </a:cubicBezTo>
                  <a:cubicBezTo>
                    <a:pt x="68390" y="23647"/>
                    <a:pt x="68368" y="23640"/>
                    <a:pt x="68348" y="23640"/>
                  </a:cubicBezTo>
                  <a:close/>
                  <a:moveTo>
                    <a:pt x="101534" y="28776"/>
                  </a:moveTo>
                  <a:lnTo>
                    <a:pt x="101534" y="31450"/>
                  </a:lnTo>
                  <a:lnTo>
                    <a:pt x="98325" y="30748"/>
                  </a:lnTo>
                  <a:lnTo>
                    <a:pt x="98225" y="30748"/>
                  </a:lnTo>
                  <a:lnTo>
                    <a:pt x="98425" y="28776"/>
                  </a:lnTo>
                  <a:close/>
                  <a:moveTo>
                    <a:pt x="89469" y="14438"/>
                  </a:moveTo>
                  <a:lnTo>
                    <a:pt x="91908" y="15608"/>
                  </a:lnTo>
                  <a:lnTo>
                    <a:pt x="94716" y="19418"/>
                  </a:lnTo>
                  <a:lnTo>
                    <a:pt x="94214" y="19786"/>
                  </a:lnTo>
                  <a:cubicBezTo>
                    <a:pt x="94181" y="19852"/>
                    <a:pt x="94181" y="19919"/>
                    <a:pt x="94181" y="19953"/>
                  </a:cubicBezTo>
                  <a:cubicBezTo>
                    <a:pt x="94181" y="20020"/>
                    <a:pt x="94214" y="20053"/>
                    <a:pt x="94248" y="20086"/>
                  </a:cubicBezTo>
                  <a:lnTo>
                    <a:pt x="104441" y="24498"/>
                  </a:lnTo>
                  <a:cubicBezTo>
                    <a:pt x="104508" y="24531"/>
                    <a:pt x="104541" y="24565"/>
                    <a:pt x="104575" y="24565"/>
                  </a:cubicBezTo>
                  <a:lnTo>
                    <a:pt x="104675" y="24565"/>
                  </a:lnTo>
                  <a:lnTo>
                    <a:pt x="109588" y="26704"/>
                  </a:lnTo>
                  <a:lnTo>
                    <a:pt x="108017" y="31717"/>
                  </a:lnTo>
                  <a:lnTo>
                    <a:pt x="106346" y="27472"/>
                  </a:lnTo>
                  <a:cubicBezTo>
                    <a:pt x="106346" y="27439"/>
                    <a:pt x="106279" y="27406"/>
                    <a:pt x="106246" y="27406"/>
                  </a:cubicBezTo>
                  <a:lnTo>
                    <a:pt x="104742" y="26737"/>
                  </a:lnTo>
                  <a:lnTo>
                    <a:pt x="88733" y="19585"/>
                  </a:lnTo>
                  <a:lnTo>
                    <a:pt x="86327" y="17312"/>
                  </a:lnTo>
                  <a:lnTo>
                    <a:pt x="87029" y="15341"/>
                  </a:lnTo>
                  <a:lnTo>
                    <a:pt x="89469" y="14438"/>
                  </a:lnTo>
                  <a:close/>
                  <a:moveTo>
                    <a:pt x="93211" y="31750"/>
                  </a:moveTo>
                  <a:lnTo>
                    <a:pt x="93211" y="31750"/>
                  </a:lnTo>
                  <a:cubicBezTo>
                    <a:pt x="93211" y="31751"/>
                    <a:pt x="93211" y="31751"/>
                    <a:pt x="93211" y="31751"/>
                  </a:cubicBezTo>
                  <a:lnTo>
                    <a:pt x="93211" y="31751"/>
                  </a:lnTo>
                  <a:lnTo>
                    <a:pt x="93212" y="31750"/>
                  </a:lnTo>
                  <a:lnTo>
                    <a:pt x="93211" y="31750"/>
                  </a:lnTo>
                  <a:close/>
                  <a:moveTo>
                    <a:pt x="32319" y="22593"/>
                  </a:moveTo>
                  <a:lnTo>
                    <a:pt x="36362" y="27740"/>
                  </a:lnTo>
                  <a:lnTo>
                    <a:pt x="39003" y="31082"/>
                  </a:lnTo>
                  <a:lnTo>
                    <a:pt x="35360" y="32285"/>
                  </a:lnTo>
                  <a:lnTo>
                    <a:pt x="32151" y="28943"/>
                  </a:lnTo>
                  <a:lnTo>
                    <a:pt x="29444" y="26269"/>
                  </a:lnTo>
                  <a:lnTo>
                    <a:pt x="32319" y="22593"/>
                  </a:lnTo>
                  <a:close/>
                  <a:moveTo>
                    <a:pt x="121252" y="29879"/>
                  </a:moveTo>
                  <a:lnTo>
                    <a:pt x="124895" y="31550"/>
                  </a:lnTo>
                  <a:lnTo>
                    <a:pt x="120617" y="32786"/>
                  </a:lnTo>
                  <a:lnTo>
                    <a:pt x="118812" y="30113"/>
                  </a:lnTo>
                  <a:lnTo>
                    <a:pt x="121252" y="29879"/>
                  </a:lnTo>
                  <a:close/>
                  <a:moveTo>
                    <a:pt x="104876" y="27205"/>
                  </a:moveTo>
                  <a:lnTo>
                    <a:pt x="106112" y="27740"/>
                  </a:lnTo>
                  <a:lnTo>
                    <a:pt x="108117" y="32887"/>
                  </a:lnTo>
                  <a:lnTo>
                    <a:pt x="108117" y="32887"/>
                  </a:lnTo>
                  <a:lnTo>
                    <a:pt x="101868" y="31516"/>
                  </a:lnTo>
                  <a:lnTo>
                    <a:pt x="101868" y="28776"/>
                  </a:lnTo>
                  <a:lnTo>
                    <a:pt x="104374" y="28776"/>
                  </a:lnTo>
                  <a:cubicBezTo>
                    <a:pt x="104441" y="28776"/>
                    <a:pt x="104541" y="28742"/>
                    <a:pt x="104541" y="28676"/>
                  </a:cubicBezTo>
                  <a:lnTo>
                    <a:pt x="104876" y="27205"/>
                  </a:lnTo>
                  <a:close/>
                  <a:moveTo>
                    <a:pt x="78005" y="29344"/>
                  </a:moveTo>
                  <a:lnTo>
                    <a:pt x="78807" y="31516"/>
                  </a:lnTo>
                  <a:lnTo>
                    <a:pt x="74964" y="33756"/>
                  </a:lnTo>
                  <a:lnTo>
                    <a:pt x="78005" y="29344"/>
                  </a:lnTo>
                  <a:close/>
                  <a:moveTo>
                    <a:pt x="31951" y="29344"/>
                  </a:moveTo>
                  <a:lnTo>
                    <a:pt x="35026" y="32419"/>
                  </a:lnTo>
                  <a:lnTo>
                    <a:pt x="31516" y="33589"/>
                  </a:lnTo>
                  <a:lnTo>
                    <a:pt x="30414" y="33956"/>
                  </a:lnTo>
                  <a:lnTo>
                    <a:pt x="29377" y="31851"/>
                  </a:lnTo>
                  <a:lnTo>
                    <a:pt x="31951" y="29344"/>
                  </a:lnTo>
                  <a:close/>
                  <a:moveTo>
                    <a:pt x="118478" y="30113"/>
                  </a:moveTo>
                  <a:lnTo>
                    <a:pt x="120316" y="32887"/>
                  </a:lnTo>
                  <a:lnTo>
                    <a:pt x="116606" y="33956"/>
                  </a:lnTo>
                  <a:lnTo>
                    <a:pt x="115704" y="30414"/>
                  </a:lnTo>
                  <a:lnTo>
                    <a:pt x="118478" y="30113"/>
                  </a:lnTo>
                  <a:close/>
                  <a:moveTo>
                    <a:pt x="99829" y="32653"/>
                  </a:moveTo>
                  <a:lnTo>
                    <a:pt x="99819" y="32673"/>
                  </a:lnTo>
                  <a:lnTo>
                    <a:pt x="101467" y="34056"/>
                  </a:lnTo>
                  <a:lnTo>
                    <a:pt x="101467" y="34017"/>
                  </a:lnTo>
                  <a:lnTo>
                    <a:pt x="99829" y="32653"/>
                  </a:lnTo>
                  <a:close/>
                  <a:moveTo>
                    <a:pt x="121620" y="28074"/>
                  </a:moveTo>
                  <a:lnTo>
                    <a:pt x="130109" y="29712"/>
                  </a:lnTo>
                  <a:lnTo>
                    <a:pt x="129474" y="34558"/>
                  </a:lnTo>
                  <a:lnTo>
                    <a:pt x="125430" y="31416"/>
                  </a:lnTo>
                  <a:lnTo>
                    <a:pt x="121452" y="29578"/>
                  </a:lnTo>
                  <a:lnTo>
                    <a:pt x="121620" y="28074"/>
                  </a:lnTo>
                  <a:close/>
                  <a:moveTo>
                    <a:pt x="29177" y="26503"/>
                  </a:moveTo>
                  <a:lnTo>
                    <a:pt x="31717" y="29077"/>
                  </a:lnTo>
                  <a:lnTo>
                    <a:pt x="29043" y="31684"/>
                  </a:lnTo>
                  <a:cubicBezTo>
                    <a:pt x="29010" y="31750"/>
                    <a:pt x="28976" y="31784"/>
                    <a:pt x="29010" y="31884"/>
                  </a:cubicBezTo>
                  <a:lnTo>
                    <a:pt x="30079" y="34090"/>
                  </a:lnTo>
                  <a:lnTo>
                    <a:pt x="27239" y="35026"/>
                  </a:lnTo>
                  <a:lnTo>
                    <a:pt x="27005" y="34224"/>
                  </a:lnTo>
                  <a:lnTo>
                    <a:pt x="27005" y="34190"/>
                  </a:lnTo>
                  <a:lnTo>
                    <a:pt x="24331" y="29946"/>
                  </a:lnTo>
                  <a:lnTo>
                    <a:pt x="29177" y="26503"/>
                  </a:lnTo>
                  <a:close/>
                  <a:moveTo>
                    <a:pt x="43013" y="29411"/>
                  </a:moveTo>
                  <a:lnTo>
                    <a:pt x="44851" y="33756"/>
                  </a:lnTo>
                  <a:lnTo>
                    <a:pt x="38902" y="35393"/>
                  </a:lnTo>
                  <a:lnTo>
                    <a:pt x="35661" y="32619"/>
                  </a:lnTo>
                  <a:lnTo>
                    <a:pt x="39337" y="31383"/>
                  </a:lnTo>
                  <a:lnTo>
                    <a:pt x="41877" y="30514"/>
                  </a:lnTo>
                  <a:cubicBezTo>
                    <a:pt x="41910" y="30514"/>
                    <a:pt x="41944" y="30447"/>
                    <a:pt x="41944" y="30447"/>
                  </a:cubicBezTo>
                  <a:lnTo>
                    <a:pt x="43013" y="29411"/>
                  </a:lnTo>
                  <a:close/>
                  <a:moveTo>
                    <a:pt x="101868" y="31851"/>
                  </a:moveTo>
                  <a:lnTo>
                    <a:pt x="108285" y="33254"/>
                  </a:lnTo>
                  <a:lnTo>
                    <a:pt x="109387" y="35995"/>
                  </a:lnTo>
                  <a:lnTo>
                    <a:pt x="109387" y="35995"/>
                  </a:lnTo>
                  <a:lnTo>
                    <a:pt x="101868" y="35092"/>
                  </a:lnTo>
                  <a:lnTo>
                    <a:pt x="101868" y="34391"/>
                  </a:lnTo>
                  <a:lnTo>
                    <a:pt x="101868" y="31851"/>
                  </a:lnTo>
                  <a:close/>
                  <a:moveTo>
                    <a:pt x="115370" y="30447"/>
                  </a:moveTo>
                  <a:lnTo>
                    <a:pt x="116272" y="34090"/>
                  </a:lnTo>
                  <a:lnTo>
                    <a:pt x="109722" y="35995"/>
                  </a:lnTo>
                  <a:lnTo>
                    <a:pt x="108285" y="32385"/>
                  </a:lnTo>
                  <a:lnTo>
                    <a:pt x="113231" y="30681"/>
                  </a:lnTo>
                  <a:lnTo>
                    <a:pt x="115370" y="30447"/>
                  </a:lnTo>
                  <a:close/>
                  <a:moveTo>
                    <a:pt x="8322" y="27606"/>
                  </a:moveTo>
                  <a:lnTo>
                    <a:pt x="13001" y="34056"/>
                  </a:lnTo>
                  <a:lnTo>
                    <a:pt x="9525" y="36563"/>
                  </a:lnTo>
                  <a:lnTo>
                    <a:pt x="4746" y="30915"/>
                  </a:lnTo>
                  <a:lnTo>
                    <a:pt x="6016" y="29712"/>
                  </a:lnTo>
                  <a:lnTo>
                    <a:pt x="8322" y="27606"/>
                  </a:lnTo>
                  <a:close/>
                  <a:moveTo>
                    <a:pt x="40574" y="35226"/>
                  </a:moveTo>
                  <a:lnTo>
                    <a:pt x="41041" y="37098"/>
                  </a:lnTo>
                  <a:lnTo>
                    <a:pt x="41041" y="37098"/>
                  </a:lnTo>
                  <a:lnTo>
                    <a:pt x="39237" y="35594"/>
                  </a:lnTo>
                  <a:lnTo>
                    <a:pt x="40574" y="35226"/>
                  </a:lnTo>
                  <a:close/>
                  <a:moveTo>
                    <a:pt x="17212" y="19652"/>
                  </a:moveTo>
                  <a:lnTo>
                    <a:pt x="17446" y="19819"/>
                  </a:lnTo>
                  <a:lnTo>
                    <a:pt x="23863" y="29845"/>
                  </a:lnTo>
                  <a:lnTo>
                    <a:pt x="22326" y="30948"/>
                  </a:lnTo>
                  <a:cubicBezTo>
                    <a:pt x="22225" y="31049"/>
                    <a:pt x="22225" y="31115"/>
                    <a:pt x="22292" y="31216"/>
                  </a:cubicBezTo>
                  <a:cubicBezTo>
                    <a:pt x="22292" y="31249"/>
                    <a:pt x="22359" y="31282"/>
                    <a:pt x="22392" y="31282"/>
                  </a:cubicBezTo>
                  <a:cubicBezTo>
                    <a:pt x="22392" y="31282"/>
                    <a:pt x="22459" y="31282"/>
                    <a:pt x="22493" y="31249"/>
                  </a:cubicBezTo>
                  <a:lnTo>
                    <a:pt x="24030" y="30180"/>
                  </a:lnTo>
                  <a:lnTo>
                    <a:pt x="26704" y="34357"/>
                  </a:lnTo>
                  <a:lnTo>
                    <a:pt x="26971" y="35126"/>
                  </a:lnTo>
                  <a:lnTo>
                    <a:pt x="22994" y="36530"/>
                  </a:lnTo>
                  <a:lnTo>
                    <a:pt x="20254" y="37632"/>
                  </a:lnTo>
                  <a:lnTo>
                    <a:pt x="18115" y="34257"/>
                  </a:lnTo>
                  <a:lnTo>
                    <a:pt x="20320" y="32519"/>
                  </a:lnTo>
                  <a:cubicBezTo>
                    <a:pt x="20387" y="32419"/>
                    <a:pt x="20387" y="32352"/>
                    <a:pt x="20354" y="32252"/>
                  </a:cubicBezTo>
                  <a:cubicBezTo>
                    <a:pt x="20315" y="32213"/>
                    <a:pt x="20264" y="32196"/>
                    <a:pt x="20215" y="32196"/>
                  </a:cubicBezTo>
                  <a:cubicBezTo>
                    <a:pt x="20181" y="32196"/>
                    <a:pt x="20148" y="32204"/>
                    <a:pt x="20120" y="32218"/>
                  </a:cubicBezTo>
                  <a:lnTo>
                    <a:pt x="17881" y="33923"/>
                  </a:lnTo>
                  <a:lnTo>
                    <a:pt x="15608" y="30380"/>
                  </a:lnTo>
                  <a:lnTo>
                    <a:pt x="17680" y="28676"/>
                  </a:lnTo>
                  <a:cubicBezTo>
                    <a:pt x="17747" y="28575"/>
                    <a:pt x="17747" y="28509"/>
                    <a:pt x="17714" y="28408"/>
                  </a:cubicBezTo>
                  <a:cubicBezTo>
                    <a:pt x="17674" y="28369"/>
                    <a:pt x="17624" y="28353"/>
                    <a:pt x="17575" y="28353"/>
                  </a:cubicBezTo>
                  <a:cubicBezTo>
                    <a:pt x="17541" y="28353"/>
                    <a:pt x="17507" y="28361"/>
                    <a:pt x="17480" y="28375"/>
                  </a:cubicBezTo>
                  <a:lnTo>
                    <a:pt x="15441" y="30046"/>
                  </a:lnTo>
                  <a:lnTo>
                    <a:pt x="11831" y="24498"/>
                  </a:lnTo>
                  <a:lnTo>
                    <a:pt x="13536" y="22894"/>
                  </a:lnTo>
                  <a:lnTo>
                    <a:pt x="17212" y="19652"/>
                  </a:lnTo>
                  <a:close/>
                  <a:moveTo>
                    <a:pt x="84296" y="33375"/>
                  </a:moveTo>
                  <a:cubicBezTo>
                    <a:pt x="84239" y="33375"/>
                    <a:pt x="84179" y="33406"/>
                    <a:pt x="84155" y="33455"/>
                  </a:cubicBezTo>
                  <a:lnTo>
                    <a:pt x="82617" y="37866"/>
                  </a:lnTo>
                  <a:cubicBezTo>
                    <a:pt x="82550" y="37933"/>
                    <a:pt x="82617" y="38034"/>
                    <a:pt x="82684" y="38067"/>
                  </a:cubicBezTo>
                  <a:lnTo>
                    <a:pt x="82717" y="38100"/>
                  </a:lnTo>
                  <a:cubicBezTo>
                    <a:pt x="82818" y="38100"/>
                    <a:pt x="82851" y="38067"/>
                    <a:pt x="82885" y="37967"/>
                  </a:cubicBezTo>
                  <a:lnTo>
                    <a:pt x="84422" y="33589"/>
                  </a:lnTo>
                  <a:cubicBezTo>
                    <a:pt x="84489" y="33522"/>
                    <a:pt x="84422" y="33421"/>
                    <a:pt x="84355" y="33388"/>
                  </a:cubicBezTo>
                  <a:cubicBezTo>
                    <a:pt x="84337" y="33379"/>
                    <a:pt x="84317" y="33375"/>
                    <a:pt x="84296" y="33375"/>
                  </a:cubicBezTo>
                  <a:close/>
                  <a:moveTo>
                    <a:pt x="62264" y="37933"/>
                  </a:moveTo>
                  <a:lnTo>
                    <a:pt x="62241" y="37941"/>
                  </a:lnTo>
                  <a:lnTo>
                    <a:pt x="62241" y="37941"/>
                  </a:lnTo>
                  <a:lnTo>
                    <a:pt x="63601" y="38936"/>
                  </a:lnTo>
                  <a:lnTo>
                    <a:pt x="63610" y="38927"/>
                  </a:lnTo>
                  <a:lnTo>
                    <a:pt x="63610" y="38927"/>
                  </a:lnTo>
                  <a:lnTo>
                    <a:pt x="62264" y="37933"/>
                  </a:lnTo>
                  <a:close/>
                  <a:moveTo>
                    <a:pt x="11531" y="24765"/>
                  </a:moveTo>
                  <a:lnTo>
                    <a:pt x="19886" y="37766"/>
                  </a:lnTo>
                  <a:lnTo>
                    <a:pt x="16978" y="38969"/>
                  </a:lnTo>
                  <a:lnTo>
                    <a:pt x="8623" y="27406"/>
                  </a:lnTo>
                  <a:lnTo>
                    <a:pt x="11531" y="24765"/>
                  </a:lnTo>
                  <a:close/>
                  <a:moveTo>
                    <a:pt x="86749" y="34162"/>
                  </a:moveTo>
                  <a:cubicBezTo>
                    <a:pt x="86692" y="34162"/>
                    <a:pt x="86651" y="34210"/>
                    <a:pt x="86628" y="34257"/>
                  </a:cubicBezTo>
                  <a:lnTo>
                    <a:pt x="84689" y="38769"/>
                  </a:lnTo>
                  <a:cubicBezTo>
                    <a:pt x="84656" y="38869"/>
                    <a:pt x="84689" y="38936"/>
                    <a:pt x="84756" y="38969"/>
                  </a:cubicBezTo>
                  <a:lnTo>
                    <a:pt x="84823" y="38969"/>
                  </a:lnTo>
                  <a:cubicBezTo>
                    <a:pt x="84890" y="38969"/>
                    <a:pt x="84957" y="38936"/>
                    <a:pt x="84990" y="38902"/>
                  </a:cubicBezTo>
                  <a:lnTo>
                    <a:pt x="86895" y="34391"/>
                  </a:lnTo>
                  <a:cubicBezTo>
                    <a:pt x="86962" y="34290"/>
                    <a:pt x="86895" y="34224"/>
                    <a:pt x="86828" y="34190"/>
                  </a:cubicBezTo>
                  <a:cubicBezTo>
                    <a:pt x="86799" y="34171"/>
                    <a:pt x="86772" y="34162"/>
                    <a:pt x="86749" y="34162"/>
                  </a:cubicBezTo>
                  <a:close/>
                  <a:moveTo>
                    <a:pt x="92563" y="35332"/>
                  </a:moveTo>
                  <a:cubicBezTo>
                    <a:pt x="92504" y="35332"/>
                    <a:pt x="92457" y="35379"/>
                    <a:pt x="92410" y="35427"/>
                  </a:cubicBezTo>
                  <a:lnTo>
                    <a:pt x="90337" y="41209"/>
                  </a:lnTo>
                  <a:cubicBezTo>
                    <a:pt x="90271" y="41275"/>
                    <a:pt x="90337" y="41376"/>
                    <a:pt x="90404" y="41409"/>
                  </a:cubicBezTo>
                  <a:cubicBezTo>
                    <a:pt x="90404" y="41442"/>
                    <a:pt x="90471" y="41442"/>
                    <a:pt x="90471" y="41442"/>
                  </a:cubicBezTo>
                  <a:cubicBezTo>
                    <a:pt x="90538" y="41442"/>
                    <a:pt x="90571" y="41409"/>
                    <a:pt x="90605" y="41309"/>
                  </a:cubicBezTo>
                  <a:lnTo>
                    <a:pt x="92710" y="35560"/>
                  </a:lnTo>
                  <a:cubicBezTo>
                    <a:pt x="92744" y="35460"/>
                    <a:pt x="92710" y="35393"/>
                    <a:pt x="92644" y="35360"/>
                  </a:cubicBezTo>
                  <a:cubicBezTo>
                    <a:pt x="92614" y="35340"/>
                    <a:pt x="92588" y="35332"/>
                    <a:pt x="92563" y="35332"/>
                  </a:cubicBezTo>
                  <a:close/>
                  <a:moveTo>
                    <a:pt x="128605" y="41710"/>
                  </a:moveTo>
                  <a:lnTo>
                    <a:pt x="128601" y="41743"/>
                  </a:lnTo>
                  <a:lnTo>
                    <a:pt x="139769" y="41743"/>
                  </a:lnTo>
                  <a:lnTo>
                    <a:pt x="139767" y="41710"/>
                  </a:lnTo>
                  <a:close/>
                  <a:moveTo>
                    <a:pt x="4579" y="31115"/>
                  </a:moveTo>
                  <a:lnTo>
                    <a:pt x="9459" y="36897"/>
                  </a:lnTo>
                  <a:cubicBezTo>
                    <a:pt x="9492" y="36931"/>
                    <a:pt x="9525" y="36931"/>
                    <a:pt x="9592" y="36931"/>
                  </a:cubicBezTo>
                  <a:cubicBezTo>
                    <a:pt x="9592" y="36931"/>
                    <a:pt x="9626" y="36931"/>
                    <a:pt x="9659" y="36897"/>
                  </a:cubicBezTo>
                  <a:lnTo>
                    <a:pt x="13269" y="34290"/>
                  </a:lnTo>
                  <a:lnTo>
                    <a:pt x="16677" y="39070"/>
                  </a:lnTo>
                  <a:lnTo>
                    <a:pt x="14004" y="40172"/>
                  </a:lnTo>
                  <a:lnTo>
                    <a:pt x="9191" y="43481"/>
                  </a:lnTo>
                  <a:lnTo>
                    <a:pt x="6685" y="40239"/>
                  </a:lnTo>
                  <a:lnTo>
                    <a:pt x="5983" y="39270"/>
                  </a:lnTo>
                  <a:lnTo>
                    <a:pt x="7854" y="38167"/>
                  </a:lnTo>
                  <a:cubicBezTo>
                    <a:pt x="7921" y="38100"/>
                    <a:pt x="7955" y="38000"/>
                    <a:pt x="7921" y="37933"/>
                  </a:cubicBezTo>
                  <a:cubicBezTo>
                    <a:pt x="7852" y="37910"/>
                    <a:pt x="7799" y="37871"/>
                    <a:pt x="7739" y="37871"/>
                  </a:cubicBezTo>
                  <a:cubicBezTo>
                    <a:pt x="7713" y="37871"/>
                    <a:pt x="7685" y="37879"/>
                    <a:pt x="7654" y="37900"/>
                  </a:cubicBezTo>
                  <a:lnTo>
                    <a:pt x="5782" y="38969"/>
                  </a:lnTo>
                  <a:lnTo>
                    <a:pt x="5749" y="39003"/>
                  </a:lnTo>
                  <a:lnTo>
                    <a:pt x="1671" y="33722"/>
                  </a:lnTo>
                  <a:lnTo>
                    <a:pt x="4579" y="31115"/>
                  </a:lnTo>
                  <a:close/>
                  <a:moveTo>
                    <a:pt x="120383" y="39237"/>
                  </a:moveTo>
                  <a:lnTo>
                    <a:pt x="124460" y="41844"/>
                  </a:lnTo>
                  <a:lnTo>
                    <a:pt x="121987" y="44952"/>
                  </a:lnTo>
                  <a:lnTo>
                    <a:pt x="120383" y="39237"/>
                  </a:lnTo>
                  <a:close/>
                  <a:moveTo>
                    <a:pt x="110457" y="44384"/>
                  </a:moveTo>
                  <a:lnTo>
                    <a:pt x="111393" y="47124"/>
                  </a:lnTo>
                  <a:lnTo>
                    <a:pt x="106781" y="48093"/>
                  </a:lnTo>
                  <a:lnTo>
                    <a:pt x="107583" y="45486"/>
                  </a:lnTo>
                  <a:lnTo>
                    <a:pt x="110390" y="44450"/>
                  </a:lnTo>
                  <a:cubicBezTo>
                    <a:pt x="110424" y="44417"/>
                    <a:pt x="110457" y="44417"/>
                    <a:pt x="110457" y="44384"/>
                  </a:cubicBezTo>
                  <a:close/>
                  <a:moveTo>
                    <a:pt x="91374" y="44417"/>
                  </a:moveTo>
                  <a:lnTo>
                    <a:pt x="87864" y="48494"/>
                  </a:lnTo>
                  <a:lnTo>
                    <a:pt x="81381" y="44484"/>
                  </a:lnTo>
                  <a:lnTo>
                    <a:pt x="91374" y="44417"/>
                  </a:lnTo>
                  <a:close/>
                  <a:moveTo>
                    <a:pt x="118044" y="33923"/>
                  </a:moveTo>
                  <a:lnTo>
                    <a:pt x="119915" y="38936"/>
                  </a:lnTo>
                  <a:lnTo>
                    <a:pt x="121753" y="45420"/>
                  </a:lnTo>
                  <a:cubicBezTo>
                    <a:pt x="121753" y="45486"/>
                    <a:pt x="121820" y="45553"/>
                    <a:pt x="121887" y="45553"/>
                  </a:cubicBezTo>
                  <a:lnTo>
                    <a:pt x="121920" y="45553"/>
                  </a:lnTo>
                  <a:cubicBezTo>
                    <a:pt x="121954" y="45553"/>
                    <a:pt x="121987" y="45486"/>
                    <a:pt x="122054" y="45453"/>
                  </a:cubicBezTo>
                  <a:lnTo>
                    <a:pt x="124761" y="42111"/>
                  </a:lnTo>
                  <a:lnTo>
                    <a:pt x="128003" y="44216"/>
                  </a:lnTo>
                  <a:lnTo>
                    <a:pt x="127970" y="44484"/>
                  </a:lnTo>
                  <a:lnTo>
                    <a:pt x="112462" y="49163"/>
                  </a:lnTo>
                  <a:lnTo>
                    <a:pt x="110056" y="42044"/>
                  </a:lnTo>
                  <a:lnTo>
                    <a:pt x="109789" y="36362"/>
                  </a:lnTo>
                  <a:lnTo>
                    <a:pt x="116372" y="34424"/>
                  </a:lnTo>
                  <a:lnTo>
                    <a:pt x="117709" y="39571"/>
                  </a:lnTo>
                  <a:cubicBezTo>
                    <a:pt x="117743" y="39638"/>
                    <a:pt x="117776" y="39705"/>
                    <a:pt x="117843" y="39705"/>
                  </a:cubicBezTo>
                  <a:lnTo>
                    <a:pt x="117910" y="39705"/>
                  </a:lnTo>
                  <a:cubicBezTo>
                    <a:pt x="117977" y="39638"/>
                    <a:pt x="118077" y="39571"/>
                    <a:pt x="118044" y="39471"/>
                  </a:cubicBezTo>
                  <a:lnTo>
                    <a:pt x="116707" y="34290"/>
                  </a:lnTo>
                  <a:lnTo>
                    <a:pt x="118044" y="33923"/>
                  </a:lnTo>
                  <a:close/>
                  <a:moveTo>
                    <a:pt x="92309" y="43916"/>
                  </a:moveTo>
                  <a:lnTo>
                    <a:pt x="95384" y="46155"/>
                  </a:lnTo>
                  <a:lnTo>
                    <a:pt x="95384" y="49096"/>
                  </a:lnTo>
                  <a:lnTo>
                    <a:pt x="94482" y="50199"/>
                  </a:lnTo>
                  <a:lnTo>
                    <a:pt x="91975" y="44283"/>
                  </a:lnTo>
                  <a:lnTo>
                    <a:pt x="92309" y="43916"/>
                  </a:lnTo>
                  <a:close/>
                  <a:moveTo>
                    <a:pt x="91708" y="44584"/>
                  </a:moveTo>
                  <a:lnTo>
                    <a:pt x="94214" y="50466"/>
                  </a:lnTo>
                  <a:lnTo>
                    <a:pt x="94214" y="50466"/>
                  </a:lnTo>
                  <a:lnTo>
                    <a:pt x="88165" y="48661"/>
                  </a:lnTo>
                  <a:lnTo>
                    <a:pt x="91708" y="44584"/>
                  </a:lnTo>
                  <a:close/>
                  <a:moveTo>
                    <a:pt x="21913" y="48615"/>
                  </a:moveTo>
                  <a:cubicBezTo>
                    <a:pt x="21893" y="48615"/>
                    <a:pt x="21874" y="48620"/>
                    <a:pt x="21858" y="48628"/>
                  </a:cubicBezTo>
                  <a:lnTo>
                    <a:pt x="16845" y="50600"/>
                  </a:lnTo>
                  <a:cubicBezTo>
                    <a:pt x="16778" y="50600"/>
                    <a:pt x="16711" y="50667"/>
                    <a:pt x="16778" y="50767"/>
                  </a:cubicBezTo>
                  <a:cubicBezTo>
                    <a:pt x="16811" y="50834"/>
                    <a:pt x="16845" y="50901"/>
                    <a:pt x="16945" y="50901"/>
                  </a:cubicBezTo>
                  <a:lnTo>
                    <a:pt x="16978" y="50901"/>
                  </a:lnTo>
                  <a:lnTo>
                    <a:pt x="21991" y="48929"/>
                  </a:lnTo>
                  <a:cubicBezTo>
                    <a:pt x="22058" y="48895"/>
                    <a:pt x="22125" y="48795"/>
                    <a:pt x="22058" y="48728"/>
                  </a:cubicBezTo>
                  <a:cubicBezTo>
                    <a:pt x="22033" y="48653"/>
                    <a:pt x="21971" y="48615"/>
                    <a:pt x="21913" y="48615"/>
                  </a:cubicBezTo>
                  <a:close/>
                  <a:moveTo>
                    <a:pt x="48628" y="42880"/>
                  </a:moveTo>
                  <a:lnTo>
                    <a:pt x="44384" y="50967"/>
                  </a:lnTo>
                  <a:lnTo>
                    <a:pt x="43247" y="44551"/>
                  </a:lnTo>
                  <a:lnTo>
                    <a:pt x="48628" y="42880"/>
                  </a:lnTo>
                  <a:close/>
                  <a:moveTo>
                    <a:pt x="111526" y="47425"/>
                  </a:moveTo>
                  <a:lnTo>
                    <a:pt x="112128" y="49263"/>
                  </a:lnTo>
                  <a:lnTo>
                    <a:pt x="105878" y="51168"/>
                  </a:lnTo>
                  <a:lnTo>
                    <a:pt x="106714" y="48427"/>
                  </a:lnTo>
                  <a:lnTo>
                    <a:pt x="111526" y="47425"/>
                  </a:lnTo>
                  <a:close/>
                  <a:moveTo>
                    <a:pt x="101901" y="35427"/>
                  </a:moveTo>
                  <a:lnTo>
                    <a:pt x="109488" y="36362"/>
                  </a:lnTo>
                  <a:lnTo>
                    <a:pt x="109755" y="42077"/>
                  </a:lnTo>
                  <a:lnTo>
                    <a:pt x="109755" y="42111"/>
                  </a:lnTo>
                  <a:lnTo>
                    <a:pt x="110424" y="44116"/>
                  </a:lnTo>
                  <a:lnTo>
                    <a:pt x="110290" y="44116"/>
                  </a:lnTo>
                  <a:lnTo>
                    <a:pt x="107583" y="45119"/>
                  </a:lnTo>
                  <a:lnTo>
                    <a:pt x="106914" y="43080"/>
                  </a:lnTo>
                  <a:cubicBezTo>
                    <a:pt x="106889" y="42978"/>
                    <a:pt x="106824" y="42934"/>
                    <a:pt x="106765" y="42934"/>
                  </a:cubicBezTo>
                  <a:cubicBezTo>
                    <a:pt x="106747" y="42934"/>
                    <a:pt x="106730" y="42939"/>
                    <a:pt x="106714" y="42946"/>
                  </a:cubicBezTo>
                  <a:cubicBezTo>
                    <a:pt x="106580" y="42980"/>
                    <a:pt x="106547" y="43080"/>
                    <a:pt x="106580" y="43147"/>
                  </a:cubicBezTo>
                  <a:lnTo>
                    <a:pt x="107282" y="45319"/>
                  </a:lnTo>
                  <a:lnTo>
                    <a:pt x="106146" y="48996"/>
                  </a:lnTo>
                  <a:lnTo>
                    <a:pt x="104274" y="43916"/>
                  </a:lnTo>
                  <a:cubicBezTo>
                    <a:pt x="104249" y="43840"/>
                    <a:pt x="104186" y="43803"/>
                    <a:pt x="104128" y="43803"/>
                  </a:cubicBezTo>
                  <a:cubicBezTo>
                    <a:pt x="104109" y="43803"/>
                    <a:pt x="104090" y="43807"/>
                    <a:pt x="104074" y="43815"/>
                  </a:cubicBezTo>
                  <a:cubicBezTo>
                    <a:pt x="103973" y="43882"/>
                    <a:pt x="103940" y="43949"/>
                    <a:pt x="103973" y="44049"/>
                  </a:cubicBezTo>
                  <a:lnTo>
                    <a:pt x="106012" y="49497"/>
                  </a:lnTo>
                  <a:lnTo>
                    <a:pt x="106045" y="49564"/>
                  </a:lnTo>
                  <a:lnTo>
                    <a:pt x="105511" y="51302"/>
                  </a:lnTo>
                  <a:lnTo>
                    <a:pt x="104508" y="51602"/>
                  </a:lnTo>
                  <a:lnTo>
                    <a:pt x="101901" y="44417"/>
                  </a:lnTo>
                  <a:lnTo>
                    <a:pt x="101901" y="35427"/>
                  </a:lnTo>
                  <a:close/>
                  <a:moveTo>
                    <a:pt x="128304" y="44417"/>
                  </a:moveTo>
                  <a:lnTo>
                    <a:pt x="128939" y="44785"/>
                  </a:lnTo>
                  <a:lnTo>
                    <a:pt x="140269" y="49831"/>
                  </a:lnTo>
                  <a:lnTo>
                    <a:pt x="140436" y="52672"/>
                  </a:lnTo>
                  <a:lnTo>
                    <a:pt x="132481" y="51469"/>
                  </a:lnTo>
                  <a:lnTo>
                    <a:pt x="127602" y="50734"/>
                  </a:lnTo>
                  <a:lnTo>
                    <a:pt x="128304" y="44417"/>
                  </a:lnTo>
                  <a:close/>
                  <a:moveTo>
                    <a:pt x="21524" y="45787"/>
                  </a:moveTo>
                  <a:cubicBezTo>
                    <a:pt x="21457" y="45821"/>
                    <a:pt x="21390" y="45921"/>
                    <a:pt x="21390" y="45988"/>
                  </a:cubicBezTo>
                  <a:lnTo>
                    <a:pt x="23161" y="52639"/>
                  </a:lnTo>
                  <a:cubicBezTo>
                    <a:pt x="23161" y="52672"/>
                    <a:pt x="23195" y="52705"/>
                    <a:pt x="23228" y="52705"/>
                  </a:cubicBezTo>
                  <a:cubicBezTo>
                    <a:pt x="23261" y="52705"/>
                    <a:pt x="23261" y="52772"/>
                    <a:pt x="23328" y="52772"/>
                  </a:cubicBezTo>
                  <a:lnTo>
                    <a:pt x="23362" y="52772"/>
                  </a:lnTo>
                  <a:lnTo>
                    <a:pt x="30012" y="50867"/>
                  </a:lnTo>
                  <a:cubicBezTo>
                    <a:pt x="30079" y="50834"/>
                    <a:pt x="30113" y="50767"/>
                    <a:pt x="30113" y="50667"/>
                  </a:cubicBezTo>
                  <a:cubicBezTo>
                    <a:pt x="30087" y="50615"/>
                    <a:pt x="30042" y="50544"/>
                    <a:pt x="29977" y="50544"/>
                  </a:cubicBezTo>
                  <a:cubicBezTo>
                    <a:pt x="29957" y="50544"/>
                    <a:pt x="29936" y="50551"/>
                    <a:pt x="29912" y="50566"/>
                  </a:cubicBezTo>
                  <a:lnTo>
                    <a:pt x="23462" y="52405"/>
                  </a:lnTo>
                  <a:lnTo>
                    <a:pt x="21724" y="45921"/>
                  </a:lnTo>
                  <a:cubicBezTo>
                    <a:pt x="21691" y="45821"/>
                    <a:pt x="21624" y="45787"/>
                    <a:pt x="21524" y="45787"/>
                  </a:cubicBezTo>
                  <a:close/>
                  <a:moveTo>
                    <a:pt x="59891" y="52839"/>
                  </a:moveTo>
                  <a:lnTo>
                    <a:pt x="53106" y="53106"/>
                  </a:lnTo>
                  <a:cubicBezTo>
                    <a:pt x="53040" y="53106"/>
                    <a:pt x="52939" y="53173"/>
                    <a:pt x="52939" y="53274"/>
                  </a:cubicBezTo>
                  <a:cubicBezTo>
                    <a:pt x="52939" y="53340"/>
                    <a:pt x="53040" y="53441"/>
                    <a:pt x="53106" y="53441"/>
                  </a:cubicBezTo>
                  <a:lnTo>
                    <a:pt x="59891" y="53173"/>
                  </a:lnTo>
                  <a:cubicBezTo>
                    <a:pt x="59958" y="53173"/>
                    <a:pt x="60025" y="53106"/>
                    <a:pt x="60025" y="53006"/>
                  </a:cubicBezTo>
                  <a:cubicBezTo>
                    <a:pt x="60025" y="52939"/>
                    <a:pt x="59958" y="52839"/>
                    <a:pt x="59891" y="52839"/>
                  </a:cubicBezTo>
                  <a:close/>
                  <a:moveTo>
                    <a:pt x="18657" y="52492"/>
                  </a:moveTo>
                  <a:cubicBezTo>
                    <a:pt x="18633" y="52492"/>
                    <a:pt x="18608" y="52496"/>
                    <a:pt x="18582" y="52505"/>
                  </a:cubicBezTo>
                  <a:lnTo>
                    <a:pt x="16009" y="53574"/>
                  </a:lnTo>
                  <a:cubicBezTo>
                    <a:pt x="15875" y="53574"/>
                    <a:pt x="15842" y="53641"/>
                    <a:pt x="15875" y="53741"/>
                  </a:cubicBezTo>
                  <a:cubicBezTo>
                    <a:pt x="15942" y="53808"/>
                    <a:pt x="15976" y="53842"/>
                    <a:pt x="16042" y="53842"/>
                  </a:cubicBezTo>
                  <a:lnTo>
                    <a:pt x="16143" y="53842"/>
                  </a:lnTo>
                  <a:lnTo>
                    <a:pt x="18716" y="52806"/>
                  </a:lnTo>
                  <a:cubicBezTo>
                    <a:pt x="18816" y="52772"/>
                    <a:pt x="18850" y="52672"/>
                    <a:pt x="18816" y="52605"/>
                  </a:cubicBezTo>
                  <a:cubicBezTo>
                    <a:pt x="18791" y="52530"/>
                    <a:pt x="18729" y="52492"/>
                    <a:pt x="18657" y="52492"/>
                  </a:cubicBezTo>
                  <a:close/>
                  <a:moveTo>
                    <a:pt x="97256" y="49296"/>
                  </a:moveTo>
                  <a:lnTo>
                    <a:pt x="103873" y="50867"/>
                  </a:lnTo>
                  <a:lnTo>
                    <a:pt x="104174" y="51636"/>
                  </a:lnTo>
                  <a:lnTo>
                    <a:pt x="103840" y="51770"/>
                  </a:lnTo>
                  <a:cubicBezTo>
                    <a:pt x="103739" y="51803"/>
                    <a:pt x="103639" y="51870"/>
                    <a:pt x="103706" y="51970"/>
                  </a:cubicBezTo>
                  <a:cubicBezTo>
                    <a:pt x="103739" y="52070"/>
                    <a:pt x="103773" y="52104"/>
                    <a:pt x="103873" y="52104"/>
                  </a:cubicBezTo>
                  <a:lnTo>
                    <a:pt x="103906" y="52104"/>
                  </a:lnTo>
                  <a:lnTo>
                    <a:pt x="112262" y="49564"/>
                  </a:lnTo>
                  <a:lnTo>
                    <a:pt x="113866" y="54276"/>
                  </a:lnTo>
                  <a:lnTo>
                    <a:pt x="104508" y="53407"/>
                  </a:lnTo>
                  <a:cubicBezTo>
                    <a:pt x="104508" y="53407"/>
                    <a:pt x="104441" y="53340"/>
                    <a:pt x="104408" y="53340"/>
                  </a:cubicBezTo>
                  <a:cubicBezTo>
                    <a:pt x="104374" y="53340"/>
                    <a:pt x="104341" y="53340"/>
                    <a:pt x="104274" y="53407"/>
                  </a:cubicBezTo>
                  <a:lnTo>
                    <a:pt x="103906" y="53340"/>
                  </a:lnTo>
                  <a:lnTo>
                    <a:pt x="96687" y="51235"/>
                  </a:lnTo>
                  <a:lnTo>
                    <a:pt x="97256" y="49296"/>
                  </a:lnTo>
                  <a:close/>
                  <a:moveTo>
                    <a:pt x="119280" y="47458"/>
                  </a:moveTo>
                  <a:lnTo>
                    <a:pt x="116907" y="54610"/>
                  </a:lnTo>
                  <a:lnTo>
                    <a:pt x="114267" y="54343"/>
                  </a:lnTo>
                  <a:lnTo>
                    <a:pt x="112596" y="49497"/>
                  </a:lnTo>
                  <a:lnTo>
                    <a:pt x="119280" y="47458"/>
                  </a:lnTo>
                  <a:close/>
                  <a:moveTo>
                    <a:pt x="30848" y="53140"/>
                  </a:moveTo>
                  <a:lnTo>
                    <a:pt x="25735" y="54844"/>
                  </a:lnTo>
                  <a:cubicBezTo>
                    <a:pt x="25634" y="54911"/>
                    <a:pt x="25567" y="54978"/>
                    <a:pt x="25634" y="55078"/>
                  </a:cubicBezTo>
                  <a:cubicBezTo>
                    <a:pt x="25668" y="55145"/>
                    <a:pt x="25701" y="55179"/>
                    <a:pt x="25801" y="55179"/>
                  </a:cubicBezTo>
                  <a:lnTo>
                    <a:pt x="25835" y="55179"/>
                  </a:lnTo>
                  <a:lnTo>
                    <a:pt x="30915" y="53474"/>
                  </a:lnTo>
                  <a:cubicBezTo>
                    <a:pt x="31015" y="53441"/>
                    <a:pt x="31049" y="53340"/>
                    <a:pt x="31049" y="53274"/>
                  </a:cubicBezTo>
                  <a:cubicBezTo>
                    <a:pt x="31015" y="53173"/>
                    <a:pt x="30915" y="53140"/>
                    <a:pt x="30848" y="53140"/>
                  </a:cubicBezTo>
                  <a:close/>
                  <a:moveTo>
                    <a:pt x="490" y="55166"/>
                  </a:moveTo>
                  <a:cubicBezTo>
                    <a:pt x="470" y="55166"/>
                    <a:pt x="452" y="55170"/>
                    <a:pt x="435" y="55179"/>
                  </a:cubicBezTo>
                  <a:lnTo>
                    <a:pt x="0" y="55412"/>
                  </a:lnTo>
                  <a:lnTo>
                    <a:pt x="0" y="55780"/>
                  </a:lnTo>
                  <a:lnTo>
                    <a:pt x="602" y="55479"/>
                  </a:lnTo>
                  <a:cubicBezTo>
                    <a:pt x="669" y="55446"/>
                    <a:pt x="736" y="55312"/>
                    <a:pt x="669" y="55279"/>
                  </a:cubicBezTo>
                  <a:cubicBezTo>
                    <a:pt x="619" y="55204"/>
                    <a:pt x="550" y="55166"/>
                    <a:pt x="490" y="55166"/>
                  </a:cubicBezTo>
                  <a:close/>
                  <a:moveTo>
                    <a:pt x="127569" y="51101"/>
                  </a:moveTo>
                  <a:lnTo>
                    <a:pt x="132281" y="51803"/>
                  </a:lnTo>
                  <a:lnTo>
                    <a:pt x="131479" y="55814"/>
                  </a:lnTo>
                  <a:lnTo>
                    <a:pt x="126666" y="54443"/>
                  </a:lnTo>
                  <a:lnTo>
                    <a:pt x="127569" y="51101"/>
                  </a:lnTo>
                  <a:close/>
                  <a:moveTo>
                    <a:pt x="33822" y="43481"/>
                  </a:moveTo>
                  <a:lnTo>
                    <a:pt x="44083" y="51569"/>
                  </a:lnTo>
                  <a:lnTo>
                    <a:pt x="41844" y="55914"/>
                  </a:lnTo>
                  <a:lnTo>
                    <a:pt x="33822" y="43481"/>
                  </a:lnTo>
                  <a:close/>
                  <a:moveTo>
                    <a:pt x="66025" y="51161"/>
                  </a:moveTo>
                  <a:cubicBezTo>
                    <a:pt x="66009" y="51161"/>
                    <a:pt x="65992" y="51163"/>
                    <a:pt x="65974" y="51168"/>
                  </a:cubicBezTo>
                  <a:cubicBezTo>
                    <a:pt x="65907" y="51168"/>
                    <a:pt x="65806" y="51268"/>
                    <a:pt x="65840" y="51402"/>
                  </a:cubicBezTo>
                  <a:lnTo>
                    <a:pt x="65974" y="52304"/>
                  </a:lnTo>
                  <a:lnTo>
                    <a:pt x="64135" y="52471"/>
                  </a:lnTo>
                  <a:cubicBezTo>
                    <a:pt x="64069" y="52471"/>
                    <a:pt x="63968" y="52538"/>
                    <a:pt x="63968" y="52639"/>
                  </a:cubicBezTo>
                  <a:cubicBezTo>
                    <a:pt x="63968" y="52705"/>
                    <a:pt x="64069" y="52806"/>
                    <a:pt x="64135" y="52806"/>
                  </a:cubicBezTo>
                  <a:lnTo>
                    <a:pt x="65974" y="52639"/>
                  </a:lnTo>
                  <a:lnTo>
                    <a:pt x="66375" y="55412"/>
                  </a:lnTo>
                  <a:lnTo>
                    <a:pt x="60994" y="56449"/>
                  </a:lnTo>
                  <a:cubicBezTo>
                    <a:pt x="60960" y="56449"/>
                    <a:pt x="60894" y="56515"/>
                    <a:pt x="60927" y="56616"/>
                  </a:cubicBezTo>
                  <a:cubicBezTo>
                    <a:pt x="60927" y="56682"/>
                    <a:pt x="60994" y="56749"/>
                    <a:pt x="61094" y="56749"/>
                  </a:cubicBezTo>
                  <a:lnTo>
                    <a:pt x="61127" y="56749"/>
                  </a:lnTo>
                  <a:lnTo>
                    <a:pt x="70017" y="55011"/>
                  </a:lnTo>
                  <a:cubicBezTo>
                    <a:pt x="70118" y="55011"/>
                    <a:pt x="70185" y="54911"/>
                    <a:pt x="70151" y="54811"/>
                  </a:cubicBezTo>
                  <a:cubicBezTo>
                    <a:pt x="70151" y="54753"/>
                    <a:pt x="70052" y="54671"/>
                    <a:pt x="69981" y="54671"/>
                  </a:cubicBezTo>
                  <a:cubicBezTo>
                    <a:pt x="69970" y="54671"/>
                    <a:pt x="69960" y="54673"/>
                    <a:pt x="69951" y="54677"/>
                  </a:cubicBezTo>
                  <a:lnTo>
                    <a:pt x="66776" y="55312"/>
                  </a:lnTo>
                  <a:lnTo>
                    <a:pt x="66341" y="52572"/>
                  </a:lnTo>
                  <a:lnTo>
                    <a:pt x="68012" y="52405"/>
                  </a:lnTo>
                  <a:cubicBezTo>
                    <a:pt x="68112" y="52405"/>
                    <a:pt x="68179" y="52304"/>
                    <a:pt x="68179" y="52237"/>
                  </a:cubicBezTo>
                  <a:cubicBezTo>
                    <a:pt x="68179" y="52137"/>
                    <a:pt x="68112" y="52070"/>
                    <a:pt x="68012" y="52070"/>
                  </a:cubicBezTo>
                  <a:lnTo>
                    <a:pt x="66308" y="52237"/>
                  </a:lnTo>
                  <a:lnTo>
                    <a:pt x="66174" y="51302"/>
                  </a:lnTo>
                  <a:cubicBezTo>
                    <a:pt x="66174" y="51244"/>
                    <a:pt x="66124" y="51161"/>
                    <a:pt x="66025" y="51161"/>
                  </a:cubicBezTo>
                  <a:close/>
                  <a:moveTo>
                    <a:pt x="121051" y="46924"/>
                  </a:moveTo>
                  <a:lnTo>
                    <a:pt x="123959" y="56783"/>
                  </a:lnTo>
                  <a:lnTo>
                    <a:pt x="117208" y="54644"/>
                  </a:lnTo>
                  <a:lnTo>
                    <a:pt x="119648" y="47325"/>
                  </a:lnTo>
                  <a:lnTo>
                    <a:pt x="120918" y="46957"/>
                  </a:lnTo>
                  <a:lnTo>
                    <a:pt x="121051" y="46924"/>
                  </a:lnTo>
                  <a:close/>
                  <a:moveTo>
                    <a:pt x="127936" y="44818"/>
                  </a:moveTo>
                  <a:lnTo>
                    <a:pt x="127268" y="50834"/>
                  </a:lnTo>
                  <a:lnTo>
                    <a:pt x="126332" y="54343"/>
                  </a:lnTo>
                  <a:cubicBezTo>
                    <a:pt x="126265" y="54343"/>
                    <a:pt x="126165" y="54376"/>
                    <a:pt x="126131" y="54477"/>
                  </a:cubicBezTo>
                  <a:cubicBezTo>
                    <a:pt x="126131" y="54544"/>
                    <a:pt x="126165" y="54644"/>
                    <a:pt x="126265" y="54677"/>
                  </a:cubicBezTo>
                  <a:lnTo>
                    <a:pt x="125563" y="57317"/>
                  </a:lnTo>
                  <a:lnTo>
                    <a:pt x="124394" y="56950"/>
                  </a:lnTo>
                  <a:lnTo>
                    <a:pt x="121386" y="46823"/>
                  </a:lnTo>
                  <a:lnTo>
                    <a:pt x="127936" y="44818"/>
                  </a:lnTo>
                  <a:close/>
                  <a:moveTo>
                    <a:pt x="126599" y="54777"/>
                  </a:moveTo>
                  <a:lnTo>
                    <a:pt x="131445" y="56181"/>
                  </a:lnTo>
                  <a:lnTo>
                    <a:pt x="131078" y="58086"/>
                  </a:lnTo>
                  <a:lnTo>
                    <a:pt x="125931" y="57418"/>
                  </a:lnTo>
                  <a:lnTo>
                    <a:pt x="126599" y="54777"/>
                  </a:lnTo>
                  <a:close/>
                  <a:moveTo>
                    <a:pt x="76936" y="51168"/>
                  </a:moveTo>
                  <a:lnTo>
                    <a:pt x="83453" y="53507"/>
                  </a:lnTo>
                  <a:lnTo>
                    <a:pt x="82049" y="55112"/>
                  </a:lnTo>
                  <a:lnTo>
                    <a:pt x="78272" y="54744"/>
                  </a:lnTo>
                  <a:cubicBezTo>
                    <a:pt x="78172" y="54744"/>
                    <a:pt x="78105" y="54811"/>
                    <a:pt x="78105" y="54911"/>
                  </a:cubicBezTo>
                  <a:cubicBezTo>
                    <a:pt x="78105" y="54978"/>
                    <a:pt x="78172" y="55078"/>
                    <a:pt x="78272" y="55078"/>
                  </a:cubicBezTo>
                  <a:lnTo>
                    <a:pt x="81849" y="55412"/>
                  </a:lnTo>
                  <a:lnTo>
                    <a:pt x="78974" y="58554"/>
                  </a:lnTo>
                  <a:lnTo>
                    <a:pt x="75331" y="57351"/>
                  </a:lnTo>
                  <a:lnTo>
                    <a:pt x="76936" y="51168"/>
                  </a:lnTo>
                  <a:close/>
                  <a:moveTo>
                    <a:pt x="94482" y="50934"/>
                  </a:moveTo>
                  <a:lnTo>
                    <a:pt x="96387" y="51502"/>
                  </a:lnTo>
                  <a:lnTo>
                    <a:pt x="103840" y="53741"/>
                  </a:lnTo>
                  <a:lnTo>
                    <a:pt x="104174" y="53775"/>
                  </a:lnTo>
                  <a:lnTo>
                    <a:pt x="103706" y="56281"/>
                  </a:lnTo>
                  <a:lnTo>
                    <a:pt x="102737" y="59256"/>
                  </a:lnTo>
                  <a:lnTo>
                    <a:pt x="92677" y="55646"/>
                  </a:lnTo>
                  <a:lnTo>
                    <a:pt x="94482" y="50934"/>
                  </a:lnTo>
                  <a:close/>
                  <a:moveTo>
                    <a:pt x="2332" y="57331"/>
                  </a:moveTo>
                  <a:cubicBezTo>
                    <a:pt x="2297" y="57331"/>
                    <a:pt x="2264" y="57339"/>
                    <a:pt x="2240" y="57351"/>
                  </a:cubicBezTo>
                  <a:lnTo>
                    <a:pt x="0" y="58922"/>
                  </a:lnTo>
                  <a:lnTo>
                    <a:pt x="0" y="59323"/>
                  </a:lnTo>
                  <a:lnTo>
                    <a:pt x="2440" y="57652"/>
                  </a:lnTo>
                  <a:cubicBezTo>
                    <a:pt x="2474" y="57585"/>
                    <a:pt x="2507" y="57485"/>
                    <a:pt x="2474" y="57418"/>
                  </a:cubicBezTo>
                  <a:cubicBezTo>
                    <a:pt x="2452" y="57354"/>
                    <a:pt x="2391" y="57331"/>
                    <a:pt x="2332" y="57331"/>
                  </a:cubicBezTo>
                  <a:close/>
                  <a:moveTo>
                    <a:pt x="44684" y="51970"/>
                  </a:moveTo>
                  <a:lnTo>
                    <a:pt x="46188" y="53140"/>
                  </a:lnTo>
                  <a:lnTo>
                    <a:pt x="52572" y="58153"/>
                  </a:lnTo>
                  <a:lnTo>
                    <a:pt x="47224" y="59323"/>
                  </a:lnTo>
                  <a:lnTo>
                    <a:pt x="44684" y="51970"/>
                  </a:lnTo>
                  <a:close/>
                  <a:moveTo>
                    <a:pt x="85692" y="51569"/>
                  </a:moveTo>
                  <a:lnTo>
                    <a:pt x="84656" y="54610"/>
                  </a:lnTo>
                  <a:lnTo>
                    <a:pt x="82784" y="59624"/>
                  </a:lnTo>
                  <a:lnTo>
                    <a:pt x="79442" y="58654"/>
                  </a:lnTo>
                  <a:lnTo>
                    <a:pt x="83854" y="53641"/>
                  </a:lnTo>
                  <a:lnTo>
                    <a:pt x="84021" y="53741"/>
                  </a:lnTo>
                  <a:lnTo>
                    <a:pt x="84054" y="53741"/>
                  </a:lnTo>
                  <a:cubicBezTo>
                    <a:pt x="84155" y="53741"/>
                    <a:pt x="84188" y="53675"/>
                    <a:pt x="84221" y="53608"/>
                  </a:cubicBezTo>
                  <a:cubicBezTo>
                    <a:pt x="84288" y="53507"/>
                    <a:pt x="84221" y="53441"/>
                    <a:pt x="84155" y="53407"/>
                  </a:cubicBezTo>
                  <a:lnTo>
                    <a:pt x="84121" y="53340"/>
                  </a:lnTo>
                  <a:lnTo>
                    <a:pt x="85692" y="51569"/>
                  </a:lnTo>
                  <a:close/>
                  <a:moveTo>
                    <a:pt x="32887" y="59089"/>
                  </a:moveTo>
                  <a:lnTo>
                    <a:pt x="20120" y="59791"/>
                  </a:lnTo>
                  <a:cubicBezTo>
                    <a:pt x="19986" y="59791"/>
                    <a:pt x="19953" y="59857"/>
                    <a:pt x="19953" y="59958"/>
                  </a:cubicBezTo>
                  <a:cubicBezTo>
                    <a:pt x="19953" y="60025"/>
                    <a:pt x="20020" y="60125"/>
                    <a:pt x="20120" y="60125"/>
                  </a:cubicBezTo>
                  <a:lnTo>
                    <a:pt x="32887" y="59390"/>
                  </a:lnTo>
                  <a:cubicBezTo>
                    <a:pt x="32987" y="59390"/>
                    <a:pt x="33054" y="59323"/>
                    <a:pt x="33054" y="59256"/>
                  </a:cubicBezTo>
                  <a:cubicBezTo>
                    <a:pt x="33054" y="59156"/>
                    <a:pt x="32987" y="59089"/>
                    <a:pt x="32887" y="59089"/>
                  </a:cubicBezTo>
                  <a:close/>
                  <a:moveTo>
                    <a:pt x="104508" y="53741"/>
                  </a:moveTo>
                  <a:lnTo>
                    <a:pt x="116740" y="54911"/>
                  </a:lnTo>
                  <a:lnTo>
                    <a:pt x="114969" y="60125"/>
                  </a:lnTo>
                  <a:lnTo>
                    <a:pt x="104040" y="56148"/>
                  </a:lnTo>
                  <a:lnTo>
                    <a:pt x="104508" y="53741"/>
                  </a:lnTo>
                  <a:close/>
                  <a:moveTo>
                    <a:pt x="87998" y="48962"/>
                  </a:moveTo>
                  <a:lnTo>
                    <a:pt x="94147" y="50800"/>
                  </a:lnTo>
                  <a:lnTo>
                    <a:pt x="90003" y="61762"/>
                  </a:lnTo>
                  <a:lnTo>
                    <a:pt x="83152" y="59757"/>
                  </a:lnTo>
                  <a:lnTo>
                    <a:pt x="85024" y="54744"/>
                  </a:lnTo>
                  <a:lnTo>
                    <a:pt x="86327" y="50901"/>
                  </a:lnTo>
                  <a:lnTo>
                    <a:pt x="86895" y="50232"/>
                  </a:lnTo>
                  <a:lnTo>
                    <a:pt x="87965" y="48962"/>
                  </a:lnTo>
                  <a:close/>
                  <a:moveTo>
                    <a:pt x="92543" y="55981"/>
                  </a:moveTo>
                  <a:lnTo>
                    <a:pt x="102670" y="59557"/>
                  </a:lnTo>
                  <a:lnTo>
                    <a:pt x="101767" y="62331"/>
                  </a:lnTo>
                  <a:lnTo>
                    <a:pt x="91240" y="59356"/>
                  </a:lnTo>
                  <a:lnTo>
                    <a:pt x="92543" y="55981"/>
                  </a:lnTo>
                  <a:close/>
                  <a:moveTo>
                    <a:pt x="116974" y="55011"/>
                  </a:moveTo>
                  <a:lnTo>
                    <a:pt x="121987" y="56616"/>
                  </a:lnTo>
                  <a:lnTo>
                    <a:pt x="121319" y="58387"/>
                  </a:lnTo>
                  <a:lnTo>
                    <a:pt x="119046" y="57485"/>
                  </a:lnTo>
                  <a:cubicBezTo>
                    <a:pt x="119019" y="57476"/>
                    <a:pt x="118995" y="57471"/>
                    <a:pt x="118972" y="57471"/>
                  </a:cubicBezTo>
                  <a:cubicBezTo>
                    <a:pt x="118910" y="57471"/>
                    <a:pt x="118861" y="57502"/>
                    <a:pt x="118812" y="57551"/>
                  </a:cubicBezTo>
                  <a:cubicBezTo>
                    <a:pt x="118779" y="57652"/>
                    <a:pt x="118812" y="57719"/>
                    <a:pt x="118912" y="57785"/>
                  </a:cubicBezTo>
                  <a:lnTo>
                    <a:pt x="121386" y="58788"/>
                  </a:lnTo>
                  <a:lnTo>
                    <a:pt x="122455" y="59189"/>
                  </a:lnTo>
                  <a:lnTo>
                    <a:pt x="122555" y="59189"/>
                  </a:lnTo>
                  <a:cubicBezTo>
                    <a:pt x="122622" y="59189"/>
                    <a:pt x="122656" y="59156"/>
                    <a:pt x="122722" y="59055"/>
                  </a:cubicBezTo>
                  <a:cubicBezTo>
                    <a:pt x="122756" y="58989"/>
                    <a:pt x="122722" y="58888"/>
                    <a:pt x="122622" y="58855"/>
                  </a:cubicBezTo>
                  <a:lnTo>
                    <a:pt x="121720" y="58487"/>
                  </a:lnTo>
                  <a:lnTo>
                    <a:pt x="122422" y="56649"/>
                  </a:lnTo>
                  <a:lnTo>
                    <a:pt x="125430" y="57618"/>
                  </a:lnTo>
                  <a:lnTo>
                    <a:pt x="122823" y="62966"/>
                  </a:lnTo>
                  <a:lnTo>
                    <a:pt x="115303" y="60225"/>
                  </a:lnTo>
                  <a:lnTo>
                    <a:pt x="116974" y="55011"/>
                  </a:lnTo>
                  <a:close/>
                  <a:moveTo>
                    <a:pt x="62863" y="61486"/>
                  </a:moveTo>
                  <a:cubicBezTo>
                    <a:pt x="62844" y="61486"/>
                    <a:pt x="62822" y="61489"/>
                    <a:pt x="62799" y="61495"/>
                  </a:cubicBezTo>
                  <a:lnTo>
                    <a:pt x="52739" y="62966"/>
                  </a:lnTo>
                  <a:cubicBezTo>
                    <a:pt x="52639" y="62999"/>
                    <a:pt x="52605" y="63099"/>
                    <a:pt x="52605" y="63166"/>
                  </a:cubicBezTo>
                  <a:cubicBezTo>
                    <a:pt x="52605" y="63233"/>
                    <a:pt x="52705" y="63300"/>
                    <a:pt x="52772" y="63300"/>
                  </a:cubicBezTo>
                  <a:lnTo>
                    <a:pt x="52806" y="63300"/>
                  </a:lnTo>
                  <a:lnTo>
                    <a:pt x="62899" y="61829"/>
                  </a:lnTo>
                  <a:cubicBezTo>
                    <a:pt x="62966" y="61829"/>
                    <a:pt x="63066" y="61762"/>
                    <a:pt x="62999" y="61629"/>
                  </a:cubicBezTo>
                  <a:cubicBezTo>
                    <a:pt x="62999" y="61546"/>
                    <a:pt x="62954" y="61486"/>
                    <a:pt x="62863" y="61486"/>
                  </a:cubicBezTo>
                  <a:close/>
                  <a:moveTo>
                    <a:pt x="103940" y="56515"/>
                  </a:moveTo>
                  <a:lnTo>
                    <a:pt x="112930" y="59757"/>
                  </a:lnTo>
                  <a:lnTo>
                    <a:pt x="108084" y="62865"/>
                  </a:lnTo>
                  <a:lnTo>
                    <a:pt x="106680" y="60091"/>
                  </a:lnTo>
                  <a:cubicBezTo>
                    <a:pt x="106630" y="60016"/>
                    <a:pt x="106580" y="59979"/>
                    <a:pt x="106516" y="59979"/>
                  </a:cubicBezTo>
                  <a:cubicBezTo>
                    <a:pt x="106494" y="59979"/>
                    <a:pt x="106471" y="59983"/>
                    <a:pt x="106446" y="59991"/>
                  </a:cubicBezTo>
                  <a:cubicBezTo>
                    <a:pt x="106380" y="60091"/>
                    <a:pt x="106346" y="60158"/>
                    <a:pt x="106313" y="60259"/>
                  </a:cubicBezTo>
                  <a:lnTo>
                    <a:pt x="107817" y="63266"/>
                  </a:lnTo>
                  <a:cubicBezTo>
                    <a:pt x="107884" y="63300"/>
                    <a:pt x="107917" y="63333"/>
                    <a:pt x="107950" y="63333"/>
                  </a:cubicBezTo>
                  <a:lnTo>
                    <a:pt x="108017" y="63333"/>
                  </a:lnTo>
                  <a:cubicBezTo>
                    <a:pt x="108051" y="63333"/>
                    <a:pt x="108051" y="63300"/>
                    <a:pt x="108084" y="63300"/>
                  </a:cubicBezTo>
                  <a:lnTo>
                    <a:pt x="113298" y="59924"/>
                  </a:lnTo>
                  <a:lnTo>
                    <a:pt x="114802" y="60459"/>
                  </a:lnTo>
                  <a:lnTo>
                    <a:pt x="113097" y="65539"/>
                  </a:lnTo>
                  <a:lnTo>
                    <a:pt x="102068" y="62431"/>
                  </a:lnTo>
                  <a:lnTo>
                    <a:pt x="103940" y="56515"/>
                  </a:lnTo>
                  <a:close/>
                  <a:moveTo>
                    <a:pt x="64603" y="66675"/>
                  </a:moveTo>
                  <a:lnTo>
                    <a:pt x="52572" y="68112"/>
                  </a:lnTo>
                  <a:cubicBezTo>
                    <a:pt x="52538" y="68146"/>
                    <a:pt x="52438" y="68213"/>
                    <a:pt x="52438" y="68313"/>
                  </a:cubicBezTo>
                  <a:cubicBezTo>
                    <a:pt x="52438" y="68380"/>
                    <a:pt x="52505" y="68480"/>
                    <a:pt x="52605" y="68480"/>
                  </a:cubicBezTo>
                  <a:lnTo>
                    <a:pt x="64637" y="67043"/>
                  </a:lnTo>
                  <a:cubicBezTo>
                    <a:pt x="64704" y="67043"/>
                    <a:pt x="64804" y="66976"/>
                    <a:pt x="64804" y="66842"/>
                  </a:cubicBezTo>
                  <a:cubicBezTo>
                    <a:pt x="64804" y="66776"/>
                    <a:pt x="64704" y="66675"/>
                    <a:pt x="64603" y="66675"/>
                  </a:cubicBezTo>
                  <a:close/>
                  <a:moveTo>
                    <a:pt x="81013" y="67310"/>
                  </a:moveTo>
                  <a:lnTo>
                    <a:pt x="80846" y="68781"/>
                  </a:lnTo>
                  <a:lnTo>
                    <a:pt x="79776" y="68781"/>
                  </a:lnTo>
                  <a:lnTo>
                    <a:pt x="79776" y="67310"/>
                  </a:lnTo>
                  <a:close/>
                  <a:moveTo>
                    <a:pt x="132582" y="51836"/>
                  </a:moveTo>
                  <a:lnTo>
                    <a:pt x="140335" y="53006"/>
                  </a:lnTo>
                  <a:lnTo>
                    <a:pt x="139466" y="55613"/>
                  </a:lnTo>
                  <a:lnTo>
                    <a:pt x="138631" y="59991"/>
                  </a:lnTo>
                  <a:lnTo>
                    <a:pt x="137795" y="70318"/>
                  </a:lnTo>
                  <a:lnTo>
                    <a:pt x="137662" y="70586"/>
                  </a:lnTo>
                  <a:lnTo>
                    <a:pt x="130643" y="68714"/>
                  </a:lnTo>
                  <a:lnTo>
                    <a:pt x="136024" y="59824"/>
                  </a:lnTo>
                  <a:cubicBezTo>
                    <a:pt x="136124" y="59724"/>
                    <a:pt x="136091" y="59624"/>
                    <a:pt x="135991" y="59557"/>
                  </a:cubicBezTo>
                  <a:cubicBezTo>
                    <a:pt x="135955" y="59533"/>
                    <a:pt x="135920" y="59522"/>
                    <a:pt x="135886" y="59522"/>
                  </a:cubicBezTo>
                  <a:cubicBezTo>
                    <a:pt x="135824" y="59522"/>
                    <a:pt x="135766" y="59559"/>
                    <a:pt x="135723" y="59624"/>
                  </a:cubicBezTo>
                  <a:lnTo>
                    <a:pt x="130309" y="68580"/>
                  </a:lnTo>
                  <a:lnTo>
                    <a:pt x="129206" y="68179"/>
                  </a:lnTo>
                  <a:lnTo>
                    <a:pt x="130877" y="61896"/>
                  </a:lnTo>
                  <a:cubicBezTo>
                    <a:pt x="130877" y="61829"/>
                    <a:pt x="130844" y="61729"/>
                    <a:pt x="130777" y="61696"/>
                  </a:cubicBezTo>
                  <a:cubicBezTo>
                    <a:pt x="130677" y="61696"/>
                    <a:pt x="130610" y="61729"/>
                    <a:pt x="130543" y="61829"/>
                  </a:cubicBezTo>
                  <a:lnTo>
                    <a:pt x="128872" y="68046"/>
                  </a:lnTo>
                  <a:lnTo>
                    <a:pt x="122455" y="65539"/>
                  </a:lnTo>
                  <a:lnTo>
                    <a:pt x="123090" y="63367"/>
                  </a:lnTo>
                  <a:lnTo>
                    <a:pt x="125530" y="64236"/>
                  </a:lnTo>
                  <a:cubicBezTo>
                    <a:pt x="125559" y="64255"/>
                    <a:pt x="125586" y="64263"/>
                    <a:pt x="125610" y="64263"/>
                  </a:cubicBezTo>
                  <a:cubicBezTo>
                    <a:pt x="125669" y="64263"/>
                    <a:pt x="125717" y="64216"/>
                    <a:pt x="125764" y="64169"/>
                  </a:cubicBezTo>
                  <a:cubicBezTo>
                    <a:pt x="125797" y="64069"/>
                    <a:pt x="125764" y="64002"/>
                    <a:pt x="125664" y="63968"/>
                  </a:cubicBezTo>
                  <a:lnTo>
                    <a:pt x="123190" y="63066"/>
                  </a:lnTo>
                  <a:lnTo>
                    <a:pt x="125797" y="57719"/>
                  </a:lnTo>
                  <a:lnTo>
                    <a:pt x="131011" y="58387"/>
                  </a:lnTo>
                  <a:cubicBezTo>
                    <a:pt x="131078" y="58487"/>
                    <a:pt x="131111" y="58521"/>
                    <a:pt x="131145" y="58521"/>
                  </a:cubicBezTo>
                  <a:lnTo>
                    <a:pt x="131178" y="58521"/>
                  </a:lnTo>
                  <a:cubicBezTo>
                    <a:pt x="131245" y="58521"/>
                    <a:pt x="131278" y="58487"/>
                    <a:pt x="131312" y="58454"/>
                  </a:cubicBezTo>
                  <a:lnTo>
                    <a:pt x="137428" y="59222"/>
                  </a:lnTo>
                  <a:lnTo>
                    <a:pt x="137461" y="59222"/>
                  </a:lnTo>
                  <a:cubicBezTo>
                    <a:pt x="137528" y="59222"/>
                    <a:pt x="137628" y="59156"/>
                    <a:pt x="137628" y="59055"/>
                  </a:cubicBezTo>
                  <a:cubicBezTo>
                    <a:pt x="137628" y="58955"/>
                    <a:pt x="137528" y="58855"/>
                    <a:pt x="137461" y="58855"/>
                  </a:cubicBezTo>
                  <a:lnTo>
                    <a:pt x="131345" y="58086"/>
                  </a:lnTo>
                  <a:lnTo>
                    <a:pt x="132582" y="51836"/>
                  </a:lnTo>
                  <a:close/>
                  <a:moveTo>
                    <a:pt x="6116" y="69650"/>
                  </a:moveTo>
                  <a:lnTo>
                    <a:pt x="6183" y="71054"/>
                  </a:lnTo>
                  <a:lnTo>
                    <a:pt x="401" y="71054"/>
                  </a:lnTo>
                  <a:lnTo>
                    <a:pt x="234" y="69884"/>
                  </a:lnTo>
                  <a:lnTo>
                    <a:pt x="6116" y="69650"/>
                  </a:lnTo>
                  <a:close/>
                  <a:moveTo>
                    <a:pt x="102035" y="62698"/>
                  </a:moveTo>
                  <a:lnTo>
                    <a:pt x="113064" y="65840"/>
                  </a:lnTo>
                  <a:lnTo>
                    <a:pt x="111861" y="69449"/>
                  </a:lnTo>
                  <a:lnTo>
                    <a:pt x="111259" y="71555"/>
                  </a:lnTo>
                  <a:lnTo>
                    <a:pt x="105912" y="70051"/>
                  </a:lnTo>
                  <a:lnTo>
                    <a:pt x="106714" y="66508"/>
                  </a:lnTo>
                  <a:cubicBezTo>
                    <a:pt x="106747" y="66441"/>
                    <a:pt x="106647" y="66308"/>
                    <a:pt x="106580" y="66308"/>
                  </a:cubicBezTo>
                  <a:cubicBezTo>
                    <a:pt x="106562" y="66302"/>
                    <a:pt x="106546" y="66299"/>
                    <a:pt x="106530" y="66299"/>
                  </a:cubicBezTo>
                  <a:cubicBezTo>
                    <a:pt x="106457" y="66299"/>
                    <a:pt x="106407" y="66359"/>
                    <a:pt x="106380" y="66441"/>
                  </a:cubicBezTo>
                  <a:lnTo>
                    <a:pt x="105577" y="69984"/>
                  </a:lnTo>
                  <a:lnTo>
                    <a:pt x="100197" y="68480"/>
                  </a:lnTo>
                  <a:lnTo>
                    <a:pt x="102035" y="62698"/>
                  </a:lnTo>
                  <a:close/>
                  <a:moveTo>
                    <a:pt x="122321" y="65873"/>
                  </a:moveTo>
                  <a:lnTo>
                    <a:pt x="130075" y="68881"/>
                  </a:lnTo>
                  <a:lnTo>
                    <a:pt x="128839" y="70886"/>
                  </a:lnTo>
                  <a:lnTo>
                    <a:pt x="124828" y="72624"/>
                  </a:lnTo>
                  <a:lnTo>
                    <a:pt x="120751" y="71321"/>
                  </a:lnTo>
                  <a:lnTo>
                    <a:pt x="122321" y="65873"/>
                  </a:lnTo>
                  <a:close/>
                  <a:moveTo>
                    <a:pt x="100063" y="68781"/>
                  </a:moveTo>
                  <a:lnTo>
                    <a:pt x="105511" y="70318"/>
                  </a:lnTo>
                  <a:lnTo>
                    <a:pt x="104942" y="72691"/>
                  </a:lnTo>
                  <a:lnTo>
                    <a:pt x="99261" y="71287"/>
                  </a:lnTo>
                  <a:lnTo>
                    <a:pt x="100063" y="68781"/>
                  </a:lnTo>
                  <a:close/>
                  <a:moveTo>
                    <a:pt x="6183" y="71388"/>
                  </a:moveTo>
                  <a:lnTo>
                    <a:pt x="6284" y="72825"/>
                  </a:lnTo>
                  <a:lnTo>
                    <a:pt x="635" y="73226"/>
                  </a:lnTo>
                  <a:lnTo>
                    <a:pt x="401" y="71388"/>
                  </a:lnTo>
                  <a:close/>
                  <a:moveTo>
                    <a:pt x="69474" y="69290"/>
                  </a:moveTo>
                  <a:cubicBezTo>
                    <a:pt x="69733" y="69290"/>
                    <a:pt x="70006" y="69371"/>
                    <a:pt x="70318" y="69516"/>
                  </a:cubicBezTo>
                  <a:lnTo>
                    <a:pt x="71354" y="73159"/>
                  </a:lnTo>
                  <a:lnTo>
                    <a:pt x="69349" y="73827"/>
                  </a:lnTo>
                  <a:lnTo>
                    <a:pt x="68246" y="70352"/>
                  </a:lnTo>
                  <a:cubicBezTo>
                    <a:pt x="68280" y="70185"/>
                    <a:pt x="68514" y="69616"/>
                    <a:pt x="69015" y="69382"/>
                  </a:cubicBezTo>
                  <a:cubicBezTo>
                    <a:pt x="69166" y="69319"/>
                    <a:pt x="69318" y="69290"/>
                    <a:pt x="69474" y="69290"/>
                  </a:cubicBezTo>
                  <a:close/>
                  <a:moveTo>
                    <a:pt x="12199" y="53608"/>
                  </a:moveTo>
                  <a:lnTo>
                    <a:pt x="14873" y="59557"/>
                  </a:lnTo>
                  <a:lnTo>
                    <a:pt x="8456" y="61061"/>
                  </a:lnTo>
                  <a:cubicBezTo>
                    <a:pt x="8356" y="61127"/>
                    <a:pt x="8289" y="61194"/>
                    <a:pt x="8322" y="61295"/>
                  </a:cubicBezTo>
                  <a:cubicBezTo>
                    <a:pt x="8322" y="61361"/>
                    <a:pt x="8422" y="61428"/>
                    <a:pt x="8489" y="61428"/>
                  </a:cubicBezTo>
                  <a:lnTo>
                    <a:pt x="8523" y="61428"/>
                  </a:lnTo>
                  <a:lnTo>
                    <a:pt x="15040" y="59857"/>
                  </a:lnTo>
                  <a:lnTo>
                    <a:pt x="20354" y="71689"/>
                  </a:lnTo>
                  <a:lnTo>
                    <a:pt x="21323" y="75131"/>
                  </a:lnTo>
                  <a:lnTo>
                    <a:pt x="9191" y="75499"/>
                  </a:lnTo>
                  <a:lnTo>
                    <a:pt x="6618" y="72925"/>
                  </a:lnTo>
                  <a:lnTo>
                    <a:pt x="6451" y="69650"/>
                  </a:lnTo>
                  <a:lnTo>
                    <a:pt x="8924" y="69516"/>
                  </a:lnTo>
                  <a:cubicBezTo>
                    <a:pt x="8991" y="69516"/>
                    <a:pt x="9091" y="69416"/>
                    <a:pt x="9091" y="69349"/>
                  </a:cubicBezTo>
                  <a:cubicBezTo>
                    <a:pt x="9091" y="69282"/>
                    <a:pt x="8991" y="69182"/>
                    <a:pt x="8924" y="69182"/>
                  </a:cubicBezTo>
                  <a:lnTo>
                    <a:pt x="6350" y="69316"/>
                  </a:lnTo>
                  <a:lnTo>
                    <a:pt x="769" y="61762"/>
                  </a:lnTo>
                  <a:lnTo>
                    <a:pt x="12199" y="53608"/>
                  </a:lnTo>
                  <a:close/>
                  <a:moveTo>
                    <a:pt x="115236" y="60593"/>
                  </a:moveTo>
                  <a:lnTo>
                    <a:pt x="122756" y="63300"/>
                  </a:lnTo>
                  <a:lnTo>
                    <a:pt x="120383" y="71388"/>
                  </a:lnTo>
                  <a:lnTo>
                    <a:pt x="119314" y="75799"/>
                  </a:lnTo>
                  <a:lnTo>
                    <a:pt x="104541" y="75799"/>
                  </a:lnTo>
                  <a:lnTo>
                    <a:pt x="105176" y="73059"/>
                  </a:lnTo>
                  <a:lnTo>
                    <a:pt x="109588" y="74162"/>
                  </a:lnTo>
                  <a:lnTo>
                    <a:pt x="109621" y="74162"/>
                  </a:lnTo>
                  <a:cubicBezTo>
                    <a:pt x="109722" y="74162"/>
                    <a:pt x="109789" y="74128"/>
                    <a:pt x="109789" y="74028"/>
                  </a:cubicBezTo>
                  <a:cubicBezTo>
                    <a:pt x="109822" y="73961"/>
                    <a:pt x="109755" y="73861"/>
                    <a:pt x="109688" y="73827"/>
                  </a:cubicBezTo>
                  <a:lnTo>
                    <a:pt x="105243" y="72725"/>
                  </a:lnTo>
                  <a:lnTo>
                    <a:pt x="105778" y="70385"/>
                  </a:lnTo>
                  <a:lnTo>
                    <a:pt x="111125" y="71889"/>
                  </a:lnTo>
                  <a:lnTo>
                    <a:pt x="110858" y="72959"/>
                  </a:lnTo>
                  <a:cubicBezTo>
                    <a:pt x="110858" y="73025"/>
                    <a:pt x="110891" y="73126"/>
                    <a:pt x="110958" y="73159"/>
                  </a:cubicBezTo>
                  <a:lnTo>
                    <a:pt x="111025" y="73159"/>
                  </a:lnTo>
                  <a:cubicBezTo>
                    <a:pt x="111092" y="73159"/>
                    <a:pt x="111125" y="73126"/>
                    <a:pt x="111192" y="73025"/>
                  </a:cubicBezTo>
                  <a:lnTo>
                    <a:pt x="111526" y="72023"/>
                  </a:lnTo>
                  <a:lnTo>
                    <a:pt x="112295" y="72223"/>
                  </a:lnTo>
                  <a:lnTo>
                    <a:pt x="112362" y="72223"/>
                  </a:lnTo>
                  <a:cubicBezTo>
                    <a:pt x="112429" y="72223"/>
                    <a:pt x="112462" y="72190"/>
                    <a:pt x="112529" y="72123"/>
                  </a:cubicBezTo>
                  <a:cubicBezTo>
                    <a:pt x="112529" y="72023"/>
                    <a:pt x="112462" y="71956"/>
                    <a:pt x="112395" y="71889"/>
                  </a:cubicBezTo>
                  <a:lnTo>
                    <a:pt x="111593" y="71689"/>
                  </a:lnTo>
                  <a:lnTo>
                    <a:pt x="112195" y="69550"/>
                  </a:lnTo>
                  <a:lnTo>
                    <a:pt x="115236" y="60593"/>
                  </a:lnTo>
                  <a:close/>
                  <a:moveTo>
                    <a:pt x="120650" y="71655"/>
                  </a:moveTo>
                  <a:lnTo>
                    <a:pt x="124728" y="72959"/>
                  </a:lnTo>
                  <a:lnTo>
                    <a:pt x="125831" y="75833"/>
                  </a:lnTo>
                  <a:lnTo>
                    <a:pt x="119748" y="75833"/>
                  </a:lnTo>
                  <a:lnTo>
                    <a:pt x="120650" y="71655"/>
                  </a:lnTo>
                  <a:close/>
                  <a:moveTo>
                    <a:pt x="32252" y="74195"/>
                  </a:moveTo>
                  <a:lnTo>
                    <a:pt x="30180" y="78139"/>
                  </a:lnTo>
                  <a:lnTo>
                    <a:pt x="23963" y="78272"/>
                  </a:lnTo>
                  <a:lnTo>
                    <a:pt x="23495" y="75198"/>
                  </a:lnTo>
                  <a:lnTo>
                    <a:pt x="32252" y="74195"/>
                  </a:lnTo>
                  <a:close/>
                  <a:moveTo>
                    <a:pt x="97886" y="73852"/>
                  </a:moveTo>
                  <a:cubicBezTo>
                    <a:pt x="97824" y="73852"/>
                    <a:pt x="97751" y="73912"/>
                    <a:pt x="97724" y="73995"/>
                  </a:cubicBezTo>
                  <a:lnTo>
                    <a:pt x="96320" y="79375"/>
                  </a:lnTo>
                  <a:cubicBezTo>
                    <a:pt x="96253" y="79442"/>
                    <a:pt x="96353" y="79542"/>
                    <a:pt x="96420" y="79576"/>
                  </a:cubicBezTo>
                  <a:lnTo>
                    <a:pt x="96487" y="79576"/>
                  </a:lnTo>
                  <a:cubicBezTo>
                    <a:pt x="96554" y="79576"/>
                    <a:pt x="96587" y="79542"/>
                    <a:pt x="96654" y="79442"/>
                  </a:cubicBezTo>
                  <a:lnTo>
                    <a:pt x="98058" y="74061"/>
                  </a:lnTo>
                  <a:cubicBezTo>
                    <a:pt x="98091" y="73995"/>
                    <a:pt x="98024" y="73894"/>
                    <a:pt x="97924" y="73861"/>
                  </a:cubicBezTo>
                  <a:cubicBezTo>
                    <a:pt x="97912" y="73855"/>
                    <a:pt x="97899" y="73852"/>
                    <a:pt x="97886" y="73852"/>
                  </a:cubicBezTo>
                  <a:close/>
                  <a:moveTo>
                    <a:pt x="100261" y="75189"/>
                  </a:moveTo>
                  <a:cubicBezTo>
                    <a:pt x="100206" y="75189"/>
                    <a:pt x="100151" y="75249"/>
                    <a:pt x="100096" y="75331"/>
                  </a:cubicBezTo>
                  <a:lnTo>
                    <a:pt x="98893" y="79643"/>
                  </a:lnTo>
                  <a:cubicBezTo>
                    <a:pt x="98860" y="79710"/>
                    <a:pt x="98927" y="79810"/>
                    <a:pt x="99027" y="79843"/>
                  </a:cubicBezTo>
                  <a:lnTo>
                    <a:pt x="99060" y="79843"/>
                  </a:lnTo>
                  <a:cubicBezTo>
                    <a:pt x="99161" y="79843"/>
                    <a:pt x="99194" y="79810"/>
                    <a:pt x="99227" y="79710"/>
                  </a:cubicBezTo>
                  <a:lnTo>
                    <a:pt x="100431" y="75398"/>
                  </a:lnTo>
                  <a:cubicBezTo>
                    <a:pt x="100497" y="75331"/>
                    <a:pt x="100397" y="75231"/>
                    <a:pt x="100297" y="75198"/>
                  </a:cubicBezTo>
                  <a:cubicBezTo>
                    <a:pt x="100285" y="75192"/>
                    <a:pt x="100273" y="75189"/>
                    <a:pt x="100261" y="75189"/>
                  </a:cubicBezTo>
                  <a:close/>
                  <a:moveTo>
                    <a:pt x="130409" y="69015"/>
                  </a:moveTo>
                  <a:lnTo>
                    <a:pt x="137461" y="70886"/>
                  </a:lnTo>
                  <a:lnTo>
                    <a:pt x="136826" y="72691"/>
                  </a:lnTo>
                  <a:lnTo>
                    <a:pt x="135757" y="75231"/>
                  </a:lnTo>
                  <a:lnTo>
                    <a:pt x="129941" y="75231"/>
                  </a:lnTo>
                  <a:cubicBezTo>
                    <a:pt x="129841" y="75231"/>
                    <a:pt x="129774" y="75331"/>
                    <a:pt x="129774" y="75398"/>
                  </a:cubicBezTo>
                  <a:cubicBezTo>
                    <a:pt x="129774" y="75499"/>
                    <a:pt x="129841" y="75565"/>
                    <a:pt x="129941" y="75565"/>
                  </a:cubicBezTo>
                  <a:lnTo>
                    <a:pt x="135590" y="75565"/>
                  </a:lnTo>
                  <a:lnTo>
                    <a:pt x="133584" y="80311"/>
                  </a:lnTo>
                  <a:lnTo>
                    <a:pt x="128437" y="75866"/>
                  </a:lnTo>
                  <a:cubicBezTo>
                    <a:pt x="128437" y="75833"/>
                    <a:pt x="128404" y="75833"/>
                    <a:pt x="128404" y="75833"/>
                  </a:cubicBezTo>
                  <a:lnTo>
                    <a:pt x="126265" y="75833"/>
                  </a:lnTo>
                  <a:lnTo>
                    <a:pt x="125095" y="72892"/>
                  </a:lnTo>
                  <a:lnTo>
                    <a:pt x="128905" y="71287"/>
                  </a:lnTo>
                  <a:lnTo>
                    <a:pt x="130911" y="75031"/>
                  </a:lnTo>
                  <a:cubicBezTo>
                    <a:pt x="130944" y="75064"/>
                    <a:pt x="131011" y="75131"/>
                    <a:pt x="131078" y="75131"/>
                  </a:cubicBezTo>
                  <a:lnTo>
                    <a:pt x="131145" y="75131"/>
                  </a:lnTo>
                  <a:cubicBezTo>
                    <a:pt x="131245" y="75031"/>
                    <a:pt x="131278" y="74930"/>
                    <a:pt x="131245" y="74864"/>
                  </a:cubicBezTo>
                  <a:lnTo>
                    <a:pt x="129173" y="71054"/>
                  </a:lnTo>
                  <a:lnTo>
                    <a:pt x="130409" y="69015"/>
                  </a:lnTo>
                  <a:close/>
                  <a:moveTo>
                    <a:pt x="128337" y="76301"/>
                  </a:moveTo>
                  <a:lnTo>
                    <a:pt x="133083" y="80345"/>
                  </a:lnTo>
                  <a:lnTo>
                    <a:pt x="133083" y="80345"/>
                  </a:lnTo>
                  <a:lnTo>
                    <a:pt x="127167" y="79743"/>
                  </a:lnTo>
                  <a:lnTo>
                    <a:pt x="128337" y="76301"/>
                  </a:lnTo>
                  <a:close/>
                  <a:moveTo>
                    <a:pt x="30079" y="78508"/>
                  </a:moveTo>
                  <a:lnTo>
                    <a:pt x="30079" y="80712"/>
                  </a:lnTo>
                  <a:lnTo>
                    <a:pt x="24331" y="80980"/>
                  </a:lnTo>
                  <a:lnTo>
                    <a:pt x="23997" y="78674"/>
                  </a:lnTo>
                  <a:lnTo>
                    <a:pt x="30079" y="78508"/>
                  </a:lnTo>
                  <a:close/>
                  <a:moveTo>
                    <a:pt x="54042" y="68814"/>
                  </a:moveTo>
                  <a:cubicBezTo>
                    <a:pt x="53942" y="68814"/>
                    <a:pt x="53875" y="68881"/>
                    <a:pt x="53875" y="68981"/>
                  </a:cubicBezTo>
                  <a:lnTo>
                    <a:pt x="53608" y="72658"/>
                  </a:lnTo>
                  <a:lnTo>
                    <a:pt x="53608" y="72691"/>
                  </a:lnTo>
                  <a:lnTo>
                    <a:pt x="55747" y="81046"/>
                  </a:lnTo>
                  <a:cubicBezTo>
                    <a:pt x="55747" y="81113"/>
                    <a:pt x="55814" y="81180"/>
                    <a:pt x="55914" y="81180"/>
                  </a:cubicBezTo>
                  <a:lnTo>
                    <a:pt x="55947" y="81180"/>
                  </a:lnTo>
                  <a:cubicBezTo>
                    <a:pt x="56047" y="81113"/>
                    <a:pt x="56081" y="81046"/>
                    <a:pt x="56081" y="80980"/>
                  </a:cubicBezTo>
                  <a:lnTo>
                    <a:pt x="53942" y="72658"/>
                  </a:lnTo>
                  <a:lnTo>
                    <a:pt x="54209" y="69015"/>
                  </a:lnTo>
                  <a:cubicBezTo>
                    <a:pt x="54209" y="68881"/>
                    <a:pt x="54109" y="68814"/>
                    <a:pt x="54042" y="68814"/>
                  </a:cubicBezTo>
                  <a:close/>
                  <a:moveTo>
                    <a:pt x="0" y="77203"/>
                  </a:moveTo>
                  <a:lnTo>
                    <a:pt x="0" y="77604"/>
                  </a:lnTo>
                  <a:lnTo>
                    <a:pt x="9492" y="84021"/>
                  </a:lnTo>
                  <a:cubicBezTo>
                    <a:pt x="9492" y="84054"/>
                    <a:pt x="9525" y="84054"/>
                    <a:pt x="9592" y="84054"/>
                  </a:cubicBezTo>
                  <a:cubicBezTo>
                    <a:pt x="9626" y="84054"/>
                    <a:pt x="9692" y="84021"/>
                    <a:pt x="9692" y="83987"/>
                  </a:cubicBezTo>
                  <a:cubicBezTo>
                    <a:pt x="9759" y="83887"/>
                    <a:pt x="9759" y="83820"/>
                    <a:pt x="9659" y="83720"/>
                  </a:cubicBezTo>
                  <a:lnTo>
                    <a:pt x="0" y="77203"/>
                  </a:lnTo>
                  <a:close/>
                  <a:moveTo>
                    <a:pt x="86294" y="66174"/>
                  </a:moveTo>
                  <a:lnTo>
                    <a:pt x="92844" y="69015"/>
                  </a:lnTo>
                  <a:lnTo>
                    <a:pt x="91474" y="74596"/>
                  </a:lnTo>
                  <a:lnTo>
                    <a:pt x="91474" y="74663"/>
                  </a:lnTo>
                  <a:lnTo>
                    <a:pt x="91708" y="84188"/>
                  </a:lnTo>
                  <a:lnTo>
                    <a:pt x="84556" y="83820"/>
                  </a:lnTo>
                  <a:lnTo>
                    <a:pt x="86294" y="66174"/>
                  </a:lnTo>
                  <a:close/>
                  <a:moveTo>
                    <a:pt x="69683" y="85191"/>
                  </a:moveTo>
                  <a:lnTo>
                    <a:pt x="69750" y="85358"/>
                  </a:lnTo>
                  <a:lnTo>
                    <a:pt x="69449" y="86995"/>
                  </a:lnTo>
                  <a:lnTo>
                    <a:pt x="66174" y="86895"/>
                  </a:lnTo>
                  <a:lnTo>
                    <a:pt x="69683" y="85191"/>
                  </a:lnTo>
                  <a:close/>
                  <a:moveTo>
                    <a:pt x="4152" y="86051"/>
                  </a:moveTo>
                  <a:cubicBezTo>
                    <a:pt x="4137" y="86051"/>
                    <a:pt x="4123" y="86054"/>
                    <a:pt x="4111" y="86060"/>
                  </a:cubicBezTo>
                  <a:lnTo>
                    <a:pt x="0" y="86895"/>
                  </a:lnTo>
                  <a:lnTo>
                    <a:pt x="0" y="87229"/>
                  </a:lnTo>
                  <a:lnTo>
                    <a:pt x="4178" y="86394"/>
                  </a:lnTo>
                  <a:cubicBezTo>
                    <a:pt x="4278" y="86360"/>
                    <a:pt x="4312" y="86260"/>
                    <a:pt x="4312" y="86193"/>
                  </a:cubicBezTo>
                  <a:cubicBezTo>
                    <a:pt x="4312" y="86111"/>
                    <a:pt x="4221" y="86051"/>
                    <a:pt x="4152" y="86051"/>
                  </a:cubicBezTo>
                  <a:close/>
                  <a:moveTo>
                    <a:pt x="40536" y="83613"/>
                  </a:moveTo>
                  <a:cubicBezTo>
                    <a:pt x="40526" y="83613"/>
                    <a:pt x="40516" y="83615"/>
                    <a:pt x="40507" y="83620"/>
                  </a:cubicBezTo>
                  <a:cubicBezTo>
                    <a:pt x="40406" y="83620"/>
                    <a:pt x="40340" y="83720"/>
                    <a:pt x="40340" y="83787"/>
                  </a:cubicBezTo>
                  <a:lnTo>
                    <a:pt x="40774" y="88065"/>
                  </a:lnTo>
                  <a:lnTo>
                    <a:pt x="41108" y="88031"/>
                  </a:lnTo>
                  <a:lnTo>
                    <a:pt x="40674" y="83720"/>
                  </a:lnTo>
                  <a:cubicBezTo>
                    <a:pt x="40674" y="83691"/>
                    <a:pt x="40600" y="83613"/>
                    <a:pt x="40536" y="83613"/>
                  </a:cubicBezTo>
                  <a:close/>
                  <a:moveTo>
                    <a:pt x="50399" y="803"/>
                  </a:moveTo>
                  <a:lnTo>
                    <a:pt x="55981" y="4546"/>
                  </a:lnTo>
                  <a:lnTo>
                    <a:pt x="55212" y="6183"/>
                  </a:lnTo>
                  <a:lnTo>
                    <a:pt x="55145" y="6150"/>
                  </a:lnTo>
                  <a:lnTo>
                    <a:pt x="49965" y="2607"/>
                  </a:lnTo>
                  <a:cubicBezTo>
                    <a:pt x="49935" y="2577"/>
                    <a:pt x="49891" y="2561"/>
                    <a:pt x="49849" y="2561"/>
                  </a:cubicBezTo>
                  <a:cubicBezTo>
                    <a:pt x="49798" y="2561"/>
                    <a:pt x="49749" y="2585"/>
                    <a:pt x="49731" y="2641"/>
                  </a:cubicBezTo>
                  <a:cubicBezTo>
                    <a:pt x="49697" y="2708"/>
                    <a:pt x="49697" y="2841"/>
                    <a:pt x="49764" y="2875"/>
                  </a:cubicBezTo>
                  <a:lnTo>
                    <a:pt x="54945" y="6451"/>
                  </a:lnTo>
                  <a:cubicBezTo>
                    <a:pt x="54978" y="6484"/>
                    <a:pt x="54978" y="6484"/>
                    <a:pt x="55011" y="6484"/>
                  </a:cubicBezTo>
                  <a:lnTo>
                    <a:pt x="54510" y="7487"/>
                  </a:lnTo>
                  <a:lnTo>
                    <a:pt x="54510" y="7554"/>
                  </a:lnTo>
                  <a:lnTo>
                    <a:pt x="54510" y="7587"/>
                  </a:lnTo>
                  <a:cubicBezTo>
                    <a:pt x="54577" y="7587"/>
                    <a:pt x="54577" y="7654"/>
                    <a:pt x="54577" y="7654"/>
                  </a:cubicBezTo>
                  <a:lnTo>
                    <a:pt x="56582" y="10394"/>
                  </a:lnTo>
                  <a:lnTo>
                    <a:pt x="55145" y="11364"/>
                  </a:lnTo>
                  <a:lnTo>
                    <a:pt x="53741" y="10829"/>
                  </a:lnTo>
                  <a:cubicBezTo>
                    <a:pt x="53725" y="10795"/>
                    <a:pt x="53700" y="10779"/>
                    <a:pt x="53675" y="10779"/>
                  </a:cubicBezTo>
                  <a:cubicBezTo>
                    <a:pt x="53650" y="10779"/>
                    <a:pt x="53624" y="10795"/>
                    <a:pt x="53608" y="10829"/>
                  </a:cubicBezTo>
                  <a:cubicBezTo>
                    <a:pt x="53574" y="10862"/>
                    <a:pt x="53541" y="10896"/>
                    <a:pt x="53541" y="10929"/>
                  </a:cubicBezTo>
                  <a:lnTo>
                    <a:pt x="53207" y="12266"/>
                  </a:lnTo>
                  <a:lnTo>
                    <a:pt x="48728" y="8924"/>
                  </a:lnTo>
                  <a:cubicBezTo>
                    <a:pt x="48692" y="8912"/>
                    <a:pt x="48655" y="8904"/>
                    <a:pt x="48620" y="8904"/>
                  </a:cubicBezTo>
                  <a:cubicBezTo>
                    <a:pt x="48559" y="8904"/>
                    <a:pt x="48503" y="8927"/>
                    <a:pt x="48461" y="8991"/>
                  </a:cubicBezTo>
                  <a:cubicBezTo>
                    <a:pt x="48427" y="9057"/>
                    <a:pt x="48427" y="9191"/>
                    <a:pt x="48528" y="9225"/>
                  </a:cubicBezTo>
                  <a:lnTo>
                    <a:pt x="53140" y="12667"/>
                  </a:lnTo>
                  <a:lnTo>
                    <a:pt x="53140" y="13937"/>
                  </a:lnTo>
                  <a:lnTo>
                    <a:pt x="50633" y="16778"/>
                  </a:lnTo>
                  <a:lnTo>
                    <a:pt x="48929" y="16945"/>
                  </a:lnTo>
                  <a:cubicBezTo>
                    <a:pt x="48795" y="16945"/>
                    <a:pt x="48762" y="17045"/>
                    <a:pt x="48762" y="17112"/>
                  </a:cubicBezTo>
                  <a:cubicBezTo>
                    <a:pt x="48762" y="17212"/>
                    <a:pt x="48862" y="17279"/>
                    <a:pt x="48929" y="17279"/>
                  </a:cubicBezTo>
                  <a:lnTo>
                    <a:pt x="50734" y="17112"/>
                  </a:lnTo>
                  <a:cubicBezTo>
                    <a:pt x="50767" y="17112"/>
                    <a:pt x="50800" y="17112"/>
                    <a:pt x="50867" y="17079"/>
                  </a:cubicBezTo>
                  <a:lnTo>
                    <a:pt x="53307" y="14271"/>
                  </a:lnTo>
                  <a:lnTo>
                    <a:pt x="55580" y="16109"/>
                  </a:lnTo>
                  <a:lnTo>
                    <a:pt x="55747" y="16477"/>
                  </a:lnTo>
                  <a:lnTo>
                    <a:pt x="46456" y="25501"/>
                  </a:lnTo>
                  <a:lnTo>
                    <a:pt x="44885" y="23729"/>
                  </a:lnTo>
                  <a:lnTo>
                    <a:pt x="49898" y="19251"/>
                  </a:lnTo>
                  <a:cubicBezTo>
                    <a:pt x="49931" y="19184"/>
                    <a:pt x="49965" y="19084"/>
                    <a:pt x="49898" y="19017"/>
                  </a:cubicBezTo>
                  <a:cubicBezTo>
                    <a:pt x="49843" y="18980"/>
                    <a:pt x="49798" y="18954"/>
                    <a:pt x="49752" y="18954"/>
                  </a:cubicBezTo>
                  <a:cubicBezTo>
                    <a:pt x="49714" y="18954"/>
                    <a:pt x="49676" y="18972"/>
                    <a:pt x="49631" y="19017"/>
                  </a:cubicBezTo>
                  <a:lnTo>
                    <a:pt x="44718" y="23529"/>
                  </a:lnTo>
                  <a:lnTo>
                    <a:pt x="42178" y="20688"/>
                  </a:lnTo>
                  <a:lnTo>
                    <a:pt x="48929" y="16377"/>
                  </a:lnTo>
                  <a:cubicBezTo>
                    <a:pt x="49029" y="16276"/>
                    <a:pt x="49029" y="16210"/>
                    <a:pt x="48962" y="16109"/>
                  </a:cubicBezTo>
                  <a:cubicBezTo>
                    <a:pt x="48923" y="16070"/>
                    <a:pt x="48872" y="16054"/>
                    <a:pt x="48824" y="16054"/>
                  </a:cubicBezTo>
                  <a:cubicBezTo>
                    <a:pt x="48789" y="16054"/>
                    <a:pt x="48756" y="16062"/>
                    <a:pt x="48728" y="16076"/>
                  </a:cubicBezTo>
                  <a:lnTo>
                    <a:pt x="41910" y="20421"/>
                  </a:lnTo>
                  <a:lnTo>
                    <a:pt x="39771" y="18048"/>
                  </a:lnTo>
                  <a:lnTo>
                    <a:pt x="45219" y="14271"/>
                  </a:lnTo>
                  <a:cubicBezTo>
                    <a:pt x="45286" y="14204"/>
                    <a:pt x="45286" y="14104"/>
                    <a:pt x="45252" y="14037"/>
                  </a:cubicBezTo>
                  <a:cubicBezTo>
                    <a:pt x="45213" y="13998"/>
                    <a:pt x="45163" y="13982"/>
                    <a:pt x="45114" y="13982"/>
                  </a:cubicBezTo>
                  <a:cubicBezTo>
                    <a:pt x="45080" y="13982"/>
                    <a:pt x="45046" y="13990"/>
                    <a:pt x="45019" y="14004"/>
                  </a:cubicBezTo>
                  <a:lnTo>
                    <a:pt x="39537" y="17814"/>
                  </a:lnTo>
                  <a:lnTo>
                    <a:pt x="37599" y="15675"/>
                  </a:lnTo>
                  <a:lnTo>
                    <a:pt x="43849" y="9425"/>
                  </a:lnTo>
                  <a:cubicBezTo>
                    <a:pt x="43916" y="9358"/>
                    <a:pt x="43916" y="9258"/>
                    <a:pt x="43849" y="9191"/>
                  </a:cubicBezTo>
                  <a:cubicBezTo>
                    <a:pt x="43799" y="9158"/>
                    <a:pt x="43757" y="9141"/>
                    <a:pt x="43715" y="9141"/>
                  </a:cubicBezTo>
                  <a:cubicBezTo>
                    <a:pt x="43673" y="9141"/>
                    <a:pt x="43632" y="9158"/>
                    <a:pt x="43581" y="9191"/>
                  </a:cubicBezTo>
                  <a:lnTo>
                    <a:pt x="37399" y="15374"/>
                  </a:lnTo>
                  <a:lnTo>
                    <a:pt x="34524" y="12099"/>
                  </a:lnTo>
                  <a:lnTo>
                    <a:pt x="40340" y="5715"/>
                  </a:lnTo>
                  <a:cubicBezTo>
                    <a:pt x="40406" y="5649"/>
                    <a:pt x="40406" y="5548"/>
                    <a:pt x="40340" y="5481"/>
                  </a:cubicBezTo>
                  <a:cubicBezTo>
                    <a:pt x="40289" y="5431"/>
                    <a:pt x="40248" y="5406"/>
                    <a:pt x="40206" y="5406"/>
                  </a:cubicBezTo>
                  <a:cubicBezTo>
                    <a:pt x="40164" y="5406"/>
                    <a:pt x="40122" y="5431"/>
                    <a:pt x="40072" y="5481"/>
                  </a:cubicBezTo>
                  <a:lnTo>
                    <a:pt x="34257" y="11865"/>
                  </a:lnTo>
                  <a:lnTo>
                    <a:pt x="30146" y="8356"/>
                  </a:lnTo>
                  <a:lnTo>
                    <a:pt x="36931" y="2306"/>
                  </a:lnTo>
                  <a:lnTo>
                    <a:pt x="37766" y="1270"/>
                  </a:lnTo>
                  <a:lnTo>
                    <a:pt x="37332" y="1304"/>
                  </a:lnTo>
                  <a:lnTo>
                    <a:pt x="36697" y="2106"/>
                  </a:lnTo>
                  <a:lnTo>
                    <a:pt x="29912" y="8021"/>
                  </a:lnTo>
                  <a:lnTo>
                    <a:pt x="27138" y="5649"/>
                  </a:lnTo>
                  <a:lnTo>
                    <a:pt x="30514" y="1805"/>
                  </a:lnTo>
                  <a:lnTo>
                    <a:pt x="30012" y="1839"/>
                  </a:lnTo>
                  <a:lnTo>
                    <a:pt x="26871" y="5448"/>
                  </a:lnTo>
                  <a:lnTo>
                    <a:pt x="24498" y="3443"/>
                  </a:lnTo>
                  <a:lnTo>
                    <a:pt x="25200" y="2173"/>
                  </a:lnTo>
                  <a:lnTo>
                    <a:pt x="24799" y="2206"/>
                  </a:lnTo>
                  <a:lnTo>
                    <a:pt x="24197" y="3209"/>
                  </a:lnTo>
                  <a:lnTo>
                    <a:pt x="23195" y="2340"/>
                  </a:lnTo>
                  <a:lnTo>
                    <a:pt x="22693" y="2373"/>
                  </a:lnTo>
                  <a:lnTo>
                    <a:pt x="24030" y="3510"/>
                  </a:lnTo>
                  <a:lnTo>
                    <a:pt x="22025" y="6952"/>
                  </a:lnTo>
                  <a:lnTo>
                    <a:pt x="18349" y="3677"/>
                  </a:lnTo>
                  <a:lnTo>
                    <a:pt x="19318" y="2641"/>
                  </a:lnTo>
                  <a:lnTo>
                    <a:pt x="18816" y="2674"/>
                  </a:lnTo>
                  <a:lnTo>
                    <a:pt x="18115" y="3476"/>
                  </a:lnTo>
                  <a:lnTo>
                    <a:pt x="17346" y="2808"/>
                  </a:lnTo>
                  <a:lnTo>
                    <a:pt x="16878" y="2841"/>
                  </a:lnTo>
                  <a:lnTo>
                    <a:pt x="17881" y="3710"/>
                  </a:lnTo>
                  <a:lnTo>
                    <a:pt x="15474" y="6350"/>
                  </a:lnTo>
                  <a:lnTo>
                    <a:pt x="11965" y="3209"/>
                  </a:lnTo>
                  <a:lnTo>
                    <a:pt x="11497" y="3276"/>
                  </a:lnTo>
                  <a:lnTo>
                    <a:pt x="15207" y="6651"/>
                  </a:lnTo>
                  <a:lnTo>
                    <a:pt x="13436" y="9057"/>
                  </a:lnTo>
                  <a:lnTo>
                    <a:pt x="9291" y="5448"/>
                  </a:lnTo>
                  <a:cubicBezTo>
                    <a:pt x="9241" y="5398"/>
                    <a:pt x="9191" y="5373"/>
                    <a:pt x="9145" y="5373"/>
                  </a:cubicBezTo>
                  <a:cubicBezTo>
                    <a:pt x="9099" y="5373"/>
                    <a:pt x="9057" y="5398"/>
                    <a:pt x="9024" y="5448"/>
                  </a:cubicBezTo>
                  <a:cubicBezTo>
                    <a:pt x="8957" y="5515"/>
                    <a:pt x="8957" y="5649"/>
                    <a:pt x="9024" y="5682"/>
                  </a:cubicBezTo>
                  <a:lnTo>
                    <a:pt x="13168" y="9325"/>
                  </a:lnTo>
                  <a:lnTo>
                    <a:pt x="13101" y="9392"/>
                  </a:lnTo>
                  <a:cubicBezTo>
                    <a:pt x="13001" y="9492"/>
                    <a:pt x="13001" y="9559"/>
                    <a:pt x="13101" y="9659"/>
                  </a:cubicBezTo>
                  <a:cubicBezTo>
                    <a:pt x="13135" y="9692"/>
                    <a:pt x="13168" y="9692"/>
                    <a:pt x="13202" y="9692"/>
                  </a:cubicBezTo>
                  <a:cubicBezTo>
                    <a:pt x="13269" y="9692"/>
                    <a:pt x="13302" y="9692"/>
                    <a:pt x="13335" y="9659"/>
                  </a:cubicBezTo>
                  <a:lnTo>
                    <a:pt x="13436" y="9559"/>
                  </a:lnTo>
                  <a:lnTo>
                    <a:pt x="17847" y="13469"/>
                  </a:lnTo>
                  <a:lnTo>
                    <a:pt x="14605" y="17212"/>
                  </a:lnTo>
                  <a:cubicBezTo>
                    <a:pt x="14539" y="17246"/>
                    <a:pt x="14539" y="17312"/>
                    <a:pt x="14539" y="17346"/>
                  </a:cubicBezTo>
                  <a:cubicBezTo>
                    <a:pt x="14539" y="17379"/>
                    <a:pt x="14539" y="17413"/>
                    <a:pt x="14605" y="17480"/>
                  </a:cubicBezTo>
                  <a:lnTo>
                    <a:pt x="17179" y="19652"/>
                  </a:lnTo>
                  <a:lnTo>
                    <a:pt x="13502" y="22860"/>
                  </a:lnTo>
                  <a:lnTo>
                    <a:pt x="11798" y="24398"/>
                  </a:lnTo>
                  <a:lnTo>
                    <a:pt x="2808" y="13536"/>
                  </a:lnTo>
                  <a:lnTo>
                    <a:pt x="3844" y="12366"/>
                  </a:lnTo>
                  <a:cubicBezTo>
                    <a:pt x="3944" y="12299"/>
                    <a:pt x="3944" y="12166"/>
                    <a:pt x="3844" y="12132"/>
                  </a:cubicBezTo>
                  <a:cubicBezTo>
                    <a:pt x="3810" y="12082"/>
                    <a:pt x="3760" y="12057"/>
                    <a:pt x="3714" y="12057"/>
                  </a:cubicBezTo>
                  <a:cubicBezTo>
                    <a:pt x="3668" y="12057"/>
                    <a:pt x="3627" y="12082"/>
                    <a:pt x="3610" y="12132"/>
                  </a:cubicBezTo>
                  <a:lnTo>
                    <a:pt x="2607" y="13235"/>
                  </a:lnTo>
                  <a:lnTo>
                    <a:pt x="2507" y="13168"/>
                  </a:lnTo>
                  <a:cubicBezTo>
                    <a:pt x="2484" y="13145"/>
                    <a:pt x="2445" y="13106"/>
                    <a:pt x="2390" y="13106"/>
                  </a:cubicBezTo>
                  <a:cubicBezTo>
                    <a:pt x="2365" y="13106"/>
                    <a:pt x="2338" y="13114"/>
                    <a:pt x="2306" y="13135"/>
                  </a:cubicBezTo>
                  <a:cubicBezTo>
                    <a:pt x="2240" y="13168"/>
                    <a:pt x="2173" y="13202"/>
                    <a:pt x="2173" y="13302"/>
                  </a:cubicBezTo>
                  <a:lnTo>
                    <a:pt x="2240" y="13670"/>
                  </a:lnTo>
                  <a:lnTo>
                    <a:pt x="167" y="16009"/>
                  </a:lnTo>
                  <a:lnTo>
                    <a:pt x="167" y="16510"/>
                  </a:lnTo>
                  <a:lnTo>
                    <a:pt x="2240" y="14137"/>
                  </a:lnTo>
                  <a:lnTo>
                    <a:pt x="2641" y="19351"/>
                  </a:lnTo>
                  <a:lnTo>
                    <a:pt x="167" y="17379"/>
                  </a:lnTo>
                  <a:lnTo>
                    <a:pt x="167" y="17814"/>
                  </a:lnTo>
                  <a:lnTo>
                    <a:pt x="2674" y="19819"/>
                  </a:lnTo>
                  <a:lnTo>
                    <a:pt x="2674" y="19886"/>
                  </a:lnTo>
                  <a:lnTo>
                    <a:pt x="2674" y="19919"/>
                  </a:lnTo>
                  <a:lnTo>
                    <a:pt x="5916" y="29611"/>
                  </a:lnTo>
                  <a:lnTo>
                    <a:pt x="4512" y="30881"/>
                  </a:lnTo>
                  <a:lnTo>
                    <a:pt x="4445" y="30948"/>
                  </a:lnTo>
                  <a:cubicBezTo>
                    <a:pt x="4412" y="30948"/>
                    <a:pt x="4412" y="30915"/>
                    <a:pt x="4412" y="30915"/>
                  </a:cubicBezTo>
                  <a:lnTo>
                    <a:pt x="1270" y="27071"/>
                  </a:lnTo>
                  <a:lnTo>
                    <a:pt x="1504" y="26837"/>
                  </a:lnTo>
                  <a:cubicBezTo>
                    <a:pt x="1504" y="26771"/>
                    <a:pt x="1571" y="26737"/>
                    <a:pt x="1571" y="26704"/>
                  </a:cubicBezTo>
                  <a:cubicBezTo>
                    <a:pt x="1571" y="26670"/>
                    <a:pt x="1571" y="26604"/>
                    <a:pt x="1504" y="26570"/>
                  </a:cubicBezTo>
                  <a:lnTo>
                    <a:pt x="101" y="25200"/>
                  </a:lnTo>
                  <a:lnTo>
                    <a:pt x="101" y="25668"/>
                  </a:lnTo>
                  <a:lnTo>
                    <a:pt x="1137" y="26704"/>
                  </a:lnTo>
                  <a:lnTo>
                    <a:pt x="268" y="27506"/>
                  </a:lnTo>
                  <a:lnTo>
                    <a:pt x="101" y="27339"/>
                  </a:lnTo>
                  <a:lnTo>
                    <a:pt x="101" y="28107"/>
                  </a:lnTo>
                  <a:lnTo>
                    <a:pt x="1003" y="27339"/>
                  </a:lnTo>
                  <a:lnTo>
                    <a:pt x="4111" y="31182"/>
                  </a:lnTo>
                  <a:cubicBezTo>
                    <a:pt x="4111" y="31182"/>
                    <a:pt x="4111" y="31216"/>
                    <a:pt x="4145" y="31216"/>
                  </a:cubicBezTo>
                  <a:lnTo>
                    <a:pt x="3342" y="31917"/>
                  </a:lnTo>
                  <a:lnTo>
                    <a:pt x="67" y="28843"/>
                  </a:lnTo>
                  <a:lnTo>
                    <a:pt x="67" y="29277"/>
                  </a:lnTo>
                  <a:lnTo>
                    <a:pt x="3109" y="32118"/>
                  </a:lnTo>
                  <a:lnTo>
                    <a:pt x="1437" y="33622"/>
                  </a:lnTo>
                  <a:lnTo>
                    <a:pt x="67" y="32619"/>
                  </a:lnTo>
                  <a:lnTo>
                    <a:pt x="67" y="33054"/>
                  </a:lnTo>
                  <a:lnTo>
                    <a:pt x="1170" y="33856"/>
                  </a:lnTo>
                  <a:lnTo>
                    <a:pt x="67" y="34859"/>
                  </a:lnTo>
                  <a:lnTo>
                    <a:pt x="67" y="35293"/>
                  </a:lnTo>
                  <a:lnTo>
                    <a:pt x="1437" y="34056"/>
                  </a:lnTo>
                  <a:lnTo>
                    <a:pt x="6284" y="40406"/>
                  </a:lnTo>
                  <a:lnTo>
                    <a:pt x="5247" y="41242"/>
                  </a:lnTo>
                  <a:lnTo>
                    <a:pt x="4078" y="39939"/>
                  </a:lnTo>
                  <a:cubicBezTo>
                    <a:pt x="4020" y="39919"/>
                    <a:pt x="3973" y="39900"/>
                    <a:pt x="3925" y="39900"/>
                  </a:cubicBezTo>
                  <a:cubicBezTo>
                    <a:pt x="3889" y="39900"/>
                    <a:pt x="3853" y="39910"/>
                    <a:pt x="3810" y="39939"/>
                  </a:cubicBezTo>
                  <a:cubicBezTo>
                    <a:pt x="3777" y="40039"/>
                    <a:pt x="3744" y="40106"/>
                    <a:pt x="3810" y="40206"/>
                  </a:cubicBezTo>
                  <a:lnTo>
                    <a:pt x="4980" y="41442"/>
                  </a:lnTo>
                  <a:lnTo>
                    <a:pt x="3309" y="42779"/>
                  </a:lnTo>
                  <a:lnTo>
                    <a:pt x="67" y="38902"/>
                  </a:lnTo>
                  <a:lnTo>
                    <a:pt x="67" y="39437"/>
                  </a:lnTo>
                  <a:lnTo>
                    <a:pt x="3075" y="43047"/>
                  </a:lnTo>
                  <a:lnTo>
                    <a:pt x="67" y="45453"/>
                  </a:lnTo>
                  <a:lnTo>
                    <a:pt x="67" y="45887"/>
                  </a:lnTo>
                  <a:lnTo>
                    <a:pt x="3276" y="43281"/>
                  </a:lnTo>
                  <a:lnTo>
                    <a:pt x="6183" y="46790"/>
                  </a:lnTo>
                  <a:cubicBezTo>
                    <a:pt x="6250" y="46823"/>
                    <a:pt x="6284" y="46823"/>
                    <a:pt x="6317" y="46823"/>
                  </a:cubicBezTo>
                  <a:cubicBezTo>
                    <a:pt x="6350" y="46823"/>
                    <a:pt x="6417" y="46823"/>
                    <a:pt x="6451" y="46790"/>
                  </a:cubicBezTo>
                  <a:cubicBezTo>
                    <a:pt x="6517" y="46723"/>
                    <a:pt x="6517" y="46623"/>
                    <a:pt x="6484" y="46556"/>
                  </a:cubicBezTo>
                  <a:lnTo>
                    <a:pt x="3576" y="43047"/>
                  </a:lnTo>
                  <a:lnTo>
                    <a:pt x="6517" y="40640"/>
                  </a:lnTo>
                  <a:lnTo>
                    <a:pt x="9024" y="43916"/>
                  </a:lnTo>
                  <a:lnTo>
                    <a:pt x="12433" y="48561"/>
                  </a:lnTo>
                  <a:cubicBezTo>
                    <a:pt x="12466" y="48595"/>
                    <a:pt x="12500" y="48628"/>
                    <a:pt x="12533" y="48628"/>
                  </a:cubicBezTo>
                  <a:cubicBezTo>
                    <a:pt x="12533" y="48628"/>
                    <a:pt x="12600" y="48628"/>
                    <a:pt x="12634" y="48595"/>
                  </a:cubicBezTo>
                  <a:cubicBezTo>
                    <a:pt x="12700" y="48494"/>
                    <a:pt x="12700" y="48427"/>
                    <a:pt x="12667" y="48327"/>
                  </a:cubicBezTo>
                  <a:lnTo>
                    <a:pt x="9358" y="43815"/>
                  </a:lnTo>
                  <a:lnTo>
                    <a:pt x="14004" y="40640"/>
                  </a:lnTo>
                  <a:lnTo>
                    <a:pt x="17981" y="47091"/>
                  </a:lnTo>
                  <a:cubicBezTo>
                    <a:pt x="17981" y="47124"/>
                    <a:pt x="18048" y="47157"/>
                    <a:pt x="18115" y="47157"/>
                  </a:cubicBezTo>
                  <a:cubicBezTo>
                    <a:pt x="18148" y="47157"/>
                    <a:pt x="18148" y="47124"/>
                    <a:pt x="18181" y="47124"/>
                  </a:cubicBezTo>
                  <a:cubicBezTo>
                    <a:pt x="18282" y="47057"/>
                    <a:pt x="18282" y="46957"/>
                    <a:pt x="18215" y="46890"/>
                  </a:cubicBezTo>
                  <a:lnTo>
                    <a:pt x="14271" y="40473"/>
                  </a:lnTo>
                  <a:lnTo>
                    <a:pt x="18850" y="38602"/>
                  </a:lnTo>
                  <a:lnTo>
                    <a:pt x="20387" y="42479"/>
                  </a:lnTo>
                  <a:lnTo>
                    <a:pt x="21791" y="45988"/>
                  </a:lnTo>
                  <a:cubicBezTo>
                    <a:pt x="21824" y="46088"/>
                    <a:pt x="21858" y="46121"/>
                    <a:pt x="21958" y="46121"/>
                  </a:cubicBezTo>
                  <a:lnTo>
                    <a:pt x="21991" y="46121"/>
                  </a:lnTo>
                  <a:cubicBezTo>
                    <a:pt x="22058" y="46088"/>
                    <a:pt x="22125" y="45988"/>
                    <a:pt x="22058" y="45921"/>
                  </a:cubicBezTo>
                  <a:lnTo>
                    <a:pt x="20788" y="42646"/>
                  </a:lnTo>
                  <a:lnTo>
                    <a:pt x="21791" y="42646"/>
                  </a:lnTo>
                  <a:lnTo>
                    <a:pt x="23161" y="45654"/>
                  </a:lnTo>
                  <a:cubicBezTo>
                    <a:pt x="23195" y="45720"/>
                    <a:pt x="23228" y="45754"/>
                    <a:pt x="23328" y="45754"/>
                  </a:cubicBezTo>
                  <a:lnTo>
                    <a:pt x="23395" y="45754"/>
                  </a:lnTo>
                  <a:cubicBezTo>
                    <a:pt x="23495" y="45720"/>
                    <a:pt x="23529" y="45620"/>
                    <a:pt x="23495" y="45553"/>
                  </a:cubicBezTo>
                  <a:lnTo>
                    <a:pt x="22058" y="42412"/>
                  </a:lnTo>
                  <a:cubicBezTo>
                    <a:pt x="22025" y="42378"/>
                    <a:pt x="21991" y="42311"/>
                    <a:pt x="21891" y="42311"/>
                  </a:cubicBezTo>
                  <a:lnTo>
                    <a:pt x="20655" y="42311"/>
                  </a:lnTo>
                  <a:lnTo>
                    <a:pt x="19151" y="38535"/>
                  </a:lnTo>
                  <a:lnTo>
                    <a:pt x="21457" y="37566"/>
                  </a:lnTo>
                  <a:lnTo>
                    <a:pt x="24899" y="45152"/>
                  </a:lnTo>
                  <a:cubicBezTo>
                    <a:pt x="24966" y="45219"/>
                    <a:pt x="24999" y="45252"/>
                    <a:pt x="25066" y="45252"/>
                  </a:cubicBezTo>
                  <a:lnTo>
                    <a:pt x="25166" y="45252"/>
                  </a:lnTo>
                  <a:cubicBezTo>
                    <a:pt x="25233" y="45219"/>
                    <a:pt x="25300" y="45119"/>
                    <a:pt x="25233" y="45052"/>
                  </a:cubicBezTo>
                  <a:lnTo>
                    <a:pt x="21791" y="37432"/>
                  </a:lnTo>
                  <a:lnTo>
                    <a:pt x="23061" y="36897"/>
                  </a:lnTo>
                  <a:lnTo>
                    <a:pt x="27071" y="35560"/>
                  </a:lnTo>
                  <a:lnTo>
                    <a:pt x="29745" y="43782"/>
                  </a:lnTo>
                  <a:cubicBezTo>
                    <a:pt x="29812" y="43882"/>
                    <a:pt x="29845" y="43916"/>
                    <a:pt x="29912" y="43916"/>
                  </a:cubicBezTo>
                  <a:lnTo>
                    <a:pt x="29979" y="43916"/>
                  </a:lnTo>
                  <a:cubicBezTo>
                    <a:pt x="30079" y="43882"/>
                    <a:pt x="30146" y="43782"/>
                    <a:pt x="30079" y="43715"/>
                  </a:cubicBezTo>
                  <a:lnTo>
                    <a:pt x="27406" y="35460"/>
                  </a:lnTo>
                  <a:lnTo>
                    <a:pt x="31483" y="34090"/>
                  </a:lnTo>
                  <a:lnTo>
                    <a:pt x="34157" y="42545"/>
                  </a:lnTo>
                  <a:cubicBezTo>
                    <a:pt x="34190" y="42612"/>
                    <a:pt x="34224" y="42646"/>
                    <a:pt x="34324" y="42646"/>
                  </a:cubicBezTo>
                  <a:lnTo>
                    <a:pt x="34357" y="42646"/>
                  </a:lnTo>
                  <a:cubicBezTo>
                    <a:pt x="34424" y="42612"/>
                    <a:pt x="34524" y="42545"/>
                    <a:pt x="34491" y="42445"/>
                  </a:cubicBezTo>
                  <a:lnTo>
                    <a:pt x="31817" y="34023"/>
                  </a:lnTo>
                  <a:lnTo>
                    <a:pt x="35326" y="32786"/>
                  </a:lnTo>
                  <a:lnTo>
                    <a:pt x="36362" y="33689"/>
                  </a:lnTo>
                  <a:lnTo>
                    <a:pt x="38669" y="41242"/>
                  </a:lnTo>
                  <a:lnTo>
                    <a:pt x="43849" y="50967"/>
                  </a:lnTo>
                  <a:lnTo>
                    <a:pt x="33221" y="42712"/>
                  </a:lnTo>
                  <a:cubicBezTo>
                    <a:pt x="33204" y="42679"/>
                    <a:pt x="33162" y="42662"/>
                    <a:pt x="33121" y="42662"/>
                  </a:cubicBezTo>
                  <a:cubicBezTo>
                    <a:pt x="33079" y="42662"/>
                    <a:pt x="33037" y="42679"/>
                    <a:pt x="33020" y="42712"/>
                  </a:cubicBezTo>
                  <a:cubicBezTo>
                    <a:pt x="32920" y="42746"/>
                    <a:pt x="32920" y="42813"/>
                    <a:pt x="32987" y="42913"/>
                  </a:cubicBezTo>
                  <a:lnTo>
                    <a:pt x="41676" y="56315"/>
                  </a:lnTo>
                  <a:lnTo>
                    <a:pt x="32419" y="73995"/>
                  </a:lnTo>
                  <a:cubicBezTo>
                    <a:pt x="32385" y="73961"/>
                    <a:pt x="32352" y="73961"/>
                    <a:pt x="32319" y="73961"/>
                  </a:cubicBezTo>
                  <a:lnTo>
                    <a:pt x="23529" y="74964"/>
                  </a:lnTo>
                  <a:lnTo>
                    <a:pt x="25233" y="66341"/>
                  </a:lnTo>
                  <a:lnTo>
                    <a:pt x="34324" y="63367"/>
                  </a:lnTo>
                  <a:cubicBezTo>
                    <a:pt x="34424" y="63333"/>
                    <a:pt x="34491" y="63233"/>
                    <a:pt x="34424" y="63166"/>
                  </a:cubicBezTo>
                  <a:cubicBezTo>
                    <a:pt x="34399" y="63064"/>
                    <a:pt x="34353" y="63020"/>
                    <a:pt x="34289" y="63020"/>
                  </a:cubicBezTo>
                  <a:cubicBezTo>
                    <a:pt x="34269" y="63020"/>
                    <a:pt x="34247" y="63025"/>
                    <a:pt x="34224" y="63032"/>
                  </a:cubicBezTo>
                  <a:lnTo>
                    <a:pt x="25066" y="66007"/>
                  </a:lnTo>
                  <a:cubicBezTo>
                    <a:pt x="24999" y="66007"/>
                    <a:pt x="24966" y="66074"/>
                    <a:pt x="24966" y="66141"/>
                  </a:cubicBezTo>
                  <a:lnTo>
                    <a:pt x="23195" y="74964"/>
                  </a:lnTo>
                  <a:lnTo>
                    <a:pt x="21691" y="75131"/>
                  </a:lnTo>
                  <a:lnTo>
                    <a:pt x="20688" y="71555"/>
                  </a:lnTo>
                  <a:lnTo>
                    <a:pt x="15374" y="59757"/>
                  </a:lnTo>
                  <a:lnTo>
                    <a:pt x="31717" y="55914"/>
                  </a:lnTo>
                  <a:cubicBezTo>
                    <a:pt x="31817" y="55847"/>
                    <a:pt x="31884" y="55780"/>
                    <a:pt x="31851" y="55680"/>
                  </a:cubicBezTo>
                  <a:cubicBezTo>
                    <a:pt x="31825" y="55629"/>
                    <a:pt x="31760" y="55558"/>
                    <a:pt x="31701" y="55558"/>
                  </a:cubicBezTo>
                  <a:cubicBezTo>
                    <a:pt x="31683" y="55558"/>
                    <a:pt x="31666" y="55564"/>
                    <a:pt x="31650" y="55580"/>
                  </a:cubicBezTo>
                  <a:lnTo>
                    <a:pt x="15207" y="59456"/>
                  </a:lnTo>
                  <a:lnTo>
                    <a:pt x="12500" y="53340"/>
                  </a:lnTo>
                  <a:lnTo>
                    <a:pt x="14839" y="51669"/>
                  </a:lnTo>
                  <a:cubicBezTo>
                    <a:pt x="14940" y="51602"/>
                    <a:pt x="14940" y="51502"/>
                    <a:pt x="14873" y="51435"/>
                  </a:cubicBezTo>
                  <a:cubicBezTo>
                    <a:pt x="14836" y="51380"/>
                    <a:pt x="14789" y="51355"/>
                    <a:pt x="14743" y="51355"/>
                  </a:cubicBezTo>
                  <a:cubicBezTo>
                    <a:pt x="14706" y="51355"/>
                    <a:pt x="14669" y="51372"/>
                    <a:pt x="14639" y="51402"/>
                  </a:cubicBezTo>
                  <a:lnTo>
                    <a:pt x="401" y="61529"/>
                  </a:lnTo>
                  <a:lnTo>
                    <a:pt x="0" y="61829"/>
                  </a:lnTo>
                  <a:lnTo>
                    <a:pt x="0" y="62264"/>
                  </a:lnTo>
                  <a:lnTo>
                    <a:pt x="468" y="61896"/>
                  </a:lnTo>
                  <a:lnTo>
                    <a:pt x="5949" y="69349"/>
                  </a:lnTo>
                  <a:lnTo>
                    <a:pt x="0" y="69583"/>
                  </a:lnTo>
                  <a:lnTo>
                    <a:pt x="0" y="70853"/>
                  </a:lnTo>
                  <a:lnTo>
                    <a:pt x="335" y="73393"/>
                  </a:lnTo>
                  <a:lnTo>
                    <a:pt x="0" y="73694"/>
                  </a:lnTo>
                  <a:lnTo>
                    <a:pt x="0" y="74162"/>
                  </a:lnTo>
                  <a:lnTo>
                    <a:pt x="602" y="73594"/>
                  </a:lnTo>
                  <a:lnTo>
                    <a:pt x="6417" y="73159"/>
                  </a:lnTo>
                  <a:lnTo>
                    <a:pt x="8757" y="75432"/>
                  </a:lnTo>
                  <a:lnTo>
                    <a:pt x="0" y="75699"/>
                  </a:lnTo>
                  <a:lnTo>
                    <a:pt x="0" y="76033"/>
                  </a:lnTo>
                  <a:lnTo>
                    <a:pt x="9158" y="75766"/>
                  </a:lnTo>
                  <a:lnTo>
                    <a:pt x="21557" y="75432"/>
                  </a:lnTo>
                  <a:lnTo>
                    <a:pt x="23161" y="75265"/>
                  </a:lnTo>
                  <a:lnTo>
                    <a:pt x="23997" y="81013"/>
                  </a:lnTo>
                  <a:lnTo>
                    <a:pt x="21858" y="81080"/>
                  </a:lnTo>
                  <a:lnTo>
                    <a:pt x="9492" y="82885"/>
                  </a:lnTo>
                  <a:cubicBezTo>
                    <a:pt x="9425" y="82918"/>
                    <a:pt x="9358" y="83018"/>
                    <a:pt x="9358" y="83085"/>
                  </a:cubicBezTo>
                  <a:cubicBezTo>
                    <a:pt x="9425" y="83185"/>
                    <a:pt x="9492" y="83219"/>
                    <a:pt x="9592" y="83219"/>
                  </a:cubicBezTo>
                  <a:lnTo>
                    <a:pt x="19284" y="81815"/>
                  </a:lnTo>
                  <a:lnTo>
                    <a:pt x="20354" y="88399"/>
                  </a:lnTo>
                  <a:cubicBezTo>
                    <a:pt x="20354" y="88466"/>
                    <a:pt x="20421" y="88533"/>
                    <a:pt x="20521" y="88533"/>
                  </a:cubicBezTo>
                  <a:lnTo>
                    <a:pt x="20554" y="88533"/>
                  </a:lnTo>
                  <a:cubicBezTo>
                    <a:pt x="20655" y="88466"/>
                    <a:pt x="20688" y="88399"/>
                    <a:pt x="20688" y="88332"/>
                  </a:cubicBezTo>
                  <a:lnTo>
                    <a:pt x="19919" y="83586"/>
                  </a:lnTo>
                  <a:lnTo>
                    <a:pt x="23362" y="83085"/>
                  </a:lnTo>
                  <a:cubicBezTo>
                    <a:pt x="23429" y="83052"/>
                    <a:pt x="23495" y="82951"/>
                    <a:pt x="23495" y="82885"/>
                  </a:cubicBezTo>
                  <a:cubicBezTo>
                    <a:pt x="23429" y="82784"/>
                    <a:pt x="23362" y="82751"/>
                    <a:pt x="23261" y="82751"/>
                  </a:cubicBezTo>
                  <a:lnTo>
                    <a:pt x="19852" y="83252"/>
                  </a:lnTo>
                  <a:lnTo>
                    <a:pt x="19585" y="81681"/>
                  </a:lnTo>
                  <a:lnTo>
                    <a:pt x="21891" y="81347"/>
                  </a:lnTo>
                  <a:lnTo>
                    <a:pt x="24030" y="81247"/>
                  </a:lnTo>
                  <a:lnTo>
                    <a:pt x="24565" y="84890"/>
                  </a:lnTo>
                  <a:cubicBezTo>
                    <a:pt x="24565" y="84957"/>
                    <a:pt x="24665" y="85024"/>
                    <a:pt x="24732" y="85024"/>
                  </a:cubicBezTo>
                  <a:lnTo>
                    <a:pt x="24765" y="85024"/>
                  </a:lnTo>
                  <a:cubicBezTo>
                    <a:pt x="24866" y="84957"/>
                    <a:pt x="24899" y="84890"/>
                    <a:pt x="24899" y="84790"/>
                  </a:cubicBezTo>
                  <a:lnTo>
                    <a:pt x="24364" y="81214"/>
                  </a:lnTo>
                  <a:lnTo>
                    <a:pt x="36964" y="80612"/>
                  </a:lnTo>
                  <a:lnTo>
                    <a:pt x="42077" y="83553"/>
                  </a:lnTo>
                  <a:lnTo>
                    <a:pt x="45720" y="87597"/>
                  </a:lnTo>
                  <a:lnTo>
                    <a:pt x="46121" y="87564"/>
                  </a:lnTo>
                  <a:lnTo>
                    <a:pt x="45219" y="86527"/>
                  </a:lnTo>
                  <a:lnTo>
                    <a:pt x="51569" y="86527"/>
                  </a:lnTo>
                  <a:cubicBezTo>
                    <a:pt x="51636" y="86527"/>
                    <a:pt x="51736" y="86427"/>
                    <a:pt x="51736" y="86360"/>
                  </a:cubicBezTo>
                  <a:cubicBezTo>
                    <a:pt x="51736" y="86260"/>
                    <a:pt x="51636" y="86193"/>
                    <a:pt x="51569" y="86193"/>
                  </a:cubicBezTo>
                  <a:lnTo>
                    <a:pt x="44918" y="86193"/>
                  </a:lnTo>
                  <a:lnTo>
                    <a:pt x="42311" y="83252"/>
                  </a:lnTo>
                  <a:cubicBezTo>
                    <a:pt x="42311" y="83219"/>
                    <a:pt x="42278" y="83219"/>
                    <a:pt x="42278" y="83219"/>
                  </a:cubicBezTo>
                  <a:lnTo>
                    <a:pt x="37098" y="80244"/>
                  </a:lnTo>
                  <a:cubicBezTo>
                    <a:pt x="37098" y="80211"/>
                    <a:pt x="37064" y="80211"/>
                    <a:pt x="37031" y="80211"/>
                  </a:cubicBezTo>
                  <a:lnTo>
                    <a:pt x="30447" y="80512"/>
                  </a:lnTo>
                  <a:lnTo>
                    <a:pt x="30447" y="78172"/>
                  </a:lnTo>
                  <a:lnTo>
                    <a:pt x="33187" y="72925"/>
                  </a:lnTo>
                  <a:lnTo>
                    <a:pt x="37365" y="71922"/>
                  </a:lnTo>
                  <a:cubicBezTo>
                    <a:pt x="37432" y="71889"/>
                    <a:pt x="37532" y="71822"/>
                    <a:pt x="37465" y="71722"/>
                  </a:cubicBezTo>
                  <a:cubicBezTo>
                    <a:pt x="37437" y="71664"/>
                    <a:pt x="37383" y="71582"/>
                    <a:pt x="37304" y="71582"/>
                  </a:cubicBezTo>
                  <a:cubicBezTo>
                    <a:pt x="37292" y="71582"/>
                    <a:pt x="37279" y="71584"/>
                    <a:pt x="37265" y="71588"/>
                  </a:cubicBezTo>
                  <a:lnTo>
                    <a:pt x="33388" y="72524"/>
                  </a:lnTo>
                  <a:lnTo>
                    <a:pt x="44250" y="51703"/>
                  </a:lnTo>
                  <a:lnTo>
                    <a:pt x="46823" y="59189"/>
                  </a:lnTo>
                  <a:lnTo>
                    <a:pt x="41242" y="60392"/>
                  </a:lnTo>
                  <a:cubicBezTo>
                    <a:pt x="41142" y="60459"/>
                    <a:pt x="41108" y="60526"/>
                    <a:pt x="41108" y="60626"/>
                  </a:cubicBezTo>
                  <a:cubicBezTo>
                    <a:pt x="41108" y="60693"/>
                    <a:pt x="41209" y="60726"/>
                    <a:pt x="41275" y="60726"/>
                  </a:cubicBezTo>
                  <a:lnTo>
                    <a:pt x="41309" y="60726"/>
                  </a:lnTo>
                  <a:lnTo>
                    <a:pt x="46957" y="59523"/>
                  </a:lnTo>
                  <a:cubicBezTo>
                    <a:pt x="46990" y="59557"/>
                    <a:pt x="47057" y="59557"/>
                    <a:pt x="47091" y="59557"/>
                  </a:cubicBezTo>
                  <a:lnTo>
                    <a:pt x="47124" y="59557"/>
                  </a:lnTo>
                  <a:cubicBezTo>
                    <a:pt x="47157" y="59557"/>
                    <a:pt x="47224" y="59523"/>
                    <a:pt x="47224" y="59490"/>
                  </a:cubicBezTo>
                  <a:lnTo>
                    <a:pt x="52906" y="58220"/>
                  </a:lnTo>
                  <a:lnTo>
                    <a:pt x="61462" y="57952"/>
                  </a:lnTo>
                  <a:cubicBezTo>
                    <a:pt x="61529" y="57952"/>
                    <a:pt x="61629" y="57852"/>
                    <a:pt x="61629" y="57785"/>
                  </a:cubicBezTo>
                  <a:cubicBezTo>
                    <a:pt x="61629" y="57685"/>
                    <a:pt x="61529" y="57618"/>
                    <a:pt x="61462" y="57618"/>
                  </a:cubicBezTo>
                  <a:lnTo>
                    <a:pt x="52939" y="57886"/>
                  </a:lnTo>
                  <a:lnTo>
                    <a:pt x="46589" y="52939"/>
                  </a:lnTo>
                  <a:lnTo>
                    <a:pt x="53307" y="51502"/>
                  </a:lnTo>
                  <a:cubicBezTo>
                    <a:pt x="53407" y="51469"/>
                    <a:pt x="53441" y="51369"/>
                    <a:pt x="53441" y="51302"/>
                  </a:cubicBezTo>
                  <a:cubicBezTo>
                    <a:pt x="53407" y="51201"/>
                    <a:pt x="53307" y="51168"/>
                    <a:pt x="53240" y="51168"/>
                  </a:cubicBezTo>
                  <a:lnTo>
                    <a:pt x="46222" y="52672"/>
                  </a:lnTo>
                  <a:lnTo>
                    <a:pt x="44450" y="51302"/>
                  </a:lnTo>
                  <a:lnTo>
                    <a:pt x="52070" y="36730"/>
                  </a:lnTo>
                  <a:cubicBezTo>
                    <a:pt x="52104" y="36630"/>
                    <a:pt x="52070" y="36563"/>
                    <a:pt x="51970" y="36496"/>
                  </a:cubicBezTo>
                  <a:cubicBezTo>
                    <a:pt x="51962" y="36488"/>
                    <a:pt x="51947" y="36484"/>
                    <a:pt x="51929" y="36484"/>
                  </a:cubicBezTo>
                  <a:cubicBezTo>
                    <a:pt x="51876" y="36484"/>
                    <a:pt x="51795" y="36521"/>
                    <a:pt x="51770" y="36596"/>
                  </a:cubicBezTo>
                  <a:lnTo>
                    <a:pt x="48795" y="42311"/>
                  </a:lnTo>
                  <a:lnTo>
                    <a:pt x="43114" y="44116"/>
                  </a:lnTo>
                  <a:lnTo>
                    <a:pt x="42378" y="39838"/>
                  </a:lnTo>
                  <a:cubicBezTo>
                    <a:pt x="42311" y="39771"/>
                    <a:pt x="42245" y="39738"/>
                    <a:pt x="42144" y="39738"/>
                  </a:cubicBezTo>
                  <a:cubicBezTo>
                    <a:pt x="42077" y="39771"/>
                    <a:pt x="42044" y="39838"/>
                    <a:pt x="42044" y="39939"/>
                  </a:cubicBezTo>
                  <a:lnTo>
                    <a:pt x="43916" y="50366"/>
                  </a:lnTo>
                  <a:lnTo>
                    <a:pt x="43916" y="50366"/>
                  </a:lnTo>
                  <a:lnTo>
                    <a:pt x="38869" y="40908"/>
                  </a:lnTo>
                  <a:lnTo>
                    <a:pt x="36730" y="33889"/>
                  </a:lnTo>
                  <a:lnTo>
                    <a:pt x="43548" y="39604"/>
                  </a:lnTo>
                  <a:cubicBezTo>
                    <a:pt x="43581" y="39638"/>
                    <a:pt x="43615" y="39638"/>
                    <a:pt x="43648" y="39638"/>
                  </a:cubicBezTo>
                  <a:cubicBezTo>
                    <a:pt x="43715" y="39638"/>
                    <a:pt x="43749" y="39638"/>
                    <a:pt x="43782" y="39604"/>
                  </a:cubicBezTo>
                  <a:cubicBezTo>
                    <a:pt x="43815" y="39504"/>
                    <a:pt x="43815" y="39404"/>
                    <a:pt x="43749" y="39337"/>
                  </a:cubicBezTo>
                  <a:lnTo>
                    <a:pt x="41409" y="37399"/>
                  </a:lnTo>
                  <a:lnTo>
                    <a:pt x="40807" y="35059"/>
                  </a:lnTo>
                  <a:lnTo>
                    <a:pt x="44918" y="33923"/>
                  </a:lnTo>
                  <a:lnTo>
                    <a:pt x="46890" y="38468"/>
                  </a:lnTo>
                  <a:cubicBezTo>
                    <a:pt x="46924" y="38501"/>
                    <a:pt x="46957" y="38568"/>
                    <a:pt x="47057" y="38568"/>
                  </a:cubicBezTo>
                  <a:lnTo>
                    <a:pt x="47124" y="38568"/>
                  </a:lnTo>
                  <a:cubicBezTo>
                    <a:pt x="47224" y="38501"/>
                    <a:pt x="47258" y="38435"/>
                    <a:pt x="47224" y="38334"/>
                  </a:cubicBezTo>
                  <a:lnTo>
                    <a:pt x="43214" y="29110"/>
                  </a:lnTo>
                  <a:lnTo>
                    <a:pt x="44150" y="28208"/>
                  </a:lnTo>
                  <a:lnTo>
                    <a:pt x="45085" y="27305"/>
                  </a:lnTo>
                  <a:lnTo>
                    <a:pt x="48327" y="38067"/>
                  </a:lnTo>
                  <a:cubicBezTo>
                    <a:pt x="48394" y="38134"/>
                    <a:pt x="48427" y="38167"/>
                    <a:pt x="48494" y="38167"/>
                  </a:cubicBezTo>
                  <a:lnTo>
                    <a:pt x="48561" y="38167"/>
                  </a:lnTo>
                  <a:cubicBezTo>
                    <a:pt x="48628" y="38134"/>
                    <a:pt x="48728" y="38067"/>
                    <a:pt x="48661" y="37967"/>
                  </a:cubicBezTo>
                  <a:lnTo>
                    <a:pt x="45386" y="27071"/>
                  </a:lnTo>
                  <a:lnTo>
                    <a:pt x="46456" y="26035"/>
                  </a:lnTo>
                  <a:lnTo>
                    <a:pt x="53173" y="36396"/>
                  </a:lnTo>
                  <a:cubicBezTo>
                    <a:pt x="53173" y="36429"/>
                    <a:pt x="53274" y="36463"/>
                    <a:pt x="53307" y="36463"/>
                  </a:cubicBezTo>
                  <a:cubicBezTo>
                    <a:pt x="53340" y="36463"/>
                    <a:pt x="53340" y="36429"/>
                    <a:pt x="53407" y="36429"/>
                  </a:cubicBezTo>
                  <a:cubicBezTo>
                    <a:pt x="53474" y="36362"/>
                    <a:pt x="53474" y="36262"/>
                    <a:pt x="53441" y="36195"/>
                  </a:cubicBezTo>
                  <a:lnTo>
                    <a:pt x="46656" y="25735"/>
                  </a:lnTo>
                  <a:lnTo>
                    <a:pt x="55914" y="16744"/>
                  </a:lnTo>
                  <a:lnTo>
                    <a:pt x="56749" y="18582"/>
                  </a:lnTo>
                  <a:lnTo>
                    <a:pt x="56783" y="18649"/>
                  </a:lnTo>
                  <a:lnTo>
                    <a:pt x="59657" y="21858"/>
                  </a:lnTo>
                  <a:lnTo>
                    <a:pt x="55947" y="25567"/>
                  </a:lnTo>
                  <a:lnTo>
                    <a:pt x="52438" y="25969"/>
                  </a:lnTo>
                  <a:lnTo>
                    <a:pt x="52438" y="25969"/>
                  </a:lnTo>
                  <a:lnTo>
                    <a:pt x="55245" y="23529"/>
                  </a:lnTo>
                  <a:cubicBezTo>
                    <a:pt x="55279" y="23429"/>
                    <a:pt x="55279" y="23362"/>
                    <a:pt x="55245" y="23261"/>
                  </a:cubicBezTo>
                  <a:cubicBezTo>
                    <a:pt x="55195" y="23245"/>
                    <a:pt x="55153" y="23236"/>
                    <a:pt x="55112" y="23236"/>
                  </a:cubicBezTo>
                  <a:cubicBezTo>
                    <a:pt x="55070" y="23236"/>
                    <a:pt x="55028" y="23245"/>
                    <a:pt x="54978" y="23261"/>
                  </a:cubicBezTo>
                  <a:lnTo>
                    <a:pt x="51770" y="26102"/>
                  </a:lnTo>
                  <a:cubicBezTo>
                    <a:pt x="51736" y="26169"/>
                    <a:pt x="51669" y="26236"/>
                    <a:pt x="51736" y="26336"/>
                  </a:cubicBezTo>
                  <a:cubicBezTo>
                    <a:pt x="51770" y="26370"/>
                    <a:pt x="51803" y="26403"/>
                    <a:pt x="51903" y="26403"/>
                  </a:cubicBezTo>
                  <a:lnTo>
                    <a:pt x="55981" y="25902"/>
                  </a:lnTo>
                  <a:cubicBezTo>
                    <a:pt x="56014" y="25902"/>
                    <a:pt x="56014" y="25902"/>
                    <a:pt x="56081" y="25868"/>
                  </a:cubicBezTo>
                  <a:lnTo>
                    <a:pt x="59824" y="22092"/>
                  </a:lnTo>
                  <a:lnTo>
                    <a:pt x="61361" y="23863"/>
                  </a:lnTo>
                  <a:lnTo>
                    <a:pt x="61495" y="27539"/>
                  </a:lnTo>
                  <a:lnTo>
                    <a:pt x="60259" y="26737"/>
                  </a:lnTo>
                  <a:cubicBezTo>
                    <a:pt x="60239" y="26727"/>
                    <a:pt x="60217" y="26723"/>
                    <a:pt x="60193" y="26723"/>
                  </a:cubicBezTo>
                  <a:cubicBezTo>
                    <a:pt x="60136" y="26723"/>
                    <a:pt x="60072" y="26747"/>
                    <a:pt x="60025" y="26771"/>
                  </a:cubicBezTo>
                  <a:lnTo>
                    <a:pt x="58153" y="28843"/>
                  </a:lnTo>
                  <a:lnTo>
                    <a:pt x="56081" y="26771"/>
                  </a:lnTo>
                  <a:cubicBezTo>
                    <a:pt x="56023" y="26751"/>
                    <a:pt x="55976" y="26732"/>
                    <a:pt x="55928" y="26732"/>
                  </a:cubicBezTo>
                  <a:cubicBezTo>
                    <a:pt x="55892" y="26732"/>
                    <a:pt x="55856" y="26742"/>
                    <a:pt x="55814" y="26771"/>
                  </a:cubicBezTo>
                  <a:lnTo>
                    <a:pt x="52772" y="29712"/>
                  </a:lnTo>
                  <a:cubicBezTo>
                    <a:pt x="52739" y="29779"/>
                    <a:pt x="52672" y="29879"/>
                    <a:pt x="52772" y="29946"/>
                  </a:cubicBezTo>
                  <a:cubicBezTo>
                    <a:pt x="52806" y="29979"/>
                    <a:pt x="52839" y="29979"/>
                    <a:pt x="52906" y="29979"/>
                  </a:cubicBezTo>
                  <a:cubicBezTo>
                    <a:pt x="52939" y="29979"/>
                    <a:pt x="52973" y="29979"/>
                    <a:pt x="53006" y="29946"/>
                  </a:cubicBezTo>
                  <a:lnTo>
                    <a:pt x="55947" y="27172"/>
                  </a:lnTo>
                  <a:lnTo>
                    <a:pt x="58086" y="29244"/>
                  </a:lnTo>
                  <a:cubicBezTo>
                    <a:pt x="58120" y="29277"/>
                    <a:pt x="58153" y="29277"/>
                    <a:pt x="58186" y="29277"/>
                  </a:cubicBezTo>
                  <a:cubicBezTo>
                    <a:pt x="58253" y="29277"/>
                    <a:pt x="58287" y="29277"/>
                    <a:pt x="58320" y="29244"/>
                  </a:cubicBezTo>
                  <a:lnTo>
                    <a:pt x="60259" y="27172"/>
                  </a:lnTo>
                  <a:lnTo>
                    <a:pt x="61595" y="28041"/>
                  </a:lnTo>
                  <a:lnTo>
                    <a:pt x="61662" y="29879"/>
                  </a:lnTo>
                  <a:cubicBezTo>
                    <a:pt x="61662" y="29946"/>
                    <a:pt x="61762" y="30046"/>
                    <a:pt x="61829" y="30046"/>
                  </a:cubicBezTo>
                  <a:cubicBezTo>
                    <a:pt x="61930" y="30046"/>
                    <a:pt x="61996" y="29946"/>
                    <a:pt x="61996" y="29879"/>
                  </a:cubicBezTo>
                  <a:lnTo>
                    <a:pt x="61762" y="23863"/>
                  </a:lnTo>
                  <a:cubicBezTo>
                    <a:pt x="61762" y="23796"/>
                    <a:pt x="61762" y="23763"/>
                    <a:pt x="61696" y="23729"/>
                  </a:cubicBezTo>
                  <a:lnTo>
                    <a:pt x="57017" y="18449"/>
                  </a:lnTo>
                  <a:lnTo>
                    <a:pt x="56148" y="16544"/>
                  </a:lnTo>
                  <a:lnTo>
                    <a:pt x="59122" y="13670"/>
                  </a:lnTo>
                  <a:cubicBezTo>
                    <a:pt x="59156" y="13603"/>
                    <a:pt x="59156" y="13536"/>
                    <a:pt x="59122" y="13436"/>
                  </a:cubicBezTo>
                  <a:lnTo>
                    <a:pt x="56950" y="10394"/>
                  </a:lnTo>
                  <a:lnTo>
                    <a:pt x="55078" y="7754"/>
                  </a:lnTo>
                  <a:lnTo>
                    <a:pt x="55814" y="7821"/>
                  </a:lnTo>
                  <a:lnTo>
                    <a:pt x="58287" y="10495"/>
                  </a:lnTo>
                  <a:cubicBezTo>
                    <a:pt x="58287" y="10561"/>
                    <a:pt x="58287" y="10595"/>
                    <a:pt x="58320" y="10662"/>
                  </a:cubicBezTo>
                  <a:cubicBezTo>
                    <a:pt x="58354" y="10695"/>
                    <a:pt x="58420" y="10695"/>
                    <a:pt x="58454" y="10695"/>
                  </a:cubicBezTo>
                  <a:lnTo>
                    <a:pt x="58487" y="10695"/>
                  </a:lnTo>
                  <a:lnTo>
                    <a:pt x="60359" y="12734"/>
                  </a:lnTo>
                  <a:cubicBezTo>
                    <a:pt x="60420" y="12754"/>
                    <a:pt x="60468" y="12787"/>
                    <a:pt x="60520" y="12787"/>
                  </a:cubicBezTo>
                  <a:cubicBezTo>
                    <a:pt x="60553" y="12787"/>
                    <a:pt x="60587" y="12773"/>
                    <a:pt x="60626" y="12734"/>
                  </a:cubicBezTo>
                  <a:cubicBezTo>
                    <a:pt x="60660" y="12667"/>
                    <a:pt x="60693" y="12567"/>
                    <a:pt x="60626" y="12500"/>
                  </a:cubicBezTo>
                  <a:lnTo>
                    <a:pt x="58755" y="10428"/>
                  </a:lnTo>
                  <a:lnTo>
                    <a:pt x="59356" y="9826"/>
                  </a:lnTo>
                  <a:lnTo>
                    <a:pt x="61930" y="12433"/>
                  </a:lnTo>
                  <a:lnTo>
                    <a:pt x="59456" y="14873"/>
                  </a:lnTo>
                  <a:cubicBezTo>
                    <a:pt x="59423" y="14906"/>
                    <a:pt x="59423" y="14973"/>
                    <a:pt x="59423" y="15006"/>
                  </a:cubicBezTo>
                  <a:cubicBezTo>
                    <a:pt x="59423" y="15040"/>
                    <a:pt x="59423" y="15073"/>
                    <a:pt x="59456" y="15140"/>
                  </a:cubicBezTo>
                  <a:lnTo>
                    <a:pt x="67611" y="22994"/>
                  </a:lnTo>
                  <a:cubicBezTo>
                    <a:pt x="67645" y="23027"/>
                    <a:pt x="67678" y="23027"/>
                    <a:pt x="67711" y="23027"/>
                  </a:cubicBezTo>
                  <a:cubicBezTo>
                    <a:pt x="67778" y="23027"/>
                    <a:pt x="67812" y="23027"/>
                    <a:pt x="67845" y="22994"/>
                  </a:cubicBezTo>
                  <a:cubicBezTo>
                    <a:pt x="67945" y="22894"/>
                    <a:pt x="67945" y="22827"/>
                    <a:pt x="67845" y="22727"/>
                  </a:cubicBezTo>
                  <a:lnTo>
                    <a:pt x="59824" y="15006"/>
                  </a:lnTo>
                  <a:lnTo>
                    <a:pt x="60660" y="14171"/>
                  </a:lnTo>
                  <a:lnTo>
                    <a:pt x="68380" y="21891"/>
                  </a:lnTo>
                  <a:cubicBezTo>
                    <a:pt x="68447" y="21925"/>
                    <a:pt x="68480" y="21925"/>
                    <a:pt x="68514" y="21925"/>
                  </a:cubicBezTo>
                  <a:cubicBezTo>
                    <a:pt x="68547" y="21925"/>
                    <a:pt x="68614" y="21925"/>
                    <a:pt x="68647" y="21891"/>
                  </a:cubicBezTo>
                  <a:cubicBezTo>
                    <a:pt x="68714" y="21824"/>
                    <a:pt x="68714" y="21724"/>
                    <a:pt x="68647" y="21657"/>
                  </a:cubicBezTo>
                  <a:lnTo>
                    <a:pt x="60927" y="13904"/>
                  </a:lnTo>
                  <a:lnTo>
                    <a:pt x="62164" y="12667"/>
                  </a:lnTo>
                  <a:lnTo>
                    <a:pt x="69550" y="20320"/>
                  </a:lnTo>
                  <a:cubicBezTo>
                    <a:pt x="69616" y="20354"/>
                    <a:pt x="69650" y="20354"/>
                    <a:pt x="69683" y="20354"/>
                  </a:cubicBezTo>
                  <a:cubicBezTo>
                    <a:pt x="69717" y="20354"/>
                    <a:pt x="69784" y="20354"/>
                    <a:pt x="69817" y="20320"/>
                  </a:cubicBezTo>
                  <a:lnTo>
                    <a:pt x="72658" y="17480"/>
                  </a:lnTo>
                  <a:cubicBezTo>
                    <a:pt x="72725" y="17379"/>
                    <a:pt x="72725" y="17312"/>
                    <a:pt x="72658" y="17212"/>
                  </a:cubicBezTo>
                  <a:lnTo>
                    <a:pt x="71622" y="16176"/>
                  </a:lnTo>
                  <a:lnTo>
                    <a:pt x="70853" y="14371"/>
                  </a:lnTo>
                  <a:lnTo>
                    <a:pt x="71789" y="14071"/>
                  </a:lnTo>
                  <a:cubicBezTo>
                    <a:pt x="71856" y="14037"/>
                    <a:pt x="71889" y="13970"/>
                    <a:pt x="71889" y="13870"/>
                  </a:cubicBezTo>
                  <a:lnTo>
                    <a:pt x="71354" y="11029"/>
                  </a:lnTo>
                  <a:cubicBezTo>
                    <a:pt x="71321" y="10962"/>
                    <a:pt x="71221" y="10896"/>
                    <a:pt x="71154" y="10896"/>
                  </a:cubicBezTo>
                  <a:cubicBezTo>
                    <a:pt x="71054" y="10962"/>
                    <a:pt x="71020" y="11029"/>
                    <a:pt x="71020" y="11130"/>
                  </a:cubicBezTo>
                  <a:lnTo>
                    <a:pt x="71521" y="13837"/>
                  </a:lnTo>
                  <a:lnTo>
                    <a:pt x="70719" y="14071"/>
                  </a:lnTo>
                  <a:lnTo>
                    <a:pt x="68146" y="7787"/>
                  </a:lnTo>
                  <a:cubicBezTo>
                    <a:pt x="68313" y="7687"/>
                    <a:pt x="68480" y="7654"/>
                    <a:pt x="68681" y="7554"/>
                  </a:cubicBezTo>
                  <a:cubicBezTo>
                    <a:pt x="69616" y="7286"/>
                    <a:pt x="70619" y="6952"/>
                    <a:pt x="70419" y="5849"/>
                  </a:cubicBezTo>
                  <a:cubicBezTo>
                    <a:pt x="70251" y="5014"/>
                    <a:pt x="68647" y="3643"/>
                    <a:pt x="67611" y="2841"/>
                  </a:cubicBezTo>
                  <a:lnTo>
                    <a:pt x="66943" y="2774"/>
                  </a:lnTo>
                  <a:lnTo>
                    <a:pt x="66943" y="2774"/>
                  </a:lnTo>
                  <a:cubicBezTo>
                    <a:pt x="68012" y="3610"/>
                    <a:pt x="69951" y="5147"/>
                    <a:pt x="70084" y="5949"/>
                  </a:cubicBezTo>
                  <a:cubicBezTo>
                    <a:pt x="70185" y="6685"/>
                    <a:pt x="69616" y="6952"/>
                    <a:pt x="68614" y="7286"/>
                  </a:cubicBezTo>
                  <a:cubicBezTo>
                    <a:pt x="68413" y="7353"/>
                    <a:pt x="68179" y="7386"/>
                    <a:pt x="68012" y="7487"/>
                  </a:cubicBezTo>
                  <a:lnTo>
                    <a:pt x="66174" y="3042"/>
                  </a:lnTo>
                  <a:lnTo>
                    <a:pt x="66508" y="2708"/>
                  </a:lnTo>
                  <a:lnTo>
                    <a:pt x="66107" y="2674"/>
                  </a:lnTo>
                  <a:lnTo>
                    <a:pt x="66007" y="2774"/>
                  </a:lnTo>
                  <a:lnTo>
                    <a:pt x="65840" y="2641"/>
                  </a:lnTo>
                  <a:lnTo>
                    <a:pt x="65171" y="2540"/>
                  </a:lnTo>
                  <a:lnTo>
                    <a:pt x="65773" y="3008"/>
                  </a:lnTo>
                  <a:lnTo>
                    <a:pt x="62230" y="6517"/>
                  </a:lnTo>
                  <a:lnTo>
                    <a:pt x="60827" y="5114"/>
                  </a:lnTo>
                  <a:cubicBezTo>
                    <a:pt x="60827" y="5114"/>
                    <a:pt x="60793" y="5014"/>
                    <a:pt x="60660" y="4947"/>
                  </a:cubicBezTo>
                  <a:lnTo>
                    <a:pt x="60760" y="2039"/>
                  </a:lnTo>
                  <a:lnTo>
                    <a:pt x="60426" y="2006"/>
                  </a:lnTo>
                  <a:lnTo>
                    <a:pt x="60325" y="4713"/>
                  </a:lnTo>
                  <a:cubicBezTo>
                    <a:pt x="60225" y="4646"/>
                    <a:pt x="60025" y="4579"/>
                    <a:pt x="59891" y="4579"/>
                  </a:cubicBezTo>
                  <a:cubicBezTo>
                    <a:pt x="59859" y="4577"/>
                    <a:pt x="59828" y="4576"/>
                    <a:pt x="59795" y="4576"/>
                  </a:cubicBezTo>
                  <a:cubicBezTo>
                    <a:pt x="59314" y="4576"/>
                    <a:pt x="58754" y="4809"/>
                    <a:pt x="58253" y="5247"/>
                  </a:cubicBezTo>
                  <a:cubicBezTo>
                    <a:pt x="57117" y="6217"/>
                    <a:pt x="57150" y="7052"/>
                    <a:pt x="57284" y="7487"/>
                  </a:cubicBezTo>
                  <a:lnTo>
                    <a:pt x="56114" y="7453"/>
                  </a:lnTo>
                  <a:lnTo>
                    <a:pt x="59256" y="1839"/>
                  </a:lnTo>
                  <a:lnTo>
                    <a:pt x="58888" y="1805"/>
                  </a:lnTo>
                  <a:lnTo>
                    <a:pt x="55747" y="7386"/>
                  </a:lnTo>
                  <a:lnTo>
                    <a:pt x="54978" y="7353"/>
                  </a:lnTo>
                  <a:lnTo>
                    <a:pt x="57819" y="1638"/>
                  </a:lnTo>
                  <a:lnTo>
                    <a:pt x="57451" y="1605"/>
                  </a:lnTo>
                  <a:lnTo>
                    <a:pt x="56148" y="4211"/>
                  </a:lnTo>
                  <a:lnTo>
                    <a:pt x="51135" y="869"/>
                  </a:lnTo>
                  <a:lnTo>
                    <a:pt x="50399" y="803"/>
                  </a:lnTo>
                  <a:close/>
                  <a:moveTo>
                    <a:pt x="23963" y="87196"/>
                  </a:moveTo>
                  <a:cubicBezTo>
                    <a:pt x="23863" y="87196"/>
                    <a:pt x="23796" y="87263"/>
                    <a:pt x="23796" y="87363"/>
                  </a:cubicBezTo>
                  <a:lnTo>
                    <a:pt x="23896" y="89268"/>
                  </a:lnTo>
                  <a:lnTo>
                    <a:pt x="24231" y="89235"/>
                  </a:lnTo>
                  <a:lnTo>
                    <a:pt x="24164" y="87296"/>
                  </a:lnTo>
                  <a:cubicBezTo>
                    <a:pt x="24130" y="87263"/>
                    <a:pt x="24030" y="87196"/>
                    <a:pt x="23963" y="87196"/>
                  </a:cubicBezTo>
                  <a:close/>
                  <a:moveTo>
                    <a:pt x="73059" y="83586"/>
                  </a:moveTo>
                  <a:lnTo>
                    <a:pt x="84188" y="84188"/>
                  </a:lnTo>
                  <a:lnTo>
                    <a:pt x="84389" y="89502"/>
                  </a:lnTo>
                  <a:lnTo>
                    <a:pt x="84389" y="89502"/>
                  </a:lnTo>
                  <a:lnTo>
                    <a:pt x="81214" y="89368"/>
                  </a:lnTo>
                  <a:lnTo>
                    <a:pt x="78841" y="89268"/>
                  </a:lnTo>
                  <a:lnTo>
                    <a:pt x="74529" y="89101"/>
                  </a:lnTo>
                  <a:lnTo>
                    <a:pt x="69449" y="89301"/>
                  </a:lnTo>
                  <a:lnTo>
                    <a:pt x="69449" y="89301"/>
                  </a:lnTo>
                  <a:lnTo>
                    <a:pt x="69784" y="87363"/>
                  </a:lnTo>
                  <a:lnTo>
                    <a:pt x="73995" y="87497"/>
                  </a:lnTo>
                  <a:cubicBezTo>
                    <a:pt x="74061" y="87497"/>
                    <a:pt x="74162" y="87396"/>
                    <a:pt x="74162" y="87330"/>
                  </a:cubicBezTo>
                  <a:cubicBezTo>
                    <a:pt x="74162" y="87229"/>
                    <a:pt x="74061" y="87162"/>
                    <a:pt x="73995" y="87162"/>
                  </a:cubicBezTo>
                  <a:lnTo>
                    <a:pt x="69817" y="87029"/>
                  </a:lnTo>
                  <a:lnTo>
                    <a:pt x="70118" y="85391"/>
                  </a:lnTo>
                  <a:lnTo>
                    <a:pt x="70118" y="85324"/>
                  </a:lnTo>
                  <a:lnTo>
                    <a:pt x="70017" y="85057"/>
                  </a:lnTo>
                  <a:lnTo>
                    <a:pt x="73059" y="83586"/>
                  </a:lnTo>
                  <a:close/>
                  <a:moveTo>
                    <a:pt x="140636" y="0"/>
                  </a:moveTo>
                  <a:lnTo>
                    <a:pt x="140001" y="67"/>
                  </a:lnTo>
                  <a:lnTo>
                    <a:pt x="139600" y="401"/>
                  </a:lnTo>
                  <a:lnTo>
                    <a:pt x="134186" y="3175"/>
                  </a:lnTo>
                  <a:lnTo>
                    <a:pt x="134186" y="3175"/>
                  </a:lnTo>
                  <a:lnTo>
                    <a:pt x="134520" y="1204"/>
                  </a:lnTo>
                  <a:lnTo>
                    <a:pt x="134587" y="702"/>
                  </a:lnTo>
                  <a:lnTo>
                    <a:pt x="134253" y="736"/>
                  </a:lnTo>
                  <a:lnTo>
                    <a:pt x="134186" y="1170"/>
                  </a:lnTo>
                  <a:lnTo>
                    <a:pt x="133852" y="3343"/>
                  </a:lnTo>
                  <a:lnTo>
                    <a:pt x="127836" y="3877"/>
                  </a:lnTo>
                  <a:lnTo>
                    <a:pt x="126833" y="1638"/>
                  </a:lnTo>
                  <a:lnTo>
                    <a:pt x="126499" y="1671"/>
                  </a:lnTo>
                  <a:lnTo>
                    <a:pt x="127635" y="4145"/>
                  </a:lnTo>
                  <a:lnTo>
                    <a:pt x="128404" y="5749"/>
                  </a:lnTo>
                  <a:lnTo>
                    <a:pt x="129072" y="7687"/>
                  </a:lnTo>
                  <a:lnTo>
                    <a:pt x="126098" y="8389"/>
                  </a:lnTo>
                  <a:lnTo>
                    <a:pt x="124962" y="5181"/>
                  </a:lnTo>
                  <a:lnTo>
                    <a:pt x="126332" y="4846"/>
                  </a:lnTo>
                  <a:cubicBezTo>
                    <a:pt x="126432" y="4813"/>
                    <a:pt x="126499" y="4713"/>
                    <a:pt x="126466" y="4646"/>
                  </a:cubicBezTo>
                  <a:cubicBezTo>
                    <a:pt x="126432" y="4546"/>
                    <a:pt x="126332" y="4512"/>
                    <a:pt x="126265" y="4512"/>
                  </a:cubicBezTo>
                  <a:lnTo>
                    <a:pt x="124795" y="4846"/>
                  </a:lnTo>
                  <a:lnTo>
                    <a:pt x="123224" y="3042"/>
                  </a:lnTo>
                  <a:cubicBezTo>
                    <a:pt x="123166" y="3022"/>
                    <a:pt x="123119" y="3003"/>
                    <a:pt x="123071" y="3003"/>
                  </a:cubicBezTo>
                  <a:cubicBezTo>
                    <a:pt x="123035" y="3003"/>
                    <a:pt x="122999" y="3013"/>
                    <a:pt x="122956" y="3042"/>
                  </a:cubicBezTo>
                  <a:cubicBezTo>
                    <a:pt x="122923" y="3142"/>
                    <a:pt x="122890" y="3209"/>
                    <a:pt x="122956" y="3309"/>
                  </a:cubicBezTo>
                  <a:lnTo>
                    <a:pt x="124427" y="4913"/>
                  </a:lnTo>
                  <a:lnTo>
                    <a:pt x="121954" y="5515"/>
                  </a:lnTo>
                  <a:lnTo>
                    <a:pt x="120617" y="2306"/>
                  </a:lnTo>
                  <a:lnTo>
                    <a:pt x="120283" y="2340"/>
                  </a:lnTo>
                  <a:lnTo>
                    <a:pt x="123157" y="9225"/>
                  </a:lnTo>
                  <a:cubicBezTo>
                    <a:pt x="123224" y="9325"/>
                    <a:pt x="123257" y="9358"/>
                    <a:pt x="123324" y="9358"/>
                  </a:cubicBezTo>
                  <a:lnTo>
                    <a:pt x="123391" y="9358"/>
                  </a:lnTo>
                  <a:lnTo>
                    <a:pt x="129240" y="7921"/>
                  </a:lnTo>
                  <a:lnTo>
                    <a:pt x="130777" y="12400"/>
                  </a:lnTo>
                  <a:lnTo>
                    <a:pt x="124260" y="12600"/>
                  </a:lnTo>
                  <a:lnTo>
                    <a:pt x="122923" y="11163"/>
                  </a:lnTo>
                  <a:cubicBezTo>
                    <a:pt x="122890" y="11163"/>
                    <a:pt x="122890" y="11096"/>
                    <a:pt x="122823" y="11096"/>
                  </a:cubicBezTo>
                  <a:lnTo>
                    <a:pt x="122756" y="11096"/>
                  </a:lnTo>
                  <a:lnTo>
                    <a:pt x="120383" y="12232"/>
                  </a:lnTo>
                  <a:lnTo>
                    <a:pt x="120383" y="12166"/>
                  </a:lnTo>
                  <a:lnTo>
                    <a:pt x="120383" y="12065"/>
                  </a:lnTo>
                  <a:lnTo>
                    <a:pt x="117576" y="3877"/>
                  </a:lnTo>
                  <a:lnTo>
                    <a:pt x="117576" y="3844"/>
                  </a:lnTo>
                  <a:lnTo>
                    <a:pt x="117576" y="3810"/>
                  </a:lnTo>
                  <a:cubicBezTo>
                    <a:pt x="117576" y="3744"/>
                    <a:pt x="117542" y="3744"/>
                    <a:pt x="117542" y="3744"/>
                  </a:cubicBezTo>
                  <a:lnTo>
                    <a:pt x="117475" y="3744"/>
                  </a:lnTo>
                  <a:lnTo>
                    <a:pt x="114969" y="2908"/>
                  </a:lnTo>
                  <a:lnTo>
                    <a:pt x="114200" y="3008"/>
                  </a:lnTo>
                  <a:lnTo>
                    <a:pt x="117041" y="3911"/>
                  </a:lnTo>
                  <a:lnTo>
                    <a:pt x="110791" y="7420"/>
                  </a:lnTo>
                  <a:lnTo>
                    <a:pt x="107950" y="6217"/>
                  </a:lnTo>
                  <a:lnTo>
                    <a:pt x="107917" y="6217"/>
                  </a:lnTo>
                  <a:lnTo>
                    <a:pt x="102269" y="5916"/>
                  </a:lnTo>
                  <a:lnTo>
                    <a:pt x="102570" y="4379"/>
                  </a:lnTo>
                  <a:lnTo>
                    <a:pt x="102570" y="4379"/>
                  </a:lnTo>
                  <a:lnTo>
                    <a:pt x="102235" y="4412"/>
                  </a:lnTo>
                  <a:lnTo>
                    <a:pt x="102001" y="5849"/>
                  </a:lnTo>
                  <a:lnTo>
                    <a:pt x="99829" y="5047"/>
                  </a:lnTo>
                  <a:lnTo>
                    <a:pt x="99862" y="4679"/>
                  </a:lnTo>
                  <a:lnTo>
                    <a:pt x="99528" y="4713"/>
                  </a:lnTo>
                  <a:lnTo>
                    <a:pt x="99495" y="4913"/>
                  </a:lnTo>
                  <a:lnTo>
                    <a:pt x="99060" y="4813"/>
                  </a:lnTo>
                  <a:lnTo>
                    <a:pt x="98325" y="4880"/>
                  </a:lnTo>
                  <a:lnTo>
                    <a:pt x="101935" y="6217"/>
                  </a:lnTo>
                  <a:lnTo>
                    <a:pt x="101868" y="9358"/>
                  </a:lnTo>
                  <a:lnTo>
                    <a:pt x="95852" y="6250"/>
                  </a:lnTo>
                  <a:lnTo>
                    <a:pt x="95718" y="6250"/>
                  </a:lnTo>
                  <a:cubicBezTo>
                    <a:pt x="95685" y="6250"/>
                    <a:pt x="95651" y="6317"/>
                    <a:pt x="95651" y="6350"/>
                  </a:cubicBezTo>
                  <a:lnTo>
                    <a:pt x="92677" y="13068"/>
                  </a:lnTo>
                  <a:cubicBezTo>
                    <a:pt x="92644" y="13168"/>
                    <a:pt x="92644" y="13235"/>
                    <a:pt x="92710" y="13269"/>
                  </a:cubicBezTo>
                  <a:lnTo>
                    <a:pt x="96587" y="16109"/>
                  </a:lnTo>
                  <a:cubicBezTo>
                    <a:pt x="96587" y="16176"/>
                    <a:pt x="96654" y="16176"/>
                    <a:pt x="96687" y="16176"/>
                  </a:cubicBezTo>
                  <a:cubicBezTo>
                    <a:pt x="96721" y="16176"/>
                    <a:pt x="96754" y="16109"/>
                    <a:pt x="96821" y="16076"/>
                  </a:cubicBezTo>
                  <a:cubicBezTo>
                    <a:pt x="96855" y="16009"/>
                    <a:pt x="96855" y="15875"/>
                    <a:pt x="96754" y="15842"/>
                  </a:cubicBezTo>
                  <a:lnTo>
                    <a:pt x="93011" y="13068"/>
                  </a:lnTo>
                  <a:lnTo>
                    <a:pt x="95852" y="6651"/>
                  </a:lnTo>
                  <a:lnTo>
                    <a:pt x="101868" y="9726"/>
                  </a:lnTo>
                  <a:lnTo>
                    <a:pt x="101734" y="14271"/>
                  </a:lnTo>
                  <a:lnTo>
                    <a:pt x="100832" y="14539"/>
                  </a:lnTo>
                  <a:lnTo>
                    <a:pt x="96153" y="13870"/>
                  </a:lnTo>
                  <a:cubicBezTo>
                    <a:pt x="96129" y="13864"/>
                    <a:pt x="96106" y="13861"/>
                    <a:pt x="96085" y="13861"/>
                  </a:cubicBezTo>
                  <a:cubicBezTo>
                    <a:pt x="95987" y="13861"/>
                    <a:pt x="95919" y="13921"/>
                    <a:pt x="95919" y="14004"/>
                  </a:cubicBezTo>
                  <a:cubicBezTo>
                    <a:pt x="95885" y="14104"/>
                    <a:pt x="95986" y="14204"/>
                    <a:pt x="96052" y="14204"/>
                  </a:cubicBezTo>
                  <a:lnTo>
                    <a:pt x="100497" y="14839"/>
                  </a:lnTo>
                  <a:lnTo>
                    <a:pt x="98860" y="17012"/>
                  </a:lnTo>
                  <a:cubicBezTo>
                    <a:pt x="98826" y="17079"/>
                    <a:pt x="98826" y="17179"/>
                    <a:pt x="98860" y="17212"/>
                  </a:cubicBezTo>
                  <a:lnTo>
                    <a:pt x="100665" y="19585"/>
                  </a:lnTo>
                  <a:cubicBezTo>
                    <a:pt x="100698" y="19619"/>
                    <a:pt x="100731" y="19685"/>
                    <a:pt x="100765" y="19685"/>
                  </a:cubicBezTo>
                  <a:cubicBezTo>
                    <a:pt x="100765" y="19685"/>
                    <a:pt x="100832" y="19685"/>
                    <a:pt x="100865" y="19619"/>
                  </a:cubicBezTo>
                  <a:cubicBezTo>
                    <a:pt x="100932" y="19552"/>
                    <a:pt x="100932" y="19451"/>
                    <a:pt x="100899" y="19385"/>
                  </a:cubicBezTo>
                  <a:lnTo>
                    <a:pt x="99194" y="17079"/>
                  </a:lnTo>
                  <a:lnTo>
                    <a:pt x="100865" y="14839"/>
                  </a:lnTo>
                  <a:lnTo>
                    <a:pt x="101767" y="14572"/>
                  </a:lnTo>
                  <a:lnTo>
                    <a:pt x="106112" y="17680"/>
                  </a:lnTo>
                  <a:lnTo>
                    <a:pt x="104541" y="19685"/>
                  </a:lnTo>
                  <a:lnTo>
                    <a:pt x="102570" y="18917"/>
                  </a:lnTo>
                  <a:cubicBezTo>
                    <a:pt x="102553" y="18908"/>
                    <a:pt x="102534" y="18904"/>
                    <a:pt x="102515" y="18904"/>
                  </a:cubicBezTo>
                  <a:cubicBezTo>
                    <a:pt x="102457" y="18904"/>
                    <a:pt x="102394" y="18942"/>
                    <a:pt x="102369" y="19017"/>
                  </a:cubicBezTo>
                  <a:cubicBezTo>
                    <a:pt x="102336" y="19084"/>
                    <a:pt x="102369" y="19184"/>
                    <a:pt x="102436" y="19217"/>
                  </a:cubicBezTo>
                  <a:lnTo>
                    <a:pt x="104541" y="20020"/>
                  </a:lnTo>
                  <a:lnTo>
                    <a:pt x="104575" y="20020"/>
                  </a:lnTo>
                  <a:cubicBezTo>
                    <a:pt x="104608" y="20020"/>
                    <a:pt x="104675" y="19953"/>
                    <a:pt x="104709" y="19919"/>
                  </a:cubicBezTo>
                  <a:lnTo>
                    <a:pt x="106446" y="17680"/>
                  </a:lnTo>
                  <a:cubicBezTo>
                    <a:pt x="106513" y="17613"/>
                    <a:pt x="106513" y="17580"/>
                    <a:pt x="106513" y="17546"/>
                  </a:cubicBezTo>
                  <a:cubicBezTo>
                    <a:pt x="106513" y="17513"/>
                    <a:pt x="106446" y="17446"/>
                    <a:pt x="106413" y="17413"/>
                  </a:cubicBezTo>
                  <a:lnTo>
                    <a:pt x="102536" y="14672"/>
                  </a:lnTo>
                  <a:lnTo>
                    <a:pt x="107349" y="15708"/>
                  </a:lnTo>
                  <a:lnTo>
                    <a:pt x="107917" y="17613"/>
                  </a:lnTo>
                  <a:lnTo>
                    <a:pt x="107917" y="21457"/>
                  </a:lnTo>
                  <a:cubicBezTo>
                    <a:pt x="107917" y="21557"/>
                    <a:pt x="107950" y="21590"/>
                    <a:pt x="108051" y="21624"/>
                  </a:cubicBezTo>
                  <a:lnTo>
                    <a:pt x="111593" y="23094"/>
                  </a:lnTo>
                  <a:lnTo>
                    <a:pt x="111694" y="23094"/>
                  </a:lnTo>
                  <a:cubicBezTo>
                    <a:pt x="111727" y="23094"/>
                    <a:pt x="111760" y="23061"/>
                    <a:pt x="111794" y="23027"/>
                  </a:cubicBezTo>
                  <a:lnTo>
                    <a:pt x="112562" y="21757"/>
                  </a:lnTo>
                  <a:lnTo>
                    <a:pt x="117409" y="21290"/>
                  </a:lnTo>
                  <a:cubicBezTo>
                    <a:pt x="117442" y="21290"/>
                    <a:pt x="117475" y="21256"/>
                    <a:pt x="117542" y="21223"/>
                  </a:cubicBezTo>
                  <a:lnTo>
                    <a:pt x="119982" y="15675"/>
                  </a:lnTo>
                  <a:lnTo>
                    <a:pt x="119982" y="15608"/>
                  </a:lnTo>
                  <a:lnTo>
                    <a:pt x="120249" y="12533"/>
                  </a:lnTo>
                  <a:lnTo>
                    <a:pt x="122555" y="11430"/>
                  </a:lnTo>
                  <a:lnTo>
                    <a:pt x="122555" y="11430"/>
                  </a:lnTo>
                  <a:lnTo>
                    <a:pt x="122154" y="17847"/>
                  </a:lnTo>
                  <a:cubicBezTo>
                    <a:pt x="122087" y="17914"/>
                    <a:pt x="122087" y="17947"/>
                    <a:pt x="122121" y="18048"/>
                  </a:cubicBezTo>
                  <a:lnTo>
                    <a:pt x="121920" y="21757"/>
                  </a:lnTo>
                  <a:lnTo>
                    <a:pt x="118445" y="26069"/>
                  </a:lnTo>
                  <a:cubicBezTo>
                    <a:pt x="118411" y="26102"/>
                    <a:pt x="118411" y="26136"/>
                    <a:pt x="118411" y="26202"/>
                  </a:cubicBezTo>
                  <a:lnTo>
                    <a:pt x="118411" y="29912"/>
                  </a:lnTo>
                  <a:lnTo>
                    <a:pt x="113131" y="30447"/>
                  </a:lnTo>
                  <a:lnTo>
                    <a:pt x="113097" y="30447"/>
                  </a:lnTo>
                  <a:lnTo>
                    <a:pt x="108351" y="32118"/>
                  </a:lnTo>
                  <a:lnTo>
                    <a:pt x="109956" y="27038"/>
                  </a:lnTo>
                  <a:lnTo>
                    <a:pt x="111627" y="27740"/>
                  </a:lnTo>
                  <a:lnTo>
                    <a:pt x="111727" y="27740"/>
                  </a:lnTo>
                  <a:cubicBezTo>
                    <a:pt x="111794" y="27740"/>
                    <a:pt x="111861" y="27740"/>
                    <a:pt x="111894" y="27640"/>
                  </a:cubicBezTo>
                  <a:cubicBezTo>
                    <a:pt x="111927" y="27573"/>
                    <a:pt x="111894" y="27472"/>
                    <a:pt x="111794" y="27439"/>
                  </a:cubicBezTo>
                  <a:lnTo>
                    <a:pt x="104942" y="24498"/>
                  </a:lnTo>
                  <a:lnTo>
                    <a:pt x="105277" y="22760"/>
                  </a:lnTo>
                  <a:lnTo>
                    <a:pt x="112362" y="26069"/>
                  </a:lnTo>
                  <a:cubicBezTo>
                    <a:pt x="112380" y="26078"/>
                    <a:pt x="112400" y="26082"/>
                    <a:pt x="112421" y="26082"/>
                  </a:cubicBezTo>
                  <a:cubicBezTo>
                    <a:pt x="112478" y="26082"/>
                    <a:pt x="112538" y="26051"/>
                    <a:pt x="112562" y="26002"/>
                  </a:cubicBezTo>
                  <a:cubicBezTo>
                    <a:pt x="112596" y="25902"/>
                    <a:pt x="112562" y="25835"/>
                    <a:pt x="112462" y="25768"/>
                  </a:cubicBezTo>
                  <a:lnTo>
                    <a:pt x="98359" y="19184"/>
                  </a:lnTo>
                  <a:lnTo>
                    <a:pt x="98325" y="19184"/>
                  </a:lnTo>
                  <a:lnTo>
                    <a:pt x="95986" y="18816"/>
                  </a:lnTo>
                  <a:cubicBezTo>
                    <a:pt x="95919" y="18816"/>
                    <a:pt x="95885" y="18816"/>
                    <a:pt x="95852" y="18850"/>
                  </a:cubicBezTo>
                  <a:lnTo>
                    <a:pt x="95083" y="19418"/>
                  </a:lnTo>
                  <a:lnTo>
                    <a:pt x="92309" y="15575"/>
                  </a:lnTo>
                  <a:cubicBezTo>
                    <a:pt x="92242" y="15575"/>
                    <a:pt x="92242" y="15541"/>
                    <a:pt x="92209" y="15541"/>
                  </a:cubicBezTo>
                  <a:lnTo>
                    <a:pt x="89669" y="14305"/>
                  </a:lnTo>
                  <a:lnTo>
                    <a:pt x="89535" y="14305"/>
                  </a:lnTo>
                  <a:lnTo>
                    <a:pt x="87330" y="15073"/>
                  </a:lnTo>
                  <a:lnTo>
                    <a:pt x="88232" y="12801"/>
                  </a:lnTo>
                  <a:cubicBezTo>
                    <a:pt x="88299" y="12700"/>
                    <a:pt x="88232" y="12634"/>
                    <a:pt x="88165" y="12567"/>
                  </a:cubicBezTo>
                  <a:cubicBezTo>
                    <a:pt x="88140" y="12558"/>
                    <a:pt x="88117" y="12554"/>
                    <a:pt x="88096" y="12554"/>
                  </a:cubicBezTo>
                  <a:cubicBezTo>
                    <a:pt x="88034" y="12554"/>
                    <a:pt x="87990" y="12592"/>
                    <a:pt x="87965" y="12667"/>
                  </a:cubicBezTo>
                  <a:lnTo>
                    <a:pt x="86962" y="15140"/>
                  </a:lnTo>
                  <a:lnTo>
                    <a:pt x="80612" y="12634"/>
                  </a:lnTo>
                  <a:lnTo>
                    <a:pt x="81381" y="11297"/>
                  </a:lnTo>
                  <a:lnTo>
                    <a:pt x="81381" y="11230"/>
                  </a:lnTo>
                  <a:lnTo>
                    <a:pt x="81404" y="11157"/>
                  </a:lnTo>
                  <a:lnTo>
                    <a:pt x="80394" y="12840"/>
                  </a:lnTo>
                  <a:lnTo>
                    <a:pt x="80394" y="12840"/>
                  </a:lnTo>
                  <a:lnTo>
                    <a:pt x="86828" y="15240"/>
                  </a:lnTo>
                  <a:lnTo>
                    <a:pt x="86126" y="17012"/>
                  </a:lnTo>
                  <a:lnTo>
                    <a:pt x="85558" y="16510"/>
                  </a:lnTo>
                  <a:lnTo>
                    <a:pt x="85491" y="16510"/>
                  </a:lnTo>
                  <a:lnTo>
                    <a:pt x="79542" y="14204"/>
                  </a:lnTo>
                  <a:lnTo>
                    <a:pt x="79657" y="14017"/>
                  </a:lnTo>
                  <a:lnTo>
                    <a:pt x="77504" y="11731"/>
                  </a:lnTo>
                  <a:cubicBezTo>
                    <a:pt x="77465" y="11712"/>
                    <a:pt x="77415" y="11693"/>
                    <a:pt x="77367" y="11693"/>
                  </a:cubicBezTo>
                  <a:cubicBezTo>
                    <a:pt x="77332" y="11693"/>
                    <a:pt x="77298" y="11703"/>
                    <a:pt x="77270" y="11731"/>
                  </a:cubicBezTo>
                  <a:cubicBezTo>
                    <a:pt x="77203" y="11831"/>
                    <a:pt x="77170" y="11898"/>
                    <a:pt x="77270" y="11999"/>
                  </a:cubicBezTo>
                  <a:lnTo>
                    <a:pt x="79476" y="14338"/>
                  </a:lnTo>
                  <a:lnTo>
                    <a:pt x="79175" y="14839"/>
                  </a:lnTo>
                  <a:cubicBezTo>
                    <a:pt x="79141" y="14839"/>
                    <a:pt x="79141" y="14873"/>
                    <a:pt x="79141" y="14906"/>
                  </a:cubicBezTo>
                  <a:lnTo>
                    <a:pt x="79149" y="14991"/>
                  </a:lnTo>
                  <a:lnTo>
                    <a:pt x="79375" y="14539"/>
                  </a:lnTo>
                  <a:lnTo>
                    <a:pt x="85224" y="16778"/>
                  </a:lnTo>
                  <a:lnTo>
                    <a:pt x="83653" y="22025"/>
                  </a:lnTo>
                  <a:lnTo>
                    <a:pt x="83119" y="21724"/>
                  </a:lnTo>
                  <a:lnTo>
                    <a:pt x="79442" y="18081"/>
                  </a:lnTo>
                  <a:lnTo>
                    <a:pt x="79367" y="17312"/>
                  </a:lnTo>
                  <a:lnTo>
                    <a:pt x="79442" y="18115"/>
                  </a:lnTo>
                  <a:cubicBezTo>
                    <a:pt x="79442" y="18181"/>
                    <a:pt x="79442" y="18215"/>
                    <a:pt x="79476" y="18248"/>
                  </a:cubicBezTo>
                  <a:lnTo>
                    <a:pt x="82484" y="21223"/>
                  </a:lnTo>
                  <a:lnTo>
                    <a:pt x="74830" y="17212"/>
                  </a:lnTo>
                  <a:cubicBezTo>
                    <a:pt x="74821" y="17203"/>
                    <a:pt x="74805" y="17199"/>
                    <a:pt x="74786" y="17199"/>
                  </a:cubicBezTo>
                  <a:cubicBezTo>
                    <a:pt x="74732" y="17199"/>
                    <a:pt x="74654" y="17230"/>
                    <a:pt x="74630" y="17279"/>
                  </a:cubicBezTo>
                  <a:cubicBezTo>
                    <a:pt x="74596" y="17379"/>
                    <a:pt x="74630" y="17446"/>
                    <a:pt x="74696" y="17513"/>
                  </a:cubicBezTo>
                  <a:lnTo>
                    <a:pt x="79141" y="19852"/>
                  </a:lnTo>
                  <a:lnTo>
                    <a:pt x="79058" y="19995"/>
                  </a:lnTo>
                  <a:lnTo>
                    <a:pt x="82717" y="21891"/>
                  </a:lnTo>
                  <a:lnTo>
                    <a:pt x="80177" y="25601"/>
                  </a:lnTo>
                  <a:lnTo>
                    <a:pt x="76902" y="23596"/>
                  </a:lnTo>
                  <a:lnTo>
                    <a:pt x="77011" y="23413"/>
                  </a:lnTo>
                  <a:lnTo>
                    <a:pt x="77011" y="23413"/>
                  </a:lnTo>
                  <a:lnTo>
                    <a:pt x="74864" y="22092"/>
                  </a:lnTo>
                  <a:cubicBezTo>
                    <a:pt x="74838" y="22066"/>
                    <a:pt x="74803" y="22055"/>
                    <a:pt x="74767" y="22055"/>
                  </a:cubicBezTo>
                  <a:cubicBezTo>
                    <a:pt x="74709" y="22055"/>
                    <a:pt x="74650" y="22084"/>
                    <a:pt x="74630" y="22125"/>
                  </a:cubicBezTo>
                  <a:cubicBezTo>
                    <a:pt x="74529" y="22225"/>
                    <a:pt x="74596" y="22359"/>
                    <a:pt x="74663" y="22392"/>
                  </a:cubicBezTo>
                  <a:lnTo>
                    <a:pt x="76835" y="23729"/>
                  </a:lnTo>
                  <a:lnTo>
                    <a:pt x="75666" y="25701"/>
                  </a:lnTo>
                  <a:cubicBezTo>
                    <a:pt x="75632" y="25735"/>
                    <a:pt x="75632" y="25868"/>
                    <a:pt x="75699" y="25902"/>
                  </a:cubicBezTo>
                  <a:lnTo>
                    <a:pt x="78774" y="28041"/>
                  </a:lnTo>
                  <a:lnTo>
                    <a:pt x="78841" y="28041"/>
                  </a:lnTo>
                  <a:lnTo>
                    <a:pt x="74630" y="34157"/>
                  </a:lnTo>
                  <a:cubicBezTo>
                    <a:pt x="74596" y="34224"/>
                    <a:pt x="74596" y="34324"/>
                    <a:pt x="74630" y="34391"/>
                  </a:cubicBezTo>
                  <a:cubicBezTo>
                    <a:pt x="74663" y="34424"/>
                    <a:pt x="74696" y="34424"/>
                    <a:pt x="74763" y="34424"/>
                  </a:cubicBezTo>
                  <a:cubicBezTo>
                    <a:pt x="74797" y="34424"/>
                    <a:pt x="74797" y="34391"/>
                    <a:pt x="74830" y="34391"/>
                  </a:cubicBezTo>
                  <a:lnTo>
                    <a:pt x="79309" y="31784"/>
                  </a:lnTo>
                  <a:lnTo>
                    <a:pt x="81347" y="37265"/>
                  </a:lnTo>
                  <a:cubicBezTo>
                    <a:pt x="81381" y="37332"/>
                    <a:pt x="81447" y="37399"/>
                    <a:pt x="81514" y="37399"/>
                  </a:cubicBezTo>
                  <a:lnTo>
                    <a:pt x="81548" y="37399"/>
                  </a:lnTo>
                  <a:cubicBezTo>
                    <a:pt x="81648" y="37332"/>
                    <a:pt x="81681" y="37265"/>
                    <a:pt x="81648" y="37165"/>
                  </a:cubicBezTo>
                  <a:lnTo>
                    <a:pt x="78540" y="28976"/>
                  </a:lnTo>
                  <a:lnTo>
                    <a:pt x="80612" y="26035"/>
                  </a:lnTo>
                  <a:lnTo>
                    <a:pt x="84522" y="28442"/>
                  </a:lnTo>
                  <a:cubicBezTo>
                    <a:pt x="84556" y="28475"/>
                    <a:pt x="84556" y="28475"/>
                    <a:pt x="84622" y="28475"/>
                  </a:cubicBezTo>
                  <a:cubicBezTo>
                    <a:pt x="84656" y="28475"/>
                    <a:pt x="84689" y="28442"/>
                    <a:pt x="84723" y="28408"/>
                  </a:cubicBezTo>
                  <a:cubicBezTo>
                    <a:pt x="84823" y="28308"/>
                    <a:pt x="84790" y="28208"/>
                    <a:pt x="84689" y="28141"/>
                  </a:cubicBezTo>
                  <a:lnTo>
                    <a:pt x="80779" y="25768"/>
                  </a:lnTo>
                  <a:lnTo>
                    <a:pt x="81514" y="24699"/>
                  </a:lnTo>
                  <a:lnTo>
                    <a:pt x="91140" y="30547"/>
                  </a:lnTo>
                  <a:lnTo>
                    <a:pt x="90672" y="32051"/>
                  </a:lnTo>
                  <a:lnTo>
                    <a:pt x="87363" y="30748"/>
                  </a:lnTo>
                  <a:cubicBezTo>
                    <a:pt x="87345" y="30739"/>
                    <a:pt x="87325" y="30735"/>
                    <a:pt x="87304" y="30735"/>
                  </a:cubicBezTo>
                  <a:cubicBezTo>
                    <a:pt x="87247" y="30735"/>
                    <a:pt x="87187" y="30766"/>
                    <a:pt x="87162" y="30815"/>
                  </a:cubicBezTo>
                  <a:cubicBezTo>
                    <a:pt x="87129" y="30915"/>
                    <a:pt x="87162" y="30982"/>
                    <a:pt x="87229" y="31049"/>
                  </a:cubicBezTo>
                  <a:lnTo>
                    <a:pt x="90571" y="32385"/>
                  </a:lnTo>
                  <a:lnTo>
                    <a:pt x="88199" y="40072"/>
                  </a:lnTo>
                  <a:cubicBezTo>
                    <a:pt x="88199" y="40139"/>
                    <a:pt x="88232" y="40239"/>
                    <a:pt x="88332" y="40273"/>
                  </a:cubicBezTo>
                  <a:lnTo>
                    <a:pt x="88366" y="40273"/>
                  </a:lnTo>
                  <a:cubicBezTo>
                    <a:pt x="88466" y="40273"/>
                    <a:pt x="88499" y="40239"/>
                    <a:pt x="88533" y="40139"/>
                  </a:cubicBezTo>
                  <a:lnTo>
                    <a:pt x="91474" y="30714"/>
                  </a:lnTo>
                  <a:lnTo>
                    <a:pt x="93211" y="31750"/>
                  </a:lnTo>
                  <a:lnTo>
                    <a:pt x="93211" y="31750"/>
                  </a:lnTo>
                  <a:cubicBezTo>
                    <a:pt x="93210" y="31687"/>
                    <a:pt x="93201" y="31611"/>
                    <a:pt x="93145" y="31583"/>
                  </a:cubicBezTo>
                  <a:lnTo>
                    <a:pt x="91206" y="30414"/>
                  </a:lnTo>
                  <a:lnTo>
                    <a:pt x="92209" y="27205"/>
                  </a:lnTo>
                  <a:lnTo>
                    <a:pt x="94081" y="28341"/>
                  </a:lnTo>
                  <a:lnTo>
                    <a:pt x="99227" y="32586"/>
                  </a:lnTo>
                  <a:lnTo>
                    <a:pt x="97857" y="35360"/>
                  </a:lnTo>
                  <a:lnTo>
                    <a:pt x="94916" y="34190"/>
                  </a:lnTo>
                  <a:lnTo>
                    <a:pt x="92744" y="33288"/>
                  </a:lnTo>
                  <a:lnTo>
                    <a:pt x="93212" y="31784"/>
                  </a:lnTo>
                  <a:cubicBezTo>
                    <a:pt x="93212" y="31774"/>
                    <a:pt x="93212" y="31763"/>
                    <a:pt x="93211" y="31751"/>
                  </a:cubicBezTo>
                  <a:lnTo>
                    <a:pt x="93211" y="31751"/>
                  </a:lnTo>
                  <a:lnTo>
                    <a:pt x="92744" y="33254"/>
                  </a:lnTo>
                  <a:cubicBezTo>
                    <a:pt x="92710" y="33321"/>
                    <a:pt x="92744" y="33421"/>
                    <a:pt x="92844" y="33455"/>
                  </a:cubicBezTo>
                  <a:lnTo>
                    <a:pt x="95016" y="34324"/>
                  </a:lnTo>
                  <a:lnTo>
                    <a:pt x="92309" y="41442"/>
                  </a:lnTo>
                  <a:cubicBezTo>
                    <a:pt x="92242" y="41509"/>
                    <a:pt x="92309" y="41610"/>
                    <a:pt x="92376" y="41643"/>
                  </a:cubicBezTo>
                  <a:lnTo>
                    <a:pt x="92410" y="41643"/>
                  </a:lnTo>
                  <a:cubicBezTo>
                    <a:pt x="92510" y="41643"/>
                    <a:pt x="92543" y="41610"/>
                    <a:pt x="92577" y="41509"/>
                  </a:cubicBezTo>
                  <a:lnTo>
                    <a:pt x="95317" y="34424"/>
                  </a:lnTo>
                  <a:lnTo>
                    <a:pt x="98024" y="35494"/>
                  </a:lnTo>
                  <a:lnTo>
                    <a:pt x="94582" y="42345"/>
                  </a:lnTo>
                  <a:cubicBezTo>
                    <a:pt x="94549" y="42445"/>
                    <a:pt x="94582" y="42512"/>
                    <a:pt x="94682" y="42579"/>
                  </a:cubicBezTo>
                  <a:lnTo>
                    <a:pt x="94749" y="42579"/>
                  </a:lnTo>
                  <a:cubicBezTo>
                    <a:pt x="94849" y="42579"/>
                    <a:pt x="94883" y="42512"/>
                    <a:pt x="94916" y="42479"/>
                  </a:cubicBezTo>
                  <a:lnTo>
                    <a:pt x="98392" y="35560"/>
                  </a:lnTo>
                  <a:cubicBezTo>
                    <a:pt x="98425" y="35560"/>
                    <a:pt x="98492" y="35494"/>
                    <a:pt x="98492" y="35460"/>
                  </a:cubicBezTo>
                  <a:lnTo>
                    <a:pt x="98492" y="35393"/>
                  </a:lnTo>
                  <a:lnTo>
                    <a:pt x="99819" y="32673"/>
                  </a:lnTo>
                  <a:lnTo>
                    <a:pt x="98125" y="31249"/>
                  </a:lnTo>
                  <a:lnTo>
                    <a:pt x="98191" y="31049"/>
                  </a:lnTo>
                  <a:cubicBezTo>
                    <a:pt x="98191" y="31082"/>
                    <a:pt x="98225" y="31082"/>
                    <a:pt x="98225" y="31082"/>
                  </a:cubicBezTo>
                  <a:lnTo>
                    <a:pt x="101534" y="31784"/>
                  </a:lnTo>
                  <a:lnTo>
                    <a:pt x="101467" y="31784"/>
                  </a:lnTo>
                  <a:lnTo>
                    <a:pt x="101467" y="34017"/>
                  </a:lnTo>
                  <a:lnTo>
                    <a:pt x="101834" y="34324"/>
                  </a:lnTo>
                  <a:lnTo>
                    <a:pt x="101834" y="44283"/>
                  </a:lnTo>
                  <a:lnTo>
                    <a:pt x="101834" y="44317"/>
                  </a:lnTo>
                  <a:lnTo>
                    <a:pt x="102737" y="46823"/>
                  </a:lnTo>
                  <a:lnTo>
                    <a:pt x="102737" y="46823"/>
                  </a:lnTo>
                  <a:lnTo>
                    <a:pt x="97657" y="45520"/>
                  </a:lnTo>
                  <a:lnTo>
                    <a:pt x="97657" y="43281"/>
                  </a:lnTo>
                  <a:cubicBezTo>
                    <a:pt x="97657" y="43180"/>
                    <a:pt x="97556" y="43114"/>
                    <a:pt x="97490" y="43114"/>
                  </a:cubicBezTo>
                  <a:cubicBezTo>
                    <a:pt x="97389" y="43114"/>
                    <a:pt x="97322" y="43180"/>
                    <a:pt x="97322" y="43281"/>
                  </a:cubicBezTo>
                  <a:lnTo>
                    <a:pt x="97322" y="45687"/>
                  </a:lnTo>
                  <a:cubicBezTo>
                    <a:pt x="97322" y="45787"/>
                    <a:pt x="97356" y="45854"/>
                    <a:pt x="97423" y="45854"/>
                  </a:cubicBezTo>
                  <a:lnTo>
                    <a:pt x="102870" y="47258"/>
                  </a:lnTo>
                  <a:lnTo>
                    <a:pt x="104040" y="50433"/>
                  </a:lnTo>
                  <a:lnTo>
                    <a:pt x="97523" y="48829"/>
                  </a:lnTo>
                  <a:cubicBezTo>
                    <a:pt x="97423" y="48829"/>
                    <a:pt x="97356" y="48895"/>
                    <a:pt x="97322" y="48962"/>
                  </a:cubicBezTo>
                  <a:lnTo>
                    <a:pt x="96654" y="51001"/>
                  </a:lnTo>
                  <a:lnTo>
                    <a:pt x="94883" y="50466"/>
                  </a:lnTo>
                  <a:lnTo>
                    <a:pt x="95986" y="49129"/>
                  </a:lnTo>
                  <a:cubicBezTo>
                    <a:pt x="96019" y="49096"/>
                    <a:pt x="96019" y="49029"/>
                    <a:pt x="96019" y="48996"/>
                  </a:cubicBezTo>
                  <a:lnTo>
                    <a:pt x="96019" y="45921"/>
                  </a:lnTo>
                  <a:cubicBezTo>
                    <a:pt x="96019" y="45854"/>
                    <a:pt x="95986" y="45821"/>
                    <a:pt x="95919" y="45787"/>
                  </a:cubicBezTo>
                  <a:lnTo>
                    <a:pt x="92811" y="43481"/>
                  </a:lnTo>
                  <a:lnTo>
                    <a:pt x="93914" y="42178"/>
                  </a:lnTo>
                  <a:cubicBezTo>
                    <a:pt x="94014" y="42111"/>
                    <a:pt x="94014" y="41977"/>
                    <a:pt x="93914" y="41944"/>
                  </a:cubicBezTo>
                  <a:cubicBezTo>
                    <a:pt x="93880" y="41894"/>
                    <a:pt x="93830" y="41869"/>
                    <a:pt x="93784" y="41869"/>
                  </a:cubicBezTo>
                  <a:cubicBezTo>
                    <a:pt x="93738" y="41869"/>
                    <a:pt x="93696" y="41894"/>
                    <a:pt x="93680" y="41944"/>
                  </a:cubicBezTo>
                  <a:lnTo>
                    <a:pt x="91975" y="43949"/>
                  </a:lnTo>
                  <a:lnTo>
                    <a:pt x="81347" y="44016"/>
                  </a:lnTo>
                  <a:lnTo>
                    <a:pt x="83720" y="37933"/>
                  </a:lnTo>
                  <a:cubicBezTo>
                    <a:pt x="83787" y="37866"/>
                    <a:pt x="83720" y="37766"/>
                    <a:pt x="83653" y="37733"/>
                  </a:cubicBezTo>
                  <a:cubicBezTo>
                    <a:pt x="83624" y="37713"/>
                    <a:pt x="83597" y="37705"/>
                    <a:pt x="83574" y="37705"/>
                  </a:cubicBezTo>
                  <a:cubicBezTo>
                    <a:pt x="83517" y="37705"/>
                    <a:pt x="83476" y="37752"/>
                    <a:pt x="83453" y="37800"/>
                  </a:cubicBezTo>
                  <a:lnTo>
                    <a:pt x="81013" y="43949"/>
                  </a:lnTo>
                  <a:lnTo>
                    <a:pt x="78540" y="42412"/>
                  </a:lnTo>
                  <a:lnTo>
                    <a:pt x="66675" y="36630"/>
                  </a:lnTo>
                  <a:lnTo>
                    <a:pt x="74162" y="33990"/>
                  </a:lnTo>
                  <a:cubicBezTo>
                    <a:pt x="74262" y="33956"/>
                    <a:pt x="74295" y="33889"/>
                    <a:pt x="74262" y="33789"/>
                  </a:cubicBezTo>
                  <a:cubicBezTo>
                    <a:pt x="74215" y="33742"/>
                    <a:pt x="74167" y="33695"/>
                    <a:pt x="74108" y="33695"/>
                  </a:cubicBezTo>
                  <a:cubicBezTo>
                    <a:pt x="74084" y="33695"/>
                    <a:pt x="74057" y="33703"/>
                    <a:pt x="74028" y="33722"/>
                  </a:cubicBezTo>
                  <a:lnTo>
                    <a:pt x="66274" y="36429"/>
                  </a:lnTo>
                  <a:lnTo>
                    <a:pt x="65305" y="35961"/>
                  </a:lnTo>
                  <a:lnTo>
                    <a:pt x="68447" y="31416"/>
                  </a:lnTo>
                  <a:cubicBezTo>
                    <a:pt x="68480" y="31316"/>
                    <a:pt x="68480" y="31216"/>
                    <a:pt x="68413" y="31149"/>
                  </a:cubicBezTo>
                  <a:cubicBezTo>
                    <a:pt x="68377" y="31137"/>
                    <a:pt x="68335" y="31129"/>
                    <a:pt x="68296" y="31129"/>
                  </a:cubicBezTo>
                  <a:cubicBezTo>
                    <a:pt x="68229" y="31129"/>
                    <a:pt x="68167" y="31152"/>
                    <a:pt x="68146" y="31216"/>
                  </a:cubicBezTo>
                  <a:lnTo>
                    <a:pt x="64971" y="35794"/>
                  </a:lnTo>
                  <a:lnTo>
                    <a:pt x="58721" y="32753"/>
                  </a:lnTo>
                  <a:cubicBezTo>
                    <a:pt x="58694" y="32744"/>
                    <a:pt x="58670" y="32740"/>
                    <a:pt x="58647" y="32740"/>
                  </a:cubicBezTo>
                  <a:cubicBezTo>
                    <a:pt x="58585" y="32740"/>
                    <a:pt x="58536" y="32771"/>
                    <a:pt x="58487" y="32820"/>
                  </a:cubicBezTo>
                  <a:cubicBezTo>
                    <a:pt x="58454" y="32920"/>
                    <a:pt x="58487" y="32987"/>
                    <a:pt x="58587" y="33054"/>
                  </a:cubicBezTo>
                  <a:lnTo>
                    <a:pt x="63801" y="35560"/>
                  </a:lnTo>
                  <a:lnTo>
                    <a:pt x="62230" y="37599"/>
                  </a:lnTo>
                  <a:lnTo>
                    <a:pt x="56248" y="39571"/>
                  </a:lnTo>
                  <a:cubicBezTo>
                    <a:pt x="56114" y="39604"/>
                    <a:pt x="56081" y="39671"/>
                    <a:pt x="56114" y="39771"/>
                  </a:cubicBezTo>
                  <a:cubicBezTo>
                    <a:pt x="56148" y="39838"/>
                    <a:pt x="56181" y="39905"/>
                    <a:pt x="56281" y="39905"/>
                  </a:cubicBezTo>
                  <a:lnTo>
                    <a:pt x="56315" y="39905"/>
                  </a:lnTo>
                  <a:lnTo>
                    <a:pt x="62241" y="37941"/>
                  </a:lnTo>
                  <a:lnTo>
                    <a:pt x="62241" y="37941"/>
                  </a:lnTo>
                  <a:lnTo>
                    <a:pt x="62230" y="37933"/>
                  </a:lnTo>
                  <a:lnTo>
                    <a:pt x="63801" y="35928"/>
                  </a:lnTo>
                  <a:lnTo>
                    <a:pt x="65673" y="36864"/>
                  </a:lnTo>
                  <a:lnTo>
                    <a:pt x="63610" y="38927"/>
                  </a:lnTo>
                  <a:lnTo>
                    <a:pt x="63610" y="38927"/>
                  </a:lnTo>
                  <a:lnTo>
                    <a:pt x="63667" y="38969"/>
                  </a:lnTo>
                  <a:lnTo>
                    <a:pt x="60426" y="42345"/>
                  </a:lnTo>
                  <a:lnTo>
                    <a:pt x="57685" y="44517"/>
                  </a:lnTo>
                  <a:cubicBezTo>
                    <a:pt x="57618" y="44617"/>
                    <a:pt x="57618" y="44684"/>
                    <a:pt x="57652" y="44785"/>
                  </a:cubicBezTo>
                  <a:cubicBezTo>
                    <a:pt x="57685" y="44818"/>
                    <a:pt x="57752" y="44851"/>
                    <a:pt x="57785" y="44851"/>
                  </a:cubicBezTo>
                  <a:cubicBezTo>
                    <a:pt x="57819" y="44851"/>
                    <a:pt x="57852" y="44851"/>
                    <a:pt x="57919" y="44818"/>
                  </a:cubicBezTo>
                  <a:lnTo>
                    <a:pt x="60125" y="43013"/>
                  </a:lnTo>
                  <a:lnTo>
                    <a:pt x="70686" y="46690"/>
                  </a:lnTo>
                  <a:lnTo>
                    <a:pt x="70753" y="46690"/>
                  </a:lnTo>
                  <a:cubicBezTo>
                    <a:pt x="70820" y="46690"/>
                    <a:pt x="70853" y="46656"/>
                    <a:pt x="70920" y="46589"/>
                  </a:cubicBezTo>
                  <a:cubicBezTo>
                    <a:pt x="70920" y="46489"/>
                    <a:pt x="70853" y="46422"/>
                    <a:pt x="70786" y="46355"/>
                  </a:cubicBezTo>
                  <a:lnTo>
                    <a:pt x="60426" y="42779"/>
                  </a:lnTo>
                  <a:lnTo>
                    <a:pt x="60593" y="42646"/>
                  </a:lnTo>
                  <a:lnTo>
                    <a:pt x="63868" y="39237"/>
                  </a:lnTo>
                  <a:lnTo>
                    <a:pt x="71287" y="43080"/>
                  </a:lnTo>
                  <a:lnTo>
                    <a:pt x="71354" y="43080"/>
                  </a:lnTo>
                  <a:cubicBezTo>
                    <a:pt x="71455" y="43080"/>
                    <a:pt x="71488" y="43013"/>
                    <a:pt x="71521" y="42980"/>
                  </a:cubicBezTo>
                  <a:cubicBezTo>
                    <a:pt x="71555" y="42913"/>
                    <a:pt x="71521" y="42813"/>
                    <a:pt x="71455" y="42779"/>
                  </a:cubicBezTo>
                  <a:lnTo>
                    <a:pt x="64135" y="38969"/>
                  </a:lnTo>
                  <a:lnTo>
                    <a:pt x="66207" y="36797"/>
                  </a:lnTo>
                  <a:lnTo>
                    <a:pt x="78306" y="42646"/>
                  </a:lnTo>
                  <a:lnTo>
                    <a:pt x="87831" y="48595"/>
                  </a:lnTo>
                  <a:lnTo>
                    <a:pt x="86761" y="49798"/>
                  </a:lnTo>
                  <a:lnTo>
                    <a:pt x="86160" y="50500"/>
                  </a:lnTo>
                  <a:lnTo>
                    <a:pt x="83887" y="53040"/>
                  </a:lnTo>
                  <a:lnTo>
                    <a:pt x="77236" y="50667"/>
                  </a:lnTo>
                  <a:lnTo>
                    <a:pt x="77537" y="49530"/>
                  </a:lnTo>
                  <a:cubicBezTo>
                    <a:pt x="77537" y="49464"/>
                    <a:pt x="77504" y="49363"/>
                    <a:pt x="77404" y="49330"/>
                  </a:cubicBezTo>
                  <a:cubicBezTo>
                    <a:pt x="77392" y="49324"/>
                    <a:pt x="77379" y="49321"/>
                    <a:pt x="77365" y="49321"/>
                  </a:cubicBezTo>
                  <a:cubicBezTo>
                    <a:pt x="77303" y="49321"/>
                    <a:pt x="77231" y="49381"/>
                    <a:pt x="77203" y="49464"/>
                  </a:cubicBezTo>
                  <a:lnTo>
                    <a:pt x="76902" y="50533"/>
                  </a:lnTo>
                  <a:lnTo>
                    <a:pt x="75565" y="50099"/>
                  </a:lnTo>
                  <a:lnTo>
                    <a:pt x="76501" y="47826"/>
                  </a:lnTo>
                  <a:cubicBezTo>
                    <a:pt x="76535" y="47759"/>
                    <a:pt x="76501" y="47659"/>
                    <a:pt x="76401" y="47625"/>
                  </a:cubicBezTo>
                  <a:cubicBezTo>
                    <a:pt x="76383" y="47616"/>
                    <a:pt x="76363" y="47612"/>
                    <a:pt x="76342" y="47612"/>
                  </a:cubicBezTo>
                  <a:cubicBezTo>
                    <a:pt x="76285" y="47612"/>
                    <a:pt x="76225" y="47643"/>
                    <a:pt x="76200" y="47692"/>
                  </a:cubicBezTo>
                  <a:lnTo>
                    <a:pt x="75298" y="49965"/>
                  </a:lnTo>
                  <a:lnTo>
                    <a:pt x="67678" y="47258"/>
                  </a:lnTo>
                  <a:lnTo>
                    <a:pt x="67544" y="47258"/>
                  </a:lnTo>
                  <a:lnTo>
                    <a:pt x="59122" y="50032"/>
                  </a:lnTo>
                  <a:cubicBezTo>
                    <a:pt x="58989" y="50099"/>
                    <a:pt x="58955" y="50165"/>
                    <a:pt x="58989" y="50266"/>
                  </a:cubicBezTo>
                  <a:cubicBezTo>
                    <a:pt x="59013" y="50338"/>
                    <a:pt x="59071" y="50393"/>
                    <a:pt x="59127" y="50393"/>
                  </a:cubicBezTo>
                  <a:cubicBezTo>
                    <a:pt x="59149" y="50393"/>
                    <a:pt x="59170" y="50385"/>
                    <a:pt x="59189" y="50366"/>
                  </a:cubicBezTo>
                  <a:lnTo>
                    <a:pt x="67611" y="47625"/>
                  </a:lnTo>
                  <a:lnTo>
                    <a:pt x="75298" y="50366"/>
                  </a:lnTo>
                  <a:lnTo>
                    <a:pt x="76802" y="50934"/>
                  </a:lnTo>
                  <a:lnTo>
                    <a:pt x="76200" y="53207"/>
                  </a:lnTo>
                  <a:lnTo>
                    <a:pt x="70118" y="51669"/>
                  </a:lnTo>
                  <a:cubicBezTo>
                    <a:pt x="70017" y="51669"/>
                    <a:pt x="69951" y="51703"/>
                    <a:pt x="69884" y="51803"/>
                  </a:cubicBezTo>
                  <a:cubicBezTo>
                    <a:pt x="69884" y="51870"/>
                    <a:pt x="69951" y="51970"/>
                    <a:pt x="70017" y="52004"/>
                  </a:cubicBezTo>
                  <a:lnTo>
                    <a:pt x="76134" y="53541"/>
                  </a:lnTo>
                  <a:lnTo>
                    <a:pt x="75198" y="57150"/>
                  </a:lnTo>
                  <a:lnTo>
                    <a:pt x="70151" y="55479"/>
                  </a:lnTo>
                  <a:cubicBezTo>
                    <a:pt x="70084" y="55479"/>
                    <a:pt x="69984" y="55513"/>
                    <a:pt x="69951" y="55613"/>
                  </a:cubicBezTo>
                  <a:cubicBezTo>
                    <a:pt x="69951" y="55680"/>
                    <a:pt x="69984" y="55780"/>
                    <a:pt x="70084" y="55814"/>
                  </a:cubicBezTo>
                  <a:lnTo>
                    <a:pt x="75198" y="57518"/>
                  </a:lnTo>
                  <a:cubicBezTo>
                    <a:pt x="75198" y="57551"/>
                    <a:pt x="75231" y="57618"/>
                    <a:pt x="75298" y="57618"/>
                  </a:cubicBezTo>
                  <a:lnTo>
                    <a:pt x="75365" y="57618"/>
                  </a:lnTo>
                  <a:lnTo>
                    <a:pt x="78941" y="58788"/>
                  </a:lnTo>
                  <a:lnTo>
                    <a:pt x="74329" y="64002"/>
                  </a:lnTo>
                  <a:lnTo>
                    <a:pt x="71488" y="68480"/>
                  </a:lnTo>
                  <a:cubicBezTo>
                    <a:pt x="71455" y="68547"/>
                    <a:pt x="71455" y="68681"/>
                    <a:pt x="71521" y="68714"/>
                  </a:cubicBezTo>
                  <a:cubicBezTo>
                    <a:pt x="71521" y="68781"/>
                    <a:pt x="71588" y="68781"/>
                    <a:pt x="71622" y="68781"/>
                  </a:cubicBezTo>
                  <a:cubicBezTo>
                    <a:pt x="71655" y="68781"/>
                    <a:pt x="71689" y="68714"/>
                    <a:pt x="71755" y="68681"/>
                  </a:cubicBezTo>
                  <a:lnTo>
                    <a:pt x="74529" y="64269"/>
                  </a:lnTo>
                  <a:lnTo>
                    <a:pt x="79141" y="59089"/>
                  </a:lnTo>
                  <a:lnTo>
                    <a:pt x="79275" y="59122"/>
                  </a:lnTo>
                  <a:lnTo>
                    <a:pt x="82651" y="60125"/>
                  </a:lnTo>
                  <a:lnTo>
                    <a:pt x="81481" y="63266"/>
                  </a:lnTo>
                  <a:lnTo>
                    <a:pt x="81481" y="63300"/>
                  </a:lnTo>
                  <a:lnTo>
                    <a:pt x="81046" y="67143"/>
                  </a:lnTo>
                  <a:lnTo>
                    <a:pt x="79609" y="67143"/>
                  </a:lnTo>
                  <a:cubicBezTo>
                    <a:pt x="79509" y="67143"/>
                    <a:pt x="79442" y="67210"/>
                    <a:pt x="79442" y="67310"/>
                  </a:cubicBezTo>
                  <a:lnTo>
                    <a:pt x="79442" y="68948"/>
                  </a:lnTo>
                  <a:lnTo>
                    <a:pt x="71922" y="68948"/>
                  </a:lnTo>
                  <a:cubicBezTo>
                    <a:pt x="70987" y="68948"/>
                    <a:pt x="70586" y="69149"/>
                    <a:pt x="70419" y="69316"/>
                  </a:cubicBezTo>
                  <a:cubicBezTo>
                    <a:pt x="70067" y="69140"/>
                    <a:pt x="69750" y="69056"/>
                    <a:pt x="69454" y="69056"/>
                  </a:cubicBezTo>
                  <a:cubicBezTo>
                    <a:pt x="69243" y="69056"/>
                    <a:pt x="69042" y="69098"/>
                    <a:pt x="68848" y="69182"/>
                  </a:cubicBezTo>
                  <a:cubicBezTo>
                    <a:pt x="68346" y="69382"/>
                    <a:pt x="68079" y="69850"/>
                    <a:pt x="67945" y="70151"/>
                  </a:cubicBezTo>
                  <a:cubicBezTo>
                    <a:pt x="67750" y="70018"/>
                    <a:pt x="67502" y="69969"/>
                    <a:pt x="67246" y="69969"/>
                  </a:cubicBezTo>
                  <a:cubicBezTo>
                    <a:pt x="66669" y="69969"/>
                    <a:pt x="66056" y="70215"/>
                    <a:pt x="65940" y="70285"/>
                  </a:cubicBezTo>
                  <a:cubicBezTo>
                    <a:pt x="65840" y="70318"/>
                    <a:pt x="65806" y="70385"/>
                    <a:pt x="65840" y="70485"/>
                  </a:cubicBezTo>
                  <a:cubicBezTo>
                    <a:pt x="65907" y="70519"/>
                    <a:pt x="65940" y="70552"/>
                    <a:pt x="66007" y="70552"/>
                  </a:cubicBezTo>
                  <a:lnTo>
                    <a:pt x="66107" y="70552"/>
                  </a:lnTo>
                  <a:cubicBezTo>
                    <a:pt x="66342" y="70446"/>
                    <a:pt x="66874" y="70271"/>
                    <a:pt x="67317" y="70271"/>
                  </a:cubicBezTo>
                  <a:cubicBezTo>
                    <a:pt x="67568" y="70271"/>
                    <a:pt x="67791" y="70328"/>
                    <a:pt x="67912" y="70485"/>
                  </a:cubicBezTo>
                  <a:lnTo>
                    <a:pt x="69015" y="73995"/>
                  </a:lnTo>
                  <a:lnTo>
                    <a:pt x="67444" y="74529"/>
                  </a:lnTo>
                  <a:cubicBezTo>
                    <a:pt x="67310" y="74563"/>
                    <a:pt x="67277" y="74663"/>
                    <a:pt x="67310" y="74730"/>
                  </a:cubicBezTo>
                  <a:cubicBezTo>
                    <a:pt x="67344" y="74830"/>
                    <a:pt x="67411" y="74864"/>
                    <a:pt x="67477" y="74864"/>
                  </a:cubicBezTo>
                  <a:lnTo>
                    <a:pt x="67511" y="74864"/>
                  </a:lnTo>
                  <a:lnTo>
                    <a:pt x="69282" y="74295"/>
                  </a:lnTo>
                  <a:lnTo>
                    <a:pt x="73025" y="73025"/>
                  </a:lnTo>
                  <a:cubicBezTo>
                    <a:pt x="73159" y="72992"/>
                    <a:pt x="73192" y="72892"/>
                    <a:pt x="73159" y="72825"/>
                  </a:cubicBezTo>
                  <a:cubicBezTo>
                    <a:pt x="73134" y="72723"/>
                    <a:pt x="73069" y="72679"/>
                    <a:pt x="73010" y="72679"/>
                  </a:cubicBezTo>
                  <a:cubicBezTo>
                    <a:pt x="72992" y="72679"/>
                    <a:pt x="72974" y="72683"/>
                    <a:pt x="72959" y="72691"/>
                  </a:cubicBezTo>
                  <a:lnTo>
                    <a:pt x="71689" y="73126"/>
                  </a:lnTo>
                  <a:lnTo>
                    <a:pt x="70652" y="69516"/>
                  </a:lnTo>
                  <a:cubicBezTo>
                    <a:pt x="70786" y="69449"/>
                    <a:pt x="71120" y="69215"/>
                    <a:pt x="71922" y="69215"/>
                  </a:cubicBezTo>
                  <a:lnTo>
                    <a:pt x="80812" y="69215"/>
                  </a:lnTo>
                  <a:lnTo>
                    <a:pt x="80278" y="74128"/>
                  </a:lnTo>
                  <a:cubicBezTo>
                    <a:pt x="80278" y="74195"/>
                    <a:pt x="80345" y="74295"/>
                    <a:pt x="80445" y="74295"/>
                  </a:cubicBezTo>
                  <a:cubicBezTo>
                    <a:pt x="80512" y="74295"/>
                    <a:pt x="80612" y="74195"/>
                    <a:pt x="80612" y="74128"/>
                  </a:cubicBezTo>
                  <a:lnTo>
                    <a:pt x="81782" y="63266"/>
                  </a:lnTo>
                  <a:lnTo>
                    <a:pt x="82951" y="60125"/>
                  </a:lnTo>
                  <a:lnTo>
                    <a:pt x="90003" y="62164"/>
                  </a:lnTo>
                  <a:lnTo>
                    <a:pt x="90037" y="62164"/>
                  </a:lnTo>
                  <a:cubicBezTo>
                    <a:pt x="90137" y="62164"/>
                    <a:pt x="90170" y="62130"/>
                    <a:pt x="90204" y="62030"/>
                  </a:cubicBezTo>
                  <a:lnTo>
                    <a:pt x="91140" y="59657"/>
                  </a:lnTo>
                  <a:lnTo>
                    <a:pt x="101667" y="62966"/>
                  </a:lnTo>
                  <a:lnTo>
                    <a:pt x="98225" y="73727"/>
                  </a:lnTo>
                  <a:cubicBezTo>
                    <a:pt x="98225" y="73827"/>
                    <a:pt x="98258" y="73894"/>
                    <a:pt x="98359" y="73961"/>
                  </a:cubicBezTo>
                  <a:lnTo>
                    <a:pt x="98392" y="73961"/>
                  </a:lnTo>
                  <a:cubicBezTo>
                    <a:pt x="98492" y="73961"/>
                    <a:pt x="98526" y="73894"/>
                    <a:pt x="98559" y="73827"/>
                  </a:cubicBezTo>
                  <a:lnTo>
                    <a:pt x="99161" y="71889"/>
                  </a:lnTo>
                  <a:lnTo>
                    <a:pt x="104842" y="73293"/>
                  </a:lnTo>
                  <a:lnTo>
                    <a:pt x="104207" y="76067"/>
                  </a:lnTo>
                  <a:lnTo>
                    <a:pt x="100832" y="76067"/>
                  </a:lnTo>
                  <a:cubicBezTo>
                    <a:pt x="100731" y="76067"/>
                    <a:pt x="100665" y="76167"/>
                    <a:pt x="100665" y="76234"/>
                  </a:cubicBezTo>
                  <a:cubicBezTo>
                    <a:pt x="100665" y="76334"/>
                    <a:pt x="100731" y="76401"/>
                    <a:pt x="100832" y="76401"/>
                  </a:cubicBezTo>
                  <a:lnTo>
                    <a:pt x="112028" y="76401"/>
                  </a:lnTo>
                  <a:lnTo>
                    <a:pt x="108886" y="83586"/>
                  </a:lnTo>
                  <a:cubicBezTo>
                    <a:pt x="108853" y="83687"/>
                    <a:pt x="108886" y="83754"/>
                    <a:pt x="108953" y="83787"/>
                  </a:cubicBezTo>
                  <a:lnTo>
                    <a:pt x="109053" y="83787"/>
                  </a:lnTo>
                  <a:cubicBezTo>
                    <a:pt x="109120" y="83787"/>
                    <a:pt x="109187" y="83787"/>
                    <a:pt x="109220" y="83720"/>
                  </a:cubicBezTo>
                  <a:lnTo>
                    <a:pt x="112429" y="76401"/>
                  </a:lnTo>
                  <a:lnTo>
                    <a:pt x="119481" y="76401"/>
                  </a:lnTo>
                  <a:lnTo>
                    <a:pt x="116807" y="80579"/>
                  </a:lnTo>
                  <a:cubicBezTo>
                    <a:pt x="116774" y="80679"/>
                    <a:pt x="116774" y="80779"/>
                    <a:pt x="116874" y="80846"/>
                  </a:cubicBezTo>
                  <a:cubicBezTo>
                    <a:pt x="116874" y="80879"/>
                    <a:pt x="116907" y="80879"/>
                    <a:pt x="116941" y="80879"/>
                  </a:cubicBezTo>
                  <a:cubicBezTo>
                    <a:pt x="116974" y="80879"/>
                    <a:pt x="117041" y="80846"/>
                    <a:pt x="117074" y="80812"/>
                  </a:cubicBezTo>
                  <a:lnTo>
                    <a:pt x="119815" y="76468"/>
                  </a:lnTo>
                  <a:lnTo>
                    <a:pt x="128237" y="76468"/>
                  </a:lnTo>
                  <a:lnTo>
                    <a:pt x="127000" y="80010"/>
                  </a:lnTo>
                  <a:lnTo>
                    <a:pt x="124460" y="79743"/>
                  </a:lnTo>
                  <a:lnTo>
                    <a:pt x="124594" y="77838"/>
                  </a:lnTo>
                  <a:cubicBezTo>
                    <a:pt x="124594" y="77738"/>
                    <a:pt x="124494" y="77671"/>
                    <a:pt x="124427" y="77671"/>
                  </a:cubicBezTo>
                  <a:cubicBezTo>
                    <a:pt x="124327" y="77671"/>
                    <a:pt x="124260" y="77738"/>
                    <a:pt x="124260" y="77838"/>
                  </a:cubicBezTo>
                  <a:lnTo>
                    <a:pt x="124126" y="79710"/>
                  </a:lnTo>
                  <a:lnTo>
                    <a:pt x="120149" y="79309"/>
                  </a:lnTo>
                  <a:cubicBezTo>
                    <a:pt x="120116" y="79309"/>
                    <a:pt x="120082" y="79309"/>
                    <a:pt x="120049" y="79342"/>
                  </a:cubicBezTo>
                  <a:cubicBezTo>
                    <a:pt x="120049" y="79375"/>
                    <a:pt x="119982" y="79409"/>
                    <a:pt x="119982" y="79476"/>
                  </a:cubicBezTo>
                  <a:lnTo>
                    <a:pt x="119247" y="89535"/>
                  </a:lnTo>
                  <a:lnTo>
                    <a:pt x="119581" y="89502"/>
                  </a:lnTo>
                  <a:lnTo>
                    <a:pt x="120316" y="79643"/>
                  </a:lnTo>
                  <a:lnTo>
                    <a:pt x="124160" y="80010"/>
                  </a:lnTo>
                  <a:lnTo>
                    <a:pt x="123558" y="89001"/>
                  </a:lnTo>
                  <a:lnTo>
                    <a:pt x="123892" y="88934"/>
                  </a:lnTo>
                  <a:lnTo>
                    <a:pt x="124494" y="80044"/>
                  </a:lnTo>
                  <a:lnTo>
                    <a:pt x="133651" y="80946"/>
                  </a:lnTo>
                  <a:lnTo>
                    <a:pt x="133484" y="87797"/>
                  </a:lnTo>
                  <a:lnTo>
                    <a:pt x="133484" y="87797"/>
                  </a:lnTo>
                  <a:lnTo>
                    <a:pt x="133818" y="87764"/>
                  </a:lnTo>
                  <a:lnTo>
                    <a:pt x="133985" y="81013"/>
                  </a:lnTo>
                  <a:lnTo>
                    <a:pt x="141539" y="82717"/>
                  </a:lnTo>
                  <a:lnTo>
                    <a:pt x="141539" y="82383"/>
                  </a:lnTo>
                  <a:lnTo>
                    <a:pt x="134019" y="80712"/>
                  </a:lnTo>
                  <a:lnTo>
                    <a:pt x="135824" y="76434"/>
                  </a:lnTo>
                  <a:lnTo>
                    <a:pt x="141505" y="78105"/>
                  </a:lnTo>
                  <a:lnTo>
                    <a:pt x="141505" y="77771"/>
                  </a:lnTo>
                  <a:lnTo>
                    <a:pt x="135957" y="76167"/>
                  </a:lnTo>
                  <a:lnTo>
                    <a:pt x="136124" y="75732"/>
                  </a:lnTo>
                  <a:lnTo>
                    <a:pt x="137261" y="73059"/>
                  </a:lnTo>
                  <a:lnTo>
                    <a:pt x="137929" y="71254"/>
                  </a:lnTo>
                  <a:lnTo>
                    <a:pt x="141472" y="72223"/>
                  </a:lnTo>
                  <a:lnTo>
                    <a:pt x="141472" y="71889"/>
                  </a:lnTo>
                  <a:lnTo>
                    <a:pt x="138029" y="70987"/>
                  </a:lnTo>
                  <a:lnTo>
                    <a:pt x="138163" y="70686"/>
                  </a:lnTo>
                  <a:lnTo>
                    <a:pt x="138163" y="70652"/>
                  </a:lnTo>
                  <a:lnTo>
                    <a:pt x="138999" y="60325"/>
                  </a:lnTo>
                  <a:lnTo>
                    <a:pt x="139409" y="58188"/>
                  </a:lnTo>
                  <a:lnTo>
                    <a:pt x="139409" y="58188"/>
                  </a:lnTo>
                  <a:cubicBezTo>
                    <a:pt x="139434" y="58221"/>
                    <a:pt x="139467" y="58254"/>
                    <a:pt x="139500" y="58287"/>
                  </a:cubicBezTo>
                  <a:lnTo>
                    <a:pt x="141305" y="58621"/>
                  </a:lnTo>
                  <a:lnTo>
                    <a:pt x="141305" y="58287"/>
                  </a:lnTo>
                  <a:lnTo>
                    <a:pt x="139533" y="57952"/>
                  </a:lnTo>
                  <a:cubicBezTo>
                    <a:pt x="139521" y="57947"/>
                    <a:pt x="139509" y="57944"/>
                    <a:pt x="139495" y="57944"/>
                  </a:cubicBezTo>
                  <a:cubicBezTo>
                    <a:pt x="139482" y="57944"/>
                    <a:pt x="139468" y="57947"/>
                    <a:pt x="139455" y="57952"/>
                  </a:cubicBezTo>
                  <a:lnTo>
                    <a:pt x="139455" y="57952"/>
                  </a:lnTo>
                  <a:lnTo>
                    <a:pt x="139409" y="58188"/>
                  </a:lnTo>
                  <a:lnTo>
                    <a:pt x="139409" y="58188"/>
                  </a:lnTo>
                  <a:cubicBezTo>
                    <a:pt x="139384" y="58154"/>
                    <a:pt x="139366" y="58120"/>
                    <a:pt x="139366" y="58086"/>
                  </a:cubicBezTo>
                  <a:cubicBezTo>
                    <a:pt x="139366" y="58022"/>
                    <a:pt x="139408" y="57971"/>
                    <a:pt x="139455" y="57952"/>
                  </a:cubicBezTo>
                  <a:lnTo>
                    <a:pt x="139455" y="57952"/>
                  </a:lnTo>
                  <a:lnTo>
                    <a:pt x="139834" y="55981"/>
                  </a:lnTo>
                  <a:lnTo>
                    <a:pt x="140870" y="53240"/>
                  </a:lnTo>
                  <a:lnTo>
                    <a:pt x="140703" y="50332"/>
                  </a:lnTo>
                  <a:lnTo>
                    <a:pt x="140703" y="50332"/>
                  </a:lnTo>
                  <a:lnTo>
                    <a:pt x="141438" y="50667"/>
                  </a:lnTo>
                  <a:lnTo>
                    <a:pt x="141438" y="50299"/>
                  </a:lnTo>
                  <a:lnTo>
                    <a:pt x="140670" y="49965"/>
                  </a:lnTo>
                  <a:lnTo>
                    <a:pt x="140035" y="39136"/>
                  </a:lnTo>
                  <a:lnTo>
                    <a:pt x="139801" y="34725"/>
                  </a:lnTo>
                  <a:cubicBezTo>
                    <a:pt x="139801" y="34625"/>
                    <a:pt x="139700" y="34558"/>
                    <a:pt x="139634" y="34558"/>
                  </a:cubicBezTo>
                  <a:cubicBezTo>
                    <a:pt x="139533" y="34558"/>
                    <a:pt x="139466" y="34625"/>
                    <a:pt x="139466" y="34725"/>
                  </a:cubicBezTo>
                  <a:lnTo>
                    <a:pt x="139700" y="39136"/>
                  </a:lnTo>
                  <a:lnTo>
                    <a:pt x="139834" y="41743"/>
                  </a:lnTo>
                  <a:lnTo>
                    <a:pt x="139769" y="41743"/>
                  </a:lnTo>
                  <a:lnTo>
                    <a:pt x="140168" y="49430"/>
                  </a:lnTo>
                  <a:lnTo>
                    <a:pt x="140168" y="49430"/>
                  </a:lnTo>
                  <a:lnTo>
                    <a:pt x="129072" y="44450"/>
                  </a:lnTo>
                  <a:lnTo>
                    <a:pt x="128337" y="43982"/>
                  </a:lnTo>
                  <a:lnTo>
                    <a:pt x="128601" y="41743"/>
                  </a:lnTo>
                  <a:lnTo>
                    <a:pt x="128571" y="41743"/>
                  </a:lnTo>
                  <a:cubicBezTo>
                    <a:pt x="128471" y="41743"/>
                    <a:pt x="128404" y="41810"/>
                    <a:pt x="128404" y="41910"/>
                  </a:cubicBezTo>
                  <a:lnTo>
                    <a:pt x="128137" y="44150"/>
                  </a:lnTo>
                  <a:lnTo>
                    <a:pt x="125062" y="42144"/>
                  </a:lnTo>
                  <a:lnTo>
                    <a:pt x="126466" y="40406"/>
                  </a:lnTo>
                  <a:lnTo>
                    <a:pt x="128504" y="40640"/>
                  </a:lnTo>
                  <a:cubicBezTo>
                    <a:pt x="128522" y="40646"/>
                    <a:pt x="128539" y="40649"/>
                    <a:pt x="128554" y="40649"/>
                  </a:cubicBezTo>
                  <a:cubicBezTo>
                    <a:pt x="128626" y="40649"/>
                    <a:pt x="128671" y="40589"/>
                    <a:pt x="128671" y="40507"/>
                  </a:cubicBezTo>
                  <a:lnTo>
                    <a:pt x="129173" y="36931"/>
                  </a:lnTo>
                  <a:cubicBezTo>
                    <a:pt x="129240" y="36797"/>
                    <a:pt x="129139" y="36730"/>
                    <a:pt x="129072" y="36730"/>
                  </a:cubicBezTo>
                  <a:cubicBezTo>
                    <a:pt x="129041" y="36715"/>
                    <a:pt x="129012" y="36708"/>
                    <a:pt x="128986" y="36708"/>
                  </a:cubicBezTo>
                  <a:cubicBezTo>
                    <a:pt x="128898" y="36708"/>
                    <a:pt x="128839" y="36779"/>
                    <a:pt x="128839" y="36830"/>
                  </a:cubicBezTo>
                  <a:lnTo>
                    <a:pt x="128337" y="40273"/>
                  </a:lnTo>
                  <a:lnTo>
                    <a:pt x="126399" y="40072"/>
                  </a:lnTo>
                  <a:cubicBezTo>
                    <a:pt x="126368" y="40051"/>
                    <a:pt x="126343" y="40044"/>
                    <a:pt x="126323" y="40044"/>
                  </a:cubicBezTo>
                  <a:cubicBezTo>
                    <a:pt x="126278" y="40044"/>
                    <a:pt x="126255" y="40083"/>
                    <a:pt x="126232" y="40106"/>
                  </a:cubicBezTo>
                  <a:lnTo>
                    <a:pt x="124728" y="41977"/>
                  </a:lnTo>
                  <a:lnTo>
                    <a:pt x="120249" y="39103"/>
                  </a:lnTo>
                  <a:lnTo>
                    <a:pt x="118378" y="34157"/>
                  </a:lnTo>
                  <a:lnTo>
                    <a:pt x="120550" y="33555"/>
                  </a:lnTo>
                  <a:lnTo>
                    <a:pt x="123658" y="38267"/>
                  </a:lnTo>
                  <a:cubicBezTo>
                    <a:pt x="123658" y="38301"/>
                    <a:pt x="123759" y="38334"/>
                    <a:pt x="123792" y="38334"/>
                  </a:cubicBezTo>
                  <a:cubicBezTo>
                    <a:pt x="123825" y="38334"/>
                    <a:pt x="123825" y="38301"/>
                    <a:pt x="123892" y="38301"/>
                  </a:cubicBezTo>
                  <a:cubicBezTo>
                    <a:pt x="123959" y="38234"/>
                    <a:pt x="123959" y="38134"/>
                    <a:pt x="123926" y="38067"/>
                  </a:cubicBezTo>
                  <a:lnTo>
                    <a:pt x="120817" y="33421"/>
                  </a:lnTo>
                  <a:lnTo>
                    <a:pt x="125296" y="32085"/>
                  </a:lnTo>
                  <a:lnTo>
                    <a:pt x="130977" y="36463"/>
                  </a:lnTo>
                  <a:cubicBezTo>
                    <a:pt x="131019" y="36477"/>
                    <a:pt x="131061" y="36485"/>
                    <a:pt x="131100" y="36485"/>
                  </a:cubicBezTo>
                  <a:cubicBezTo>
                    <a:pt x="131155" y="36485"/>
                    <a:pt x="131206" y="36468"/>
                    <a:pt x="131245" y="36429"/>
                  </a:cubicBezTo>
                  <a:cubicBezTo>
                    <a:pt x="131278" y="36362"/>
                    <a:pt x="131278" y="36229"/>
                    <a:pt x="131178" y="36195"/>
                  </a:cubicBezTo>
                  <a:lnTo>
                    <a:pt x="129808" y="35126"/>
                  </a:lnTo>
                  <a:lnTo>
                    <a:pt x="130777" y="27205"/>
                  </a:lnTo>
                  <a:lnTo>
                    <a:pt x="136459" y="29377"/>
                  </a:lnTo>
                  <a:lnTo>
                    <a:pt x="134152" y="35560"/>
                  </a:lnTo>
                  <a:cubicBezTo>
                    <a:pt x="134119" y="35627"/>
                    <a:pt x="134152" y="35727"/>
                    <a:pt x="134253" y="35761"/>
                  </a:cubicBezTo>
                  <a:lnTo>
                    <a:pt x="134286" y="35761"/>
                  </a:lnTo>
                  <a:cubicBezTo>
                    <a:pt x="134353" y="35761"/>
                    <a:pt x="134420" y="35727"/>
                    <a:pt x="134453" y="35627"/>
                  </a:cubicBezTo>
                  <a:lnTo>
                    <a:pt x="135456" y="32954"/>
                  </a:lnTo>
                  <a:lnTo>
                    <a:pt x="135489" y="32954"/>
                  </a:lnTo>
                  <a:lnTo>
                    <a:pt x="139333" y="32720"/>
                  </a:lnTo>
                  <a:cubicBezTo>
                    <a:pt x="139433" y="32720"/>
                    <a:pt x="139500" y="32619"/>
                    <a:pt x="139500" y="32552"/>
                  </a:cubicBezTo>
                  <a:cubicBezTo>
                    <a:pt x="139500" y="32452"/>
                    <a:pt x="139433" y="32385"/>
                    <a:pt x="139333" y="32385"/>
                  </a:cubicBezTo>
                  <a:lnTo>
                    <a:pt x="135623" y="32619"/>
                  </a:lnTo>
                  <a:lnTo>
                    <a:pt x="136325" y="30748"/>
                  </a:lnTo>
                  <a:lnTo>
                    <a:pt x="139333" y="31750"/>
                  </a:lnTo>
                  <a:lnTo>
                    <a:pt x="139366" y="31750"/>
                  </a:lnTo>
                  <a:cubicBezTo>
                    <a:pt x="139466" y="31750"/>
                    <a:pt x="139500" y="31717"/>
                    <a:pt x="139533" y="31617"/>
                  </a:cubicBezTo>
                  <a:cubicBezTo>
                    <a:pt x="139533" y="31550"/>
                    <a:pt x="139500" y="31450"/>
                    <a:pt x="139433" y="31416"/>
                  </a:cubicBezTo>
                  <a:lnTo>
                    <a:pt x="136459" y="30414"/>
                  </a:lnTo>
                  <a:lnTo>
                    <a:pt x="136826" y="29444"/>
                  </a:lnTo>
                  <a:lnTo>
                    <a:pt x="139333" y="30414"/>
                  </a:lnTo>
                  <a:lnTo>
                    <a:pt x="139366" y="30414"/>
                  </a:lnTo>
                  <a:cubicBezTo>
                    <a:pt x="139466" y="30414"/>
                    <a:pt x="139500" y="30380"/>
                    <a:pt x="139533" y="30280"/>
                  </a:cubicBezTo>
                  <a:cubicBezTo>
                    <a:pt x="139600" y="30213"/>
                    <a:pt x="139533" y="30113"/>
                    <a:pt x="139466" y="30079"/>
                  </a:cubicBezTo>
                  <a:lnTo>
                    <a:pt x="130911" y="26771"/>
                  </a:lnTo>
                  <a:lnTo>
                    <a:pt x="131813" y="19284"/>
                  </a:lnTo>
                  <a:lnTo>
                    <a:pt x="139333" y="24197"/>
                  </a:lnTo>
                  <a:cubicBezTo>
                    <a:pt x="139333" y="24225"/>
                    <a:pt x="139356" y="24230"/>
                    <a:pt x="139404" y="24231"/>
                  </a:cubicBezTo>
                  <a:lnTo>
                    <a:pt x="139404" y="24231"/>
                  </a:lnTo>
                  <a:lnTo>
                    <a:pt x="139571" y="23964"/>
                  </a:lnTo>
                  <a:lnTo>
                    <a:pt x="139571" y="23964"/>
                  </a:lnTo>
                  <a:cubicBezTo>
                    <a:pt x="139591" y="24017"/>
                    <a:pt x="139576" y="24088"/>
                    <a:pt x="139533" y="24130"/>
                  </a:cubicBezTo>
                  <a:cubicBezTo>
                    <a:pt x="139500" y="24197"/>
                    <a:pt x="139466" y="24231"/>
                    <a:pt x="139433" y="24231"/>
                  </a:cubicBezTo>
                  <a:cubicBezTo>
                    <a:pt x="139422" y="24231"/>
                    <a:pt x="139413" y="24231"/>
                    <a:pt x="139404" y="24231"/>
                  </a:cubicBezTo>
                  <a:lnTo>
                    <a:pt x="139404" y="24231"/>
                  </a:lnTo>
                  <a:lnTo>
                    <a:pt x="139132" y="24665"/>
                  </a:lnTo>
                  <a:cubicBezTo>
                    <a:pt x="139099" y="24699"/>
                    <a:pt x="139099" y="24832"/>
                    <a:pt x="139166" y="24866"/>
                  </a:cubicBezTo>
                  <a:cubicBezTo>
                    <a:pt x="139199" y="24866"/>
                    <a:pt x="139199" y="24899"/>
                    <a:pt x="139266" y="24899"/>
                  </a:cubicBezTo>
                  <a:cubicBezTo>
                    <a:pt x="139299" y="24899"/>
                    <a:pt x="139366" y="24866"/>
                    <a:pt x="139366" y="24832"/>
                  </a:cubicBezTo>
                  <a:lnTo>
                    <a:pt x="141305" y="21824"/>
                  </a:lnTo>
                  <a:lnTo>
                    <a:pt x="141305" y="21189"/>
                  </a:lnTo>
                  <a:lnTo>
                    <a:pt x="139571" y="23964"/>
                  </a:lnTo>
                  <a:lnTo>
                    <a:pt x="139571" y="23964"/>
                  </a:lnTo>
                  <a:cubicBezTo>
                    <a:pt x="139559" y="23933"/>
                    <a:pt x="139536" y="23908"/>
                    <a:pt x="139500" y="23896"/>
                  </a:cubicBezTo>
                  <a:lnTo>
                    <a:pt x="132114" y="19084"/>
                  </a:lnTo>
                  <a:lnTo>
                    <a:pt x="139433" y="17747"/>
                  </a:lnTo>
                  <a:cubicBezTo>
                    <a:pt x="139500" y="17714"/>
                    <a:pt x="139533" y="17613"/>
                    <a:pt x="139533" y="17546"/>
                  </a:cubicBezTo>
                  <a:cubicBezTo>
                    <a:pt x="139500" y="17446"/>
                    <a:pt x="139433" y="17413"/>
                    <a:pt x="139333" y="17413"/>
                  </a:cubicBezTo>
                  <a:lnTo>
                    <a:pt x="132314" y="18716"/>
                  </a:lnTo>
                  <a:lnTo>
                    <a:pt x="139634" y="13436"/>
                  </a:lnTo>
                  <a:lnTo>
                    <a:pt x="141371" y="12065"/>
                  </a:lnTo>
                  <a:lnTo>
                    <a:pt x="141371" y="11664"/>
                  </a:lnTo>
                  <a:lnTo>
                    <a:pt x="139533" y="13068"/>
                  </a:lnTo>
                  <a:lnTo>
                    <a:pt x="134086" y="7420"/>
                  </a:lnTo>
                  <a:cubicBezTo>
                    <a:pt x="134036" y="7386"/>
                    <a:pt x="133994" y="7370"/>
                    <a:pt x="133952" y="7370"/>
                  </a:cubicBezTo>
                  <a:cubicBezTo>
                    <a:pt x="133910" y="7370"/>
                    <a:pt x="133868" y="7386"/>
                    <a:pt x="133818" y="7420"/>
                  </a:cubicBezTo>
                  <a:cubicBezTo>
                    <a:pt x="133751" y="7520"/>
                    <a:pt x="133751" y="7587"/>
                    <a:pt x="133818" y="7687"/>
                  </a:cubicBezTo>
                  <a:lnTo>
                    <a:pt x="139266" y="13335"/>
                  </a:lnTo>
                  <a:lnTo>
                    <a:pt x="131813" y="18683"/>
                  </a:lnTo>
                  <a:lnTo>
                    <a:pt x="132147" y="15775"/>
                  </a:lnTo>
                  <a:lnTo>
                    <a:pt x="134119" y="3576"/>
                  </a:lnTo>
                  <a:lnTo>
                    <a:pt x="139767" y="669"/>
                  </a:lnTo>
                  <a:lnTo>
                    <a:pt x="140636" y="0"/>
                  </a:lnTo>
                  <a:close/>
                  <a:moveTo>
                    <a:pt x="84556" y="84155"/>
                  </a:moveTo>
                  <a:lnTo>
                    <a:pt x="91708" y="84522"/>
                  </a:lnTo>
                  <a:lnTo>
                    <a:pt x="91841" y="89736"/>
                  </a:lnTo>
                  <a:lnTo>
                    <a:pt x="84756" y="89435"/>
                  </a:lnTo>
                  <a:lnTo>
                    <a:pt x="84556" y="84155"/>
                  </a:lnTo>
                  <a:close/>
                  <a:moveTo>
                    <a:pt x="11247" y="83912"/>
                  </a:moveTo>
                  <a:cubicBezTo>
                    <a:pt x="11205" y="83912"/>
                    <a:pt x="11163" y="83937"/>
                    <a:pt x="11130" y="83987"/>
                  </a:cubicBezTo>
                  <a:cubicBezTo>
                    <a:pt x="11029" y="84054"/>
                    <a:pt x="11029" y="84121"/>
                    <a:pt x="11130" y="84221"/>
                  </a:cubicBezTo>
                  <a:lnTo>
                    <a:pt x="16210" y="89702"/>
                  </a:lnTo>
                  <a:lnTo>
                    <a:pt x="16276" y="89870"/>
                  </a:lnTo>
                  <a:lnTo>
                    <a:pt x="16611" y="89836"/>
                  </a:lnTo>
                  <a:lnTo>
                    <a:pt x="16510" y="89569"/>
                  </a:lnTo>
                  <a:cubicBezTo>
                    <a:pt x="16544" y="89535"/>
                    <a:pt x="16510" y="89535"/>
                    <a:pt x="16510" y="89502"/>
                  </a:cubicBezTo>
                  <a:lnTo>
                    <a:pt x="11364" y="83987"/>
                  </a:lnTo>
                  <a:cubicBezTo>
                    <a:pt x="11330" y="83937"/>
                    <a:pt x="11288" y="83912"/>
                    <a:pt x="11247" y="83912"/>
                  </a:cubicBezTo>
                  <a:close/>
                  <a:moveTo>
                    <a:pt x="92042" y="84556"/>
                  </a:moveTo>
                  <a:lnTo>
                    <a:pt x="96387" y="84823"/>
                  </a:lnTo>
                  <a:lnTo>
                    <a:pt x="95150" y="89870"/>
                  </a:lnTo>
                  <a:lnTo>
                    <a:pt x="92176" y="89736"/>
                  </a:lnTo>
                  <a:lnTo>
                    <a:pt x="92042" y="84556"/>
                  </a:lnTo>
                  <a:close/>
                  <a:moveTo>
                    <a:pt x="88566" y="91273"/>
                  </a:moveTo>
                  <a:cubicBezTo>
                    <a:pt x="88499" y="91273"/>
                    <a:pt x="88399" y="91340"/>
                    <a:pt x="88366" y="91440"/>
                  </a:cubicBezTo>
                  <a:lnTo>
                    <a:pt x="88299" y="92075"/>
                  </a:lnTo>
                  <a:lnTo>
                    <a:pt x="88633" y="92109"/>
                  </a:lnTo>
                  <a:lnTo>
                    <a:pt x="88700" y="91507"/>
                  </a:lnTo>
                  <a:cubicBezTo>
                    <a:pt x="88733" y="91407"/>
                    <a:pt x="88666" y="91340"/>
                    <a:pt x="88566" y="91273"/>
                  </a:cubicBezTo>
                  <a:close/>
                  <a:moveTo>
                    <a:pt x="86051" y="65715"/>
                  </a:moveTo>
                  <a:cubicBezTo>
                    <a:pt x="86026" y="65715"/>
                    <a:pt x="86009" y="65723"/>
                    <a:pt x="85993" y="65740"/>
                  </a:cubicBezTo>
                  <a:cubicBezTo>
                    <a:pt x="85959" y="65806"/>
                    <a:pt x="85892" y="65840"/>
                    <a:pt x="85892" y="65873"/>
                  </a:cubicBezTo>
                  <a:lnTo>
                    <a:pt x="84188" y="83754"/>
                  </a:lnTo>
                  <a:lnTo>
                    <a:pt x="73025" y="83185"/>
                  </a:lnTo>
                  <a:lnTo>
                    <a:pt x="72959" y="83185"/>
                  </a:lnTo>
                  <a:lnTo>
                    <a:pt x="69951" y="84622"/>
                  </a:lnTo>
                  <a:lnTo>
                    <a:pt x="68346" y="78206"/>
                  </a:lnTo>
                  <a:cubicBezTo>
                    <a:pt x="68318" y="78148"/>
                    <a:pt x="68264" y="78065"/>
                    <a:pt x="68185" y="78065"/>
                  </a:cubicBezTo>
                  <a:cubicBezTo>
                    <a:pt x="68173" y="78065"/>
                    <a:pt x="68160" y="78067"/>
                    <a:pt x="68146" y="78072"/>
                  </a:cubicBezTo>
                  <a:cubicBezTo>
                    <a:pt x="68079" y="78139"/>
                    <a:pt x="67979" y="78206"/>
                    <a:pt x="68012" y="78272"/>
                  </a:cubicBezTo>
                  <a:lnTo>
                    <a:pt x="69616" y="84823"/>
                  </a:lnTo>
                  <a:lnTo>
                    <a:pt x="65439" y="86862"/>
                  </a:lnTo>
                  <a:cubicBezTo>
                    <a:pt x="65405" y="86895"/>
                    <a:pt x="65339" y="86995"/>
                    <a:pt x="65339" y="87062"/>
                  </a:cubicBezTo>
                  <a:cubicBezTo>
                    <a:pt x="65372" y="87129"/>
                    <a:pt x="65439" y="87196"/>
                    <a:pt x="65506" y="87196"/>
                  </a:cubicBezTo>
                  <a:lnTo>
                    <a:pt x="69416" y="87330"/>
                  </a:lnTo>
                  <a:lnTo>
                    <a:pt x="69082" y="89268"/>
                  </a:lnTo>
                  <a:lnTo>
                    <a:pt x="65238" y="89435"/>
                  </a:lnTo>
                  <a:lnTo>
                    <a:pt x="67444" y="89702"/>
                  </a:lnTo>
                  <a:lnTo>
                    <a:pt x="68981" y="89636"/>
                  </a:lnTo>
                  <a:lnTo>
                    <a:pt x="68948" y="89903"/>
                  </a:lnTo>
                  <a:lnTo>
                    <a:pt x="69282" y="89936"/>
                  </a:lnTo>
                  <a:lnTo>
                    <a:pt x="69316" y="89669"/>
                  </a:lnTo>
                  <a:lnTo>
                    <a:pt x="74462" y="89435"/>
                  </a:lnTo>
                  <a:lnTo>
                    <a:pt x="78607" y="89602"/>
                  </a:lnTo>
                  <a:lnTo>
                    <a:pt x="78607" y="91006"/>
                  </a:lnTo>
                  <a:lnTo>
                    <a:pt x="78874" y="90972"/>
                  </a:lnTo>
                  <a:lnTo>
                    <a:pt x="78874" y="89569"/>
                  </a:lnTo>
                  <a:lnTo>
                    <a:pt x="80946" y="89636"/>
                  </a:lnTo>
                  <a:lnTo>
                    <a:pt x="80946" y="91240"/>
                  </a:lnTo>
                  <a:lnTo>
                    <a:pt x="81280" y="91273"/>
                  </a:lnTo>
                  <a:lnTo>
                    <a:pt x="81280" y="89702"/>
                  </a:lnTo>
                  <a:lnTo>
                    <a:pt x="84355" y="89836"/>
                  </a:lnTo>
                  <a:lnTo>
                    <a:pt x="84455" y="91674"/>
                  </a:lnTo>
                  <a:lnTo>
                    <a:pt x="84790" y="91708"/>
                  </a:lnTo>
                  <a:lnTo>
                    <a:pt x="84689" y="89836"/>
                  </a:lnTo>
                  <a:lnTo>
                    <a:pt x="95016" y="90204"/>
                  </a:lnTo>
                  <a:lnTo>
                    <a:pt x="94582" y="92109"/>
                  </a:lnTo>
                  <a:lnTo>
                    <a:pt x="94983" y="92075"/>
                  </a:lnTo>
                  <a:lnTo>
                    <a:pt x="95384" y="90204"/>
                  </a:lnTo>
                  <a:lnTo>
                    <a:pt x="101667" y="90438"/>
                  </a:lnTo>
                  <a:lnTo>
                    <a:pt x="101500" y="91340"/>
                  </a:lnTo>
                  <a:lnTo>
                    <a:pt x="101567" y="91340"/>
                  </a:lnTo>
                  <a:lnTo>
                    <a:pt x="101868" y="91273"/>
                  </a:lnTo>
                  <a:lnTo>
                    <a:pt x="102035" y="90505"/>
                  </a:lnTo>
                  <a:lnTo>
                    <a:pt x="107015" y="90672"/>
                  </a:lnTo>
                  <a:lnTo>
                    <a:pt x="108552" y="90505"/>
                  </a:lnTo>
                  <a:lnTo>
                    <a:pt x="109120" y="90371"/>
                  </a:lnTo>
                  <a:lnTo>
                    <a:pt x="102001" y="90104"/>
                  </a:lnTo>
                  <a:lnTo>
                    <a:pt x="101233" y="86427"/>
                  </a:lnTo>
                  <a:cubicBezTo>
                    <a:pt x="101199" y="86360"/>
                    <a:pt x="101099" y="86294"/>
                    <a:pt x="101032" y="86294"/>
                  </a:cubicBezTo>
                  <a:cubicBezTo>
                    <a:pt x="100932" y="86360"/>
                    <a:pt x="100899" y="86427"/>
                    <a:pt x="100899" y="86527"/>
                  </a:cubicBezTo>
                  <a:lnTo>
                    <a:pt x="101600" y="90104"/>
                  </a:lnTo>
                  <a:lnTo>
                    <a:pt x="95417" y="89870"/>
                  </a:lnTo>
                  <a:lnTo>
                    <a:pt x="96687" y="84756"/>
                  </a:lnTo>
                  <a:lnTo>
                    <a:pt x="101500" y="85024"/>
                  </a:lnTo>
                  <a:cubicBezTo>
                    <a:pt x="101567" y="85024"/>
                    <a:pt x="101667" y="84923"/>
                    <a:pt x="101667" y="84856"/>
                  </a:cubicBezTo>
                  <a:cubicBezTo>
                    <a:pt x="101667" y="84756"/>
                    <a:pt x="101567" y="84689"/>
                    <a:pt x="101500" y="84689"/>
                  </a:cubicBezTo>
                  <a:lnTo>
                    <a:pt x="96721" y="84422"/>
                  </a:lnTo>
                  <a:lnTo>
                    <a:pt x="97991" y="79409"/>
                  </a:lnTo>
                  <a:cubicBezTo>
                    <a:pt x="98024" y="79342"/>
                    <a:pt x="97924" y="79242"/>
                    <a:pt x="97857" y="79208"/>
                  </a:cubicBezTo>
                  <a:cubicBezTo>
                    <a:pt x="97839" y="79202"/>
                    <a:pt x="97823" y="79200"/>
                    <a:pt x="97807" y="79200"/>
                  </a:cubicBezTo>
                  <a:cubicBezTo>
                    <a:pt x="97734" y="79200"/>
                    <a:pt x="97684" y="79259"/>
                    <a:pt x="97657" y="79342"/>
                  </a:cubicBezTo>
                  <a:lnTo>
                    <a:pt x="96387" y="84422"/>
                  </a:lnTo>
                  <a:lnTo>
                    <a:pt x="91975" y="84188"/>
                  </a:lnTo>
                  <a:lnTo>
                    <a:pt x="91708" y="74663"/>
                  </a:lnTo>
                  <a:lnTo>
                    <a:pt x="93646" y="66876"/>
                  </a:lnTo>
                  <a:cubicBezTo>
                    <a:pt x="93680" y="66809"/>
                    <a:pt x="93579" y="66709"/>
                    <a:pt x="93512" y="66675"/>
                  </a:cubicBezTo>
                  <a:cubicBezTo>
                    <a:pt x="93495" y="66669"/>
                    <a:pt x="93478" y="66667"/>
                    <a:pt x="93462" y="66667"/>
                  </a:cubicBezTo>
                  <a:cubicBezTo>
                    <a:pt x="93390" y="66667"/>
                    <a:pt x="93339" y="66727"/>
                    <a:pt x="93312" y="66809"/>
                  </a:cubicBezTo>
                  <a:lnTo>
                    <a:pt x="92844" y="68681"/>
                  </a:lnTo>
                  <a:lnTo>
                    <a:pt x="86160" y="65740"/>
                  </a:lnTo>
                  <a:cubicBezTo>
                    <a:pt x="86110" y="65723"/>
                    <a:pt x="86076" y="65715"/>
                    <a:pt x="86051" y="657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6;p38">
              <a:extLst>
                <a:ext uri="{FF2B5EF4-FFF2-40B4-BE49-F238E27FC236}">
                  <a16:creationId xmlns:a16="http://schemas.microsoft.com/office/drawing/2014/main" id="{F3E89A0F-3ADC-D2A6-49C7-D8E4617AE5C4}"/>
                </a:ext>
              </a:extLst>
            </p:cNvPr>
            <p:cNvSpPr/>
            <p:nvPr/>
          </p:nvSpPr>
          <p:spPr>
            <a:xfrm>
              <a:off x="5107647" y="557758"/>
              <a:ext cx="2794571" cy="1824066"/>
            </a:xfrm>
            <a:custGeom>
              <a:avLst/>
              <a:gdLst/>
              <a:ahLst/>
              <a:cxnLst/>
              <a:rect l="l" t="t" r="r" b="b"/>
              <a:pathLst>
                <a:path w="141372" h="92276" extrusionOk="0">
                  <a:moveTo>
                    <a:pt x="27640" y="45219"/>
                  </a:moveTo>
                  <a:cubicBezTo>
                    <a:pt x="28208" y="46957"/>
                    <a:pt x="29946" y="51970"/>
                    <a:pt x="31884" y="57652"/>
                  </a:cubicBezTo>
                  <a:cubicBezTo>
                    <a:pt x="25167" y="54209"/>
                    <a:pt x="17881" y="50566"/>
                    <a:pt x="13937" y="48962"/>
                  </a:cubicBezTo>
                  <a:cubicBezTo>
                    <a:pt x="17279" y="48127"/>
                    <a:pt x="22259" y="46723"/>
                    <a:pt x="27640" y="45219"/>
                  </a:cubicBezTo>
                  <a:close/>
                  <a:moveTo>
                    <a:pt x="54109" y="36964"/>
                  </a:moveTo>
                  <a:cubicBezTo>
                    <a:pt x="53073" y="43682"/>
                    <a:pt x="52706" y="56048"/>
                    <a:pt x="52405" y="66074"/>
                  </a:cubicBezTo>
                  <a:cubicBezTo>
                    <a:pt x="52271" y="66675"/>
                    <a:pt x="52271" y="67210"/>
                    <a:pt x="52271" y="67711"/>
                  </a:cubicBezTo>
                  <a:cubicBezTo>
                    <a:pt x="48896" y="66074"/>
                    <a:pt x="45955" y="64704"/>
                    <a:pt x="44484" y="64002"/>
                  </a:cubicBezTo>
                  <a:cubicBezTo>
                    <a:pt x="42646" y="63099"/>
                    <a:pt x="39304" y="61428"/>
                    <a:pt x="35460" y="59423"/>
                  </a:cubicBezTo>
                  <a:cubicBezTo>
                    <a:pt x="34725" y="59055"/>
                    <a:pt x="33990" y="58688"/>
                    <a:pt x="33221" y="58320"/>
                  </a:cubicBezTo>
                  <a:cubicBezTo>
                    <a:pt x="31149" y="52238"/>
                    <a:pt x="29311" y="46790"/>
                    <a:pt x="28676" y="44952"/>
                  </a:cubicBezTo>
                  <a:cubicBezTo>
                    <a:pt x="38569" y="42144"/>
                    <a:pt x="49531" y="38802"/>
                    <a:pt x="54109" y="36964"/>
                  </a:cubicBezTo>
                  <a:close/>
                  <a:moveTo>
                    <a:pt x="54911" y="38000"/>
                  </a:moveTo>
                  <a:cubicBezTo>
                    <a:pt x="55112" y="38669"/>
                    <a:pt x="55346" y="39370"/>
                    <a:pt x="55480" y="40005"/>
                  </a:cubicBezTo>
                  <a:cubicBezTo>
                    <a:pt x="57117" y="45486"/>
                    <a:pt x="58488" y="50199"/>
                    <a:pt x="59123" y="52171"/>
                  </a:cubicBezTo>
                  <a:cubicBezTo>
                    <a:pt x="60961" y="58053"/>
                    <a:pt x="66743" y="74095"/>
                    <a:pt x="66776" y="74295"/>
                  </a:cubicBezTo>
                  <a:cubicBezTo>
                    <a:pt x="66776" y="74362"/>
                    <a:pt x="66876" y="74529"/>
                    <a:pt x="66976" y="74763"/>
                  </a:cubicBezTo>
                  <a:cubicBezTo>
                    <a:pt x="63267" y="72959"/>
                    <a:pt x="57919" y="70419"/>
                    <a:pt x="53240" y="68179"/>
                  </a:cubicBezTo>
                  <a:cubicBezTo>
                    <a:pt x="53240" y="67511"/>
                    <a:pt x="53274" y="66843"/>
                    <a:pt x="53274" y="66107"/>
                  </a:cubicBezTo>
                  <a:cubicBezTo>
                    <a:pt x="53608" y="56549"/>
                    <a:pt x="54009" y="44851"/>
                    <a:pt x="54911" y="38000"/>
                  </a:cubicBezTo>
                  <a:close/>
                  <a:moveTo>
                    <a:pt x="73995" y="35494"/>
                  </a:moveTo>
                  <a:cubicBezTo>
                    <a:pt x="76000" y="39604"/>
                    <a:pt x="82985" y="53474"/>
                    <a:pt x="85458" y="56415"/>
                  </a:cubicBezTo>
                  <a:cubicBezTo>
                    <a:pt x="86595" y="57819"/>
                    <a:pt x="88667" y="60760"/>
                    <a:pt x="90806" y="63935"/>
                  </a:cubicBezTo>
                  <a:cubicBezTo>
                    <a:pt x="93546" y="67945"/>
                    <a:pt x="96387" y="72123"/>
                    <a:pt x="98025" y="73828"/>
                  </a:cubicBezTo>
                  <a:cubicBezTo>
                    <a:pt x="97844" y="73817"/>
                    <a:pt x="97658" y="73812"/>
                    <a:pt x="97467" y="73812"/>
                  </a:cubicBezTo>
                  <a:cubicBezTo>
                    <a:pt x="96427" y="73812"/>
                    <a:pt x="95247" y="73954"/>
                    <a:pt x="93947" y="74095"/>
                  </a:cubicBezTo>
                  <a:cubicBezTo>
                    <a:pt x="92438" y="74271"/>
                    <a:pt x="90711" y="74471"/>
                    <a:pt x="88806" y="74471"/>
                  </a:cubicBezTo>
                  <a:cubicBezTo>
                    <a:pt x="87462" y="74471"/>
                    <a:pt x="86029" y="74371"/>
                    <a:pt x="84523" y="74095"/>
                  </a:cubicBezTo>
                  <a:cubicBezTo>
                    <a:pt x="82872" y="73785"/>
                    <a:pt x="81385" y="73663"/>
                    <a:pt x="80072" y="73663"/>
                  </a:cubicBezTo>
                  <a:cubicBezTo>
                    <a:pt x="76999" y="73663"/>
                    <a:pt x="74871" y="74328"/>
                    <a:pt x="73794" y="74797"/>
                  </a:cubicBezTo>
                  <a:cubicBezTo>
                    <a:pt x="73794" y="73794"/>
                    <a:pt x="73627" y="72624"/>
                    <a:pt x="73159" y="71221"/>
                  </a:cubicBezTo>
                  <a:cubicBezTo>
                    <a:pt x="69483" y="59523"/>
                    <a:pt x="69784" y="47525"/>
                    <a:pt x="73995" y="35494"/>
                  </a:cubicBezTo>
                  <a:close/>
                  <a:moveTo>
                    <a:pt x="62966" y="30441"/>
                  </a:moveTo>
                  <a:cubicBezTo>
                    <a:pt x="63011" y="30441"/>
                    <a:pt x="63055" y="30443"/>
                    <a:pt x="63100" y="30447"/>
                  </a:cubicBezTo>
                  <a:cubicBezTo>
                    <a:pt x="63768" y="30480"/>
                    <a:pt x="68414" y="32519"/>
                    <a:pt x="72892" y="34491"/>
                  </a:cubicBezTo>
                  <a:cubicBezTo>
                    <a:pt x="72992" y="34524"/>
                    <a:pt x="73093" y="34558"/>
                    <a:pt x="73226" y="34658"/>
                  </a:cubicBezTo>
                  <a:cubicBezTo>
                    <a:pt x="68748" y="47057"/>
                    <a:pt x="68414" y="59456"/>
                    <a:pt x="72157" y="71555"/>
                  </a:cubicBezTo>
                  <a:cubicBezTo>
                    <a:pt x="73126" y="74429"/>
                    <a:pt x="72792" y="75766"/>
                    <a:pt x="72391" y="76401"/>
                  </a:cubicBezTo>
                  <a:cubicBezTo>
                    <a:pt x="72090" y="76802"/>
                    <a:pt x="71756" y="76936"/>
                    <a:pt x="71589" y="76969"/>
                  </a:cubicBezTo>
                  <a:cubicBezTo>
                    <a:pt x="71221" y="76802"/>
                    <a:pt x="70151" y="76301"/>
                    <a:pt x="68714" y="75599"/>
                  </a:cubicBezTo>
                  <a:cubicBezTo>
                    <a:pt x="68113" y="74797"/>
                    <a:pt x="67745" y="73928"/>
                    <a:pt x="67745" y="73928"/>
                  </a:cubicBezTo>
                  <a:cubicBezTo>
                    <a:pt x="67712" y="73761"/>
                    <a:pt x="61930" y="57719"/>
                    <a:pt x="60092" y="51870"/>
                  </a:cubicBezTo>
                  <a:cubicBezTo>
                    <a:pt x="59457" y="49898"/>
                    <a:pt x="58086" y="45186"/>
                    <a:pt x="56449" y="39705"/>
                  </a:cubicBezTo>
                  <a:cubicBezTo>
                    <a:pt x="56115" y="38535"/>
                    <a:pt x="55780" y="37399"/>
                    <a:pt x="55446" y="36329"/>
                  </a:cubicBezTo>
                  <a:cubicBezTo>
                    <a:pt x="55613" y="36229"/>
                    <a:pt x="55747" y="36162"/>
                    <a:pt x="55881" y="36129"/>
                  </a:cubicBezTo>
                  <a:cubicBezTo>
                    <a:pt x="57284" y="35226"/>
                    <a:pt x="58454" y="34023"/>
                    <a:pt x="59457" y="32954"/>
                  </a:cubicBezTo>
                  <a:cubicBezTo>
                    <a:pt x="60741" y="31605"/>
                    <a:pt x="61872" y="30441"/>
                    <a:pt x="62966" y="30441"/>
                  </a:cubicBezTo>
                  <a:close/>
                  <a:moveTo>
                    <a:pt x="80188" y="74774"/>
                  </a:moveTo>
                  <a:cubicBezTo>
                    <a:pt x="81412" y="74774"/>
                    <a:pt x="82792" y="74884"/>
                    <a:pt x="84322" y="75164"/>
                  </a:cubicBezTo>
                  <a:cubicBezTo>
                    <a:pt x="85901" y="75469"/>
                    <a:pt x="87383" y="75579"/>
                    <a:pt x="88764" y="75579"/>
                  </a:cubicBezTo>
                  <a:cubicBezTo>
                    <a:pt x="90716" y="75579"/>
                    <a:pt x="92468" y="75360"/>
                    <a:pt x="94014" y="75164"/>
                  </a:cubicBezTo>
                  <a:cubicBezTo>
                    <a:pt x="95270" y="75012"/>
                    <a:pt x="96380" y="74876"/>
                    <a:pt x="97330" y="74876"/>
                  </a:cubicBezTo>
                  <a:cubicBezTo>
                    <a:pt x="98250" y="74876"/>
                    <a:pt x="99020" y="75003"/>
                    <a:pt x="99629" y="75365"/>
                  </a:cubicBezTo>
                  <a:cubicBezTo>
                    <a:pt x="100498" y="76267"/>
                    <a:pt x="101233" y="77470"/>
                    <a:pt x="102002" y="78640"/>
                  </a:cubicBezTo>
                  <a:cubicBezTo>
                    <a:pt x="102169" y="78941"/>
                    <a:pt x="102336" y="79208"/>
                    <a:pt x="102536" y="79476"/>
                  </a:cubicBezTo>
                  <a:lnTo>
                    <a:pt x="73260" y="77170"/>
                  </a:lnTo>
                  <a:cubicBezTo>
                    <a:pt x="73460" y="76835"/>
                    <a:pt x="73627" y="76468"/>
                    <a:pt x="73661" y="76067"/>
                  </a:cubicBezTo>
                  <a:cubicBezTo>
                    <a:pt x="74359" y="75718"/>
                    <a:pt x="76599" y="74774"/>
                    <a:pt x="80188" y="74774"/>
                  </a:cubicBezTo>
                  <a:close/>
                  <a:moveTo>
                    <a:pt x="53240" y="69282"/>
                  </a:moveTo>
                  <a:cubicBezTo>
                    <a:pt x="58521" y="71789"/>
                    <a:pt x="64470" y="74663"/>
                    <a:pt x="68079" y="76401"/>
                  </a:cubicBezTo>
                  <a:cubicBezTo>
                    <a:pt x="68414" y="76769"/>
                    <a:pt x="68748" y="77136"/>
                    <a:pt x="69149" y="77470"/>
                  </a:cubicBezTo>
                  <a:cubicBezTo>
                    <a:pt x="67712" y="77871"/>
                    <a:pt x="65706" y="78306"/>
                    <a:pt x="63434" y="78841"/>
                  </a:cubicBezTo>
                  <a:cubicBezTo>
                    <a:pt x="59958" y="79676"/>
                    <a:pt x="55981" y="80645"/>
                    <a:pt x="52572" y="81414"/>
                  </a:cubicBezTo>
                  <a:cubicBezTo>
                    <a:pt x="52906" y="79576"/>
                    <a:pt x="53073" y="75031"/>
                    <a:pt x="53240" y="69282"/>
                  </a:cubicBezTo>
                  <a:close/>
                  <a:moveTo>
                    <a:pt x="33656" y="59724"/>
                  </a:moveTo>
                  <a:cubicBezTo>
                    <a:pt x="34057" y="59924"/>
                    <a:pt x="34525" y="60158"/>
                    <a:pt x="34959" y="60392"/>
                  </a:cubicBezTo>
                  <a:cubicBezTo>
                    <a:pt x="38836" y="62364"/>
                    <a:pt x="42178" y="64069"/>
                    <a:pt x="44016" y="64938"/>
                  </a:cubicBezTo>
                  <a:cubicBezTo>
                    <a:pt x="45587" y="65706"/>
                    <a:pt x="48695" y="67177"/>
                    <a:pt x="52238" y="68881"/>
                  </a:cubicBezTo>
                  <a:cubicBezTo>
                    <a:pt x="52037" y="75231"/>
                    <a:pt x="51837" y="80445"/>
                    <a:pt x="51503" y="81648"/>
                  </a:cubicBezTo>
                  <a:cubicBezTo>
                    <a:pt x="49531" y="82083"/>
                    <a:pt x="47759" y="82417"/>
                    <a:pt x="46489" y="82617"/>
                  </a:cubicBezTo>
                  <a:lnTo>
                    <a:pt x="45988" y="82718"/>
                  </a:lnTo>
                  <a:cubicBezTo>
                    <a:pt x="44919" y="82885"/>
                    <a:pt x="43816" y="82985"/>
                    <a:pt x="42646" y="83152"/>
                  </a:cubicBezTo>
                  <a:cubicBezTo>
                    <a:pt x="42579" y="83052"/>
                    <a:pt x="42512" y="82951"/>
                    <a:pt x="42479" y="82818"/>
                  </a:cubicBezTo>
                  <a:cubicBezTo>
                    <a:pt x="41810" y="81581"/>
                    <a:pt x="41042" y="80144"/>
                    <a:pt x="40373" y="78540"/>
                  </a:cubicBezTo>
                  <a:cubicBezTo>
                    <a:pt x="39204" y="75733"/>
                    <a:pt x="36329" y="67411"/>
                    <a:pt x="33656" y="59724"/>
                  </a:cubicBezTo>
                  <a:close/>
                  <a:moveTo>
                    <a:pt x="14739" y="50399"/>
                  </a:moveTo>
                  <a:lnTo>
                    <a:pt x="14739" y="50399"/>
                  </a:lnTo>
                  <a:cubicBezTo>
                    <a:pt x="19017" y="52304"/>
                    <a:pt x="26002" y="55814"/>
                    <a:pt x="32352" y="59022"/>
                  </a:cubicBezTo>
                  <a:cubicBezTo>
                    <a:pt x="35126" y="67043"/>
                    <a:pt x="38234" y="75933"/>
                    <a:pt x="39471" y="78908"/>
                  </a:cubicBezTo>
                  <a:cubicBezTo>
                    <a:pt x="40173" y="80579"/>
                    <a:pt x="40908" y="82049"/>
                    <a:pt x="41576" y="83319"/>
                  </a:cubicBezTo>
                  <a:cubicBezTo>
                    <a:pt x="40306" y="83553"/>
                    <a:pt x="38970" y="83754"/>
                    <a:pt x="37566" y="83954"/>
                  </a:cubicBezTo>
                  <a:cubicBezTo>
                    <a:pt x="37800" y="82383"/>
                    <a:pt x="37833" y="81214"/>
                    <a:pt x="37700" y="80612"/>
                  </a:cubicBezTo>
                  <a:cubicBezTo>
                    <a:pt x="37165" y="78473"/>
                    <a:pt x="33355" y="74396"/>
                    <a:pt x="28977" y="69683"/>
                  </a:cubicBezTo>
                  <a:cubicBezTo>
                    <a:pt x="27473" y="68079"/>
                    <a:pt x="25969" y="66408"/>
                    <a:pt x="24498" y="64770"/>
                  </a:cubicBezTo>
                  <a:cubicBezTo>
                    <a:pt x="20521" y="60359"/>
                    <a:pt x="16644" y="53808"/>
                    <a:pt x="14739" y="50399"/>
                  </a:cubicBezTo>
                  <a:close/>
                  <a:moveTo>
                    <a:pt x="104675" y="80645"/>
                  </a:moveTo>
                  <a:lnTo>
                    <a:pt x="113532" y="81347"/>
                  </a:lnTo>
                  <a:cubicBezTo>
                    <a:pt x="111326" y="82250"/>
                    <a:pt x="109054" y="83119"/>
                    <a:pt x="106848" y="83988"/>
                  </a:cubicBezTo>
                  <a:cubicBezTo>
                    <a:pt x="106814" y="83921"/>
                    <a:pt x="106748" y="83820"/>
                    <a:pt x="106681" y="83720"/>
                  </a:cubicBezTo>
                  <a:cubicBezTo>
                    <a:pt x="106146" y="82751"/>
                    <a:pt x="105645" y="81782"/>
                    <a:pt x="104876" y="80946"/>
                  </a:cubicBezTo>
                  <a:cubicBezTo>
                    <a:pt x="104809" y="80879"/>
                    <a:pt x="104742" y="80779"/>
                    <a:pt x="104675" y="80645"/>
                  </a:cubicBezTo>
                  <a:close/>
                  <a:moveTo>
                    <a:pt x="103506" y="80813"/>
                  </a:moveTo>
                  <a:cubicBezTo>
                    <a:pt x="103706" y="81080"/>
                    <a:pt x="103907" y="81381"/>
                    <a:pt x="104141" y="81581"/>
                  </a:cubicBezTo>
                  <a:cubicBezTo>
                    <a:pt x="104809" y="82383"/>
                    <a:pt x="105244" y="83252"/>
                    <a:pt x="105812" y="84155"/>
                  </a:cubicBezTo>
                  <a:cubicBezTo>
                    <a:pt x="105845" y="84221"/>
                    <a:pt x="105845" y="84288"/>
                    <a:pt x="105879" y="84322"/>
                  </a:cubicBezTo>
                  <a:cubicBezTo>
                    <a:pt x="104575" y="84823"/>
                    <a:pt x="103339" y="85324"/>
                    <a:pt x="102069" y="85826"/>
                  </a:cubicBezTo>
                  <a:lnTo>
                    <a:pt x="103506" y="80813"/>
                  </a:lnTo>
                  <a:close/>
                  <a:moveTo>
                    <a:pt x="9425" y="66876"/>
                  </a:moveTo>
                  <a:lnTo>
                    <a:pt x="9425" y="66876"/>
                  </a:lnTo>
                  <a:cubicBezTo>
                    <a:pt x="17680" y="76802"/>
                    <a:pt x="24331" y="84957"/>
                    <a:pt x="24866" y="85926"/>
                  </a:cubicBezTo>
                  <a:cubicBezTo>
                    <a:pt x="24933" y="85993"/>
                    <a:pt x="25000" y="86126"/>
                    <a:pt x="25100" y="86294"/>
                  </a:cubicBezTo>
                  <a:cubicBezTo>
                    <a:pt x="18081" y="84957"/>
                    <a:pt x="13001" y="83988"/>
                    <a:pt x="11464" y="83820"/>
                  </a:cubicBezTo>
                  <a:cubicBezTo>
                    <a:pt x="11096" y="83787"/>
                    <a:pt x="10729" y="83754"/>
                    <a:pt x="10261" y="83720"/>
                  </a:cubicBezTo>
                  <a:cubicBezTo>
                    <a:pt x="10060" y="81247"/>
                    <a:pt x="9893" y="79075"/>
                    <a:pt x="9826" y="77370"/>
                  </a:cubicBezTo>
                  <a:cubicBezTo>
                    <a:pt x="9793" y="74964"/>
                    <a:pt x="9626" y="71020"/>
                    <a:pt x="9425" y="66876"/>
                  </a:cubicBezTo>
                  <a:close/>
                  <a:moveTo>
                    <a:pt x="12166" y="49397"/>
                  </a:moveTo>
                  <a:cubicBezTo>
                    <a:pt x="12567" y="49530"/>
                    <a:pt x="12901" y="49698"/>
                    <a:pt x="13235" y="49831"/>
                  </a:cubicBezTo>
                  <a:cubicBezTo>
                    <a:pt x="14773" y="52672"/>
                    <a:pt x="19251" y="60426"/>
                    <a:pt x="23763" y="65472"/>
                  </a:cubicBezTo>
                  <a:cubicBezTo>
                    <a:pt x="25200" y="67110"/>
                    <a:pt x="26771" y="68781"/>
                    <a:pt x="28208" y="70385"/>
                  </a:cubicBezTo>
                  <a:cubicBezTo>
                    <a:pt x="32352" y="74797"/>
                    <a:pt x="36229" y="79008"/>
                    <a:pt x="36697" y="80913"/>
                  </a:cubicBezTo>
                  <a:cubicBezTo>
                    <a:pt x="36831" y="81347"/>
                    <a:pt x="36730" y="82550"/>
                    <a:pt x="36530" y="84121"/>
                  </a:cubicBezTo>
                  <a:cubicBezTo>
                    <a:pt x="32686" y="84790"/>
                    <a:pt x="28876" y="85525"/>
                    <a:pt x="26203" y="86394"/>
                  </a:cubicBezTo>
                  <a:cubicBezTo>
                    <a:pt x="26002" y="85959"/>
                    <a:pt x="25869" y="85625"/>
                    <a:pt x="25768" y="85458"/>
                  </a:cubicBezTo>
                  <a:cubicBezTo>
                    <a:pt x="25167" y="84355"/>
                    <a:pt x="17747" y="75298"/>
                    <a:pt x="9325" y="65205"/>
                  </a:cubicBezTo>
                  <a:cubicBezTo>
                    <a:pt x="8991" y="58755"/>
                    <a:pt x="8657" y="52204"/>
                    <a:pt x="8556" y="50232"/>
                  </a:cubicBezTo>
                  <a:cubicBezTo>
                    <a:pt x="9793" y="49998"/>
                    <a:pt x="10996" y="49698"/>
                    <a:pt x="12166" y="49397"/>
                  </a:cubicBezTo>
                  <a:close/>
                  <a:moveTo>
                    <a:pt x="36396" y="85157"/>
                  </a:moveTo>
                  <a:lnTo>
                    <a:pt x="36396" y="85157"/>
                  </a:lnTo>
                  <a:cubicBezTo>
                    <a:pt x="36229" y="86160"/>
                    <a:pt x="36062" y="87263"/>
                    <a:pt x="35861" y="88433"/>
                  </a:cubicBezTo>
                  <a:cubicBezTo>
                    <a:pt x="33154" y="87898"/>
                    <a:pt x="30514" y="87396"/>
                    <a:pt x="28108" y="86895"/>
                  </a:cubicBezTo>
                  <a:cubicBezTo>
                    <a:pt x="30481" y="86260"/>
                    <a:pt x="33388" y="85659"/>
                    <a:pt x="36396" y="85157"/>
                  </a:cubicBezTo>
                  <a:close/>
                  <a:moveTo>
                    <a:pt x="140469" y="0"/>
                  </a:moveTo>
                  <a:lnTo>
                    <a:pt x="139099" y="168"/>
                  </a:lnTo>
                  <a:cubicBezTo>
                    <a:pt x="139066" y="2307"/>
                    <a:pt x="139066" y="4713"/>
                    <a:pt x="138999" y="7086"/>
                  </a:cubicBezTo>
                  <a:cubicBezTo>
                    <a:pt x="138191" y="7098"/>
                    <a:pt x="137433" y="7106"/>
                    <a:pt x="136754" y="7106"/>
                  </a:cubicBezTo>
                  <a:cubicBezTo>
                    <a:pt x="135577" y="7106"/>
                    <a:pt x="134637" y="7082"/>
                    <a:pt x="134086" y="7019"/>
                  </a:cubicBezTo>
                  <a:cubicBezTo>
                    <a:pt x="132148" y="6785"/>
                    <a:pt x="126600" y="4278"/>
                    <a:pt x="122088" y="2173"/>
                  </a:cubicBezTo>
                  <a:lnTo>
                    <a:pt x="120183" y="2373"/>
                  </a:lnTo>
                  <a:cubicBezTo>
                    <a:pt x="125129" y="4713"/>
                    <a:pt x="131613" y="7754"/>
                    <a:pt x="133952" y="8021"/>
                  </a:cubicBezTo>
                  <a:cubicBezTo>
                    <a:pt x="134662" y="8070"/>
                    <a:pt x="135837" y="8101"/>
                    <a:pt x="137281" y="8101"/>
                  </a:cubicBezTo>
                  <a:cubicBezTo>
                    <a:pt x="137810" y="8101"/>
                    <a:pt x="138374" y="8097"/>
                    <a:pt x="138965" y="8088"/>
                  </a:cubicBezTo>
                  <a:lnTo>
                    <a:pt x="138965" y="8088"/>
                  </a:lnTo>
                  <a:cubicBezTo>
                    <a:pt x="138965" y="9091"/>
                    <a:pt x="138932" y="10127"/>
                    <a:pt x="138932" y="11130"/>
                  </a:cubicBezTo>
                  <a:cubicBezTo>
                    <a:pt x="138765" y="21290"/>
                    <a:pt x="138631" y="30948"/>
                    <a:pt x="138832" y="33956"/>
                  </a:cubicBezTo>
                  <a:cubicBezTo>
                    <a:pt x="125530" y="36262"/>
                    <a:pt x="114000" y="40139"/>
                    <a:pt x="107416" y="42345"/>
                  </a:cubicBezTo>
                  <a:cubicBezTo>
                    <a:pt x="105344" y="43047"/>
                    <a:pt x="103673" y="43615"/>
                    <a:pt x="102704" y="43849"/>
                  </a:cubicBezTo>
                  <a:cubicBezTo>
                    <a:pt x="102525" y="43894"/>
                    <a:pt x="102308" y="43916"/>
                    <a:pt x="102056" y="43916"/>
                  </a:cubicBezTo>
                  <a:cubicBezTo>
                    <a:pt x="97654" y="43916"/>
                    <a:pt x="82593" y="37269"/>
                    <a:pt x="73393" y="33254"/>
                  </a:cubicBezTo>
                  <a:cubicBezTo>
                    <a:pt x="68046" y="30915"/>
                    <a:pt x="65038" y="29545"/>
                    <a:pt x="63701" y="29177"/>
                  </a:cubicBezTo>
                  <a:cubicBezTo>
                    <a:pt x="66475" y="26570"/>
                    <a:pt x="73728" y="19719"/>
                    <a:pt x="75098" y="17446"/>
                  </a:cubicBezTo>
                  <a:cubicBezTo>
                    <a:pt x="75599" y="16644"/>
                    <a:pt x="76234" y="15207"/>
                    <a:pt x="77003" y="13269"/>
                  </a:cubicBezTo>
                  <a:cubicBezTo>
                    <a:pt x="78106" y="10695"/>
                    <a:pt x="79643" y="7052"/>
                    <a:pt x="81281" y="4512"/>
                  </a:cubicBezTo>
                  <a:lnTo>
                    <a:pt x="80144" y="4379"/>
                  </a:lnTo>
                  <a:cubicBezTo>
                    <a:pt x="78774" y="6618"/>
                    <a:pt x="77437" y="9659"/>
                    <a:pt x="76100" y="12868"/>
                  </a:cubicBezTo>
                  <a:cubicBezTo>
                    <a:pt x="75733" y="13736"/>
                    <a:pt x="75399" y="14572"/>
                    <a:pt x="75064" y="15274"/>
                  </a:cubicBezTo>
                  <a:cubicBezTo>
                    <a:pt x="74964" y="13068"/>
                    <a:pt x="75064" y="9291"/>
                    <a:pt x="76468" y="6685"/>
                  </a:cubicBezTo>
                  <a:cubicBezTo>
                    <a:pt x="76802" y="6016"/>
                    <a:pt x="77270" y="5114"/>
                    <a:pt x="77738" y="4078"/>
                  </a:cubicBezTo>
                  <a:lnTo>
                    <a:pt x="76769" y="3944"/>
                  </a:lnTo>
                  <a:lnTo>
                    <a:pt x="76635" y="3944"/>
                  </a:lnTo>
                  <a:cubicBezTo>
                    <a:pt x="76234" y="4847"/>
                    <a:pt x="75900" y="5615"/>
                    <a:pt x="75566" y="6183"/>
                  </a:cubicBezTo>
                  <a:cubicBezTo>
                    <a:pt x="74563" y="8055"/>
                    <a:pt x="74129" y="10394"/>
                    <a:pt x="73995" y="12466"/>
                  </a:cubicBezTo>
                  <a:lnTo>
                    <a:pt x="71756" y="3409"/>
                  </a:lnTo>
                  <a:lnTo>
                    <a:pt x="70653" y="3276"/>
                  </a:lnTo>
                  <a:lnTo>
                    <a:pt x="74095" y="17045"/>
                  </a:lnTo>
                  <a:cubicBezTo>
                    <a:pt x="72324" y="19585"/>
                    <a:pt x="64069" y="27406"/>
                    <a:pt x="62231" y="29110"/>
                  </a:cubicBezTo>
                  <a:cubicBezTo>
                    <a:pt x="60894" y="29411"/>
                    <a:pt x="59724" y="30614"/>
                    <a:pt x="58421" y="31951"/>
                  </a:cubicBezTo>
                  <a:cubicBezTo>
                    <a:pt x="57385" y="32987"/>
                    <a:pt x="56315" y="34123"/>
                    <a:pt x="55045" y="34925"/>
                  </a:cubicBezTo>
                  <a:cubicBezTo>
                    <a:pt x="54978" y="34925"/>
                    <a:pt x="54978" y="34959"/>
                    <a:pt x="54945" y="34959"/>
                  </a:cubicBezTo>
                  <a:cubicBezTo>
                    <a:pt x="51569" y="23495"/>
                    <a:pt x="49029" y="14973"/>
                    <a:pt x="48261" y="13369"/>
                  </a:cubicBezTo>
                  <a:lnTo>
                    <a:pt x="50834" y="1037"/>
                  </a:lnTo>
                  <a:lnTo>
                    <a:pt x="49831" y="903"/>
                  </a:lnTo>
                  <a:lnTo>
                    <a:pt x="47492" y="12199"/>
                  </a:lnTo>
                  <a:cubicBezTo>
                    <a:pt x="46857" y="11464"/>
                    <a:pt x="45955" y="10729"/>
                    <a:pt x="45052" y="9926"/>
                  </a:cubicBezTo>
                  <a:cubicBezTo>
                    <a:pt x="43715" y="8757"/>
                    <a:pt x="42178" y="7453"/>
                    <a:pt x="41042" y="5949"/>
                  </a:cubicBezTo>
                  <a:cubicBezTo>
                    <a:pt x="40540" y="5281"/>
                    <a:pt x="38869" y="3710"/>
                    <a:pt x="36530" y="1605"/>
                  </a:cubicBezTo>
                  <a:lnTo>
                    <a:pt x="35160" y="1705"/>
                  </a:lnTo>
                  <a:cubicBezTo>
                    <a:pt x="37833" y="4078"/>
                    <a:pt x="39705" y="5849"/>
                    <a:pt x="40240" y="6584"/>
                  </a:cubicBezTo>
                  <a:cubicBezTo>
                    <a:pt x="41443" y="8189"/>
                    <a:pt x="43047" y="9525"/>
                    <a:pt x="44417" y="10695"/>
                  </a:cubicBezTo>
                  <a:cubicBezTo>
                    <a:pt x="45754" y="11798"/>
                    <a:pt x="46890" y="12801"/>
                    <a:pt x="47358" y="13636"/>
                  </a:cubicBezTo>
                  <a:cubicBezTo>
                    <a:pt x="47926" y="14706"/>
                    <a:pt x="51202" y="25634"/>
                    <a:pt x="54076" y="35427"/>
                  </a:cubicBezTo>
                  <a:cubicBezTo>
                    <a:pt x="50266" y="37031"/>
                    <a:pt x="38569" y="40640"/>
                    <a:pt x="27974" y="43648"/>
                  </a:cubicBezTo>
                  <a:cubicBezTo>
                    <a:pt x="26470" y="41175"/>
                    <a:pt x="19385" y="29645"/>
                    <a:pt x="10829" y="18683"/>
                  </a:cubicBezTo>
                  <a:cubicBezTo>
                    <a:pt x="8757" y="16009"/>
                    <a:pt x="6284" y="14104"/>
                    <a:pt x="3777" y="12767"/>
                  </a:cubicBezTo>
                  <a:cubicBezTo>
                    <a:pt x="6250" y="9926"/>
                    <a:pt x="8690" y="6751"/>
                    <a:pt x="11030" y="3510"/>
                  </a:cubicBezTo>
                  <a:lnTo>
                    <a:pt x="11030" y="3510"/>
                  </a:lnTo>
                  <a:lnTo>
                    <a:pt x="9693" y="3577"/>
                  </a:lnTo>
                  <a:cubicBezTo>
                    <a:pt x="7487" y="6685"/>
                    <a:pt x="5181" y="9626"/>
                    <a:pt x="2808" y="12299"/>
                  </a:cubicBezTo>
                  <a:cubicBezTo>
                    <a:pt x="1906" y="11898"/>
                    <a:pt x="970" y="11497"/>
                    <a:pt x="68" y="11230"/>
                  </a:cubicBezTo>
                  <a:lnTo>
                    <a:pt x="68" y="12299"/>
                  </a:lnTo>
                  <a:cubicBezTo>
                    <a:pt x="636" y="12533"/>
                    <a:pt x="1237" y="12734"/>
                    <a:pt x="1805" y="12968"/>
                  </a:cubicBezTo>
                  <a:cubicBezTo>
                    <a:pt x="1271" y="13269"/>
                    <a:pt x="669" y="13569"/>
                    <a:pt x="68" y="13837"/>
                  </a:cubicBezTo>
                  <a:lnTo>
                    <a:pt x="68" y="14973"/>
                  </a:lnTo>
                  <a:cubicBezTo>
                    <a:pt x="1137" y="14472"/>
                    <a:pt x="2106" y="13970"/>
                    <a:pt x="2942" y="13503"/>
                  </a:cubicBezTo>
                  <a:cubicBezTo>
                    <a:pt x="5482" y="14806"/>
                    <a:pt x="7921" y="16678"/>
                    <a:pt x="10027" y="19351"/>
                  </a:cubicBezTo>
                  <a:cubicBezTo>
                    <a:pt x="18315" y="29979"/>
                    <a:pt x="25200" y="41075"/>
                    <a:pt x="26971" y="43983"/>
                  </a:cubicBezTo>
                  <a:cubicBezTo>
                    <a:pt x="21490" y="45520"/>
                    <a:pt x="16344" y="46890"/>
                    <a:pt x="12834" y="47759"/>
                  </a:cubicBezTo>
                  <a:cubicBezTo>
                    <a:pt x="12433" y="47859"/>
                    <a:pt x="12032" y="47993"/>
                    <a:pt x="11598" y="48060"/>
                  </a:cubicBezTo>
                  <a:cubicBezTo>
                    <a:pt x="8657" y="46990"/>
                    <a:pt x="4345" y="45520"/>
                    <a:pt x="68" y="44083"/>
                  </a:cubicBezTo>
                  <a:lnTo>
                    <a:pt x="68" y="45186"/>
                  </a:lnTo>
                  <a:cubicBezTo>
                    <a:pt x="3577" y="46355"/>
                    <a:pt x="7019" y="47525"/>
                    <a:pt x="9760" y="48494"/>
                  </a:cubicBezTo>
                  <a:cubicBezTo>
                    <a:pt x="6685" y="49163"/>
                    <a:pt x="3309" y="49831"/>
                    <a:pt x="68" y="50399"/>
                  </a:cubicBezTo>
                  <a:lnTo>
                    <a:pt x="68" y="51770"/>
                  </a:lnTo>
                  <a:cubicBezTo>
                    <a:pt x="2507" y="51335"/>
                    <a:pt x="5081" y="50867"/>
                    <a:pt x="7454" y="50366"/>
                  </a:cubicBezTo>
                  <a:cubicBezTo>
                    <a:pt x="7587" y="52371"/>
                    <a:pt x="7855" y="58019"/>
                    <a:pt x="8155" y="63801"/>
                  </a:cubicBezTo>
                  <a:cubicBezTo>
                    <a:pt x="5448" y="60559"/>
                    <a:pt x="2674" y="57251"/>
                    <a:pt x="68" y="54076"/>
                  </a:cubicBezTo>
                  <a:lnTo>
                    <a:pt x="68" y="55680"/>
                  </a:lnTo>
                  <a:cubicBezTo>
                    <a:pt x="2841" y="59022"/>
                    <a:pt x="5615" y="62297"/>
                    <a:pt x="8256" y="65472"/>
                  </a:cubicBezTo>
                  <a:cubicBezTo>
                    <a:pt x="8456" y="70118"/>
                    <a:pt x="8657" y="74663"/>
                    <a:pt x="8757" y="77303"/>
                  </a:cubicBezTo>
                  <a:cubicBezTo>
                    <a:pt x="8790" y="78974"/>
                    <a:pt x="8958" y="81147"/>
                    <a:pt x="9125" y="83586"/>
                  </a:cubicBezTo>
                  <a:cubicBezTo>
                    <a:pt x="8073" y="83538"/>
                    <a:pt x="6931" y="83507"/>
                    <a:pt x="5687" y="83507"/>
                  </a:cubicBezTo>
                  <a:cubicBezTo>
                    <a:pt x="5231" y="83507"/>
                    <a:pt x="4762" y="83511"/>
                    <a:pt x="4279" y="83520"/>
                  </a:cubicBezTo>
                  <a:lnTo>
                    <a:pt x="4145" y="83520"/>
                  </a:lnTo>
                  <a:cubicBezTo>
                    <a:pt x="4111" y="83520"/>
                    <a:pt x="4011" y="83520"/>
                    <a:pt x="3978" y="83586"/>
                  </a:cubicBezTo>
                  <a:cubicBezTo>
                    <a:pt x="2674" y="83620"/>
                    <a:pt x="1404" y="83653"/>
                    <a:pt x="1" y="83720"/>
                  </a:cubicBezTo>
                  <a:lnTo>
                    <a:pt x="1" y="84756"/>
                  </a:lnTo>
                  <a:cubicBezTo>
                    <a:pt x="1237" y="84689"/>
                    <a:pt x="2440" y="84656"/>
                    <a:pt x="3610" y="84623"/>
                  </a:cubicBezTo>
                  <a:lnTo>
                    <a:pt x="3610" y="84623"/>
                  </a:lnTo>
                  <a:cubicBezTo>
                    <a:pt x="3577" y="86294"/>
                    <a:pt x="3777" y="88633"/>
                    <a:pt x="4011" y="90939"/>
                  </a:cubicBezTo>
                  <a:lnTo>
                    <a:pt x="5014" y="90839"/>
                  </a:lnTo>
                  <a:cubicBezTo>
                    <a:pt x="4780" y="88499"/>
                    <a:pt x="4579" y="86160"/>
                    <a:pt x="4613" y="84589"/>
                  </a:cubicBezTo>
                  <a:cubicBezTo>
                    <a:pt x="5112" y="84579"/>
                    <a:pt x="5597" y="84575"/>
                    <a:pt x="6067" y="84575"/>
                  </a:cubicBezTo>
                  <a:cubicBezTo>
                    <a:pt x="7201" y="84575"/>
                    <a:pt x="8246" y="84599"/>
                    <a:pt x="9191" y="84623"/>
                  </a:cubicBezTo>
                  <a:cubicBezTo>
                    <a:pt x="9325" y="85993"/>
                    <a:pt x="9459" y="87430"/>
                    <a:pt x="9593" y="88900"/>
                  </a:cubicBezTo>
                  <a:cubicBezTo>
                    <a:pt x="9626" y="89435"/>
                    <a:pt x="9659" y="89970"/>
                    <a:pt x="9760" y="90505"/>
                  </a:cubicBezTo>
                  <a:lnTo>
                    <a:pt x="10762" y="90438"/>
                  </a:lnTo>
                  <a:cubicBezTo>
                    <a:pt x="10695" y="89903"/>
                    <a:pt x="10662" y="89335"/>
                    <a:pt x="10595" y="88800"/>
                  </a:cubicBezTo>
                  <a:cubicBezTo>
                    <a:pt x="10461" y="87396"/>
                    <a:pt x="10328" y="86060"/>
                    <a:pt x="10194" y="84723"/>
                  </a:cubicBezTo>
                  <a:lnTo>
                    <a:pt x="10194" y="84723"/>
                  </a:lnTo>
                  <a:cubicBezTo>
                    <a:pt x="10528" y="84756"/>
                    <a:pt x="10863" y="84756"/>
                    <a:pt x="11163" y="84790"/>
                  </a:cubicBezTo>
                  <a:cubicBezTo>
                    <a:pt x="12634" y="84990"/>
                    <a:pt x="17279" y="85826"/>
                    <a:pt x="23696" y="87096"/>
                  </a:cubicBezTo>
                  <a:cubicBezTo>
                    <a:pt x="21023" y="87931"/>
                    <a:pt x="17012" y="89101"/>
                    <a:pt x="12834" y="90304"/>
                  </a:cubicBezTo>
                  <a:lnTo>
                    <a:pt x="17714" y="89970"/>
                  </a:lnTo>
                  <a:cubicBezTo>
                    <a:pt x="20989" y="89001"/>
                    <a:pt x="23796" y="88165"/>
                    <a:pt x="25501" y="87630"/>
                  </a:cubicBezTo>
                  <a:cubicBezTo>
                    <a:pt x="25701" y="88132"/>
                    <a:pt x="25969" y="88733"/>
                    <a:pt x="26236" y="89335"/>
                  </a:cubicBezTo>
                  <a:lnTo>
                    <a:pt x="27339" y="89268"/>
                  </a:lnTo>
                  <a:cubicBezTo>
                    <a:pt x="27072" y="88666"/>
                    <a:pt x="26838" y="88132"/>
                    <a:pt x="26671" y="87664"/>
                  </a:cubicBezTo>
                  <a:lnTo>
                    <a:pt x="26671" y="87664"/>
                  </a:lnTo>
                  <a:cubicBezTo>
                    <a:pt x="28576" y="88065"/>
                    <a:pt x="30648" y="88433"/>
                    <a:pt x="32753" y="88900"/>
                  </a:cubicBezTo>
                  <a:lnTo>
                    <a:pt x="36764" y="88600"/>
                  </a:lnTo>
                  <a:cubicBezTo>
                    <a:pt x="36998" y="87330"/>
                    <a:pt x="37198" y="86093"/>
                    <a:pt x="37365" y="84990"/>
                  </a:cubicBezTo>
                  <a:cubicBezTo>
                    <a:pt x="38936" y="84756"/>
                    <a:pt x="40507" y="84489"/>
                    <a:pt x="42011" y="84288"/>
                  </a:cubicBezTo>
                  <a:cubicBezTo>
                    <a:pt x="42713" y="85659"/>
                    <a:pt x="43248" y="86895"/>
                    <a:pt x="43515" y="88098"/>
                  </a:cubicBezTo>
                  <a:lnTo>
                    <a:pt x="44551" y="87998"/>
                  </a:lnTo>
                  <a:cubicBezTo>
                    <a:pt x="44350" y="86728"/>
                    <a:pt x="43782" y="85458"/>
                    <a:pt x="43080" y="84121"/>
                  </a:cubicBezTo>
                  <a:cubicBezTo>
                    <a:pt x="44116" y="83954"/>
                    <a:pt x="45119" y="83820"/>
                    <a:pt x="46055" y="83720"/>
                  </a:cubicBezTo>
                  <a:lnTo>
                    <a:pt x="46556" y="83620"/>
                  </a:lnTo>
                  <a:cubicBezTo>
                    <a:pt x="47759" y="83453"/>
                    <a:pt x="49364" y="83152"/>
                    <a:pt x="51135" y="82751"/>
                  </a:cubicBezTo>
                  <a:lnTo>
                    <a:pt x="51135" y="82751"/>
                  </a:lnTo>
                  <a:cubicBezTo>
                    <a:pt x="50934" y="84288"/>
                    <a:pt x="51101" y="86260"/>
                    <a:pt x="51369" y="88065"/>
                  </a:cubicBezTo>
                  <a:lnTo>
                    <a:pt x="52405" y="88165"/>
                  </a:lnTo>
                  <a:cubicBezTo>
                    <a:pt x="52071" y="86260"/>
                    <a:pt x="51870" y="84054"/>
                    <a:pt x="52204" y="82550"/>
                  </a:cubicBezTo>
                  <a:cubicBezTo>
                    <a:pt x="55747" y="81748"/>
                    <a:pt x="59925" y="80746"/>
                    <a:pt x="63568" y="79877"/>
                  </a:cubicBezTo>
                  <a:cubicBezTo>
                    <a:pt x="66776" y="79075"/>
                    <a:pt x="69617" y="78406"/>
                    <a:pt x="71020" y="78105"/>
                  </a:cubicBezTo>
                  <a:lnTo>
                    <a:pt x="74296" y="90672"/>
                  </a:lnTo>
                  <a:lnTo>
                    <a:pt x="75365" y="90805"/>
                  </a:lnTo>
                  <a:lnTo>
                    <a:pt x="72090" y="78072"/>
                  </a:lnTo>
                  <a:lnTo>
                    <a:pt x="72090" y="78072"/>
                  </a:lnTo>
                  <a:lnTo>
                    <a:pt x="102403" y="80445"/>
                  </a:lnTo>
                  <a:lnTo>
                    <a:pt x="100732" y="86260"/>
                  </a:lnTo>
                  <a:cubicBezTo>
                    <a:pt x="95351" y="88399"/>
                    <a:pt x="90338" y="90404"/>
                    <a:pt x="86294" y="92009"/>
                  </a:cubicBezTo>
                  <a:lnTo>
                    <a:pt x="88399" y="92276"/>
                  </a:lnTo>
                  <a:cubicBezTo>
                    <a:pt x="91909" y="90839"/>
                    <a:pt x="96019" y="89235"/>
                    <a:pt x="100398" y="87497"/>
                  </a:cubicBezTo>
                  <a:lnTo>
                    <a:pt x="100398" y="87497"/>
                  </a:lnTo>
                  <a:lnTo>
                    <a:pt x="99161" y="91775"/>
                  </a:lnTo>
                  <a:lnTo>
                    <a:pt x="99161" y="91775"/>
                  </a:lnTo>
                  <a:lnTo>
                    <a:pt x="100230" y="91641"/>
                  </a:lnTo>
                  <a:lnTo>
                    <a:pt x="101567" y="87062"/>
                  </a:lnTo>
                  <a:cubicBezTo>
                    <a:pt x="103004" y="86494"/>
                    <a:pt x="104441" y="85926"/>
                    <a:pt x="105912" y="85324"/>
                  </a:cubicBezTo>
                  <a:lnTo>
                    <a:pt x="105912" y="85324"/>
                  </a:lnTo>
                  <a:cubicBezTo>
                    <a:pt x="105845" y="86394"/>
                    <a:pt x="105611" y="88466"/>
                    <a:pt x="105244" y="91073"/>
                  </a:cubicBezTo>
                  <a:lnTo>
                    <a:pt x="106280" y="90939"/>
                  </a:lnTo>
                  <a:cubicBezTo>
                    <a:pt x="106580" y="88967"/>
                    <a:pt x="106748" y="87296"/>
                    <a:pt x="106881" y="86160"/>
                  </a:cubicBezTo>
                  <a:cubicBezTo>
                    <a:pt x="107583" y="87263"/>
                    <a:pt x="108519" y="88332"/>
                    <a:pt x="109856" y="89435"/>
                  </a:cubicBezTo>
                  <a:cubicBezTo>
                    <a:pt x="110190" y="89669"/>
                    <a:pt x="110524" y="90003"/>
                    <a:pt x="110791" y="90338"/>
                  </a:cubicBezTo>
                  <a:lnTo>
                    <a:pt x="112028" y="90237"/>
                  </a:lnTo>
                  <a:cubicBezTo>
                    <a:pt x="111560" y="89602"/>
                    <a:pt x="111025" y="89068"/>
                    <a:pt x="110457" y="88633"/>
                  </a:cubicBezTo>
                  <a:cubicBezTo>
                    <a:pt x="108886" y="87396"/>
                    <a:pt x="107951" y="86093"/>
                    <a:pt x="107215" y="84823"/>
                  </a:cubicBezTo>
                  <a:cubicBezTo>
                    <a:pt x="116774" y="81113"/>
                    <a:pt x="126733" y="77270"/>
                    <a:pt x="133952" y="74563"/>
                  </a:cubicBezTo>
                  <a:cubicBezTo>
                    <a:pt x="136693" y="73560"/>
                    <a:pt x="139166" y="72558"/>
                    <a:pt x="141338" y="71622"/>
                  </a:cubicBezTo>
                  <a:lnTo>
                    <a:pt x="141338" y="70485"/>
                  </a:lnTo>
                  <a:cubicBezTo>
                    <a:pt x="139099" y="71455"/>
                    <a:pt x="136492" y="72524"/>
                    <a:pt x="133618" y="73594"/>
                  </a:cubicBezTo>
                  <a:cubicBezTo>
                    <a:pt x="128605" y="75465"/>
                    <a:pt x="122221" y="77905"/>
                    <a:pt x="115604" y="80445"/>
                  </a:cubicBezTo>
                  <a:lnTo>
                    <a:pt x="104040" y="79509"/>
                  </a:lnTo>
                  <a:cubicBezTo>
                    <a:pt x="106113" y="77638"/>
                    <a:pt x="114769" y="70218"/>
                    <a:pt x="123792" y="65706"/>
                  </a:cubicBezTo>
                  <a:cubicBezTo>
                    <a:pt x="126633" y="64269"/>
                    <a:pt x="130142" y="62799"/>
                    <a:pt x="133852" y="61228"/>
                  </a:cubicBezTo>
                  <a:cubicBezTo>
                    <a:pt x="136325" y="60192"/>
                    <a:pt x="138865" y="59122"/>
                    <a:pt x="141338" y="58019"/>
                  </a:cubicBezTo>
                  <a:lnTo>
                    <a:pt x="141338" y="56983"/>
                  </a:lnTo>
                  <a:cubicBezTo>
                    <a:pt x="138765" y="58153"/>
                    <a:pt x="136091" y="59256"/>
                    <a:pt x="133484" y="60359"/>
                  </a:cubicBezTo>
                  <a:cubicBezTo>
                    <a:pt x="129741" y="61930"/>
                    <a:pt x="126232" y="63400"/>
                    <a:pt x="123324" y="64871"/>
                  </a:cubicBezTo>
                  <a:cubicBezTo>
                    <a:pt x="114100" y="69449"/>
                    <a:pt x="105344" y="77103"/>
                    <a:pt x="103272" y="78908"/>
                  </a:cubicBezTo>
                  <a:cubicBezTo>
                    <a:pt x="103105" y="78640"/>
                    <a:pt x="102938" y="78373"/>
                    <a:pt x="102770" y="78105"/>
                  </a:cubicBezTo>
                  <a:cubicBezTo>
                    <a:pt x="101734" y="76468"/>
                    <a:pt x="100698" y="74797"/>
                    <a:pt x="99261" y="73727"/>
                  </a:cubicBezTo>
                  <a:cubicBezTo>
                    <a:pt x="98025" y="72758"/>
                    <a:pt x="94582" y="67778"/>
                    <a:pt x="91574" y="63367"/>
                  </a:cubicBezTo>
                  <a:cubicBezTo>
                    <a:pt x="89402" y="60192"/>
                    <a:pt x="87330" y="57184"/>
                    <a:pt x="86160" y="55747"/>
                  </a:cubicBezTo>
                  <a:cubicBezTo>
                    <a:pt x="83854" y="53006"/>
                    <a:pt x="77304" y="39939"/>
                    <a:pt x="75098" y="35494"/>
                  </a:cubicBezTo>
                  <a:lnTo>
                    <a:pt x="75098" y="35494"/>
                  </a:lnTo>
                  <a:cubicBezTo>
                    <a:pt x="87107" y="40759"/>
                    <a:pt x="97924" y="45287"/>
                    <a:pt x="102140" y="45287"/>
                  </a:cubicBezTo>
                  <a:cubicBezTo>
                    <a:pt x="102499" y="45287"/>
                    <a:pt x="102811" y="45254"/>
                    <a:pt x="103071" y="45186"/>
                  </a:cubicBezTo>
                  <a:cubicBezTo>
                    <a:pt x="104074" y="44952"/>
                    <a:pt x="105678" y="44384"/>
                    <a:pt x="107884" y="43648"/>
                  </a:cubicBezTo>
                  <a:cubicBezTo>
                    <a:pt x="114401" y="41443"/>
                    <a:pt x="125898" y="37599"/>
                    <a:pt x="139133" y="35293"/>
                  </a:cubicBezTo>
                  <a:cubicBezTo>
                    <a:pt x="139500" y="36296"/>
                    <a:pt x="140302" y="37933"/>
                    <a:pt x="141372" y="39939"/>
                  </a:cubicBezTo>
                  <a:lnTo>
                    <a:pt x="141372" y="36998"/>
                  </a:lnTo>
                  <a:cubicBezTo>
                    <a:pt x="140971" y="36195"/>
                    <a:pt x="140670" y="35527"/>
                    <a:pt x="140469" y="35026"/>
                  </a:cubicBezTo>
                  <a:cubicBezTo>
                    <a:pt x="140770" y="34992"/>
                    <a:pt x="141104" y="34959"/>
                    <a:pt x="141372" y="34925"/>
                  </a:cubicBezTo>
                  <a:lnTo>
                    <a:pt x="141372" y="33589"/>
                  </a:lnTo>
                  <a:cubicBezTo>
                    <a:pt x="140971" y="33622"/>
                    <a:pt x="140603" y="33689"/>
                    <a:pt x="140169" y="33756"/>
                  </a:cubicBezTo>
                  <a:cubicBezTo>
                    <a:pt x="139968" y="30781"/>
                    <a:pt x="140102" y="20822"/>
                    <a:pt x="140269" y="11196"/>
                  </a:cubicBezTo>
                  <a:cubicBezTo>
                    <a:pt x="140269" y="10127"/>
                    <a:pt x="140302" y="9091"/>
                    <a:pt x="140302" y="8055"/>
                  </a:cubicBezTo>
                  <a:cubicBezTo>
                    <a:pt x="140636" y="8055"/>
                    <a:pt x="141004" y="8055"/>
                    <a:pt x="141372" y="8021"/>
                  </a:cubicBezTo>
                  <a:lnTo>
                    <a:pt x="141372" y="6952"/>
                  </a:lnTo>
                  <a:cubicBezTo>
                    <a:pt x="141104" y="7052"/>
                    <a:pt x="140770" y="7052"/>
                    <a:pt x="140403" y="7052"/>
                  </a:cubicBezTo>
                  <a:cubicBezTo>
                    <a:pt x="140436" y="4579"/>
                    <a:pt x="140469" y="2206"/>
                    <a:pt x="140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7;p38">
              <a:extLst>
                <a:ext uri="{FF2B5EF4-FFF2-40B4-BE49-F238E27FC236}">
                  <a16:creationId xmlns:a16="http://schemas.microsoft.com/office/drawing/2014/main" id="{B894169F-A756-6D82-954E-6D8BFA181E68}"/>
                </a:ext>
              </a:extLst>
            </p:cNvPr>
            <p:cNvSpPr/>
            <p:nvPr/>
          </p:nvSpPr>
          <p:spPr>
            <a:xfrm>
              <a:off x="5044233" y="483096"/>
              <a:ext cx="2925373" cy="1982641"/>
            </a:xfrm>
            <a:custGeom>
              <a:avLst/>
              <a:gdLst/>
              <a:ahLst/>
              <a:cxnLst/>
              <a:rect l="l" t="t" r="r" b="b"/>
              <a:pathLst>
                <a:path w="147989" h="100298" extrusionOk="0">
                  <a:moveTo>
                    <a:pt x="144647" y="3777"/>
                  </a:moveTo>
                  <a:lnTo>
                    <a:pt x="144647" y="12768"/>
                  </a:lnTo>
                  <a:lnTo>
                    <a:pt x="144647" y="17046"/>
                  </a:lnTo>
                  <a:lnTo>
                    <a:pt x="144647" y="35928"/>
                  </a:lnTo>
                  <a:lnTo>
                    <a:pt x="144647" y="40173"/>
                  </a:lnTo>
                  <a:lnTo>
                    <a:pt x="144647" y="71990"/>
                  </a:lnTo>
                  <a:lnTo>
                    <a:pt x="144647" y="76201"/>
                  </a:lnTo>
                  <a:lnTo>
                    <a:pt x="144647" y="90772"/>
                  </a:lnTo>
                  <a:lnTo>
                    <a:pt x="111861" y="94683"/>
                  </a:lnTo>
                  <a:lnTo>
                    <a:pt x="104876" y="95518"/>
                  </a:lnTo>
                  <a:lnTo>
                    <a:pt x="94916" y="96688"/>
                  </a:lnTo>
                  <a:lnTo>
                    <a:pt x="51769" y="91742"/>
                  </a:lnTo>
                  <a:lnTo>
                    <a:pt x="50399" y="91842"/>
                  </a:lnTo>
                  <a:lnTo>
                    <a:pt x="49029" y="91909"/>
                  </a:lnTo>
                  <a:lnTo>
                    <a:pt x="40607" y="92544"/>
                  </a:lnTo>
                  <a:lnTo>
                    <a:pt x="3342" y="95217"/>
                  </a:lnTo>
                  <a:lnTo>
                    <a:pt x="3342" y="8222"/>
                  </a:lnTo>
                  <a:lnTo>
                    <a:pt x="51769" y="4713"/>
                  </a:lnTo>
                  <a:lnTo>
                    <a:pt x="77604" y="7688"/>
                  </a:lnTo>
                  <a:lnTo>
                    <a:pt x="80010" y="7989"/>
                  </a:lnTo>
                  <a:lnTo>
                    <a:pt x="94983" y="9693"/>
                  </a:lnTo>
                  <a:lnTo>
                    <a:pt x="104909" y="8523"/>
                  </a:lnTo>
                  <a:lnTo>
                    <a:pt x="111894" y="7688"/>
                  </a:lnTo>
                  <a:lnTo>
                    <a:pt x="144647" y="3777"/>
                  </a:lnTo>
                  <a:close/>
                  <a:moveTo>
                    <a:pt x="147989" y="1"/>
                  </a:moveTo>
                  <a:lnTo>
                    <a:pt x="144279" y="469"/>
                  </a:lnTo>
                  <a:lnTo>
                    <a:pt x="115236" y="3878"/>
                  </a:lnTo>
                  <a:lnTo>
                    <a:pt x="111459" y="4312"/>
                  </a:lnTo>
                  <a:lnTo>
                    <a:pt x="104508" y="5148"/>
                  </a:lnTo>
                  <a:lnTo>
                    <a:pt x="94916" y="6284"/>
                  </a:lnTo>
                  <a:lnTo>
                    <a:pt x="80378" y="4613"/>
                  </a:lnTo>
                  <a:lnTo>
                    <a:pt x="77972" y="4312"/>
                  </a:lnTo>
                  <a:lnTo>
                    <a:pt x="52137" y="1338"/>
                  </a:lnTo>
                  <a:lnTo>
                    <a:pt x="51870" y="1304"/>
                  </a:lnTo>
                  <a:lnTo>
                    <a:pt x="51536" y="1304"/>
                  </a:lnTo>
                  <a:lnTo>
                    <a:pt x="3108" y="4814"/>
                  </a:lnTo>
                  <a:lnTo>
                    <a:pt x="0" y="5014"/>
                  </a:lnTo>
                  <a:lnTo>
                    <a:pt x="0" y="8122"/>
                  </a:lnTo>
                  <a:lnTo>
                    <a:pt x="0" y="95117"/>
                  </a:lnTo>
                  <a:lnTo>
                    <a:pt x="0" y="98727"/>
                  </a:lnTo>
                  <a:lnTo>
                    <a:pt x="2607" y="98526"/>
                  </a:lnTo>
                  <a:lnTo>
                    <a:pt x="3610" y="98426"/>
                  </a:lnTo>
                  <a:lnTo>
                    <a:pt x="32719" y="96354"/>
                  </a:lnTo>
                  <a:lnTo>
                    <a:pt x="40874" y="95752"/>
                  </a:lnTo>
                  <a:lnTo>
                    <a:pt x="49263" y="95117"/>
                  </a:lnTo>
                  <a:lnTo>
                    <a:pt x="50633" y="95050"/>
                  </a:lnTo>
                  <a:lnTo>
                    <a:pt x="51736" y="94950"/>
                  </a:lnTo>
                  <a:lnTo>
                    <a:pt x="91641" y="99529"/>
                  </a:lnTo>
                  <a:lnTo>
                    <a:pt x="91641" y="100297"/>
                  </a:lnTo>
                  <a:lnTo>
                    <a:pt x="95351" y="99896"/>
                  </a:lnTo>
                  <a:lnTo>
                    <a:pt x="105277" y="98727"/>
                  </a:lnTo>
                  <a:lnTo>
                    <a:pt x="112262" y="97891"/>
                  </a:lnTo>
                  <a:lnTo>
                    <a:pt x="145014" y="94014"/>
                  </a:lnTo>
                  <a:lnTo>
                    <a:pt x="147989" y="93680"/>
                  </a:lnTo>
                  <a:lnTo>
                    <a:pt x="147989" y="90706"/>
                  </a:lnTo>
                  <a:lnTo>
                    <a:pt x="147989" y="76201"/>
                  </a:lnTo>
                  <a:lnTo>
                    <a:pt x="147989" y="71990"/>
                  </a:lnTo>
                  <a:lnTo>
                    <a:pt x="147989" y="40206"/>
                  </a:lnTo>
                  <a:lnTo>
                    <a:pt x="147989" y="35928"/>
                  </a:lnTo>
                  <a:lnTo>
                    <a:pt x="147989" y="20020"/>
                  </a:lnTo>
                  <a:lnTo>
                    <a:pt x="147989" y="17046"/>
                  </a:lnTo>
                  <a:lnTo>
                    <a:pt x="147989" y="12801"/>
                  </a:lnTo>
                  <a:lnTo>
                    <a:pt x="147989" y="9025"/>
                  </a:lnTo>
                  <a:lnTo>
                    <a:pt x="147989" y="3811"/>
                  </a:lnTo>
                  <a:lnTo>
                    <a:pt x="147989" y="3777"/>
                  </a:lnTo>
                  <a:lnTo>
                    <a:pt x="147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626;p38">
            <a:extLst>
              <a:ext uri="{FF2B5EF4-FFF2-40B4-BE49-F238E27FC236}">
                <a16:creationId xmlns:a16="http://schemas.microsoft.com/office/drawing/2014/main" id="{87AB58E8-4CDD-C221-EE76-8C00F1CA4B53}"/>
              </a:ext>
            </a:extLst>
          </p:cNvPr>
          <p:cNvGrpSpPr/>
          <p:nvPr/>
        </p:nvGrpSpPr>
        <p:grpSpPr>
          <a:xfrm flipH="1">
            <a:off x="8695984" y="1804376"/>
            <a:ext cx="137348" cy="140443"/>
            <a:chOff x="1449950" y="497675"/>
            <a:chExt cx="4719175" cy="4719175"/>
          </a:xfrm>
        </p:grpSpPr>
        <p:sp>
          <p:nvSpPr>
            <p:cNvPr id="14" name="Google Shape;627;p38">
              <a:extLst>
                <a:ext uri="{FF2B5EF4-FFF2-40B4-BE49-F238E27FC236}">
                  <a16:creationId xmlns:a16="http://schemas.microsoft.com/office/drawing/2014/main" id="{62D65F12-ED1A-0FDD-5C8B-E5374C61E149}"/>
                </a:ext>
              </a:extLst>
            </p:cNvPr>
            <p:cNvSpPr/>
            <p:nvPr/>
          </p:nvSpPr>
          <p:spPr>
            <a:xfrm>
              <a:off x="1449950" y="497675"/>
              <a:ext cx="4719175" cy="4719175"/>
            </a:xfrm>
            <a:custGeom>
              <a:avLst/>
              <a:gdLst/>
              <a:ahLst/>
              <a:cxnLst/>
              <a:rect l="l" t="t" r="r" b="b"/>
              <a:pathLst>
                <a:path w="188767" h="188767" extrusionOk="0">
                  <a:moveTo>
                    <a:pt x="15724" y="0"/>
                  </a:moveTo>
                  <a:cubicBezTo>
                    <a:pt x="7041" y="0"/>
                    <a:pt x="0" y="7041"/>
                    <a:pt x="0" y="15724"/>
                  </a:cubicBezTo>
                  <a:lnTo>
                    <a:pt x="0" y="173043"/>
                  </a:lnTo>
                  <a:cubicBezTo>
                    <a:pt x="0" y="181726"/>
                    <a:pt x="7041" y="188767"/>
                    <a:pt x="15724" y="188767"/>
                  </a:cubicBezTo>
                  <a:lnTo>
                    <a:pt x="173042" y="188767"/>
                  </a:lnTo>
                  <a:cubicBezTo>
                    <a:pt x="181725" y="188767"/>
                    <a:pt x="188766" y="181726"/>
                    <a:pt x="188766" y="173043"/>
                  </a:cubicBezTo>
                  <a:lnTo>
                    <a:pt x="188766" y="15724"/>
                  </a:lnTo>
                  <a:cubicBezTo>
                    <a:pt x="188766" y="7041"/>
                    <a:pt x="181725" y="0"/>
                    <a:pt x="173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28;p38">
              <a:extLst>
                <a:ext uri="{FF2B5EF4-FFF2-40B4-BE49-F238E27FC236}">
                  <a16:creationId xmlns:a16="http://schemas.microsoft.com/office/drawing/2014/main" id="{169931D2-7670-83C1-1DC4-D0D8BF48D083}"/>
                </a:ext>
              </a:extLst>
            </p:cNvPr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extrusionOk="0">
                  <a:moveTo>
                    <a:pt x="37716" y="1"/>
                  </a:move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29;p38">
              <a:extLst>
                <a:ext uri="{FF2B5EF4-FFF2-40B4-BE49-F238E27FC236}">
                  <a16:creationId xmlns:a16="http://schemas.microsoft.com/office/drawing/2014/main" id="{B3A62F6E-382E-9E4B-9EA5-B56C54409579}"/>
                </a:ext>
              </a:extLst>
            </p:cNvPr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fill="none" extrusionOk="0">
                  <a:moveTo>
                    <a:pt x="178800" y="110391"/>
                  </a:move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lnTo>
                    <a:pt x="37716" y="1"/>
                  </a:ln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630;p38">
            <a:extLst>
              <a:ext uri="{FF2B5EF4-FFF2-40B4-BE49-F238E27FC236}">
                <a16:creationId xmlns:a16="http://schemas.microsoft.com/office/drawing/2014/main" id="{3A7CF1A4-CC99-CEA1-8233-0B5414C2CEFA}"/>
              </a:ext>
            </a:extLst>
          </p:cNvPr>
          <p:cNvGrpSpPr/>
          <p:nvPr/>
        </p:nvGrpSpPr>
        <p:grpSpPr>
          <a:xfrm>
            <a:off x="7367247" y="2320776"/>
            <a:ext cx="137348" cy="140443"/>
            <a:chOff x="1449950" y="497675"/>
            <a:chExt cx="4719175" cy="4719175"/>
          </a:xfrm>
        </p:grpSpPr>
        <p:sp>
          <p:nvSpPr>
            <p:cNvPr id="20" name="Google Shape;631;p38">
              <a:extLst>
                <a:ext uri="{FF2B5EF4-FFF2-40B4-BE49-F238E27FC236}">
                  <a16:creationId xmlns:a16="http://schemas.microsoft.com/office/drawing/2014/main" id="{F733B90D-2E39-A1B0-9E7F-88BA8BF2A0C5}"/>
                </a:ext>
              </a:extLst>
            </p:cNvPr>
            <p:cNvSpPr/>
            <p:nvPr/>
          </p:nvSpPr>
          <p:spPr>
            <a:xfrm>
              <a:off x="1449950" y="497675"/>
              <a:ext cx="4719175" cy="4719175"/>
            </a:xfrm>
            <a:custGeom>
              <a:avLst/>
              <a:gdLst/>
              <a:ahLst/>
              <a:cxnLst/>
              <a:rect l="l" t="t" r="r" b="b"/>
              <a:pathLst>
                <a:path w="188767" h="188767" extrusionOk="0">
                  <a:moveTo>
                    <a:pt x="15724" y="0"/>
                  </a:moveTo>
                  <a:cubicBezTo>
                    <a:pt x="7041" y="0"/>
                    <a:pt x="0" y="7041"/>
                    <a:pt x="0" y="15724"/>
                  </a:cubicBezTo>
                  <a:lnTo>
                    <a:pt x="0" y="173043"/>
                  </a:lnTo>
                  <a:cubicBezTo>
                    <a:pt x="0" y="181726"/>
                    <a:pt x="7041" y="188767"/>
                    <a:pt x="15724" y="188767"/>
                  </a:cubicBezTo>
                  <a:lnTo>
                    <a:pt x="173042" y="188767"/>
                  </a:lnTo>
                  <a:cubicBezTo>
                    <a:pt x="181725" y="188767"/>
                    <a:pt x="188766" y="181726"/>
                    <a:pt x="188766" y="173043"/>
                  </a:cubicBezTo>
                  <a:lnTo>
                    <a:pt x="188766" y="15724"/>
                  </a:lnTo>
                  <a:cubicBezTo>
                    <a:pt x="188766" y="7041"/>
                    <a:pt x="181725" y="0"/>
                    <a:pt x="173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2;p38">
              <a:extLst>
                <a:ext uri="{FF2B5EF4-FFF2-40B4-BE49-F238E27FC236}">
                  <a16:creationId xmlns:a16="http://schemas.microsoft.com/office/drawing/2014/main" id="{974F42F9-F5AC-A316-370B-3F2BDFDD967B}"/>
                </a:ext>
              </a:extLst>
            </p:cNvPr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extrusionOk="0">
                  <a:moveTo>
                    <a:pt x="37716" y="1"/>
                  </a:move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3;p38">
              <a:extLst>
                <a:ext uri="{FF2B5EF4-FFF2-40B4-BE49-F238E27FC236}">
                  <a16:creationId xmlns:a16="http://schemas.microsoft.com/office/drawing/2014/main" id="{78341BDE-C541-54DC-FA72-ECA30399EE47}"/>
                </a:ext>
              </a:extLst>
            </p:cNvPr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fill="none" extrusionOk="0">
                  <a:moveTo>
                    <a:pt x="178800" y="110391"/>
                  </a:move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lnTo>
                    <a:pt x="37716" y="1"/>
                  </a:ln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634;p38">
            <a:extLst>
              <a:ext uri="{FF2B5EF4-FFF2-40B4-BE49-F238E27FC236}">
                <a16:creationId xmlns:a16="http://schemas.microsoft.com/office/drawing/2014/main" id="{E18DA531-1705-F3DE-DF3A-3AF8FC0EFB4C}"/>
              </a:ext>
            </a:extLst>
          </p:cNvPr>
          <p:cNvGrpSpPr/>
          <p:nvPr/>
        </p:nvGrpSpPr>
        <p:grpSpPr>
          <a:xfrm flipH="1">
            <a:off x="7675209" y="2992626"/>
            <a:ext cx="137348" cy="140443"/>
            <a:chOff x="1449950" y="497675"/>
            <a:chExt cx="4719175" cy="4719175"/>
          </a:xfrm>
        </p:grpSpPr>
        <p:sp>
          <p:nvSpPr>
            <p:cNvPr id="27" name="Google Shape;635;p38">
              <a:extLst>
                <a:ext uri="{FF2B5EF4-FFF2-40B4-BE49-F238E27FC236}">
                  <a16:creationId xmlns:a16="http://schemas.microsoft.com/office/drawing/2014/main" id="{960BAF80-71D3-5C10-6ED8-3071E538E5B7}"/>
                </a:ext>
              </a:extLst>
            </p:cNvPr>
            <p:cNvSpPr/>
            <p:nvPr/>
          </p:nvSpPr>
          <p:spPr>
            <a:xfrm>
              <a:off x="1449950" y="497675"/>
              <a:ext cx="4719175" cy="4719175"/>
            </a:xfrm>
            <a:custGeom>
              <a:avLst/>
              <a:gdLst/>
              <a:ahLst/>
              <a:cxnLst/>
              <a:rect l="l" t="t" r="r" b="b"/>
              <a:pathLst>
                <a:path w="188767" h="188767" extrusionOk="0">
                  <a:moveTo>
                    <a:pt x="15724" y="0"/>
                  </a:moveTo>
                  <a:cubicBezTo>
                    <a:pt x="7041" y="0"/>
                    <a:pt x="0" y="7041"/>
                    <a:pt x="0" y="15724"/>
                  </a:cubicBezTo>
                  <a:lnTo>
                    <a:pt x="0" y="173043"/>
                  </a:lnTo>
                  <a:cubicBezTo>
                    <a:pt x="0" y="181726"/>
                    <a:pt x="7041" y="188767"/>
                    <a:pt x="15724" y="188767"/>
                  </a:cubicBezTo>
                  <a:lnTo>
                    <a:pt x="173042" y="188767"/>
                  </a:lnTo>
                  <a:cubicBezTo>
                    <a:pt x="181725" y="188767"/>
                    <a:pt x="188766" y="181726"/>
                    <a:pt x="188766" y="173043"/>
                  </a:cubicBezTo>
                  <a:lnTo>
                    <a:pt x="188766" y="15724"/>
                  </a:lnTo>
                  <a:cubicBezTo>
                    <a:pt x="188766" y="7041"/>
                    <a:pt x="181725" y="0"/>
                    <a:pt x="173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6;p38">
              <a:extLst>
                <a:ext uri="{FF2B5EF4-FFF2-40B4-BE49-F238E27FC236}">
                  <a16:creationId xmlns:a16="http://schemas.microsoft.com/office/drawing/2014/main" id="{9AC0C78F-D7BD-294B-5AEF-399158F91EEE}"/>
                </a:ext>
              </a:extLst>
            </p:cNvPr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extrusionOk="0">
                  <a:moveTo>
                    <a:pt x="37716" y="1"/>
                  </a:move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37;p38">
              <a:extLst>
                <a:ext uri="{FF2B5EF4-FFF2-40B4-BE49-F238E27FC236}">
                  <a16:creationId xmlns:a16="http://schemas.microsoft.com/office/drawing/2014/main" id="{977DA62F-C57D-E34A-FE2C-7B6FB32B9EC7}"/>
                </a:ext>
              </a:extLst>
            </p:cNvPr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fill="none" extrusionOk="0">
                  <a:moveTo>
                    <a:pt x="178800" y="110391"/>
                  </a:move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lnTo>
                    <a:pt x="37716" y="1"/>
                  </a:ln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685;p40">
            <a:extLst>
              <a:ext uri="{FF2B5EF4-FFF2-40B4-BE49-F238E27FC236}">
                <a16:creationId xmlns:a16="http://schemas.microsoft.com/office/drawing/2014/main" id="{14BB6C51-DB67-8172-E8FA-9A865C24D45D}"/>
              </a:ext>
            </a:extLst>
          </p:cNvPr>
          <p:cNvGrpSpPr/>
          <p:nvPr/>
        </p:nvGrpSpPr>
        <p:grpSpPr>
          <a:xfrm>
            <a:off x="8499563" y="1748430"/>
            <a:ext cx="4905905" cy="5011129"/>
            <a:chOff x="5972578" y="781776"/>
            <a:chExt cx="3902376" cy="4096161"/>
          </a:xfrm>
        </p:grpSpPr>
        <p:sp>
          <p:nvSpPr>
            <p:cNvPr id="31" name="Google Shape;686;p40">
              <a:extLst>
                <a:ext uri="{FF2B5EF4-FFF2-40B4-BE49-F238E27FC236}">
                  <a16:creationId xmlns:a16="http://schemas.microsoft.com/office/drawing/2014/main" id="{12A0723B-C3B0-DDB9-DBA0-65D1A05765A9}"/>
                </a:ext>
              </a:extLst>
            </p:cNvPr>
            <p:cNvSpPr/>
            <p:nvPr/>
          </p:nvSpPr>
          <p:spPr>
            <a:xfrm flipH="1">
              <a:off x="6460060" y="3045411"/>
              <a:ext cx="3414893" cy="1832522"/>
            </a:xfrm>
            <a:custGeom>
              <a:avLst/>
              <a:gdLst/>
              <a:ahLst/>
              <a:cxnLst/>
              <a:rect l="l" t="t" r="r" b="b"/>
              <a:pathLst>
                <a:path w="103286" h="55426" extrusionOk="0">
                  <a:moveTo>
                    <a:pt x="53612" y="1"/>
                  </a:moveTo>
                  <a:cubicBezTo>
                    <a:pt x="46959" y="1"/>
                    <a:pt x="34576" y="9882"/>
                    <a:pt x="27120" y="26772"/>
                  </a:cubicBezTo>
                  <a:cubicBezTo>
                    <a:pt x="25290" y="30908"/>
                    <a:pt x="23402" y="32518"/>
                    <a:pt x="21514" y="32518"/>
                  </a:cubicBezTo>
                  <a:cubicBezTo>
                    <a:pt x="14861" y="32518"/>
                    <a:pt x="8219" y="12512"/>
                    <a:pt x="4200" y="12512"/>
                  </a:cubicBezTo>
                  <a:cubicBezTo>
                    <a:pt x="3289" y="12512"/>
                    <a:pt x="2513" y="13540"/>
                    <a:pt x="1902" y="16064"/>
                  </a:cubicBezTo>
                  <a:cubicBezTo>
                    <a:pt x="1" y="23870"/>
                    <a:pt x="1168" y="32943"/>
                    <a:pt x="2970" y="40415"/>
                  </a:cubicBezTo>
                  <a:cubicBezTo>
                    <a:pt x="4971" y="48688"/>
                    <a:pt x="11709" y="55426"/>
                    <a:pt x="18047" y="55426"/>
                  </a:cubicBezTo>
                  <a:lnTo>
                    <a:pt x="94602" y="55392"/>
                  </a:lnTo>
                  <a:cubicBezTo>
                    <a:pt x="97937" y="55392"/>
                    <a:pt x="100706" y="53524"/>
                    <a:pt x="101974" y="50122"/>
                  </a:cubicBezTo>
                  <a:cubicBezTo>
                    <a:pt x="103285" y="46562"/>
                    <a:pt x="101279" y="45458"/>
                    <a:pt x="97877" y="45458"/>
                  </a:cubicBezTo>
                  <a:cubicBezTo>
                    <a:pt x="94011" y="45458"/>
                    <a:pt x="88343" y="46884"/>
                    <a:pt x="83694" y="47754"/>
                  </a:cubicBezTo>
                  <a:cubicBezTo>
                    <a:pt x="83501" y="47789"/>
                    <a:pt x="83321" y="47806"/>
                    <a:pt x="83154" y="47806"/>
                  </a:cubicBezTo>
                  <a:cubicBezTo>
                    <a:pt x="75600" y="47806"/>
                    <a:pt x="93246" y="12626"/>
                    <a:pt x="88021" y="12626"/>
                  </a:cubicBezTo>
                  <a:cubicBezTo>
                    <a:pt x="87128" y="12626"/>
                    <a:pt x="85565" y="13655"/>
                    <a:pt x="83093" y="16064"/>
                  </a:cubicBezTo>
                  <a:cubicBezTo>
                    <a:pt x="72756" y="26127"/>
                    <a:pt x="65253" y="30470"/>
                    <a:pt x="60608" y="30470"/>
                  </a:cubicBezTo>
                  <a:cubicBezTo>
                    <a:pt x="54552" y="30470"/>
                    <a:pt x="53356" y="23085"/>
                    <a:pt x="57075" y="11361"/>
                  </a:cubicBezTo>
                  <a:cubicBezTo>
                    <a:pt x="59544" y="3579"/>
                    <a:pt x="57615" y="1"/>
                    <a:pt x="53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87;p40">
              <a:extLst>
                <a:ext uri="{FF2B5EF4-FFF2-40B4-BE49-F238E27FC236}">
                  <a16:creationId xmlns:a16="http://schemas.microsoft.com/office/drawing/2014/main" id="{E61761E7-DDFA-CA15-B656-CFC4A15FA93E}"/>
                </a:ext>
              </a:extLst>
            </p:cNvPr>
            <p:cNvSpPr/>
            <p:nvPr/>
          </p:nvSpPr>
          <p:spPr>
            <a:xfrm flipH="1">
              <a:off x="5972578" y="3940824"/>
              <a:ext cx="1622752" cy="937112"/>
            </a:xfrm>
            <a:custGeom>
              <a:avLst/>
              <a:gdLst/>
              <a:ahLst/>
              <a:cxnLst/>
              <a:rect l="l" t="t" r="r" b="b"/>
              <a:pathLst>
                <a:path w="54173" h="31284" extrusionOk="0">
                  <a:moveTo>
                    <a:pt x="38199" y="1"/>
                  </a:moveTo>
                  <a:cubicBezTo>
                    <a:pt x="37752" y="1"/>
                    <a:pt x="37263" y="31"/>
                    <a:pt x="36727" y="94"/>
                  </a:cubicBezTo>
                  <a:cubicBezTo>
                    <a:pt x="26887" y="1262"/>
                    <a:pt x="26720" y="8400"/>
                    <a:pt x="26720" y="8400"/>
                  </a:cubicBezTo>
                  <a:cubicBezTo>
                    <a:pt x="26720" y="8400"/>
                    <a:pt x="22279" y="5756"/>
                    <a:pt x="17225" y="5756"/>
                  </a:cubicBezTo>
                  <a:cubicBezTo>
                    <a:pt x="14642" y="5756"/>
                    <a:pt x="11899" y="6446"/>
                    <a:pt x="9508" y="8534"/>
                  </a:cubicBezTo>
                  <a:cubicBezTo>
                    <a:pt x="1836" y="15138"/>
                    <a:pt x="6672" y="19675"/>
                    <a:pt x="6672" y="19675"/>
                  </a:cubicBezTo>
                  <a:lnTo>
                    <a:pt x="6639" y="19675"/>
                  </a:lnTo>
                  <a:cubicBezTo>
                    <a:pt x="1" y="21476"/>
                    <a:pt x="1335" y="31283"/>
                    <a:pt x="8207" y="31283"/>
                  </a:cubicBezTo>
                  <a:lnTo>
                    <a:pt x="46367" y="31283"/>
                  </a:lnTo>
                  <a:cubicBezTo>
                    <a:pt x="46396" y="31284"/>
                    <a:pt x="46425" y="31284"/>
                    <a:pt x="46454" y="31284"/>
                  </a:cubicBezTo>
                  <a:cubicBezTo>
                    <a:pt x="48623" y="31284"/>
                    <a:pt x="50617" y="30056"/>
                    <a:pt x="51604" y="28114"/>
                  </a:cubicBezTo>
                  <a:cubicBezTo>
                    <a:pt x="53573" y="24078"/>
                    <a:pt x="48102" y="22310"/>
                    <a:pt x="48102" y="22310"/>
                  </a:cubicBezTo>
                  <a:cubicBezTo>
                    <a:pt x="48102" y="22310"/>
                    <a:pt x="54173" y="18841"/>
                    <a:pt x="51738" y="13737"/>
                  </a:cubicBezTo>
                  <a:cubicBezTo>
                    <a:pt x="51126" y="12476"/>
                    <a:pt x="50163" y="12009"/>
                    <a:pt x="49068" y="12009"/>
                  </a:cubicBezTo>
                  <a:cubicBezTo>
                    <a:pt x="48193" y="12009"/>
                    <a:pt x="47234" y="12307"/>
                    <a:pt x="46301" y="12737"/>
                  </a:cubicBezTo>
                  <a:cubicBezTo>
                    <a:pt x="47508" y="10491"/>
                    <a:pt x="48470" y="7687"/>
                    <a:pt x="45711" y="7687"/>
                  </a:cubicBezTo>
                  <a:cubicBezTo>
                    <a:pt x="44658" y="7687"/>
                    <a:pt x="43062" y="8096"/>
                    <a:pt x="40730" y="9101"/>
                  </a:cubicBezTo>
                  <a:cubicBezTo>
                    <a:pt x="40730" y="9101"/>
                    <a:pt x="45981" y="1"/>
                    <a:pt x="38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88;p40">
              <a:extLst>
                <a:ext uri="{FF2B5EF4-FFF2-40B4-BE49-F238E27FC236}">
                  <a16:creationId xmlns:a16="http://schemas.microsoft.com/office/drawing/2014/main" id="{AA8A52D8-3F87-870E-69D8-AF92A5E7A527}"/>
                </a:ext>
              </a:extLst>
            </p:cNvPr>
            <p:cNvSpPr/>
            <p:nvPr/>
          </p:nvSpPr>
          <p:spPr>
            <a:xfrm flipH="1">
              <a:off x="7311546" y="1554620"/>
              <a:ext cx="456664" cy="532600"/>
            </a:xfrm>
            <a:custGeom>
              <a:avLst/>
              <a:gdLst/>
              <a:ahLst/>
              <a:cxnLst/>
              <a:rect l="l" t="t" r="r" b="b"/>
              <a:pathLst>
                <a:path w="15245" h="17780" extrusionOk="0">
                  <a:moveTo>
                    <a:pt x="5104" y="1"/>
                  </a:moveTo>
                  <a:lnTo>
                    <a:pt x="1" y="534"/>
                  </a:lnTo>
                  <a:cubicBezTo>
                    <a:pt x="201" y="2602"/>
                    <a:pt x="468" y="4637"/>
                    <a:pt x="835" y="6705"/>
                  </a:cubicBezTo>
                  <a:cubicBezTo>
                    <a:pt x="1168" y="8807"/>
                    <a:pt x="1635" y="10875"/>
                    <a:pt x="2236" y="12910"/>
                  </a:cubicBezTo>
                  <a:cubicBezTo>
                    <a:pt x="2302" y="13177"/>
                    <a:pt x="2402" y="13444"/>
                    <a:pt x="2502" y="13710"/>
                  </a:cubicBezTo>
                  <a:cubicBezTo>
                    <a:pt x="2603" y="14077"/>
                    <a:pt x="2736" y="14411"/>
                    <a:pt x="2903" y="14744"/>
                  </a:cubicBezTo>
                  <a:cubicBezTo>
                    <a:pt x="3303" y="15545"/>
                    <a:pt x="3903" y="16179"/>
                    <a:pt x="4637" y="16679"/>
                  </a:cubicBezTo>
                  <a:cubicBezTo>
                    <a:pt x="5271" y="17113"/>
                    <a:pt x="6005" y="17413"/>
                    <a:pt x="6739" y="17580"/>
                  </a:cubicBezTo>
                  <a:cubicBezTo>
                    <a:pt x="7373" y="17713"/>
                    <a:pt x="8040" y="17780"/>
                    <a:pt x="8707" y="17780"/>
                  </a:cubicBezTo>
                  <a:cubicBezTo>
                    <a:pt x="9841" y="17747"/>
                    <a:pt x="11009" y="17613"/>
                    <a:pt x="12109" y="17280"/>
                  </a:cubicBezTo>
                  <a:cubicBezTo>
                    <a:pt x="13210" y="17013"/>
                    <a:pt x="14244" y="16612"/>
                    <a:pt x="15245" y="16145"/>
                  </a:cubicBezTo>
                  <a:lnTo>
                    <a:pt x="14444" y="13744"/>
                  </a:lnTo>
                  <a:cubicBezTo>
                    <a:pt x="13306" y="13886"/>
                    <a:pt x="12118" y="13991"/>
                    <a:pt x="10993" y="13991"/>
                  </a:cubicBezTo>
                  <a:cubicBezTo>
                    <a:pt x="10273" y="13991"/>
                    <a:pt x="9579" y="13948"/>
                    <a:pt x="8940" y="13844"/>
                  </a:cubicBezTo>
                  <a:cubicBezTo>
                    <a:pt x="8340" y="13777"/>
                    <a:pt x="7740" y="13544"/>
                    <a:pt x="7239" y="13143"/>
                  </a:cubicBezTo>
                  <a:cubicBezTo>
                    <a:pt x="7139" y="13043"/>
                    <a:pt x="7072" y="12910"/>
                    <a:pt x="7039" y="12743"/>
                  </a:cubicBezTo>
                  <a:lnTo>
                    <a:pt x="6806" y="11709"/>
                  </a:lnTo>
                  <a:cubicBezTo>
                    <a:pt x="6405" y="9874"/>
                    <a:pt x="6138" y="7873"/>
                    <a:pt x="5872" y="5938"/>
                  </a:cubicBezTo>
                  <a:lnTo>
                    <a:pt x="5104" y="1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89;p40">
              <a:extLst>
                <a:ext uri="{FF2B5EF4-FFF2-40B4-BE49-F238E27FC236}">
                  <a16:creationId xmlns:a16="http://schemas.microsoft.com/office/drawing/2014/main" id="{33D2C3D0-10AE-BA7F-2F7B-3DF59FA94F83}"/>
                </a:ext>
              </a:extLst>
            </p:cNvPr>
            <p:cNvSpPr/>
            <p:nvPr/>
          </p:nvSpPr>
          <p:spPr>
            <a:xfrm flipH="1">
              <a:off x="7556335" y="1378698"/>
              <a:ext cx="323784" cy="415775"/>
            </a:xfrm>
            <a:custGeom>
              <a:avLst/>
              <a:gdLst/>
              <a:ahLst/>
              <a:cxnLst/>
              <a:rect l="l" t="t" r="r" b="b"/>
              <a:pathLst>
                <a:path w="10809" h="13880" extrusionOk="0">
                  <a:moveTo>
                    <a:pt x="4511" y="1"/>
                  </a:moveTo>
                  <a:cubicBezTo>
                    <a:pt x="3442" y="1"/>
                    <a:pt x="2411" y="564"/>
                    <a:pt x="1669" y="1737"/>
                  </a:cubicBezTo>
                  <a:cubicBezTo>
                    <a:pt x="1" y="4339"/>
                    <a:pt x="3703" y="13879"/>
                    <a:pt x="3703" y="13879"/>
                  </a:cubicBezTo>
                  <a:lnTo>
                    <a:pt x="10808" y="11711"/>
                  </a:lnTo>
                  <a:cubicBezTo>
                    <a:pt x="10375" y="8909"/>
                    <a:pt x="9674" y="6140"/>
                    <a:pt x="8674" y="3505"/>
                  </a:cubicBezTo>
                  <a:cubicBezTo>
                    <a:pt x="7740" y="1221"/>
                    <a:pt x="6085" y="1"/>
                    <a:pt x="45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90;p40">
              <a:extLst>
                <a:ext uri="{FF2B5EF4-FFF2-40B4-BE49-F238E27FC236}">
                  <a16:creationId xmlns:a16="http://schemas.microsoft.com/office/drawing/2014/main" id="{687984FF-EA48-E899-DCD4-946E05B7074F}"/>
                </a:ext>
              </a:extLst>
            </p:cNvPr>
            <p:cNvSpPr/>
            <p:nvPr/>
          </p:nvSpPr>
          <p:spPr>
            <a:xfrm flipH="1">
              <a:off x="7620281" y="1345419"/>
              <a:ext cx="610543" cy="888705"/>
            </a:xfrm>
            <a:custGeom>
              <a:avLst/>
              <a:gdLst/>
              <a:ahLst/>
              <a:cxnLst/>
              <a:rect l="l" t="t" r="r" b="b"/>
              <a:pathLst>
                <a:path w="20382" h="29668" extrusionOk="0">
                  <a:moveTo>
                    <a:pt x="7864" y="0"/>
                  </a:moveTo>
                  <a:cubicBezTo>
                    <a:pt x="7099" y="0"/>
                    <a:pt x="6335" y="15"/>
                    <a:pt x="5571" y="46"/>
                  </a:cubicBezTo>
                  <a:cubicBezTo>
                    <a:pt x="4770" y="46"/>
                    <a:pt x="3970" y="113"/>
                    <a:pt x="3203" y="180"/>
                  </a:cubicBezTo>
                  <a:cubicBezTo>
                    <a:pt x="1335" y="346"/>
                    <a:pt x="0" y="2048"/>
                    <a:pt x="267" y="3916"/>
                  </a:cubicBezTo>
                  <a:cubicBezTo>
                    <a:pt x="1835" y="15591"/>
                    <a:pt x="1034" y="27266"/>
                    <a:pt x="1301" y="29667"/>
                  </a:cubicBezTo>
                  <a:lnTo>
                    <a:pt x="18680" y="28500"/>
                  </a:lnTo>
                  <a:cubicBezTo>
                    <a:pt x="20382" y="15124"/>
                    <a:pt x="19247" y="6851"/>
                    <a:pt x="18480" y="3315"/>
                  </a:cubicBezTo>
                  <a:cubicBezTo>
                    <a:pt x="18213" y="2014"/>
                    <a:pt x="17246" y="1014"/>
                    <a:pt x="15945" y="747"/>
                  </a:cubicBezTo>
                  <a:cubicBezTo>
                    <a:pt x="14978" y="513"/>
                    <a:pt x="13977" y="346"/>
                    <a:pt x="12976" y="213"/>
                  </a:cubicBezTo>
                  <a:cubicBezTo>
                    <a:pt x="11272" y="75"/>
                    <a:pt x="9568" y="0"/>
                    <a:pt x="7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91;p40">
              <a:extLst>
                <a:ext uri="{FF2B5EF4-FFF2-40B4-BE49-F238E27FC236}">
                  <a16:creationId xmlns:a16="http://schemas.microsoft.com/office/drawing/2014/main" id="{775838F4-641F-05E2-FFD7-9A3EB2BDFCAC}"/>
                </a:ext>
              </a:extLst>
            </p:cNvPr>
            <p:cNvSpPr/>
            <p:nvPr/>
          </p:nvSpPr>
          <p:spPr>
            <a:xfrm flipH="1">
              <a:off x="7785487" y="1097997"/>
              <a:ext cx="278492" cy="324862"/>
            </a:xfrm>
            <a:custGeom>
              <a:avLst/>
              <a:gdLst/>
              <a:ahLst/>
              <a:cxnLst/>
              <a:rect l="l" t="t" r="r" b="b"/>
              <a:pathLst>
                <a:path w="9297" h="10845" extrusionOk="0">
                  <a:moveTo>
                    <a:pt x="935" y="0"/>
                  </a:moveTo>
                  <a:lnTo>
                    <a:pt x="935" y="0"/>
                  </a:lnTo>
                  <a:cubicBezTo>
                    <a:pt x="1369" y="2402"/>
                    <a:pt x="1702" y="6772"/>
                    <a:pt x="1" y="8306"/>
                  </a:cubicBezTo>
                  <a:cubicBezTo>
                    <a:pt x="1" y="8306"/>
                    <a:pt x="902" y="10741"/>
                    <a:pt x="5338" y="10841"/>
                  </a:cubicBezTo>
                  <a:cubicBezTo>
                    <a:pt x="5418" y="10843"/>
                    <a:pt x="5496" y="10844"/>
                    <a:pt x="5572" y="10844"/>
                  </a:cubicBezTo>
                  <a:cubicBezTo>
                    <a:pt x="9297" y="10844"/>
                    <a:pt x="7406" y="8473"/>
                    <a:pt x="7406" y="8473"/>
                  </a:cubicBezTo>
                  <a:cubicBezTo>
                    <a:pt x="4771" y="7806"/>
                    <a:pt x="4871" y="5838"/>
                    <a:pt x="5405" y="3970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92;p40">
              <a:extLst>
                <a:ext uri="{FF2B5EF4-FFF2-40B4-BE49-F238E27FC236}">
                  <a16:creationId xmlns:a16="http://schemas.microsoft.com/office/drawing/2014/main" id="{7937B902-B01F-B1BC-875A-7FE375987A55}"/>
                </a:ext>
              </a:extLst>
            </p:cNvPr>
            <p:cNvSpPr/>
            <p:nvPr/>
          </p:nvSpPr>
          <p:spPr>
            <a:xfrm flipH="1">
              <a:off x="7903062" y="1146942"/>
              <a:ext cx="82975" cy="114278"/>
            </a:xfrm>
            <a:custGeom>
              <a:avLst/>
              <a:gdLst/>
              <a:ahLst/>
              <a:cxnLst/>
              <a:rect l="l" t="t" r="r" b="b"/>
              <a:pathLst>
                <a:path w="2770" h="3815" extrusionOk="0">
                  <a:moveTo>
                    <a:pt x="168" y="1"/>
                  </a:moveTo>
                  <a:cubicBezTo>
                    <a:pt x="34" y="401"/>
                    <a:pt x="1" y="835"/>
                    <a:pt x="68" y="1268"/>
                  </a:cubicBezTo>
                  <a:cubicBezTo>
                    <a:pt x="124" y="2171"/>
                    <a:pt x="1207" y="3815"/>
                    <a:pt x="2085" y="3815"/>
                  </a:cubicBezTo>
                  <a:cubicBezTo>
                    <a:pt x="2244" y="3815"/>
                    <a:pt x="2397" y="3760"/>
                    <a:pt x="2536" y="3637"/>
                  </a:cubicBezTo>
                  <a:cubicBezTo>
                    <a:pt x="2569" y="3203"/>
                    <a:pt x="2669" y="2769"/>
                    <a:pt x="2769" y="2336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rgbClr val="802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93;p40">
              <a:extLst>
                <a:ext uri="{FF2B5EF4-FFF2-40B4-BE49-F238E27FC236}">
                  <a16:creationId xmlns:a16="http://schemas.microsoft.com/office/drawing/2014/main" id="{491F3B03-058D-FC60-78CD-7ADC2CA49F6B}"/>
                </a:ext>
              </a:extLst>
            </p:cNvPr>
            <p:cNvSpPr/>
            <p:nvPr/>
          </p:nvSpPr>
          <p:spPr>
            <a:xfrm flipH="1">
              <a:off x="7923035" y="1332748"/>
              <a:ext cx="356764" cy="848415"/>
            </a:xfrm>
            <a:custGeom>
              <a:avLst/>
              <a:gdLst/>
              <a:ahLst/>
              <a:cxnLst/>
              <a:rect l="l" t="t" r="r" b="b"/>
              <a:pathLst>
                <a:path w="11910" h="28323" extrusionOk="0">
                  <a:moveTo>
                    <a:pt x="5914" y="0"/>
                  </a:moveTo>
                  <a:cubicBezTo>
                    <a:pt x="5086" y="0"/>
                    <a:pt x="4068" y="147"/>
                    <a:pt x="3103" y="336"/>
                  </a:cubicBezTo>
                  <a:cubicBezTo>
                    <a:pt x="1268" y="669"/>
                    <a:pt x="1" y="2371"/>
                    <a:pt x="201" y="4205"/>
                  </a:cubicBezTo>
                  <a:cubicBezTo>
                    <a:pt x="735" y="9509"/>
                    <a:pt x="1669" y="20183"/>
                    <a:pt x="1335" y="24787"/>
                  </a:cubicBezTo>
                  <a:cubicBezTo>
                    <a:pt x="4037" y="27455"/>
                    <a:pt x="9207" y="28323"/>
                    <a:pt x="9207" y="28323"/>
                  </a:cubicBezTo>
                  <a:cubicBezTo>
                    <a:pt x="9207" y="28323"/>
                    <a:pt x="11909" y="3571"/>
                    <a:pt x="7373" y="302"/>
                  </a:cubicBezTo>
                  <a:cubicBezTo>
                    <a:pt x="7069" y="86"/>
                    <a:pt x="6547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94;p40">
              <a:extLst>
                <a:ext uri="{FF2B5EF4-FFF2-40B4-BE49-F238E27FC236}">
                  <a16:creationId xmlns:a16="http://schemas.microsoft.com/office/drawing/2014/main" id="{AAFE8EA2-DF99-A90E-3953-D9E5E524A9E6}"/>
                </a:ext>
              </a:extLst>
            </p:cNvPr>
            <p:cNvSpPr/>
            <p:nvPr/>
          </p:nvSpPr>
          <p:spPr>
            <a:xfrm flipH="1">
              <a:off x="7595307" y="1340417"/>
              <a:ext cx="251832" cy="809055"/>
            </a:xfrm>
            <a:custGeom>
              <a:avLst/>
              <a:gdLst/>
              <a:ahLst/>
              <a:cxnLst/>
              <a:rect l="l" t="t" r="r" b="b"/>
              <a:pathLst>
                <a:path w="8407" h="27009" extrusionOk="0">
                  <a:moveTo>
                    <a:pt x="1063" y="1"/>
                  </a:moveTo>
                  <a:cubicBezTo>
                    <a:pt x="920" y="1"/>
                    <a:pt x="777" y="5"/>
                    <a:pt x="634" y="13"/>
                  </a:cubicBezTo>
                  <a:cubicBezTo>
                    <a:pt x="234" y="46"/>
                    <a:pt x="0" y="480"/>
                    <a:pt x="167" y="814"/>
                  </a:cubicBezTo>
                  <a:cubicBezTo>
                    <a:pt x="3103" y="6751"/>
                    <a:pt x="2802" y="26966"/>
                    <a:pt x="2802" y="26966"/>
                  </a:cubicBezTo>
                  <a:cubicBezTo>
                    <a:pt x="2802" y="26966"/>
                    <a:pt x="2928" y="27009"/>
                    <a:pt x="3170" y="27009"/>
                  </a:cubicBezTo>
                  <a:cubicBezTo>
                    <a:pt x="3781" y="27009"/>
                    <a:pt x="5135" y="26734"/>
                    <a:pt x="7072" y="24798"/>
                  </a:cubicBezTo>
                  <a:cubicBezTo>
                    <a:pt x="8406" y="14323"/>
                    <a:pt x="6905" y="6251"/>
                    <a:pt x="6071" y="2949"/>
                  </a:cubicBezTo>
                  <a:cubicBezTo>
                    <a:pt x="5805" y="1848"/>
                    <a:pt x="5004" y="947"/>
                    <a:pt x="3970" y="580"/>
                  </a:cubicBezTo>
                  <a:cubicBezTo>
                    <a:pt x="3037" y="201"/>
                    <a:pt x="2053" y="1"/>
                    <a:pt x="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95;p40">
              <a:extLst>
                <a:ext uri="{FF2B5EF4-FFF2-40B4-BE49-F238E27FC236}">
                  <a16:creationId xmlns:a16="http://schemas.microsoft.com/office/drawing/2014/main" id="{5285913A-ED90-5394-91F2-ECD6C3674138}"/>
                </a:ext>
              </a:extLst>
            </p:cNvPr>
            <p:cNvSpPr/>
            <p:nvPr/>
          </p:nvSpPr>
          <p:spPr>
            <a:xfrm flipH="1">
              <a:off x="7295559" y="1941299"/>
              <a:ext cx="92950" cy="116076"/>
            </a:xfrm>
            <a:custGeom>
              <a:avLst/>
              <a:gdLst/>
              <a:ahLst/>
              <a:cxnLst/>
              <a:rect l="l" t="t" r="r" b="b"/>
              <a:pathLst>
                <a:path w="3103" h="3875" extrusionOk="0">
                  <a:moveTo>
                    <a:pt x="3103" y="1"/>
                  </a:moveTo>
                  <a:lnTo>
                    <a:pt x="968" y="1068"/>
                  </a:lnTo>
                  <a:lnTo>
                    <a:pt x="0" y="2703"/>
                  </a:lnTo>
                  <a:cubicBezTo>
                    <a:pt x="360" y="3646"/>
                    <a:pt x="1038" y="3875"/>
                    <a:pt x="1611" y="3875"/>
                  </a:cubicBezTo>
                  <a:cubicBezTo>
                    <a:pt x="2153" y="3875"/>
                    <a:pt x="2602" y="3670"/>
                    <a:pt x="2602" y="3670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96;p40">
              <a:extLst>
                <a:ext uri="{FF2B5EF4-FFF2-40B4-BE49-F238E27FC236}">
                  <a16:creationId xmlns:a16="http://schemas.microsoft.com/office/drawing/2014/main" id="{574616C8-8853-839E-C6D6-D47D0E60E652}"/>
                </a:ext>
              </a:extLst>
            </p:cNvPr>
            <p:cNvSpPr/>
            <p:nvPr/>
          </p:nvSpPr>
          <p:spPr>
            <a:xfrm flipH="1">
              <a:off x="7742056" y="906979"/>
              <a:ext cx="126800" cy="161038"/>
            </a:xfrm>
            <a:custGeom>
              <a:avLst/>
              <a:gdLst/>
              <a:ahLst/>
              <a:cxnLst/>
              <a:rect l="l" t="t" r="r" b="b"/>
              <a:pathLst>
                <a:path w="4233" h="5376" extrusionOk="0">
                  <a:moveTo>
                    <a:pt x="2540" y="1"/>
                  </a:moveTo>
                  <a:cubicBezTo>
                    <a:pt x="1443" y="1"/>
                    <a:pt x="1" y="3657"/>
                    <a:pt x="1793" y="5110"/>
                  </a:cubicBezTo>
                  <a:cubicBezTo>
                    <a:pt x="2021" y="5294"/>
                    <a:pt x="2232" y="5375"/>
                    <a:pt x="2424" y="5375"/>
                  </a:cubicBezTo>
                  <a:cubicBezTo>
                    <a:pt x="3836" y="5375"/>
                    <a:pt x="4232" y="954"/>
                    <a:pt x="2794" y="73"/>
                  </a:cubicBezTo>
                  <a:cubicBezTo>
                    <a:pt x="2713" y="24"/>
                    <a:pt x="2628" y="1"/>
                    <a:pt x="2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97;p40">
              <a:extLst>
                <a:ext uri="{FF2B5EF4-FFF2-40B4-BE49-F238E27FC236}">
                  <a16:creationId xmlns:a16="http://schemas.microsoft.com/office/drawing/2014/main" id="{BB381E92-F684-CFC7-29B2-B70C094BF328}"/>
                </a:ext>
              </a:extLst>
            </p:cNvPr>
            <p:cNvSpPr/>
            <p:nvPr/>
          </p:nvSpPr>
          <p:spPr>
            <a:xfrm flipH="1">
              <a:off x="7753166" y="851623"/>
              <a:ext cx="292031" cy="382795"/>
            </a:xfrm>
            <a:custGeom>
              <a:avLst/>
              <a:gdLst/>
              <a:ahLst/>
              <a:cxnLst/>
              <a:rect l="l" t="t" r="r" b="b"/>
              <a:pathLst>
                <a:path w="9749" h="12779" extrusionOk="0">
                  <a:moveTo>
                    <a:pt x="4521" y="1"/>
                  </a:moveTo>
                  <a:cubicBezTo>
                    <a:pt x="2126" y="1"/>
                    <a:pt x="1" y="2001"/>
                    <a:pt x="108" y="4623"/>
                  </a:cubicBezTo>
                  <a:cubicBezTo>
                    <a:pt x="241" y="7858"/>
                    <a:pt x="141" y="9760"/>
                    <a:pt x="1742" y="11461"/>
                  </a:cubicBezTo>
                  <a:cubicBezTo>
                    <a:pt x="2592" y="12371"/>
                    <a:pt x="3657" y="12778"/>
                    <a:pt x="4712" y="12778"/>
                  </a:cubicBezTo>
                  <a:cubicBezTo>
                    <a:pt x="6596" y="12778"/>
                    <a:pt x="8446" y="11479"/>
                    <a:pt x="8981" y="9426"/>
                  </a:cubicBezTo>
                  <a:cubicBezTo>
                    <a:pt x="9748" y="6557"/>
                    <a:pt x="9414" y="1754"/>
                    <a:pt x="6312" y="386"/>
                  </a:cubicBezTo>
                  <a:cubicBezTo>
                    <a:pt x="5718" y="122"/>
                    <a:pt x="5111" y="1"/>
                    <a:pt x="4521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98;p40">
              <a:extLst>
                <a:ext uri="{FF2B5EF4-FFF2-40B4-BE49-F238E27FC236}">
                  <a16:creationId xmlns:a16="http://schemas.microsoft.com/office/drawing/2014/main" id="{D0A9132A-3DD7-3E40-3B86-9AE8672B0906}"/>
                </a:ext>
              </a:extLst>
            </p:cNvPr>
            <p:cNvSpPr/>
            <p:nvPr/>
          </p:nvSpPr>
          <p:spPr>
            <a:xfrm flipH="1">
              <a:off x="7725292" y="781776"/>
              <a:ext cx="377733" cy="296569"/>
            </a:xfrm>
            <a:custGeom>
              <a:avLst/>
              <a:gdLst/>
              <a:ahLst/>
              <a:cxnLst/>
              <a:rect l="l" t="t" r="r" b="b"/>
              <a:pathLst>
                <a:path w="12610" h="7349" extrusionOk="0">
                  <a:moveTo>
                    <a:pt x="8081" y="1"/>
                  </a:moveTo>
                  <a:cubicBezTo>
                    <a:pt x="4989" y="1"/>
                    <a:pt x="624" y="2218"/>
                    <a:pt x="1168" y="3279"/>
                  </a:cubicBezTo>
                  <a:cubicBezTo>
                    <a:pt x="1" y="4647"/>
                    <a:pt x="468" y="5414"/>
                    <a:pt x="1769" y="7349"/>
                  </a:cubicBezTo>
                  <a:cubicBezTo>
                    <a:pt x="2836" y="7015"/>
                    <a:pt x="3703" y="6181"/>
                    <a:pt x="4070" y="5114"/>
                  </a:cubicBezTo>
                  <a:cubicBezTo>
                    <a:pt x="4370" y="4126"/>
                    <a:pt x="5287" y="3487"/>
                    <a:pt x="6292" y="3487"/>
                  </a:cubicBezTo>
                  <a:cubicBezTo>
                    <a:pt x="6407" y="3487"/>
                    <a:pt x="6522" y="3496"/>
                    <a:pt x="6639" y="3513"/>
                  </a:cubicBezTo>
                  <a:cubicBezTo>
                    <a:pt x="7179" y="3617"/>
                    <a:pt x="7729" y="3667"/>
                    <a:pt x="8283" y="3667"/>
                  </a:cubicBezTo>
                  <a:cubicBezTo>
                    <a:pt x="8789" y="3667"/>
                    <a:pt x="9298" y="3626"/>
                    <a:pt x="9808" y="3546"/>
                  </a:cubicBezTo>
                  <a:cubicBezTo>
                    <a:pt x="11009" y="3246"/>
                    <a:pt x="12610" y="1811"/>
                    <a:pt x="9908" y="377"/>
                  </a:cubicBezTo>
                  <a:cubicBezTo>
                    <a:pt x="9411" y="113"/>
                    <a:pt x="8778" y="1"/>
                    <a:pt x="8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99;p40">
              <a:extLst>
                <a:ext uri="{FF2B5EF4-FFF2-40B4-BE49-F238E27FC236}">
                  <a16:creationId xmlns:a16="http://schemas.microsoft.com/office/drawing/2014/main" id="{CC68F18D-7418-9D35-A2B6-340DEAC9A322}"/>
                </a:ext>
              </a:extLst>
            </p:cNvPr>
            <p:cNvSpPr/>
            <p:nvPr/>
          </p:nvSpPr>
          <p:spPr>
            <a:xfrm flipH="1">
              <a:off x="7999005" y="1008044"/>
              <a:ext cx="108916" cy="111942"/>
            </a:xfrm>
            <a:custGeom>
              <a:avLst/>
              <a:gdLst/>
              <a:ahLst/>
              <a:cxnLst/>
              <a:rect l="l" t="t" r="r" b="b"/>
              <a:pathLst>
                <a:path w="3636" h="3737" extrusionOk="0">
                  <a:moveTo>
                    <a:pt x="1574" y="1"/>
                  </a:moveTo>
                  <a:cubicBezTo>
                    <a:pt x="1561" y="1"/>
                    <a:pt x="1548" y="1"/>
                    <a:pt x="1535" y="1"/>
                  </a:cubicBezTo>
                  <a:cubicBezTo>
                    <a:pt x="467" y="68"/>
                    <a:pt x="0" y="1102"/>
                    <a:pt x="401" y="2036"/>
                  </a:cubicBezTo>
                  <a:cubicBezTo>
                    <a:pt x="701" y="2770"/>
                    <a:pt x="1301" y="3337"/>
                    <a:pt x="2068" y="3637"/>
                  </a:cubicBezTo>
                  <a:cubicBezTo>
                    <a:pt x="2239" y="3706"/>
                    <a:pt x="2399" y="3737"/>
                    <a:pt x="2545" y="3737"/>
                  </a:cubicBezTo>
                  <a:cubicBezTo>
                    <a:pt x="3251" y="3737"/>
                    <a:pt x="3635" y="2999"/>
                    <a:pt x="3469" y="2169"/>
                  </a:cubicBezTo>
                  <a:cubicBezTo>
                    <a:pt x="3305" y="1280"/>
                    <a:pt x="2587" y="1"/>
                    <a:pt x="1574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00;p40">
              <a:extLst>
                <a:ext uri="{FF2B5EF4-FFF2-40B4-BE49-F238E27FC236}">
                  <a16:creationId xmlns:a16="http://schemas.microsoft.com/office/drawing/2014/main" id="{8ABA5E0E-76EF-E5ED-2A2F-FA223FBC045C}"/>
                </a:ext>
              </a:extLst>
            </p:cNvPr>
            <p:cNvSpPr/>
            <p:nvPr/>
          </p:nvSpPr>
          <p:spPr>
            <a:xfrm flipH="1">
              <a:off x="7134655" y="2199085"/>
              <a:ext cx="879359" cy="2346195"/>
            </a:xfrm>
            <a:custGeom>
              <a:avLst/>
              <a:gdLst/>
              <a:ahLst/>
              <a:cxnLst/>
              <a:rect l="l" t="t" r="r" b="b"/>
              <a:pathLst>
                <a:path w="29356" h="78324" extrusionOk="0">
                  <a:moveTo>
                    <a:pt x="11442" y="1"/>
                  </a:moveTo>
                  <a:lnTo>
                    <a:pt x="1" y="768"/>
                  </a:lnTo>
                  <a:cubicBezTo>
                    <a:pt x="1" y="768"/>
                    <a:pt x="9341" y="27554"/>
                    <a:pt x="12210" y="38195"/>
                  </a:cubicBezTo>
                  <a:cubicBezTo>
                    <a:pt x="14845" y="48002"/>
                    <a:pt x="24418" y="78324"/>
                    <a:pt x="24418" y="78324"/>
                  </a:cubicBezTo>
                  <a:lnTo>
                    <a:pt x="29355" y="76389"/>
                  </a:lnTo>
                  <a:cubicBezTo>
                    <a:pt x="29355" y="76389"/>
                    <a:pt x="23751" y="45200"/>
                    <a:pt x="21683" y="35093"/>
                  </a:cubicBezTo>
                  <a:cubicBezTo>
                    <a:pt x="19682" y="25352"/>
                    <a:pt x="11442" y="1"/>
                    <a:pt x="11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01;p40">
              <a:extLst>
                <a:ext uri="{FF2B5EF4-FFF2-40B4-BE49-F238E27FC236}">
                  <a16:creationId xmlns:a16="http://schemas.microsoft.com/office/drawing/2014/main" id="{E6D5D7C0-EFD7-6369-6E11-D4FB3FF32E40}"/>
                </a:ext>
              </a:extLst>
            </p:cNvPr>
            <p:cNvSpPr/>
            <p:nvPr/>
          </p:nvSpPr>
          <p:spPr>
            <a:xfrm flipH="1">
              <a:off x="7750173" y="2272054"/>
              <a:ext cx="183894" cy="735425"/>
            </a:xfrm>
            <a:custGeom>
              <a:avLst/>
              <a:gdLst/>
              <a:ahLst/>
              <a:cxnLst/>
              <a:rect l="l" t="t" r="r" b="b"/>
              <a:pathLst>
                <a:path w="6139" h="24551" extrusionOk="0">
                  <a:moveTo>
                    <a:pt x="1101" y="0"/>
                  </a:moveTo>
                  <a:lnTo>
                    <a:pt x="0" y="6004"/>
                  </a:lnTo>
                  <a:cubicBezTo>
                    <a:pt x="1768" y="11208"/>
                    <a:pt x="4137" y="18213"/>
                    <a:pt x="6138" y="24551"/>
                  </a:cubicBezTo>
                  <a:cubicBezTo>
                    <a:pt x="5738" y="16145"/>
                    <a:pt x="4003" y="7872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02;p40">
              <a:extLst>
                <a:ext uri="{FF2B5EF4-FFF2-40B4-BE49-F238E27FC236}">
                  <a16:creationId xmlns:a16="http://schemas.microsoft.com/office/drawing/2014/main" id="{E9B61C04-EECC-F4ED-6672-A847B175E45C}"/>
                </a:ext>
              </a:extLst>
            </p:cNvPr>
            <p:cNvSpPr/>
            <p:nvPr/>
          </p:nvSpPr>
          <p:spPr>
            <a:xfrm flipH="1">
              <a:off x="7846108" y="2211097"/>
              <a:ext cx="530593" cy="2320194"/>
            </a:xfrm>
            <a:custGeom>
              <a:avLst/>
              <a:gdLst/>
              <a:ahLst/>
              <a:cxnLst/>
              <a:rect l="l" t="t" r="r" b="b"/>
              <a:pathLst>
                <a:path w="17713" h="77456" extrusionOk="0">
                  <a:moveTo>
                    <a:pt x="17379" y="0"/>
                  </a:moveTo>
                  <a:lnTo>
                    <a:pt x="6171" y="767"/>
                  </a:lnTo>
                  <a:cubicBezTo>
                    <a:pt x="6171" y="767"/>
                    <a:pt x="7272" y="26653"/>
                    <a:pt x="6672" y="37661"/>
                  </a:cubicBezTo>
                  <a:cubicBezTo>
                    <a:pt x="6105" y="47835"/>
                    <a:pt x="0" y="77456"/>
                    <a:pt x="0" y="77456"/>
                  </a:cubicBezTo>
                  <a:lnTo>
                    <a:pt x="5938" y="77456"/>
                  </a:lnTo>
                  <a:cubicBezTo>
                    <a:pt x="5938" y="77456"/>
                    <a:pt x="14811" y="46400"/>
                    <a:pt x="16345" y="36093"/>
                  </a:cubicBezTo>
                  <a:cubicBezTo>
                    <a:pt x="17713" y="26653"/>
                    <a:pt x="17379" y="0"/>
                    <a:pt x="17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03;p40">
              <a:extLst>
                <a:ext uri="{FF2B5EF4-FFF2-40B4-BE49-F238E27FC236}">
                  <a16:creationId xmlns:a16="http://schemas.microsoft.com/office/drawing/2014/main" id="{F99FC5AE-7608-6DA6-9D24-46CFCCAB2A1A}"/>
                </a:ext>
              </a:extLst>
            </p:cNvPr>
            <p:cNvSpPr/>
            <p:nvPr/>
          </p:nvSpPr>
          <p:spPr>
            <a:xfrm flipH="1">
              <a:off x="7689238" y="1329813"/>
              <a:ext cx="522595" cy="997232"/>
            </a:xfrm>
            <a:custGeom>
              <a:avLst/>
              <a:gdLst/>
              <a:ahLst/>
              <a:cxnLst/>
              <a:rect l="l" t="t" r="r" b="b"/>
              <a:pathLst>
                <a:path w="17446" h="33291" extrusionOk="0">
                  <a:moveTo>
                    <a:pt x="14410" y="0"/>
                  </a:moveTo>
                  <a:cubicBezTo>
                    <a:pt x="14410" y="1"/>
                    <a:pt x="16078" y="14044"/>
                    <a:pt x="0" y="31456"/>
                  </a:cubicBezTo>
                  <a:lnTo>
                    <a:pt x="0" y="33291"/>
                  </a:lnTo>
                  <a:cubicBezTo>
                    <a:pt x="0" y="33291"/>
                    <a:pt x="6905" y="28654"/>
                    <a:pt x="11909" y="17646"/>
                  </a:cubicBezTo>
                  <a:cubicBezTo>
                    <a:pt x="17446" y="5504"/>
                    <a:pt x="15845" y="701"/>
                    <a:pt x="15845" y="701"/>
                  </a:cubicBezTo>
                  <a:lnTo>
                    <a:pt x="14410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04;p40">
              <a:extLst>
                <a:ext uri="{FF2B5EF4-FFF2-40B4-BE49-F238E27FC236}">
                  <a16:creationId xmlns:a16="http://schemas.microsoft.com/office/drawing/2014/main" id="{1FBD0378-2573-DD60-A255-91AB9E3747D2}"/>
                </a:ext>
              </a:extLst>
            </p:cNvPr>
            <p:cNvSpPr/>
            <p:nvPr/>
          </p:nvSpPr>
          <p:spPr>
            <a:xfrm flipH="1">
              <a:off x="7689238" y="1329813"/>
              <a:ext cx="522595" cy="997232"/>
            </a:xfrm>
            <a:custGeom>
              <a:avLst/>
              <a:gdLst/>
              <a:ahLst/>
              <a:cxnLst/>
              <a:rect l="l" t="t" r="r" b="b"/>
              <a:pathLst>
                <a:path w="17446" h="33291" extrusionOk="0">
                  <a:moveTo>
                    <a:pt x="14410" y="0"/>
                  </a:moveTo>
                  <a:cubicBezTo>
                    <a:pt x="14410" y="1"/>
                    <a:pt x="16078" y="14044"/>
                    <a:pt x="0" y="31456"/>
                  </a:cubicBezTo>
                  <a:lnTo>
                    <a:pt x="0" y="33291"/>
                  </a:lnTo>
                  <a:cubicBezTo>
                    <a:pt x="0" y="33291"/>
                    <a:pt x="6905" y="28654"/>
                    <a:pt x="11909" y="17646"/>
                  </a:cubicBezTo>
                  <a:cubicBezTo>
                    <a:pt x="17446" y="5504"/>
                    <a:pt x="15845" y="701"/>
                    <a:pt x="15845" y="701"/>
                  </a:cubicBezTo>
                  <a:lnTo>
                    <a:pt x="144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05;p40">
              <a:extLst>
                <a:ext uri="{FF2B5EF4-FFF2-40B4-BE49-F238E27FC236}">
                  <a16:creationId xmlns:a16="http://schemas.microsoft.com/office/drawing/2014/main" id="{36854F1C-E9BB-3282-4DE8-191DA8DBAC90}"/>
                </a:ext>
              </a:extLst>
            </p:cNvPr>
            <p:cNvSpPr/>
            <p:nvPr/>
          </p:nvSpPr>
          <p:spPr>
            <a:xfrm flipH="1">
              <a:off x="8015175" y="2224517"/>
              <a:ext cx="304582" cy="279929"/>
            </a:xfrm>
            <a:custGeom>
              <a:avLst/>
              <a:gdLst/>
              <a:ahLst/>
              <a:cxnLst/>
              <a:rect l="l" t="t" r="r" b="b"/>
              <a:pathLst>
                <a:path w="10168" h="9345" extrusionOk="0">
                  <a:moveTo>
                    <a:pt x="4978" y="0"/>
                  </a:moveTo>
                  <a:cubicBezTo>
                    <a:pt x="4484" y="0"/>
                    <a:pt x="3928" y="38"/>
                    <a:pt x="3303" y="119"/>
                  </a:cubicBezTo>
                  <a:cubicBezTo>
                    <a:pt x="2202" y="253"/>
                    <a:pt x="1735" y="1520"/>
                    <a:pt x="1435" y="3388"/>
                  </a:cubicBezTo>
                  <a:cubicBezTo>
                    <a:pt x="1135" y="5256"/>
                    <a:pt x="1" y="7525"/>
                    <a:pt x="3470" y="8859"/>
                  </a:cubicBezTo>
                  <a:cubicBezTo>
                    <a:pt x="4333" y="9194"/>
                    <a:pt x="5043" y="9344"/>
                    <a:pt x="5626" y="9344"/>
                  </a:cubicBezTo>
                  <a:cubicBezTo>
                    <a:pt x="7362" y="9344"/>
                    <a:pt x="7973" y="8014"/>
                    <a:pt x="8173" y="6290"/>
                  </a:cubicBezTo>
                  <a:cubicBezTo>
                    <a:pt x="8447" y="4189"/>
                    <a:pt x="10168" y="0"/>
                    <a:pt x="4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06;p40">
              <a:extLst>
                <a:ext uri="{FF2B5EF4-FFF2-40B4-BE49-F238E27FC236}">
                  <a16:creationId xmlns:a16="http://schemas.microsoft.com/office/drawing/2014/main" id="{F52ACEB0-4299-DDC3-6BA1-A37FAC7C378A}"/>
                </a:ext>
              </a:extLst>
            </p:cNvPr>
            <p:cNvSpPr/>
            <p:nvPr/>
          </p:nvSpPr>
          <p:spPr>
            <a:xfrm flipH="1">
              <a:off x="8075925" y="2293022"/>
              <a:ext cx="210853" cy="68897"/>
            </a:xfrm>
            <a:custGeom>
              <a:avLst/>
              <a:gdLst/>
              <a:ahLst/>
              <a:cxnLst/>
              <a:rect l="l" t="t" r="r" b="b"/>
              <a:pathLst>
                <a:path w="7039" h="2300" extrusionOk="0">
                  <a:moveTo>
                    <a:pt x="634" y="1"/>
                  </a:moveTo>
                  <a:lnTo>
                    <a:pt x="634" y="1"/>
                  </a:lnTo>
                  <a:cubicBezTo>
                    <a:pt x="634" y="1"/>
                    <a:pt x="1" y="1602"/>
                    <a:pt x="2602" y="2202"/>
                  </a:cubicBezTo>
                  <a:cubicBezTo>
                    <a:pt x="2878" y="2269"/>
                    <a:pt x="3146" y="2299"/>
                    <a:pt x="3403" y="2299"/>
                  </a:cubicBezTo>
                  <a:cubicBezTo>
                    <a:pt x="5573" y="2299"/>
                    <a:pt x="7038" y="168"/>
                    <a:pt x="7039" y="167"/>
                  </a:cubicBezTo>
                  <a:lnTo>
                    <a:pt x="7039" y="167"/>
                  </a:lnTo>
                  <a:cubicBezTo>
                    <a:pt x="7038" y="168"/>
                    <a:pt x="5357" y="1684"/>
                    <a:pt x="3372" y="1684"/>
                  </a:cubicBezTo>
                  <a:cubicBezTo>
                    <a:pt x="3174" y="1684"/>
                    <a:pt x="2972" y="1668"/>
                    <a:pt x="2769" y="1635"/>
                  </a:cubicBezTo>
                  <a:cubicBezTo>
                    <a:pt x="534" y="1268"/>
                    <a:pt x="634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07;p40">
              <a:extLst>
                <a:ext uri="{FF2B5EF4-FFF2-40B4-BE49-F238E27FC236}">
                  <a16:creationId xmlns:a16="http://schemas.microsoft.com/office/drawing/2014/main" id="{684B8B0F-0987-A5EF-5825-E1DA1D902227}"/>
                </a:ext>
              </a:extLst>
            </p:cNvPr>
            <p:cNvSpPr/>
            <p:nvPr/>
          </p:nvSpPr>
          <p:spPr>
            <a:xfrm flipH="1">
              <a:off x="8213809" y="2292033"/>
              <a:ext cx="14019" cy="31003"/>
            </a:xfrm>
            <a:custGeom>
              <a:avLst/>
              <a:gdLst/>
              <a:ahLst/>
              <a:cxnLst/>
              <a:rect l="l" t="t" r="r" b="b"/>
              <a:pathLst>
                <a:path w="468" h="1035" extrusionOk="0">
                  <a:moveTo>
                    <a:pt x="234" y="0"/>
                  </a:moveTo>
                  <a:cubicBezTo>
                    <a:pt x="100" y="0"/>
                    <a:pt x="0" y="234"/>
                    <a:pt x="0" y="501"/>
                  </a:cubicBezTo>
                  <a:cubicBezTo>
                    <a:pt x="0" y="801"/>
                    <a:pt x="100" y="1034"/>
                    <a:pt x="234" y="1034"/>
                  </a:cubicBezTo>
                  <a:cubicBezTo>
                    <a:pt x="367" y="1034"/>
                    <a:pt x="467" y="801"/>
                    <a:pt x="467" y="501"/>
                  </a:cubicBezTo>
                  <a:cubicBezTo>
                    <a:pt x="467" y="234"/>
                    <a:pt x="3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08;p40">
              <a:extLst>
                <a:ext uri="{FF2B5EF4-FFF2-40B4-BE49-F238E27FC236}">
                  <a16:creationId xmlns:a16="http://schemas.microsoft.com/office/drawing/2014/main" id="{A7E405F3-F475-87D1-C8F8-991F6FACE619}"/>
                </a:ext>
              </a:extLst>
            </p:cNvPr>
            <p:cNvSpPr/>
            <p:nvPr/>
          </p:nvSpPr>
          <p:spPr>
            <a:xfrm flipH="1">
              <a:off x="7134653" y="1408742"/>
              <a:ext cx="998250" cy="1123133"/>
            </a:xfrm>
            <a:custGeom>
              <a:avLst/>
              <a:gdLst/>
              <a:ahLst/>
              <a:cxnLst/>
              <a:rect l="l" t="t" r="r" b="b"/>
              <a:pathLst>
                <a:path w="33325" h="37494" extrusionOk="0">
                  <a:moveTo>
                    <a:pt x="8373" y="0"/>
                  </a:moveTo>
                  <a:lnTo>
                    <a:pt x="4003" y="19181"/>
                  </a:lnTo>
                  <a:lnTo>
                    <a:pt x="0" y="37294"/>
                  </a:lnTo>
                  <a:lnTo>
                    <a:pt x="10708" y="37494"/>
                  </a:lnTo>
                  <a:lnTo>
                    <a:pt x="22016" y="36893"/>
                  </a:lnTo>
                  <a:lnTo>
                    <a:pt x="26953" y="34225"/>
                  </a:lnTo>
                  <a:lnTo>
                    <a:pt x="27487" y="18247"/>
                  </a:lnTo>
                  <a:lnTo>
                    <a:pt x="33324" y="1368"/>
                  </a:lnTo>
                  <a:lnTo>
                    <a:pt x="26586" y="4337"/>
                  </a:lnTo>
                  <a:lnTo>
                    <a:pt x="17546" y="3036"/>
                  </a:lnTo>
                  <a:lnTo>
                    <a:pt x="8373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09;p40">
              <a:extLst>
                <a:ext uri="{FF2B5EF4-FFF2-40B4-BE49-F238E27FC236}">
                  <a16:creationId xmlns:a16="http://schemas.microsoft.com/office/drawing/2014/main" id="{951BE4E4-10A4-F220-11C4-0F29DFE4EAA1}"/>
                </a:ext>
              </a:extLst>
            </p:cNvPr>
            <p:cNvSpPr/>
            <p:nvPr/>
          </p:nvSpPr>
          <p:spPr>
            <a:xfrm flipH="1">
              <a:off x="7134653" y="1408742"/>
              <a:ext cx="998250" cy="1123133"/>
            </a:xfrm>
            <a:custGeom>
              <a:avLst/>
              <a:gdLst/>
              <a:ahLst/>
              <a:cxnLst/>
              <a:rect l="l" t="t" r="r" b="b"/>
              <a:pathLst>
                <a:path w="33325" h="37494" extrusionOk="0">
                  <a:moveTo>
                    <a:pt x="8373" y="0"/>
                  </a:moveTo>
                  <a:lnTo>
                    <a:pt x="4003" y="19181"/>
                  </a:lnTo>
                  <a:lnTo>
                    <a:pt x="0" y="37294"/>
                  </a:lnTo>
                  <a:lnTo>
                    <a:pt x="10708" y="37494"/>
                  </a:lnTo>
                  <a:lnTo>
                    <a:pt x="22016" y="36893"/>
                  </a:lnTo>
                  <a:lnTo>
                    <a:pt x="26953" y="34225"/>
                  </a:lnTo>
                  <a:lnTo>
                    <a:pt x="27487" y="18247"/>
                  </a:lnTo>
                  <a:lnTo>
                    <a:pt x="33324" y="1368"/>
                  </a:lnTo>
                  <a:lnTo>
                    <a:pt x="26586" y="4337"/>
                  </a:lnTo>
                  <a:lnTo>
                    <a:pt x="17546" y="3036"/>
                  </a:lnTo>
                  <a:lnTo>
                    <a:pt x="83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10;p40">
              <a:extLst>
                <a:ext uri="{FF2B5EF4-FFF2-40B4-BE49-F238E27FC236}">
                  <a16:creationId xmlns:a16="http://schemas.microsoft.com/office/drawing/2014/main" id="{B2506B86-1EB7-7CF6-F13B-731523BF4940}"/>
                </a:ext>
              </a:extLst>
            </p:cNvPr>
            <p:cNvSpPr/>
            <p:nvPr/>
          </p:nvSpPr>
          <p:spPr>
            <a:xfrm flipH="1">
              <a:off x="7557321" y="1433724"/>
              <a:ext cx="447677" cy="599549"/>
            </a:xfrm>
            <a:custGeom>
              <a:avLst/>
              <a:gdLst/>
              <a:ahLst/>
              <a:cxnLst/>
              <a:rect l="l" t="t" r="r" b="b"/>
              <a:pathLst>
                <a:path w="14945" h="20015" extrusionOk="0">
                  <a:moveTo>
                    <a:pt x="5904" y="0"/>
                  </a:moveTo>
                  <a:lnTo>
                    <a:pt x="0" y="18047"/>
                  </a:lnTo>
                  <a:lnTo>
                    <a:pt x="8473" y="20015"/>
                  </a:lnTo>
                  <a:lnTo>
                    <a:pt x="14944" y="3369"/>
                  </a:lnTo>
                  <a:lnTo>
                    <a:pt x="5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11;p40">
              <a:extLst>
                <a:ext uri="{FF2B5EF4-FFF2-40B4-BE49-F238E27FC236}">
                  <a16:creationId xmlns:a16="http://schemas.microsoft.com/office/drawing/2014/main" id="{7DCE3964-AB66-8E32-BA9C-AB15D650F9A7}"/>
                </a:ext>
              </a:extLst>
            </p:cNvPr>
            <p:cNvSpPr/>
            <p:nvPr/>
          </p:nvSpPr>
          <p:spPr>
            <a:xfrm flipH="1">
              <a:off x="7287552" y="1534640"/>
              <a:ext cx="463673" cy="520618"/>
            </a:xfrm>
            <a:custGeom>
              <a:avLst/>
              <a:gdLst/>
              <a:ahLst/>
              <a:cxnLst/>
              <a:rect l="l" t="t" r="r" b="b"/>
              <a:pathLst>
                <a:path w="15479" h="17380" extrusionOk="0">
                  <a:moveTo>
                    <a:pt x="6472" y="0"/>
                  </a:moveTo>
                  <a:lnTo>
                    <a:pt x="1" y="16646"/>
                  </a:lnTo>
                  <a:lnTo>
                    <a:pt x="9441" y="17380"/>
                  </a:lnTo>
                  <a:lnTo>
                    <a:pt x="15478" y="1668"/>
                  </a:lnTo>
                  <a:lnTo>
                    <a:pt x="6472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12;p40">
              <a:extLst>
                <a:ext uri="{FF2B5EF4-FFF2-40B4-BE49-F238E27FC236}">
                  <a16:creationId xmlns:a16="http://schemas.microsoft.com/office/drawing/2014/main" id="{BF40EC79-FA7D-566F-F63D-CDB84081DAEE}"/>
                </a:ext>
              </a:extLst>
            </p:cNvPr>
            <p:cNvSpPr/>
            <p:nvPr/>
          </p:nvSpPr>
          <p:spPr>
            <a:xfrm flipH="1">
              <a:off x="7082726" y="1503667"/>
              <a:ext cx="385731" cy="551591"/>
            </a:xfrm>
            <a:custGeom>
              <a:avLst/>
              <a:gdLst/>
              <a:ahLst/>
              <a:cxnLst/>
              <a:rect l="l" t="t" r="r" b="b"/>
              <a:pathLst>
                <a:path w="12877" h="18414" extrusionOk="0">
                  <a:moveTo>
                    <a:pt x="12877" y="0"/>
                  </a:moveTo>
                  <a:lnTo>
                    <a:pt x="6038" y="2702"/>
                  </a:lnTo>
                  <a:lnTo>
                    <a:pt x="1" y="18414"/>
                  </a:lnTo>
                  <a:lnTo>
                    <a:pt x="6372" y="16646"/>
                  </a:lnTo>
                  <a:lnTo>
                    <a:pt x="128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13;p40">
              <a:extLst>
                <a:ext uri="{FF2B5EF4-FFF2-40B4-BE49-F238E27FC236}">
                  <a16:creationId xmlns:a16="http://schemas.microsoft.com/office/drawing/2014/main" id="{B0AF79AA-E33F-43A7-5F93-17E600EF8344}"/>
                </a:ext>
              </a:extLst>
            </p:cNvPr>
            <p:cNvSpPr/>
            <p:nvPr/>
          </p:nvSpPr>
          <p:spPr>
            <a:xfrm flipH="1">
              <a:off x="7751187" y="1974279"/>
              <a:ext cx="338761" cy="584572"/>
            </a:xfrm>
            <a:custGeom>
              <a:avLst/>
              <a:gdLst/>
              <a:ahLst/>
              <a:cxnLst/>
              <a:rect l="l" t="t" r="r" b="b"/>
              <a:pathLst>
                <a:path w="11309" h="19515" extrusionOk="0">
                  <a:moveTo>
                    <a:pt x="2836" y="1"/>
                  </a:moveTo>
                  <a:lnTo>
                    <a:pt x="1" y="18947"/>
                  </a:lnTo>
                  <a:lnTo>
                    <a:pt x="9641" y="19515"/>
                  </a:lnTo>
                  <a:lnTo>
                    <a:pt x="11309" y="1969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14;p40">
              <a:extLst>
                <a:ext uri="{FF2B5EF4-FFF2-40B4-BE49-F238E27FC236}">
                  <a16:creationId xmlns:a16="http://schemas.microsoft.com/office/drawing/2014/main" id="{A150EC9D-D9C5-7725-ABED-C121FADE47C4}"/>
                </a:ext>
              </a:extLst>
            </p:cNvPr>
            <p:cNvSpPr/>
            <p:nvPr/>
          </p:nvSpPr>
          <p:spPr>
            <a:xfrm flipH="1">
              <a:off x="7461410" y="2033229"/>
              <a:ext cx="339780" cy="525620"/>
            </a:xfrm>
            <a:custGeom>
              <a:avLst/>
              <a:gdLst/>
              <a:ahLst/>
              <a:cxnLst/>
              <a:rect l="l" t="t" r="r" b="b"/>
              <a:pathLst>
                <a:path w="11343" h="17547" extrusionOk="0">
                  <a:moveTo>
                    <a:pt x="1669" y="1"/>
                  </a:moveTo>
                  <a:lnTo>
                    <a:pt x="1" y="17547"/>
                  </a:lnTo>
                  <a:lnTo>
                    <a:pt x="1" y="17547"/>
                  </a:lnTo>
                  <a:lnTo>
                    <a:pt x="11342" y="17380"/>
                  </a:lnTo>
                  <a:lnTo>
                    <a:pt x="11109" y="735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15;p40">
              <a:extLst>
                <a:ext uri="{FF2B5EF4-FFF2-40B4-BE49-F238E27FC236}">
                  <a16:creationId xmlns:a16="http://schemas.microsoft.com/office/drawing/2014/main" id="{25352760-A2C8-7DFF-1550-AAAA836236BE}"/>
                </a:ext>
              </a:extLst>
            </p:cNvPr>
            <p:cNvSpPr/>
            <p:nvPr/>
          </p:nvSpPr>
          <p:spPr>
            <a:xfrm flipH="1">
              <a:off x="7461410" y="2033229"/>
              <a:ext cx="339780" cy="525620"/>
            </a:xfrm>
            <a:custGeom>
              <a:avLst/>
              <a:gdLst/>
              <a:ahLst/>
              <a:cxnLst/>
              <a:rect l="l" t="t" r="r" b="b"/>
              <a:pathLst>
                <a:path w="11343" h="17547" extrusionOk="0">
                  <a:moveTo>
                    <a:pt x="1669" y="1"/>
                  </a:moveTo>
                  <a:lnTo>
                    <a:pt x="1" y="17547"/>
                  </a:lnTo>
                  <a:lnTo>
                    <a:pt x="1" y="17547"/>
                  </a:lnTo>
                  <a:lnTo>
                    <a:pt x="11342" y="17380"/>
                  </a:lnTo>
                  <a:lnTo>
                    <a:pt x="11109" y="735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16;p40">
              <a:extLst>
                <a:ext uri="{FF2B5EF4-FFF2-40B4-BE49-F238E27FC236}">
                  <a16:creationId xmlns:a16="http://schemas.microsoft.com/office/drawing/2014/main" id="{B43F59D5-3401-9CF8-D82D-C2DC423ACE53}"/>
                </a:ext>
              </a:extLst>
            </p:cNvPr>
            <p:cNvSpPr/>
            <p:nvPr/>
          </p:nvSpPr>
          <p:spPr>
            <a:xfrm flipH="1">
              <a:off x="7277554" y="2002256"/>
              <a:ext cx="190903" cy="551591"/>
            </a:xfrm>
            <a:custGeom>
              <a:avLst/>
              <a:gdLst/>
              <a:ahLst/>
              <a:cxnLst/>
              <a:rect l="l" t="t" r="r" b="b"/>
              <a:pathLst>
                <a:path w="6373" h="18414" extrusionOk="0">
                  <a:moveTo>
                    <a:pt x="6372" y="1"/>
                  </a:moveTo>
                  <a:lnTo>
                    <a:pt x="1" y="1769"/>
                  </a:lnTo>
                  <a:lnTo>
                    <a:pt x="234" y="18414"/>
                  </a:lnTo>
                  <a:lnTo>
                    <a:pt x="5772" y="13143"/>
                  </a:lnTo>
                  <a:lnTo>
                    <a:pt x="6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17;p40">
              <a:extLst>
                <a:ext uri="{FF2B5EF4-FFF2-40B4-BE49-F238E27FC236}">
                  <a16:creationId xmlns:a16="http://schemas.microsoft.com/office/drawing/2014/main" id="{504A5AA5-E57C-F5B9-C08C-1B33CEB9BB3B}"/>
                </a:ext>
              </a:extLst>
            </p:cNvPr>
            <p:cNvSpPr/>
            <p:nvPr/>
          </p:nvSpPr>
          <p:spPr>
            <a:xfrm flipH="1">
              <a:off x="7877093" y="1007056"/>
              <a:ext cx="19021" cy="28008"/>
            </a:xfrm>
            <a:custGeom>
              <a:avLst/>
              <a:gdLst/>
              <a:ahLst/>
              <a:cxnLst/>
              <a:rect l="l" t="t" r="r" b="b"/>
              <a:pathLst>
                <a:path w="635" h="935" extrusionOk="0">
                  <a:moveTo>
                    <a:pt x="335" y="1"/>
                  </a:moveTo>
                  <a:cubicBezTo>
                    <a:pt x="168" y="1"/>
                    <a:pt x="1" y="201"/>
                    <a:pt x="1" y="468"/>
                  </a:cubicBezTo>
                  <a:cubicBezTo>
                    <a:pt x="1" y="735"/>
                    <a:pt x="134" y="935"/>
                    <a:pt x="301" y="935"/>
                  </a:cubicBezTo>
                  <a:cubicBezTo>
                    <a:pt x="468" y="935"/>
                    <a:pt x="635" y="735"/>
                    <a:pt x="635" y="468"/>
                  </a:cubicBezTo>
                  <a:cubicBezTo>
                    <a:pt x="635" y="201"/>
                    <a:pt x="501" y="1"/>
                    <a:pt x="3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18;p40">
              <a:extLst>
                <a:ext uri="{FF2B5EF4-FFF2-40B4-BE49-F238E27FC236}">
                  <a16:creationId xmlns:a16="http://schemas.microsoft.com/office/drawing/2014/main" id="{2C6DC033-B222-6C66-4CC8-81F8148E134F}"/>
                </a:ext>
              </a:extLst>
            </p:cNvPr>
            <p:cNvSpPr/>
            <p:nvPr/>
          </p:nvSpPr>
          <p:spPr>
            <a:xfrm flipH="1">
              <a:off x="7788159" y="1009063"/>
              <a:ext cx="19021" cy="28996"/>
            </a:xfrm>
            <a:custGeom>
              <a:avLst/>
              <a:gdLst/>
              <a:ahLst/>
              <a:cxnLst/>
              <a:rect l="l" t="t" r="r" b="b"/>
              <a:pathLst>
                <a:path w="635" h="968" extrusionOk="0">
                  <a:moveTo>
                    <a:pt x="334" y="1"/>
                  </a:moveTo>
                  <a:cubicBezTo>
                    <a:pt x="168" y="1"/>
                    <a:pt x="1" y="201"/>
                    <a:pt x="1" y="468"/>
                  </a:cubicBezTo>
                  <a:cubicBezTo>
                    <a:pt x="1" y="734"/>
                    <a:pt x="134" y="935"/>
                    <a:pt x="301" y="968"/>
                  </a:cubicBezTo>
                  <a:cubicBezTo>
                    <a:pt x="468" y="968"/>
                    <a:pt x="635" y="734"/>
                    <a:pt x="635" y="468"/>
                  </a:cubicBezTo>
                  <a:cubicBezTo>
                    <a:pt x="635" y="234"/>
                    <a:pt x="501" y="1"/>
                    <a:pt x="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19;p40">
              <a:extLst>
                <a:ext uri="{FF2B5EF4-FFF2-40B4-BE49-F238E27FC236}">
                  <a16:creationId xmlns:a16="http://schemas.microsoft.com/office/drawing/2014/main" id="{0696A97C-39F9-CA39-7B0F-01CEF7847FFF}"/>
                </a:ext>
              </a:extLst>
            </p:cNvPr>
            <p:cNvSpPr/>
            <p:nvPr/>
          </p:nvSpPr>
          <p:spPr>
            <a:xfrm flipH="1">
              <a:off x="7799151" y="1026047"/>
              <a:ext cx="37983" cy="76325"/>
            </a:xfrm>
            <a:custGeom>
              <a:avLst/>
              <a:gdLst/>
              <a:ahLst/>
              <a:cxnLst/>
              <a:rect l="l" t="t" r="r" b="b"/>
              <a:pathLst>
                <a:path w="1268" h="2548" extrusionOk="0">
                  <a:moveTo>
                    <a:pt x="67" y="1"/>
                  </a:moveTo>
                  <a:lnTo>
                    <a:pt x="0" y="2502"/>
                  </a:lnTo>
                  <a:cubicBezTo>
                    <a:pt x="130" y="2532"/>
                    <a:pt x="263" y="2547"/>
                    <a:pt x="396" y="2547"/>
                  </a:cubicBezTo>
                  <a:cubicBezTo>
                    <a:pt x="705" y="2547"/>
                    <a:pt x="1011" y="2466"/>
                    <a:pt x="1268" y="2302"/>
                  </a:cubicBezTo>
                  <a:cubicBezTo>
                    <a:pt x="767" y="1602"/>
                    <a:pt x="367" y="835"/>
                    <a:pt x="67" y="1"/>
                  </a:cubicBezTo>
                  <a:close/>
                </a:path>
              </a:pathLst>
            </a:custGeom>
            <a:solidFill>
              <a:srgbClr val="802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20;p40">
              <a:extLst>
                <a:ext uri="{FF2B5EF4-FFF2-40B4-BE49-F238E27FC236}">
                  <a16:creationId xmlns:a16="http://schemas.microsoft.com/office/drawing/2014/main" id="{EF4F1975-BBC1-05A5-946C-3D5C70A8ED29}"/>
                </a:ext>
              </a:extLst>
            </p:cNvPr>
            <p:cNvSpPr/>
            <p:nvPr/>
          </p:nvSpPr>
          <p:spPr>
            <a:xfrm flipH="1">
              <a:off x="7858101" y="1090988"/>
              <a:ext cx="56974" cy="31003"/>
            </a:xfrm>
            <a:custGeom>
              <a:avLst/>
              <a:gdLst/>
              <a:ahLst/>
              <a:cxnLst/>
              <a:rect l="l" t="t" r="r" b="b"/>
              <a:pathLst>
                <a:path w="1902" h="1035" extrusionOk="0">
                  <a:moveTo>
                    <a:pt x="34" y="1"/>
                  </a:moveTo>
                  <a:cubicBezTo>
                    <a:pt x="0" y="34"/>
                    <a:pt x="0" y="68"/>
                    <a:pt x="34" y="134"/>
                  </a:cubicBezTo>
                  <a:cubicBezTo>
                    <a:pt x="434" y="701"/>
                    <a:pt x="1101" y="1035"/>
                    <a:pt x="1835" y="1035"/>
                  </a:cubicBezTo>
                  <a:cubicBezTo>
                    <a:pt x="1896" y="1035"/>
                    <a:pt x="1901" y="864"/>
                    <a:pt x="1849" y="864"/>
                  </a:cubicBezTo>
                  <a:cubicBezTo>
                    <a:pt x="1845" y="864"/>
                    <a:pt x="1840" y="866"/>
                    <a:pt x="1835" y="868"/>
                  </a:cubicBezTo>
                  <a:cubicBezTo>
                    <a:pt x="1168" y="868"/>
                    <a:pt x="534" y="568"/>
                    <a:pt x="167" y="34"/>
                  </a:cubicBezTo>
                  <a:cubicBezTo>
                    <a:pt x="134" y="1"/>
                    <a:pt x="67" y="1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21;p40">
              <a:extLst>
                <a:ext uri="{FF2B5EF4-FFF2-40B4-BE49-F238E27FC236}">
                  <a16:creationId xmlns:a16="http://schemas.microsoft.com/office/drawing/2014/main" id="{E3EB00D6-B630-07BD-A67B-F2EC5871A610}"/>
                </a:ext>
              </a:extLst>
            </p:cNvPr>
            <p:cNvSpPr/>
            <p:nvPr/>
          </p:nvSpPr>
          <p:spPr>
            <a:xfrm flipH="1">
              <a:off x="7883083" y="966018"/>
              <a:ext cx="44004" cy="26091"/>
            </a:xfrm>
            <a:custGeom>
              <a:avLst/>
              <a:gdLst/>
              <a:ahLst/>
              <a:cxnLst/>
              <a:rect l="l" t="t" r="r" b="b"/>
              <a:pathLst>
                <a:path w="1469" h="871" extrusionOk="0">
                  <a:moveTo>
                    <a:pt x="1241" y="0"/>
                  </a:moveTo>
                  <a:cubicBezTo>
                    <a:pt x="776" y="0"/>
                    <a:pt x="349" y="229"/>
                    <a:pt x="68" y="604"/>
                  </a:cubicBezTo>
                  <a:cubicBezTo>
                    <a:pt x="1" y="670"/>
                    <a:pt x="1" y="770"/>
                    <a:pt x="68" y="804"/>
                  </a:cubicBezTo>
                  <a:cubicBezTo>
                    <a:pt x="101" y="837"/>
                    <a:pt x="134" y="837"/>
                    <a:pt x="168" y="870"/>
                  </a:cubicBezTo>
                  <a:cubicBezTo>
                    <a:pt x="234" y="870"/>
                    <a:pt x="268" y="837"/>
                    <a:pt x="301" y="804"/>
                  </a:cubicBezTo>
                  <a:cubicBezTo>
                    <a:pt x="535" y="470"/>
                    <a:pt x="902" y="303"/>
                    <a:pt x="1302" y="303"/>
                  </a:cubicBezTo>
                  <a:cubicBezTo>
                    <a:pt x="1369" y="303"/>
                    <a:pt x="1469" y="237"/>
                    <a:pt x="1469" y="170"/>
                  </a:cubicBezTo>
                  <a:cubicBezTo>
                    <a:pt x="1469" y="70"/>
                    <a:pt x="1402" y="3"/>
                    <a:pt x="1335" y="3"/>
                  </a:cubicBezTo>
                  <a:cubicBezTo>
                    <a:pt x="1304" y="1"/>
                    <a:pt x="1272" y="0"/>
                    <a:pt x="12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22;p40">
              <a:extLst>
                <a:ext uri="{FF2B5EF4-FFF2-40B4-BE49-F238E27FC236}">
                  <a16:creationId xmlns:a16="http://schemas.microsoft.com/office/drawing/2014/main" id="{7BFEA21F-6F35-2D3C-4EEB-7C44D7B66666}"/>
                </a:ext>
              </a:extLst>
            </p:cNvPr>
            <p:cNvSpPr/>
            <p:nvPr/>
          </p:nvSpPr>
          <p:spPr>
            <a:xfrm flipH="1">
              <a:off x="7761169" y="961106"/>
              <a:ext cx="41008" cy="31992"/>
            </a:xfrm>
            <a:custGeom>
              <a:avLst/>
              <a:gdLst/>
              <a:ahLst/>
              <a:cxnLst/>
              <a:rect l="l" t="t" r="r" b="b"/>
              <a:pathLst>
                <a:path w="1369" h="1068" extrusionOk="0">
                  <a:moveTo>
                    <a:pt x="201" y="0"/>
                  </a:moveTo>
                  <a:cubicBezTo>
                    <a:pt x="101" y="0"/>
                    <a:pt x="34" y="67"/>
                    <a:pt x="34" y="167"/>
                  </a:cubicBezTo>
                  <a:cubicBezTo>
                    <a:pt x="1" y="234"/>
                    <a:pt x="67" y="301"/>
                    <a:pt x="167" y="334"/>
                  </a:cubicBezTo>
                  <a:cubicBezTo>
                    <a:pt x="534" y="367"/>
                    <a:pt x="868" y="634"/>
                    <a:pt x="1068" y="968"/>
                  </a:cubicBezTo>
                  <a:cubicBezTo>
                    <a:pt x="1068" y="1034"/>
                    <a:pt x="1135" y="1068"/>
                    <a:pt x="1201" y="1068"/>
                  </a:cubicBezTo>
                  <a:lnTo>
                    <a:pt x="1268" y="1068"/>
                  </a:lnTo>
                  <a:cubicBezTo>
                    <a:pt x="1335" y="1001"/>
                    <a:pt x="1368" y="934"/>
                    <a:pt x="1335" y="834"/>
                  </a:cubicBezTo>
                  <a:cubicBezTo>
                    <a:pt x="1101" y="401"/>
                    <a:pt x="668" y="67"/>
                    <a:pt x="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23;p40">
              <a:extLst>
                <a:ext uri="{FF2B5EF4-FFF2-40B4-BE49-F238E27FC236}">
                  <a16:creationId xmlns:a16="http://schemas.microsoft.com/office/drawing/2014/main" id="{9515E8DA-B16C-37F0-0745-38F70AC11089}"/>
                </a:ext>
              </a:extLst>
            </p:cNvPr>
            <p:cNvSpPr/>
            <p:nvPr/>
          </p:nvSpPr>
          <p:spPr>
            <a:xfrm flipH="1">
              <a:off x="8032936" y="1492674"/>
              <a:ext cx="396724" cy="604911"/>
            </a:xfrm>
            <a:custGeom>
              <a:avLst/>
              <a:gdLst/>
              <a:ahLst/>
              <a:cxnLst/>
              <a:rect l="l" t="t" r="r" b="b"/>
              <a:pathLst>
                <a:path w="13244" h="20194" extrusionOk="0">
                  <a:moveTo>
                    <a:pt x="3236" y="0"/>
                  </a:moveTo>
                  <a:cubicBezTo>
                    <a:pt x="2502" y="2169"/>
                    <a:pt x="1902" y="4337"/>
                    <a:pt x="1335" y="6572"/>
                  </a:cubicBezTo>
                  <a:cubicBezTo>
                    <a:pt x="767" y="8840"/>
                    <a:pt x="334" y="11142"/>
                    <a:pt x="67" y="13477"/>
                  </a:cubicBezTo>
                  <a:lnTo>
                    <a:pt x="34" y="13977"/>
                  </a:lnTo>
                  <a:lnTo>
                    <a:pt x="34" y="14211"/>
                  </a:lnTo>
                  <a:lnTo>
                    <a:pt x="34" y="14311"/>
                  </a:lnTo>
                  <a:lnTo>
                    <a:pt x="34" y="14511"/>
                  </a:lnTo>
                  <a:cubicBezTo>
                    <a:pt x="0" y="15045"/>
                    <a:pt x="100" y="15578"/>
                    <a:pt x="234" y="16079"/>
                  </a:cubicBezTo>
                  <a:cubicBezTo>
                    <a:pt x="401" y="16612"/>
                    <a:pt x="667" y="17079"/>
                    <a:pt x="1001" y="17513"/>
                  </a:cubicBezTo>
                  <a:cubicBezTo>
                    <a:pt x="1268" y="17880"/>
                    <a:pt x="1635" y="18213"/>
                    <a:pt x="2002" y="18514"/>
                  </a:cubicBezTo>
                  <a:cubicBezTo>
                    <a:pt x="2635" y="18981"/>
                    <a:pt x="3336" y="19314"/>
                    <a:pt x="4103" y="19548"/>
                  </a:cubicBezTo>
                  <a:cubicBezTo>
                    <a:pt x="4737" y="19748"/>
                    <a:pt x="5371" y="19915"/>
                    <a:pt x="6038" y="20015"/>
                  </a:cubicBezTo>
                  <a:cubicBezTo>
                    <a:pt x="6969" y="20144"/>
                    <a:pt x="7920" y="20193"/>
                    <a:pt x="8875" y="20193"/>
                  </a:cubicBezTo>
                  <a:cubicBezTo>
                    <a:pt x="9152" y="20193"/>
                    <a:pt x="9430" y="20189"/>
                    <a:pt x="9707" y="20182"/>
                  </a:cubicBezTo>
                  <a:cubicBezTo>
                    <a:pt x="10875" y="20115"/>
                    <a:pt x="12076" y="20015"/>
                    <a:pt x="13243" y="19781"/>
                  </a:cubicBezTo>
                  <a:lnTo>
                    <a:pt x="13076" y="17246"/>
                  </a:lnTo>
                  <a:cubicBezTo>
                    <a:pt x="10975" y="17079"/>
                    <a:pt x="8907" y="16712"/>
                    <a:pt x="6872" y="16179"/>
                  </a:cubicBezTo>
                  <a:cubicBezTo>
                    <a:pt x="6438" y="16045"/>
                    <a:pt x="6005" y="15878"/>
                    <a:pt x="5604" y="15678"/>
                  </a:cubicBezTo>
                  <a:cubicBezTo>
                    <a:pt x="5304" y="15512"/>
                    <a:pt x="5004" y="15345"/>
                    <a:pt x="4770" y="15111"/>
                  </a:cubicBezTo>
                  <a:cubicBezTo>
                    <a:pt x="4604" y="14911"/>
                    <a:pt x="4637" y="14844"/>
                    <a:pt x="4637" y="14844"/>
                  </a:cubicBezTo>
                  <a:cubicBezTo>
                    <a:pt x="4670" y="14811"/>
                    <a:pt x="4670" y="14811"/>
                    <a:pt x="4670" y="14744"/>
                  </a:cubicBezTo>
                  <a:lnTo>
                    <a:pt x="4804" y="14077"/>
                  </a:lnTo>
                  <a:cubicBezTo>
                    <a:pt x="4970" y="13110"/>
                    <a:pt x="5204" y="12076"/>
                    <a:pt x="5471" y="11042"/>
                  </a:cubicBezTo>
                  <a:cubicBezTo>
                    <a:pt x="5771" y="9974"/>
                    <a:pt x="6038" y="8940"/>
                    <a:pt x="6338" y="7873"/>
                  </a:cubicBezTo>
                  <a:lnTo>
                    <a:pt x="8206" y="1568"/>
                  </a:lnTo>
                  <a:lnTo>
                    <a:pt x="3236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24;p40">
              <a:extLst>
                <a:ext uri="{FF2B5EF4-FFF2-40B4-BE49-F238E27FC236}">
                  <a16:creationId xmlns:a16="http://schemas.microsoft.com/office/drawing/2014/main" id="{F35DFC44-EAA5-CDE5-FF9F-0C5671CB3A13}"/>
                </a:ext>
              </a:extLst>
            </p:cNvPr>
            <p:cNvSpPr/>
            <p:nvPr/>
          </p:nvSpPr>
          <p:spPr>
            <a:xfrm flipH="1">
              <a:off x="8079217" y="1377021"/>
              <a:ext cx="341457" cy="445431"/>
            </a:xfrm>
            <a:custGeom>
              <a:avLst/>
              <a:gdLst/>
              <a:ahLst/>
              <a:cxnLst/>
              <a:rect l="l" t="t" r="r" b="b"/>
              <a:pathLst>
                <a:path w="11399" h="14870" extrusionOk="0">
                  <a:moveTo>
                    <a:pt x="6971" y="1"/>
                  </a:moveTo>
                  <a:cubicBezTo>
                    <a:pt x="6609" y="1"/>
                    <a:pt x="6229" y="42"/>
                    <a:pt x="5838" y="125"/>
                  </a:cubicBezTo>
                  <a:cubicBezTo>
                    <a:pt x="2802" y="793"/>
                    <a:pt x="0" y="11667"/>
                    <a:pt x="0" y="11667"/>
                  </a:cubicBezTo>
                  <a:lnTo>
                    <a:pt x="6705" y="14869"/>
                  </a:lnTo>
                  <a:cubicBezTo>
                    <a:pt x="6705" y="14869"/>
                    <a:pt x="9207" y="9632"/>
                    <a:pt x="10341" y="5763"/>
                  </a:cubicBezTo>
                  <a:cubicBezTo>
                    <a:pt x="11398" y="2210"/>
                    <a:pt x="9638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25;p40">
              <a:extLst>
                <a:ext uri="{FF2B5EF4-FFF2-40B4-BE49-F238E27FC236}">
                  <a16:creationId xmlns:a16="http://schemas.microsoft.com/office/drawing/2014/main" id="{7D9366E3-11BB-89D7-C4DB-D4B8D230C813}"/>
                </a:ext>
              </a:extLst>
            </p:cNvPr>
            <p:cNvSpPr/>
            <p:nvPr/>
          </p:nvSpPr>
          <p:spPr>
            <a:xfrm flipH="1">
              <a:off x="7980014" y="1954299"/>
              <a:ext cx="109935" cy="138871"/>
            </a:xfrm>
            <a:custGeom>
              <a:avLst/>
              <a:gdLst/>
              <a:ahLst/>
              <a:cxnLst/>
              <a:rect l="l" t="t" r="r" b="b"/>
              <a:pathLst>
                <a:path w="3670" h="4636" extrusionOk="0">
                  <a:moveTo>
                    <a:pt x="2836" y="0"/>
                  </a:moveTo>
                  <a:lnTo>
                    <a:pt x="568" y="2135"/>
                  </a:lnTo>
                  <a:lnTo>
                    <a:pt x="1" y="4137"/>
                  </a:lnTo>
                  <a:cubicBezTo>
                    <a:pt x="448" y="4502"/>
                    <a:pt x="926" y="4635"/>
                    <a:pt x="1384" y="4635"/>
                  </a:cubicBezTo>
                  <a:cubicBezTo>
                    <a:pt x="2597" y="4635"/>
                    <a:pt x="3670" y="3703"/>
                    <a:pt x="3670" y="3703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26;p40">
              <a:extLst>
                <a:ext uri="{FF2B5EF4-FFF2-40B4-BE49-F238E27FC236}">
                  <a16:creationId xmlns:a16="http://schemas.microsoft.com/office/drawing/2014/main" id="{945797CF-8555-9213-32D0-DD32D720509E}"/>
                </a:ext>
              </a:extLst>
            </p:cNvPr>
            <p:cNvSpPr/>
            <p:nvPr/>
          </p:nvSpPr>
          <p:spPr>
            <a:xfrm flipH="1">
              <a:off x="7899077" y="1944295"/>
              <a:ext cx="105921" cy="120958"/>
            </a:xfrm>
            <a:custGeom>
              <a:avLst/>
              <a:gdLst/>
              <a:ahLst/>
              <a:cxnLst/>
              <a:rect l="l" t="t" r="r" b="b"/>
              <a:pathLst>
                <a:path w="3536" h="4038" extrusionOk="0">
                  <a:moveTo>
                    <a:pt x="2935" y="1"/>
                  </a:moveTo>
                  <a:lnTo>
                    <a:pt x="0" y="334"/>
                  </a:lnTo>
                  <a:lnTo>
                    <a:pt x="834" y="4037"/>
                  </a:lnTo>
                  <a:lnTo>
                    <a:pt x="3536" y="3370"/>
                  </a:lnTo>
                  <a:lnTo>
                    <a:pt x="2935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7;p40">
              <a:extLst>
                <a:ext uri="{FF2B5EF4-FFF2-40B4-BE49-F238E27FC236}">
                  <a16:creationId xmlns:a16="http://schemas.microsoft.com/office/drawing/2014/main" id="{20EA50E0-45F4-9F1D-9062-39626C0A7D6D}"/>
                </a:ext>
              </a:extLst>
            </p:cNvPr>
            <p:cNvSpPr/>
            <p:nvPr/>
          </p:nvSpPr>
          <p:spPr>
            <a:xfrm flipH="1">
              <a:off x="7083717" y="4260927"/>
              <a:ext cx="291792" cy="408197"/>
            </a:xfrm>
            <a:custGeom>
              <a:avLst/>
              <a:gdLst/>
              <a:ahLst/>
              <a:cxnLst/>
              <a:rect l="l" t="t" r="r" b="b"/>
              <a:pathLst>
                <a:path w="9741" h="13627" extrusionOk="0">
                  <a:moveTo>
                    <a:pt x="6810" y="0"/>
                  </a:moveTo>
                  <a:cubicBezTo>
                    <a:pt x="6764" y="0"/>
                    <a:pt x="6717" y="6"/>
                    <a:pt x="6671" y="17"/>
                  </a:cubicBezTo>
                  <a:lnTo>
                    <a:pt x="434" y="1952"/>
                  </a:lnTo>
                  <a:cubicBezTo>
                    <a:pt x="133" y="2052"/>
                    <a:pt x="0" y="2352"/>
                    <a:pt x="100" y="2619"/>
                  </a:cubicBezTo>
                  <a:lnTo>
                    <a:pt x="4136" y="13627"/>
                  </a:lnTo>
                  <a:lnTo>
                    <a:pt x="9740" y="11759"/>
                  </a:lnTo>
                  <a:lnTo>
                    <a:pt x="7305" y="351"/>
                  </a:lnTo>
                  <a:cubicBezTo>
                    <a:pt x="7250" y="130"/>
                    <a:pt x="7034" y="0"/>
                    <a:pt x="6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28;p40">
              <a:extLst>
                <a:ext uri="{FF2B5EF4-FFF2-40B4-BE49-F238E27FC236}">
                  <a16:creationId xmlns:a16="http://schemas.microsoft.com/office/drawing/2014/main" id="{626C3805-6DAA-84EA-A40C-30FDEEE513DE}"/>
                </a:ext>
              </a:extLst>
            </p:cNvPr>
            <p:cNvSpPr/>
            <p:nvPr/>
          </p:nvSpPr>
          <p:spPr>
            <a:xfrm flipH="1">
              <a:off x="8123880" y="4300257"/>
              <a:ext cx="276814" cy="376864"/>
            </a:xfrm>
            <a:custGeom>
              <a:avLst/>
              <a:gdLst/>
              <a:ahLst/>
              <a:cxnLst/>
              <a:rect l="l" t="t" r="r" b="b"/>
              <a:pathLst>
                <a:path w="9241" h="12581" extrusionOk="0">
                  <a:moveTo>
                    <a:pt x="1709" y="1"/>
                  </a:moveTo>
                  <a:cubicBezTo>
                    <a:pt x="1497" y="1"/>
                    <a:pt x="1302" y="159"/>
                    <a:pt x="1302" y="372"/>
                  </a:cubicBezTo>
                  <a:lnTo>
                    <a:pt x="1" y="11780"/>
                  </a:lnTo>
                  <a:lnTo>
                    <a:pt x="5805" y="12581"/>
                  </a:lnTo>
                  <a:lnTo>
                    <a:pt x="9174" y="1239"/>
                  </a:lnTo>
                  <a:cubicBezTo>
                    <a:pt x="9241" y="906"/>
                    <a:pt x="9007" y="606"/>
                    <a:pt x="8707" y="572"/>
                  </a:cubicBezTo>
                  <a:lnTo>
                    <a:pt x="1769" y="5"/>
                  </a:lnTo>
                  <a:cubicBezTo>
                    <a:pt x="1749" y="2"/>
                    <a:pt x="1728" y="1"/>
                    <a:pt x="1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29;p40">
              <a:extLst>
                <a:ext uri="{FF2B5EF4-FFF2-40B4-BE49-F238E27FC236}">
                  <a16:creationId xmlns:a16="http://schemas.microsoft.com/office/drawing/2014/main" id="{64197D7D-4827-D6A5-72C2-59DE533DDBAD}"/>
                </a:ext>
              </a:extLst>
            </p:cNvPr>
            <p:cNvSpPr/>
            <p:nvPr/>
          </p:nvSpPr>
          <p:spPr>
            <a:xfrm flipH="1">
              <a:off x="8016970" y="4602166"/>
              <a:ext cx="401697" cy="161997"/>
            </a:xfrm>
            <a:custGeom>
              <a:avLst/>
              <a:gdLst/>
              <a:ahLst/>
              <a:cxnLst/>
              <a:rect l="l" t="t" r="r" b="b"/>
              <a:pathLst>
                <a:path w="13410" h="5408" extrusionOk="0">
                  <a:moveTo>
                    <a:pt x="5904" y="0"/>
                  </a:moveTo>
                  <a:lnTo>
                    <a:pt x="901" y="667"/>
                  </a:lnTo>
                  <a:cubicBezTo>
                    <a:pt x="734" y="667"/>
                    <a:pt x="601" y="801"/>
                    <a:pt x="567" y="967"/>
                  </a:cubicBezTo>
                  <a:lnTo>
                    <a:pt x="34" y="4570"/>
                  </a:lnTo>
                  <a:cubicBezTo>
                    <a:pt x="0" y="4937"/>
                    <a:pt x="300" y="5271"/>
                    <a:pt x="701" y="5271"/>
                  </a:cubicBezTo>
                  <a:cubicBezTo>
                    <a:pt x="1021" y="5277"/>
                    <a:pt x="1310" y="5280"/>
                    <a:pt x="1585" y="5280"/>
                  </a:cubicBezTo>
                  <a:cubicBezTo>
                    <a:pt x="2683" y="5280"/>
                    <a:pt x="3543" y="5237"/>
                    <a:pt x="5171" y="5237"/>
                  </a:cubicBezTo>
                  <a:cubicBezTo>
                    <a:pt x="6158" y="5237"/>
                    <a:pt x="8661" y="5408"/>
                    <a:pt x="10494" y="5408"/>
                  </a:cubicBezTo>
                  <a:cubicBezTo>
                    <a:pt x="10952" y="5408"/>
                    <a:pt x="11368" y="5397"/>
                    <a:pt x="11709" y="5371"/>
                  </a:cubicBezTo>
                  <a:cubicBezTo>
                    <a:pt x="13410" y="5237"/>
                    <a:pt x="13376" y="3569"/>
                    <a:pt x="12676" y="3469"/>
                  </a:cubicBezTo>
                  <a:cubicBezTo>
                    <a:pt x="9474" y="3002"/>
                    <a:pt x="7706" y="1034"/>
                    <a:pt x="6572" y="234"/>
                  </a:cubicBezTo>
                  <a:cubicBezTo>
                    <a:pt x="6371" y="67"/>
                    <a:pt x="6138" y="0"/>
                    <a:pt x="5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30;p40">
              <a:extLst>
                <a:ext uri="{FF2B5EF4-FFF2-40B4-BE49-F238E27FC236}">
                  <a16:creationId xmlns:a16="http://schemas.microsoft.com/office/drawing/2014/main" id="{2C1E7A77-EA10-9083-F8D7-4E556D0CC85A}"/>
                </a:ext>
              </a:extLst>
            </p:cNvPr>
            <p:cNvSpPr/>
            <p:nvPr/>
          </p:nvSpPr>
          <p:spPr>
            <a:xfrm flipH="1">
              <a:off x="6847225" y="4539951"/>
              <a:ext cx="426379" cy="208247"/>
            </a:xfrm>
            <a:custGeom>
              <a:avLst/>
              <a:gdLst/>
              <a:ahLst/>
              <a:cxnLst/>
              <a:rect l="l" t="t" r="r" b="b"/>
              <a:pathLst>
                <a:path w="14234" h="6952" extrusionOk="0">
                  <a:moveTo>
                    <a:pt x="4954" y="1"/>
                  </a:moveTo>
                  <a:cubicBezTo>
                    <a:pt x="4779" y="1"/>
                    <a:pt x="4604" y="26"/>
                    <a:pt x="4437" y="76"/>
                  </a:cubicBezTo>
                  <a:lnTo>
                    <a:pt x="267" y="1577"/>
                  </a:lnTo>
                  <a:cubicBezTo>
                    <a:pt x="101" y="1643"/>
                    <a:pt x="0" y="1810"/>
                    <a:pt x="34" y="1977"/>
                  </a:cubicBezTo>
                  <a:lnTo>
                    <a:pt x="834" y="6447"/>
                  </a:lnTo>
                  <a:cubicBezTo>
                    <a:pt x="861" y="6743"/>
                    <a:pt x="1127" y="6952"/>
                    <a:pt x="1403" y="6952"/>
                  </a:cubicBezTo>
                  <a:cubicBezTo>
                    <a:pt x="1470" y="6952"/>
                    <a:pt x="1537" y="6940"/>
                    <a:pt x="1602" y="6914"/>
                  </a:cubicBezTo>
                  <a:cubicBezTo>
                    <a:pt x="3103" y="6347"/>
                    <a:pt x="5271" y="5480"/>
                    <a:pt x="7139" y="4812"/>
                  </a:cubicBezTo>
                  <a:cubicBezTo>
                    <a:pt x="9374" y="4012"/>
                    <a:pt x="10108" y="3845"/>
                    <a:pt x="12710" y="2911"/>
                  </a:cubicBezTo>
                  <a:cubicBezTo>
                    <a:pt x="14234" y="2360"/>
                    <a:pt x="14150" y="705"/>
                    <a:pt x="13501" y="705"/>
                  </a:cubicBezTo>
                  <a:cubicBezTo>
                    <a:pt x="13482" y="705"/>
                    <a:pt x="13463" y="707"/>
                    <a:pt x="13443" y="709"/>
                  </a:cubicBezTo>
                  <a:cubicBezTo>
                    <a:pt x="12519" y="824"/>
                    <a:pt x="11728" y="876"/>
                    <a:pt x="10996" y="876"/>
                  </a:cubicBezTo>
                  <a:cubicBezTo>
                    <a:pt x="9168" y="876"/>
                    <a:pt x="7711" y="552"/>
                    <a:pt x="5471" y="76"/>
                  </a:cubicBezTo>
                  <a:cubicBezTo>
                    <a:pt x="5304" y="26"/>
                    <a:pt x="5129" y="1"/>
                    <a:pt x="4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31;p40">
              <a:extLst>
                <a:ext uri="{FF2B5EF4-FFF2-40B4-BE49-F238E27FC236}">
                  <a16:creationId xmlns:a16="http://schemas.microsoft.com/office/drawing/2014/main" id="{2D1D0E50-85F5-36DD-B4DA-CBD843E31506}"/>
                </a:ext>
              </a:extLst>
            </p:cNvPr>
            <p:cNvSpPr/>
            <p:nvPr/>
          </p:nvSpPr>
          <p:spPr>
            <a:xfrm flipH="1">
              <a:off x="7233613" y="1941299"/>
              <a:ext cx="76954" cy="121947"/>
            </a:xfrm>
            <a:custGeom>
              <a:avLst/>
              <a:gdLst/>
              <a:ahLst/>
              <a:cxnLst/>
              <a:rect l="l" t="t" r="r" b="b"/>
              <a:pathLst>
                <a:path w="2569" h="4071" extrusionOk="0">
                  <a:moveTo>
                    <a:pt x="501" y="1"/>
                  </a:moveTo>
                  <a:lnTo>
                    <a:pt x="0" y="3670"/>
                  </a:lnTo>
                  <a:lnTo>
                    <a:pt x="2002" y="4070"/>
                  </a:lnTo>
                  <a:lnTo>
                    <a:pt x="2569" y="768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roup 4">
            <a:extLst>
              <a:ext uri="{FF2B5EF4-FFF2-40B4-BE49-F238E27FC236}">
                <a16:creationId xmlns:a16="http://schemas.microsoft.com/office/drawing/2014/main" id="{A69C7335-2BA0-E2FF-7180-D171F15F09BD}"/>
              </a:ext>
            </a:extLst>
          </p:cNvPr>
          <p:cNvGrpSpPr/>
          <p:nvPr/>
        </p:nvGrpSpPr>
        <p:grpSpPr>
          <a:xfrm>
            <a:off x="315742" y="2162187"/>
            <a:ext cx="7586170" cy="1744517"/>
            <a:chOff x="376283" y="791394"/>
            <a:chExt cx="5606441" cy="1198368"/>
          </a:xfrm>
        </p:grpSpPr>
        <p:sp>
          <p:nvSpPr>
            <p:cNvPr id="78" name="Rectangle 160">
              <a:extLst>
                <a:ext uri="{FF2B5EF4-FFF2-40B4-BE49-F238E27FC236}">
                  <a16:creationId xmlns:a16="http://schemas.microsoft.com/office/drawing/2014/main" id="{616C1BFE-8052-404F-C668-FC6E0D63721E}"/>
                </a:ext>
              </a:extLst>
            </p:cNvPr>
            <p:cNvSpPr/>
            <p:nvPr/>
          </p:nvSpPr>
          <p:spPr>
            <a:xfrm>
              <a:off x="376283" y="793032"/>
              <a:ext cx="5506524" cy="1124369"/>
            </a:xfrm>
            <a:prstGeom prst="rect">
              <a:avLst/>
            </a:prstGeom>
            <a:solidFill>
              <a:srgbClr val="FFD9F0"/>
            </a:solidFill>
            <a:ln>
              <a:solidFill>
                <a:srgbClr val="FFD9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9" name="TextBox 161">
              <a:extLst>
                <a:ext uri="{FF2B5EF4-FFF2-40B4-BE49-F238E27FC236}">
                  <a16:creationId xmlns:a16="http://schemas.microsoft.com/office/drawing/2014/main" id="{284C973B-0201-8FD9-17BB-C71F46CCCB1B}"/>
                </a:ext>
              </a:extLst>
            </p:cNvPr>
            <p:cNvSpPr txBox="1"/>
            <p:nvPr/>
          </p:nvSpPr>
          <p:spPr>
            <a:xfrm>
              <a:off x="437029" y="791394"/>
              <a:ext cx="5545695" cy="119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3200" b="1" i="1" dirty="0"/>
                <a:t>A: </a:t>
              </a:r>
              <a:r>
                <a:rPr lang="en-US" sz="3200" dirty="0"/>
                <a:t>Excuse me. Could you tell me the way to the cinema, please?</a:t>
              </a:r>
            </a:p>
            <a:p>
              <a:pPr>
                <a:lnSpc>
                  <a:spcPct val="114000"/>
                </a:lnSpc>
              </a:pPr>
              <a:r>
                <a:rPr lang="en-US" sz="3200" b="1" i="1" dirty="0"/>
                <a:t>B: </a:t>
              </a:r>
              <a:r>
                <a:rPr lang="en-US" sz="3200" dirty="0"/>
                <a:t>Go along this street. It’s on your left.</a:t>
              </a:r>
            </a:p>
          </p:txBody>
        </p:sp>
      </p:grpSp>
      <p:grpSp>
        <p:nvGrpSpPr>
          <p:cNvPr id="80" name="Group 3">
            <a:extLst>
              <a:ext uri="{FF2B5EF4-FFF2-40B4-BE49-F238E27FC236}">
                <a16:creationId xmlns:a16="http://schemas.microsoft.com/office/drawing/2014/main" id="{00B94952-8AB8-759E-6FEC-61B0B724402C}"/>
              </a:ext>
            </a:extLst>
          </p:cNvPr>
          <p:cNvGrpSpPr/>
          <p:nvPr/>
        </p:nvGrpSpPr>
        <p:grpSpPr>
          <a:xfrm>
            <a:off x="291645" y="4238088"/>
            <a:ext cx="9540722" cy="2263834"/>
            <a:chOff x="361971" y="2074683"/>
            <a:chExt cx="5518853" cy="1340968"/>
          </a:xfrm>
        </p:grpSpPr>
        <p:sp>
          <p:nvSpPr>
            <p:cNvPr id="81" name="Rectangle 163">
              <a:extLst>
                <a:ext uri="{FF2B5EF4-FFF2-40B4-BE49-F238E27FC236}">
                  <a16:creationId xmlns:a16="http://schemas.microsoft.com/office/drawing/2014/main" id="{FA1A92E5-CE01-2312-9244-64CF7FBDBAAB}"/>
                </a:ext>
              </a:extLst>
            </p:cNvPr>
            <p:cNvSpPr/>
            <p:nvPr/>
          </p:nvSpPr>
          <p:spPr>
            <a:xfrm>
              <a:off x="361971" y="2074683"/>
              <a:ext cx="5518853" cy="1313242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164">
              <a:extLst>
                <a:ext uri="{FF2B5EF4-FFF2-40B4-BE49-F238E27FC236}">
                  <a16:creationId xmlns:a16="http://schemas.microsoft.com/office/drawing/2014/main" id="{16E109A5-5087-188F-935C-E697F1F7390E}"/>
                </a:ext>
              </a:extLst>
            </p:cNvPr>
            <p:cNvSpPr txBox="1"/>
            <p:nvPr/>
          </p:nvSpPr>
          <p:spPr>
            <a:xfrm>
              <a:off x="389877" y="2093527"/>
              <a:ext cx="5374325" cy="1322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i="1" dirty="0"/>
                <a:t>A: </a:t>
              </a:r>
              <a:r>
                <a:rPr lang="en-US" sz="3200" dirty="0"/>
                <a:t>Excuse me. Where’s the nearest post office, please?</a:t>
              </a:r>
            </a:p>
            <a:p>
              <a:pPr>
                <a:lnSpc>
                  <a:spcPct val="150000"/>
                </a:lnSpc>
              </a:pPr>
              <a:r>
                <a:rPr lang="en-US" sz="3200" b="1" i="1" dirty="0"/>
                <a:t>B: </a:t>
              </a:r>
              <a:r>
                <a:rPr lang="en-US" sz="3200" dirty="0"/>
                <a:t>Go out of the station. Take the first turning on the right.</a:t>
              </a:r>
            </a:p>
          </p:txBody>
        </p:sp>
      </p:grpSp>
      <p:pic>
        <p:nvPicPr>
          <p:cNvPr id="83" name="Bản sao của B1_27">
            <a:hlinkClick r:id="" action="ppaction://media"/>
            <a:extLst>
              <a:ext uri="{FF2B5EF4-FFF2-40B4-BE49-F238E27FC236}">
                <a16:creationId xmlns:a16="http://schemas.microsoft.com/office/drawing/2014/main" id="{97469295-3115-F6D3-92FD-41EE2E3AB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9762" y="1075689"/>
            <a:ext cx="573953" cy="573953"/>
          </a:xfrm>
          <a:prstGeom prst="rect">
            <a:avLst/>
          </a:prstGeom>
        </p:spPr>
      </p:pic>
      <p:sp>
        <p:nvSpPr>
          <p:cNvPr id="88" name="Rectangle: Rounded Corners 2">
            <a:extLst>
              <a:ext uri="{FF2B5EF4-FFF2-40B4-BE49-F238E27FC236}">
                <a16:creationId xmlns:a16="http://schemas.microsoft.com/office/drawing/2014/main" id="{FD2FAD72-70BD-3E60-C170-5D4D289E0128}"/>
              </a:ext>
            </a:extLst>
          </p:cNvPr>
          <p:cNvSpPr/>
          <p:nvPr/>
        </p:nvSpPr>
        <p:spPr>
          <a:xfrm>
            <a:off x="853464" y="3345474"/>
            <a:ext cx="6046920" cy="4877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79">
            <a:extLst>
              <a:ext uri="{FF2B5EF4-FFF2-40B4-BE49-F238E27FC236}">
                <a16:creationId xmlns:a16="http://schemas.microsoft.com/office/drawing/2014/main" id="{6AFC4EEA-5EC2-7AD2-B31D-08C98E3BE613}"/>
              </a:ext>
            </a:extLst>
          </p:cNvPr>
          <p:cNvSpPr/>
          <p:nvPr/>
        </p:nvSpPr>
        <p:spPr>
          <a:xfrm>
            <a:off x="2812751" y="2256590"/>
            <a:ext cx="4804767" cy="4795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: Rounded Corners 80">
            <a:extLst>
              <a:ext uri="{FF2B5EF4-FFF2-40B4-BE49-F238E27FC236}">
                <a16:creationId xmlns:a16="http://schemas.microsoft.com/office/drawing/2014/main" id="{67365330-9421-31F1-0DF7-DBF02FEC6888}"/>
              </a:ext>
            </a:extLst>
          </p:cNvPr>
          <p:cNvSpPr/>
          <p:nvPr/>
        </p:nvSpPr>
        <p:spPr>
          <a:xfrm>
            <a:off x="2723973" y="4471292"/>
            <a:ext cx="6780551" cy="5109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Rounded Corners 81">
            <a:extLst>
              <a:ext uri="{FF2B5EF4-FFF2-40B4-BE49-F238E27FC236}">
                <a16:creationId xmlns:a16="http://schemas.microsoft.com/office/drawing/2014/main" id="{361B9AD5-81D9-5C9A-97D2-F8D02E999ACB}"/>
              </a:ext>
            </a:extLst>
          </p:cNvPr>
          <p:cNvSpPr/>
          <p:nvPr/>
        </p:nvSpPr>
        <p:spPr>
          <a:xfrm>
            <a:off x="800668" y="5186901"/>
            <a:ext cx="8310278" cy="5109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Hộp Văn bản 94">
            <a:extLst>
              <a:ext uri="{FF2B5EF4-FFF2-40B4-BE49-F238E27FC236}">
                <a16:creationId xmlns:a16="http://schemas.microsoft.com/office/drawing/2014/main" id="{5A2859FB-04CC-09A0-4EE9-C4DEB7AEC852}"/>
              </a:ext>
            </a:extLst>
          </p:cNvPr>
          <p:cNvSpPr txBox="1"/>
          <p:nvPr/>
        </p:nvSpPr>
        <p:spPr>
          <a:xfrm>
            <a:off x="800668" y="1392620"/>
            <a:ext cx="6099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 the conversation</a:t>
            </a:r>
          </a:p>
        </p:txBody>
      </p:sp>
      <p:sp>
        <p:nvSpPr>
          <p:cNvPr id="96" name="Rounded Rectangle 15">
            <a:extLst>
              <a:ext uri="{FF2B5EF4-FFF2-40B4-BE49-F238E27FC236}">
                <a16:creationId xmlns:a16="http://schemas.microsoft.com/office/drawing/2014/main" id="{C6228774-ECD9-899F-BED6-731335295B3B}"/>
              </a:ext>
            </a:extLst>
          </p:cNvPr>
          <p:cNvSpPr/>
          <p:nvPr/>
        </p:nvSpPr>
        <p:spPr>
          <a:xfrm>
            <a:off x="209254" y="142570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7" name="TextBox 16">
            <a:extLst>
              <a:ext uri="{FF2B5EF4-FFF2-40B4-BE49-F238E27FC236}">
                <a16:creationId xmlns:a16="http://schemas.microsoft.com/office/drawing/2014/main" id="{0CED984F-8BE8-7EB6-57CB-55BEC1458B82}"/>
              </a:ext>
            </a:extLst>
          </p:cNvPr>
          <p:cNvSpPr txBox="1"/>
          <p:nvPr/>
        </p:nvSpPr>
        <p:spPr>
          <a:xfrm>
            <a:off x="255726" y="13386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98" name="TextBox 16">
            <a:extLst>
              <a:ext uri="{FF2B5EF4-FFF2-40B4-BE49-F238E27FC236}">
                <a16:creationId xmlns:a16="http://schemas.microsoft.com/office/drawing/2014/main" id="{00E15051-8CB1-12EC-75FD-F08DAB4FB354}"/>
              </a:ext>
            </a:extLst>
          </p:cNvPr>
          <p:cNvSpPr txBox="1"/>
          <p:nvPr/>
        </p:nvSpPr>
        <p:spPr>
          <a:xfrm>
            <a:off x="255457" y="134981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25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4010</TotalTime>
  <Words>409</Words>
  <Application>Microsoft Office PowerPoint</Application>
  <PresentationFormat>Widescreen</PresentationFormat>
  <Paragraphs>96</Paragraphs>
  <Slides>17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228</cp:revision>
  <dcterms:created xsi:type="dcterms:W3CDTF">2020-12-09T02:04:09Z</dcterms:created>
  <dcterms:modified xsi:type="dcterms:W3CDTF">2023-11-03T02:37:42Z</dcterms:modified>
</cp:coreProperties>
</file>